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</p:sldMasterIdLst>
  <p:notesMasterIdLst>
    <p:notesMasterId r:id="rId40"/>
  </p:notesMasterIdLst>
  <p:sldIdLst>
    <p:sldId id="256" r:id="rId2"/>
    <p:sldId id="388" r:id="rId3"/>
    <p:sldId id="259" r:id="rId4"/>
    <p:sldId id="263" r:id="rId5"/>
    <p:sldId id="264" r:id="rId6"/>
    <p:sldId id="265" r:id="rId7"/>
    <p:sldId id="340" r:id="rId8"/>
    <p:sldId id="341" r:id="rId9"/>
    <p:sldId id="268" r:id="rId10"/>
    <p:sldId id="344" r:id="rId11"/>
    <p:sldId id="269" r:id="rId12"/>
    <p:sldId id="345" r:id="rId13"/>
    <p:sldId id="385" r:id="rId14"/>
    <p:sldId id="386" r:id="rId15"/>
    <p:sldId id="387" r:id="rId16"/>
    <p:sldId id="349" r:id="rId17"/>
    <p:sldId id="372" r:id="rId18"/>
    <p:sldId id="363" r:id="rId19"/>
    <p:sldId id="373" r:id="rId20"/>
    <p:sldId id="351" r:id="rId21"/>
    <p:sldId id="381" r:id="rId22"/>
    <p:sldId id="280" r:id="rId23"/>
    <p:sldId id="352" r:id="rId24"/>
    <p:sldId id="353" r:id="rId25"/>
    <p:sldId id="354" r:id="rId26"/>
    <p:sldId id="355" r:id="rId27"/>
    <p:sldId id="356" r:id="rId28"/>
    <p:sldId id="374" r:id="rId29"/>
    <p:sldId id="357" r:id="rId30"/>
    <p:sldId id="358" r:id="rId31"/>
    <p:sldId id="359" r:id="rId32"/>
    <p:sldId id="360" r:id="rId33"/>
    <p:sldId id="362" r:id="rId34"/>
    <p:sldId id="364" r:id="rId35"/>
    <p:sldId id="281" r:id="rId36"/>
    <p:sldId id="368" r:id="rId37"/>
    <p:sldId id="369" r:id="rId38"/>
    <p:sldId id="370" r:id="rId39"/>
  </p:sldIdLst>
  <p:sldSz cx="9144000" cy="5143500" type="screen16x9"/>
  <p:notesSz cx="6858000" cy="9144000"/>
  <p:embeddedFontLst>
    <p:embeddedFont>
      <p:font typeface="Baking Pastry" pitchFamily="2" charset="0"/>
      <p:regular r:id="rId41"/>
    </p:embeddedFont>
    <p:embeddedFont>
      <p:font typeface="Catamaran" pitchFamily="2" charset="77"/>
      <p:regular r:id="rId42"/>
      <p:bold r:id="rId43"/>
    </p:embeddedFont>
    <p:embeddedFont>
      <p:font typeface="Love Ya Like A Sister" panose="02000000000000000000" pitchFamily="2" charset="0"/>
      <p:regular r:id="rId44"/>
    </p:embeddedFont>
    <p:embeddedFont>
      <p:font typeface="Open Sans" pitchFamily="2" charset="0"/>
      <p:regular r:id="rId45"/>
      <p:bold r:id="rId46"/>
      <p: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00"/>
    <a:srgbClr val="6600CC"/>
    <a:srgbClr val="00FFFF"/>
    <a:srgbClr val="06AA9E"/>
    <a:srgbClr val="883A3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3D4104-0922-446F-AFA2-3F7B803E2DA5}">
  <a:tblStyle styleId="{743D4104-0922-446F-AFA2-3F7B803E2D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6"/>
    <p:restoredTop sz="71549" autoAdjust="0"/>
  </p:normalViewPr>
  <p:slideViewPr>
    <p:cSldViewPr snapToGrid="0">
      <p:cViewPr>
        <p:scale>
          <a:sx n="150" d="100"/>
          <a:sy n="150" d="100"/>
        </p:scale>
        <p:origin x="1664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ck_laptop_computer_open_frontal.sv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50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ga88adb132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0" name="Google Shape;2380;ga88adb132b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Sources: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Sensor – Abbott (Self)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Arduino – Abbott (Self)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Qwiic</a:t>
            </a:r>
            <a:r>
              <a:rPr lang="en-US" dirty="0"/>
              <a:t> cables – Abbott (Self)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USB cable – “Cable USB” by </a:t>
            </a:r>
            <a:r>
              <a:rPr lang="en-US" dirty="0" err="1"/>
              <a:t>Mariofergo</a:t>
            </a:r>
            <a:r>
              <a:rPr lang="en-US" dirty="0"/>
              <a:t> Wikimedia Commons licensed under CC BY-SA 4.0 – link in picture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Scissors – “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pair of large Fiskars scissors, molded for right hands.” by Evan-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amos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Wikimedia Commons licensed under Public Domain – link in picture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8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Sources: </a:t>
            </a:r>
          </a:p>
          <a:p>
            <a:r>
              <a:rPr lang="en-US" dirty="0"/>
              <a:t>Arduino – </a:t>
            </a:r>
            <a:r>
              <a:rPr lang="en-US" dirty="0" err="1"/>
              <a:t>TinkerCad</a:t>
            </a:r>
            <a:endParaRPr lang="en-US" dirty="0"/>
          </a:p>
          <a:p>
            <a:r>
              <a:rPr lang="en-US" dirty="0"/>
              <a:t>SparkFun Sensor – Abbott (Self)</a:t>
            </a:r>
          </a:p>
        </p:txBody>
      </p:sp>
    </p:spTree>
    <p:extLst>
      <p:ext uri="{BB962C8B-B14F-4D97-AF65-F5344CB8AC3E}">
        <p14:creationId xmlns:p14="http://schemas.microsoft.com/office/powerpoint/2010/main" val="92280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Sources: </a:t>
            </a:r>
          </a:p>
          <a:p>
            <a:r>
              <a:rPr lang="en-US" dirty="0"/>
              <a:t>SparkFun Sensor to Arduino Uno </a:t>
            </a:r>
            <a:r>
              <a:rPr lang="en-US" dirty="0" err="1"/>
              <a:t>Qwiic</a:t>
            </a:r>
            <a:r>
              <a:rPr lang="en-US" dirty="0"/>
              <a:t> cable connection – Abbott (Self)</a:t>
            </a:r>
          </a:p>
        </p:txBody>
      </p:sp>
    </p:spTree>
    <p:extLst>
      <p:ext uri="{BB962C8B-B14F-4D97-AF65-F5344CB8AC3E}">
        <p14:creationId xmlns:p14="http://schemas.microsoft.com/office/powerpoint/2010/main" val="425205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Sources: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Computer – “</a:t>
            </a:r>
            <a:r>
              <a:rPr lang="en-US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 tooltip="File:Black laptop computer open frontal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Black laptop computer open frontal</a:t>
            </a:r>
            <a:r>
              <a:rPr lang="en-US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by </a:t>
            </a:r>
            <a:r>
              <a:rPr lang="en-US" b="0" i="0" u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OpenClipart</a:t>
            </a:r>
            <a:r>
              <a:rPr lang="en-US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-Vectors from Wikimedia Commons licensed under CC0 1.0 – link in picture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Arduino Uno Board – </a:t>
            </a:r>
            <a:r>
              <a:rPr lang="en-US" b="0" i="0" u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TinkerCad</a:t>
            </a:r>
            <a:endParaRPr lang="en-US" b="0" i="0" u="non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03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8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Sample Cups – Abbott (Self)</a:t>
            </a:r>
          </a:p>
          <a:p>
            <a:r>
              <a:rPr lang="en-US" dirty="0"/>
              <a:t>Salt Shaker – “Salt shaker on white background” by </a:t>
            </a:r>
            <a:r>
              <a:rPr lang="en-US" dirty="0" err="1"/>
              <a:t>Dubravko</a:t>
            </a:r>
            <a:r>
              <a:rPr lang="en-US" dirty="0"/>
              <a:t> </a:t>
            </a:r>
            <a:r>
              <a:rPr lang="en-US" dirty="0" err="1"/>
              <a:t>Soric</a:t>
            </a:r>
            <a:r>
              <a:rPr lang="en-US" dirty="0"/>
              <a:t> from Wikimedia Commons licensed under CC BY 2.0 – Link in Picture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Sugar – Abbott (Self)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Epsom Salt -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9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-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03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a2bae547c9_4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a2bae547c9_4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36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73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30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92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52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91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555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06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02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2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a88adb13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a88adb13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053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75ce3757a3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2" name="Google Shape;2762;g75ce3757a3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458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0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a88adb132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9" name="Google Shape;2219;ga88adb132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6bd85ec74c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5" name="Google Shape;2225;g6bd85ec74c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6bf7c08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6bf7c086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Image Source– Abbott (Self)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6bf7c08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6bf7c086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Image Source (All) – Abbott (Self)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458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6bf7c08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6bf7c086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Image Source (All) – Abbott (Self)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8524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a88adb132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a88adb132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Image Source (All) – Abbott (Self)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27610" y="-657054"/>
            <a:ext cx="9999226" cy="6457627"/>
            <a:chOff x="238125" y="550525"/>
            <a:chExt cx="7143325" cy="4613250"/>
          </a:xfrm>
        </p:grpSpPr>
        <p:sp>
          <p:nvSpPr>
            <p:cNvPr id="10" name="Google Shape;10;p2"/>
            <p:cNvSpPr/>
            <p:nvPr/>
          </p:nvSpPr>
          <p:spPr>
            <a:xfrm>
              <a:off x="385575" y="629575"/>
              <a:ext cx="6763850" cy="3856000"/>
            </a:xfrm>
            <a:custGeom>
              <a:avLst/>
              <a:gdLst/>
              <a:ahLst/>
              <a:cxnLst/>
              <a:rect l="l" t="t" r="r" b="b"/>
              <a:pathLst>
                <a:path w="270554" h="154240" extrusionOk="0">
                  <a:moveTo>
                    <a:pt x="0" y="0"/>
                  </a:moveTo>
                  <a:lnTo>
                    <a:pt x="0" y="35368"/>
                  </a:lnTo>
                  <a:cubicBezTo>
                    <a:pt x="855" y="36653"/>
                    <a:pt x="1673" y="37954"/>
                    <a:pt x="2395" y="39308"/>
                  </a:cubicBezTo>
                  <a:cubicBezTo>
                    <a:pt x="5712" y="45518"/>
                    <a:pt x="6434" y="52439"/>
                    <a:pt x="4020" y="59106"/>
                  </a:cubicBezTo>
                  <a:cubicBezTo>
                    <a:pt x="2897" y="62203"/>
                    <a:pt x="1395" y="65169"/>
                    <a:pt x="0" y="68172"/>
                  </a:cubicBezTo>
                  <a:lnTo>
                    <a:pt x="0" y="95820"/>
                  </a:lnTo>
                  <a:cubicBezTo>
                    <a:pt x="374" y="96420"/>
                    <a:pt x="769" y="97009"/>
                    <a:pt x="1194" y="97582"/>
                  </a:cubicBezTo>
                  <a:cubicBezTo>
                    <a:pt x="5163" y="102939"/>
                    <a:pt x="10684" y="107064"/>
                    <a:pt x="16680" y="109910"/>
                  </a:cubicBezTo>
                  <a:cubicBezTo>
                    <a:pt x="22525" y="112686"/>
                    <a:pt x="29029" y="114568"/>
                    <a:pt x="35540" y="114568"/>
                  </a:cubicBezTo>
                  <a:cubicBezTo>
                    <a:pt x="35927" y="114568"/>
                    <a:pt x="36314" y="114562"/>
                    <a:pt x="36701" y="114548"/>
                  </a:cubicBezTo>
                  <a:cubicBezTo>
                    <a:pt x="45375" y="114245"/>
                    <a:pt x="52906" y="111116"/>
                    <a:pt x="60391" y="106954"/>
                  </a:cubicBezTo>
                  <a:cubicBezTo>
                    <a:pt x="64311" y="104773"/>
                    <a:pt x="69510" y="101922"/>
                    <a:pt x="74399" y="101922"/>
                  </a:cubicBezTo>
                  <a:cubicBezTo>
                    <a:pt x="76125" y="101922"/>
                    <a:pt x="77812" y="102277"/>
                    <a:pt x="79391" y="103142"/>
                  </a:cubicBezTo>
                  <a:cubicBezTo>
                    <a:pt x="84889" y="106155"/>
                    <a:pt x="84995" y="113259"/>
                    <a:pt x="85059" y="118786"/>
                  </a:cubicBezTo>
                  <a:cubicBezTo>
                    <a:pt x="85142" y="125624"/>
                    <a:pt x="85632" y="132625"/>
                    <a:pt x="89622" y="138474"/>
                  </a:cubicBezTo>
                  <a:cubicBezTo>
                    <a:pt x="93812" y="144617"/>
                    <a:pt x="101520" y="148395"/>
                    <a:pt x="108657" y="149892"/>
                  </a:cubicBezTo>
                  <a:cubicBezTo>
                    <a:pt x="110325" y="150243"/>
                    <a:pt x="112116" y="150498"/>
                    <a:pt x="113895" y="150498"/>
                  </a:cubicBezTo>
                  <a:cubicBezTo>
                    <a:pt x="116053" y="150498"/>
                    <a:pt x="118192" y="150123"/>
                    <a:pt x="120072" y="149086"/>
                  </a:cubicBezTo>
                  <a:cubicBezTo>
                    <a:pt x="123130" y="147401"/>
                    <a:pt x="125425" y="144604"/>
                    <a:pt x="127253" y="141683"/>
                  </a:cubicBezTo>
                  <a:cubicBezTo>
                    <a:pt x="130938" y="135804"/>
                    <a:pt x="133107" y="129134"/>
                    <a:pt x="136720" y="123226"/>
                  </a:cubicBezTo>
                  <a:cubicBezTo>
                    <a:pt x="139866" y="118079"/>
                    <a:pt x="142604" y="112518"/>
                    <a:pt x="147041" y="108311"/>
                  </a:cubicBezTo>
                  <a:cubicBezTo>
                    <a:pt x="149349" y="106124"/>
                    <a:pt x="152849" y="103983"/>
                    <a:pt x="156211" y="103983"/>
                  </a:cubicBezTo>
                  <a:cubicBezTo>
                    <a:pt x="157719" y="103983"/>
                    <a:pt x="159200" y="104414"/>
                    <a:pt x="160532" y="105467"/>
                  </a:cubicBezTo>
                  <a:cubicBezTo>
                    <a:pt x="164267" y="108420"/>
                    <a:pt x="163977" y="114323"/>
                    <a:pt x="163795" y="118580"/>
                  </a:cubicBezTo>
                  <a:cubicBezTo>
                    <a:pt x="163520" y="125031"/>
                    <a:pt x="163385" y="131537"/>
                    <a:pt x="165464" y="137753"/>
                  </a:cubicBezTo>
                  <a:cubicBezTo>
                    <a:pt x="167908" y="145063"/>
                    <a:pt x="173164" y="150627"/>
                    <a:pt x="180596" y="152901"/>
                  </a:cubicBezTo>
                  <a:cubicBezTo>
                    <a:pt x="183429" y="153768"/>
                    <a:pt x="186457" y="154239"/>
                    <a:pt x="189481" y="154239"/>
                  </a:cubicBezTo>
                  <a:cubicBezTo>
                    <a:pt x="193269" y="154239"/>
                    <a:pt x="197053" y="153499"/>
                    <a:pt x="200442" y="151869"/>
                  </a:cubicBezTo>
                  <a:cubicBezTo>
                    <a:pt x="207320" y="148562"/>
                    <a:pt x="210801" y="141595"/>
                    <a:pt x="214515" y="135287"/>
                  </a:cubicBezTo>
                  <a:cubicBezTo>
                    <a:pt x="218526" y="128477"/>
                    <a:pt x="222511" y="121481"/>
                    <a:pt x="228132" y="115837"/>
                  </a:cubicBezTo>
                  <a:cubicBezTo>
                    <a:pt x="233855" y="110090"/>
                    <a:pt x="241040" y="106322"/>
                    <a:pt x="248780" y="104042"/>
                  </a:cubicBezTo>
                  <a:cubicBezTo>
                    <a:pt x="255908" y="101941"/>
                    <a:pt x="263263" y="100875"/>
                    <a:pt x="270553" y="99509"/>
                  </a:cubicBezTo>
                  <a:lnTo>
                    <a:pt x="270553" y="59569"/>
                  </a:lnTo>
                  <a:cubicBezTo>
                    <a:pt x="270221" y="59509"/>
                    <a:pt x="269889" y="59444"/>
                    <a:pt x="269553" y="59390"/>
                  </a:cubicBezTo>
                  <a:cubicBezTo>
                    <a:pt x="266867" y="58966"/>
                    <a:pt x="264113" y="58758"/>
                    <a:pt x="261345" y="58758"/>
                  </a:cubicBezTo>
                  <a:cubicBezTo>
                    <a:pt x="255170" y="58758"/>
                    <a:pt x="248922" y="59795"/>
                    <a:pt x="243184" y="61788"/>
                  </a:cubicBezTo>
                  <a:cubicBezTo>
                    <a:pt x="236165" y="64227"/>
                    <a:pt x="230352" y="68938"/>
                    <a:pt x="225704" y="74662"/>
                  </a:cubicBezTo>
                  <a:cubicBezTo>
                    <a:pt x="221089" y="80345"/>
                    <a:pt x="217481" y="86740"/>
                    <a:pt x="213949" y="93130"/>
                  </a:cubicBezTo>
                  <a:cubicBezTo>
                    <a:pt x="210756" y="98903"/>
                    <a:pt x="205885" y="103941"/>
                    <a:pt x="200068" y="107111"/>
                  </a:cubicBezTo>
                  <a:cubicBezTo>
                    <a:pt x="196836" y="108872"/>
                    <a:pt x="193114" y="110112"/>
                    <a:pt x="189444" y="110112"/>
                  </a:cubicBezTo>
                  <a:cubicBezTo>
                    <a:pt x="187000" y="110112"/>
                    <a:pt x="184579" y="109562"/>
                    <a:pt x="182340" y="108250"/>
                  </a:cubicBezTo>
                  <a:cubicBezTo>
                    <a:pt x="177541" y="105437"/>
                    <a:pt x="175229" y="100764"/>
                    <a:pt x="175018" y="95295"/>
                  </a:cubicBezTo>
                  <a:cubicBezTo>
                    <a:pt x="174557" y="83388"/>
                    <a:pt x="180304" y="72217"/>
                    <a:pt x="184047" y="61230"/>
                  </a:cubicBezTo>
                  <a:cubicBezTo>
                    <a:pt x="185054" y="58274"/>
                    <a:pt x="185807" y="55221"/>
                    <a:pt x="186679" y="52223"/>
                  </a:cubicBezTo>
                  <a:cubicBezTo>
                    <a:pt x="187706" y="48692"/>
                    <a:pt x="188732" y="45156"/>
                    <a:pt x="189639" y="41591"/>
                  </a:cubicBezTo>
                  <a:cubicBezTo>
                    <a:pt x="191485" y="34332"/>
                    <a:pt x="193007" y="26836"/>
                    <a:pt x="192825" y="19307"/>
                  </a:cubicBezTo>
                  <a:cubicBezTo>
                    <a:pt x="192661" y="12487"/>
                    <a:pt x="191039" y="5688"/>
                    <a:pt x="187219" y="0"/>
                  </a:cubicBezTo>
                  <a:lnTo>
                    <a:pt x="144509" y="0"/>
                  </a:lnTo>
                  <a:cubicBezTo>
                    <a:pt x="143235" y="2794"/>
                    <a:pt x="142291" y="5790"/>
                    <a:pt x="141440" y="8763"/>
                  </a:cubicBezTo>
                  <a:cubicBezTo>
                    <a:pt x="136447" y="26197"/>
                    <a:pt x="135943" y="44638"/>
                    <a:pt x="134306" y="62598"/>
                  </a:cubicBezTo>
                  <a:cubicBezTo>
                    <a:pt x="133808" y="68071"/>
                    <a:pt x="133119" y="73554"/>
                    <a:pt x="131806" y="78898"/>
                  </a:cubicBezTo>
                  <a:cubicBezTo>
                    <a:pt x="130462" y="84377"/>
                    <a:pt x="128543" y="90014"/>
                    <a:pt x="125030" y="94512"/>
                  </a:cubicBezTo>
                  <a:cubicBezTo>
                    <a:pt x="121930" y="98483"/>
                    <a:pt x="117113" y="101773"/>
                    <a:pt x="111895" y="101773"/>
                  </a:cubicBezTo>
                  <a:cubicBezTo>
                    <a:pt x="111728" y="101773"/>
                    <a:pt x="111560" y="101769"/>
                    <a:pt x="111393" y="101762"/>
                  </a:cubicBezTo>
                  <a:cubicBezTo>
                    <a:pt x="106269" y="101553"/>
                    <a:pt x="102785" y="97729"/>
                    <a:pt x="100933" y="93227"/>
                  </a:cubicBezTo>
                  <a:cubicBezTo>
                    <a:pt x="95454" y="79904"/>
                    <a:pt x="101024" y="65283"/>
                    <a:pt x="107010" y="53155"/>
                  </a:cubicBezTo>
                  <a:cubicBezTo>
                    <a:pt x="110493" y="46099"/>
                    <a:pt x="114296" y="39189"/>
                    <a:pt x="117142" y="31839"/>
                  </a:cubicBezTo>
                  <a:cubicBezTo>
                    <a:pt x="119101" y="26778"/>
                    <a:pt x="121302" y="20589"/>
                    <a:pt x="119938" y="15115"/>
                  </a:cubicBezTo>
                  <a:cubicBezTo>
                    <a:pt x="118588" y="9701"/>
                    <a:pt x="113483" y="7632"/>
                    <a:pt x="108345" y="7632"/>
                  </a:cubicBezTo>
                  <a:cubicBezTo>
                    <a:pt x="106354" y="7632"/>
                    <a:pt x="104358" y="7943"/>
                    <a:pt x="102574" y="8490"/>
                  </a:cubicBezTo>
                  <a:cubicBezTo>
                    <a:pt x="95051" y="10796"/>
                    <a:pt x="88522" y="16045"/>
                    <a:pt x="84293" y="22621"/>
                  </a:cubicBezTo>
                  <a:cubicBezTo>
                    <a:pt x="80334" y="28775"/>
                    <a:pt x="77871" y="35698"/>
                    <a:pt x="75289" y="42502"/>
                  </a:cubicBezTo>
                  <a:cubicBezTo>
                    <a:pt x="72755" y="49180"/>
                    <a:pt x="69997" y="55893"/>
                    <a:pt x="66271" y="62008"/>
                  </a:cubicBezTo>
                  <a:cubicBezTo>
                    <a:pt x="62523" y="68158"/>
                    <a:pt x="57617" y="74011"/>
                    <a:pt x="50989" y="77158"/>
                  </a:cubicBezTo>
                  <a:cubicBezTo>
                    <a:pt x="47998" y="78578"/>
                    <a:pt x="44160" y="79685"/>
                    <a:pt x="40484" y="79685"/>
                  </a:cubicBezTo>
                  <a:cubicBezTo>
                    <a:pt x="38065" y="79685"/>
                    <a:pt x="35716" y="79206"/>
                    <a:pt x="33724" y="78019"/>
                  </a:cubicBezTo>
                  <a:cubicBezTo>
                    <a:pt x="26625" y="73792"/>
                    <a:pt x="26781" y="63791"/>
                    <a:pt x="28643" y="56832"/>
                  </a:cubicBezTo>
                  <a:cubicBezTo>
                    <a:pt x="30969" y="48145"/>
                    <a:pt x="35473" y="40191"/>
                    <a:pt x="39436" y="32181"/>
                  </a:cubicBezTo>
                  <a:cubicBezTo>
                    <a:pt x="41393" y="28224"/>
                    <a:pt x="43327" y="24219"/>
                    <a:pt x="44758" y="20036"/>
                  </a:cubicBezTo>
                  <a:cubicBezTo>
                    <a:pt x="45931" y="16606"/>
                    <a:pt x="46890" y="12914"/>
                    <a:pt x="46573" y="9258"/>
                  </a:cubicBezTo>
                  <a:cubicBezTo>
                    <a:pt x="46220" y="5172"/>
                    <a:pt x="44206" y="2194"/>
                    <a:pt x="41385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10100" y="629575"/>
              <a:ext cx="883550" cy="586750"/>
            </a:xfrm>
            <a:custGeom>
              <a:avLst/>
              <a:gdLst/>
              <a:ahLst/>
              <a:cxnLst/>
              <a:rect l="l" t="t" r="r" b="b"/>
              <a:pathLst>
                <a:path w="35342" h="23470" extrusionOk="0">
                  <a:moveTo>
                    <a:pt x="5899" y="0"/>
                  </a:moveTo>
                  <a:cubicBezTo>
                    <a:pt x="4546" y="2893"/>
                    <a:pt x="3239" y="5806"/>
                    <a:pt x="2174" y="8833"/>
                  </a:cubicBezTo>
                  <a:cubicBezTo>
                    <a:pt x="1356" y="11159"/>
                    <a:pt x="609" y="13563"/>
                    <a:pt x="308" y="16020"/>
                  </a:cubicBezTo>
                  <a:cubicBezTo>
                    <a:pt x="92" y="17785"/>
                    <a:pt x="1" y="19864"/>
                    <a:pt x="975" y="21441"/>
                  </a:cubicBezTo>
                  <a:cubicBezTo>
                    <a:pt x="1918" y="22972"/>
                    <a:pt x="3648" y="23469"/>
                    <a:pt x="5355" y="23469"/>
                  </a:cubicBezTo>
                  <a:cubicBezTo>
                    <a:pt x="5490" y="23469"/>
                    <a:pt x="5625" y="23466"/>
                    <a:pt x="5759" y="23460"/>
                  </a:cubicBezTo>
                  <a:cubicBezTo>
                    <a:pt x="9121" y="23309"/>
                    <a:pt x="12628" y="22052"/>
                    <a:pt x="15568" y="20479"/>
                  </a:cubicBezTo>
                  <a:cubicBezTo>
                    <a:pt x="22340" y="16856"/>
                    <a:pt x="26813" y="10592"/>
                    <a:pt x="31432" y="4676"/>
                  </a:cubicBezTo>
                  <a:cubicBezTo>
                    <a:pt x="32686" y="3066"/>
                    <a:pt x="33982" y="1494"/>
                    <a:pt x="35341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85575" y="4053025"/>
              <a:ext cx="4214700" cy="1085775"/>
            </a:xfrm>
            <a:custGeom>
              <a:avLst/>
              <a:gdLst/>
              <a:ahLst/>
              <a:cxnLst/>
              <a:rect l="l" t="t" r="r" b="b"/>
              <a:pathLst>
                <a:path w="168588" h="43431" extrusionOk="0">
                  <a:moveTo>
                    <a:pt x="49995" y="1"/>
                  </a:moveTo>
                  <a:cubicBezTo>
                    <a:pt x="46084" y="1"/>
                    <a:pt x="41998" y="657"/>
                    <a:pt x="38409" y="2114"/>
                  </a:cubicBezTo>
                  <a:cubicBezTo>
                    <a:pt x="31181" y="5049"/>
                    <a:pt x="25937" y="11113"/>
                    <a:pt x="20309" y="16260"/>
                  </a:cubicBezTo>
                  <a:cubicBezTo>
                    <a:pt x="15158" y="20970"/>
                    <a:pt x="9197" y="25234"/>
                    <a:pt x="1971" y="25234"/>
                  </a:cubicBezTo>
                  <a:cubicBezTo>
                    <a:pt x="1750" y="25234"/>
                    <a:pt x="1528" y="25230"/>
                    <a:pt x="1304" y="25222"/>
                  </a:cubicBezTo>
                  <a:cubicBezTo>
                    <a:pt x="866" y="25206"/>
                    <a:pt x="432" y="25172"/>
                    <a:pt x="0" y="25128"/>
                  </a:cubicBezTo>
                  <a:lnTo>
                    <a:pt x="0" y="43431"/>
                  </a:lnTo>
                  <a:lnTo>
                    <a:pt x="168588" y="43431"/>
                  </a:lnTo>
                  <a:cubicBezTo>
                    <a:pt x="168388" y="42192"/>
                    <a:pt x="168146" y="40965"/>
                    <a:pt x="167861" y="39751"/>
                  </a:cubicBezTo>
                  <a:cubicBezTo>
                    <a:pt x="166693" y="34753"/>
                    <a:pt x="164850" y="29515"/>
                    <a:pt x="161418" y="25592"/>
                  </a:cubicBezTo>
                  <a:cubicBezTo>
                    <a:pt x="158528" y="22287"/>
                    <a:pt x="154629" y="20586"/>
                    <a:pt x="150265" y="20338"/>
                  </a:cubicBezTo>
                  <a:cubicBezTo>
                    <a:pt x="149737" y="20308"/>
                    <a:pt x="149208" y="20294"/>
                    <a:pt x="148679" y="20294"/>
                  </a:cubicBezTo>
                  <a:cubicBezTo>
                    <a:pt x="144519" y="20294"/>
                    <a:pt x="140361" y="21194"/>
                    <a:pt x="136434" y="22513"/>
                  </a:cubicBezTo>
                  <a:cubicBezTo>
                    <a:pt x="131781" y="24074"/>
                    <a:pt x="127559" y="26581"/>
                    <a:pt x="122964" y="28283"/>
                  </a:cubicBezTo>
                  <a:cubicBezTo>
                    <a:pt x="118210" y="30044"/>
                    <a:pt x="113210" y="31153"/>
                    <a:pt x="108126" y="31175"/>
                  </a:cubicBezTo>
                  <a:cubicBezTo>
                    <a:pt x="108057" y="31175"/>
                    <a:pt x="107987" y="31175"/>
                    <a:pt x="107918" y="31175"/>
                  </a:cubicBezTo>
                  <a:cubicBezTo>
                    <a:pt x="105391" y="31175"/>
                    <a:pt x="102868" y="30955"/>
                    <a:pt x="100377" y="30519"/>
                  </a:cubicBezTo>
                  <a:cubicBezTo>
                    <a:pt x="97996" y="30101"/>
                    <a:pt x="95673" y="29439"/>
                    <a:pt x="93289" y="29032"/>
                  </a:cubicBezTo>
                  <a:cubicBezTo>
                    <a:pt x="88881" y="28279"/>
                    <a:pt x="84227" y="27860"/>
                    <a:pt x="80143" y="25897"/>
                  </a:cubicBezTo>
                  <a:cubicBezTo>
                    <a:pt x="78237" y="24979"/>
                    <a:pt x="76451" y="23736"/>
                    <a:pt x="75118" y="22073"/>
                  </a:cubicBezTo>
                  <a:cubicBezTo>
                    <a:pt x="73711" y="20318"/>
                    <a:pt x="72669" y="18316"/>
                    <a:pt x="71692" y="16300"/>
                  </a:cubicBezTo>
                  <a:cubicBezTo>
                    <a:pt x="69604" y="11987"/>
                    <a:pt x="67612" y="7697"/>
                    <a:pt x="63820" y="4586"/>
                  </a:cubicBezTo>
                  <a:cubicBezTo>
                    <a:pt x="60349" y="1738"/>
                    <a:pt x="56047" y="242"/>
                    <a:pt x="51577" y="37"/>
                  </a:cubicBezTo>
                  <a:cubicBezTo>
                    <a:pt x="51054" y="13"/>
                    <a:pt x="50526" y="1"/>
                    <a:pt x="49995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23375" y="3997775"/>
              <a:ext cx="1126050" cy="1141025"/>
            </a:xfrm>
            <a:custGeom>
              <a:avLst/>
              <a:gdLst/>
              <a:ahLst/>
              <a:cxnLst/>
              <a:rect l="l" t="t" r="r" b="b"/>
              <a:pathLst>
                <a:path w="45042" h="45641" extrusionOk="0">
                  <a:moveTo>
                    <a:pt x="45041" y="1"/>
                  </a:moveTo>
                  <a:cubicBezTo>
                    <a:pt x="41296" y="966"/>
                    <a:pt x="37440" y="1582"/>
                    <a:pt x="33605" y="2190"/>
                  </a:cubicBezTo>
                  <a:cubicBezTo>
                    <a:pt x="26205" y="3364"/>
                    <a:pt x="18510" y="4734"/>
                    <a:pt x="12389" y="9372"/>
                  </a:cubicBezTo>
                  <a:cubicBezTo>
                    <a:pt x="8729" y="12147"/>
                    <a:pt x="5649" y="15863"/>
                    <a:pt x="3680" y="20017"/>
                  </a:cubicBezTo>
                  <a:cubicBezTo>
                    <a:pt x="1712" y="24169"/>
                    <a:pt x="737" y="28708"/>
                    <a:pt x="350" y="33269"/>
                  </a:cubicBezTo>
                  <a:cubicBezTo>
                    <a:pt x="1" y="37395"/>
                    <a:pt x="68" y="41518"/>
                    <a:pt x="244" y="45641"/>
                  </a:cubicBezTo>
                  <a:lnTo>
                    <a:pt x="45041" y="45641"/>
                  </a:lnTo>
                  <a:lnTo>
                    <a:pt x="45041" y="1"/>
                  </a:ln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70375" y="629575"/>
              <a:ext cx="1379050" cy="978300"/>
            </a:xfrm>
            <a:custGeom>
              <a:avLst/>
              <a:gdLst/>
              <a:ahLst/>
              <a:cxnLst/>
              <a:rect l="l" t="t" r="r" b="b"/>
              <a:pathLst>
                <a:path w="55162" h="39132" extrusionOk="0">
                  <a:moveTo>
                    <a:pt x="13223" y="0"/>
                  </a:moveTo>
                  <a:cubicBezTo>
                    <a:pt x="11368" y="4146"/>
                    <a:pt x="9084" y="8097"/>
                    <a:pt x="6841" y="12062"/>
                  </a:cubicBezTo>
                  <a:cubicBezTo>
                    <a:pt x="5137" y="15078"/>
                    <a:pt x="3462" y="18123"/>
                    <a:pt x="2095" y="21309"/>
                  </a:cubicBezTo>
                  <a:cubicBezTo>
                    <a:pt x="903" y="24082"/>
                    <a:pt x="1" y="27041"/>
                    <a:pt x="573" y="30086"/>
                  </a:cubicBezTo>
                  <a:cubicBezTo>
                    <a:pt x="1773" y="36482"/>
                    <a:pt x="7743" y="39131"/>
                    <a:pt x="13648" y="39131"/>
                  </a:cubicBezTo>
                  <a:cubicBezTo>
                    <a:pt x="15433" y="39131"/>
                    <a:pt x="17212" y="38889"/>
                    <a:pt x="18851" y="38436"/>
                  </a:cubicBezTo>
                  <a:cubicBezTo>
                    <a:pt x="26443" y="36337"/>
                    <a:pt x="30431" y="29177"/>
                    <a:pt x="36080" y="24335"/>
                  </a:cubicBezTo>
                  <a:cubicBezTo>
                    <a:pt x="39172" y="21686"/>
                    <a:pt x="42703" y="20047"/>
                    <a:pt x="46732" y="19375"/>
                  </a:cubicBezTo>
                  <a:cubicBezTo>
                    <a:pt x="48177" y="19133"/>
                    <a:pt x="49637" y="19012"/>
                    <a:pt x="51096" y="19012"/>
                  </a:cubicBezTo>
                  <a:cubicBezTo>
                    <a:pt x="52455" y="19012"/>
                    <a:pt x="53814" y="19117"/>
                    <a:pt x="55161" y="19327"/>
                  </a:cubicBezTo>
                  <a:lnTo>
                    <a:pt x="55161" y="0"/>
                  </a:ln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4500" y="1470650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2" y="0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8" y="14430"/>
                    <a:pt x="14430" y="11148"/>
                    <a:pt x="14430" y="7215"/>
                  </a:cubicBezTo>
                  <a:cubicBezTo>
                    <a:pt x="14430" y="3281"/>
                    <a:pt x="11148" y="0"/>
                    <a:pt x="7215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01250" y="4168200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1"/>
                  </a:moveTo>
                  <a:cubicBezTo>
                    <a:pt x="4102" y="1"/>
                    <a:pt x="0" y="4103"/>
                    <a:pt x="0" y="9019"/>
                  </a:cubicBezTo>
                  <a:cubicBezTo>
                    <a:pt x="0" y="13935"/>
                    <a:pt x="4102" y="18037"/>
                    <a:pt x="9018" y="18037"/>
                  </a:cubicBezTo>
                  <a:cubicBezTo>
                    <a:pt x="13935" y="18037"/>
                    <a:pt x="18036" y="13935"/>
                    <a:pt x="18036" y="9019"/>
                  </a:cubicBezTo>
                  <a:cubicBezTo>
                    <a:pt x="18036" y="4103"/>
                    <a:pt x="13935" y="1"/>
                    <a:pt x="9018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78350" y="47128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3"/>
                    <a:pt x="0" y="9019"/>
                  </a:cubicBezTo>
                  <a:cubicBezTo>
                    <a:pt x="0" y="13936"/>
                    <a:pt x="4104" y="18037"/>
                    <a:pt x="9020" y="18037"/>
                  </a:cubicBezTo>
                  <a:cubicBezTo>
                    <a:pt x="13936" y="18037"/>
                    <a:pt x="18038" y="13936"/>
                    <a:pt x="18038" y="9019"/>
                  </a:cubicBezTo>
                  <a:cubicBezTo>
                    <a:pt x="18038" y="4103"/>
                    <a:pt x="13936" y="0"/>
                    <a:pt x="9020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7250" y="1597375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0"/>
                  </a:moveTo>
                  <a:cubicBezTo>
                    <a:pt x="4102" y="0"/>
                    <a:pt x="0" y="4102"/>
                    <a:pt x="0" y="9018"/>
                  </a:cubicBezTo>
                  <a:cubicBezTo>
                    <a:pt x="0" y="13934"/>
                    <a:pt x="4102" y="18036"/>
                    <a:pt x="9018" y="18036"/>
                  </a:cubicBezTo>
                  <a:cubicBezTo>
                    <a:pt x="13934" y="18036"/>
                    <a:pt x="18036" y="13934"/>
                    <a:pt x="18036" y="9018"/>
                  </a:cubicBezTo>
                  <a:cubicBezTo>
                    <a:pt x="18036" y="4102"/>
                    <a:pt x="13934" y="0"/>
                    <a:pt x="9018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80975" y="5505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2"/>
                    <a:pt x="0" y="9018"/>
                  </a:cubicBezTo>
                  <a:cubicBezTo>
                    <a:pt x="0" y="13934"/>
                    <a:pt x="4104" y="18037"/>
                    <a:pt x="9020" y="18037"/>
                  </a:cubicBezTo>
                  <a:cubicBezTo>
                    <a:pt x="13935" y="18037"/>
                    <a:pt x="18038" y="13934"/>
                    <a:pt x="18038" y="9018"/>
                  </a:cubicBezTo>
                  <a:cubicBezTo>
                    <a:pt x="18038" y="4103"/>
                    <a:pt x="13935" y="0"/>
                    <a:pt x="9020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8125" y="343442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1"/>
                  </a:moveTo>
                  <a:cubicBezTo>
                    <a:pt x="3282" y="1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7" y="14430"/>
                    <a:pt x="14429" y="11148"/>
                    <a:pt x="14429" y="7215"/>
                  </a:cubicBezTo>
                  <a:cubicBezTo>
                    <a:pt x="14429" y="3283"/>
                    <a:pt x="11147" y="1"/>
                    <a:pt x="7215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97775" y="354567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1" y="0"/>
                    <a:pt x="0" y="3282"/>
                    <a:pt x="0" y="7215"/>
                  </a:cubicBezTo>
                  <a:cubicBezTo>
                    <a:pt x="0" y="11148"/>
                    <a:pt x="3281" y="14430"/>
                    <a:pt x="7215" y="14430"/>
                  </a:cubicBezTo>
                  <a:cubicBezTo>
                    <a:pt x="11147" y="14430"/>
                    <a:pt x="14430" y="11148"/>
                    <a:pt x="14430" y="7215"/>
                  </a:cubicBezTo>
                  <a:cubicBezTo>
                    <a:pt x="14430" y="3282"/>
                    <a:pt x="11147" y="0"/>
                    <a:pt x="7215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69975" y="567125"/>
              <a:ext cx="348950" cy="270600"/>
            </a:xfrm>
            <a:custGeom>
              <a:avLst/>
              <a:gdLst/>
              <a:ahLst/>
              <a:cxnLst/>
              <a:rect l="l" t="t" r="r" b="b"/>
              <a:pathLst>
                <a:path w="13958" h="10824" extrusionOk="0">
                  <a:moveTo>
                    <a:pt x="6980" y="0"/>
                  </a:moveTo>
                  <a:cubicBezTo>
                    <a:pt x="0" y="0"/>
                    <a:pt x="0" y="10823"/>
                    <a:pt x="6980" y="10823"/>
                  </a:cubicBezTo>
                  <a:cubicBezTo>
                    <a:pt x="13958" y="10823"/>
                    <a:pt x="13958" y="0"/>
                    <a:pt x="6980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3775" y="3576475"/>
              <a:ext cx="1973550" cy="696775"/>
            </a:xfrm>
            <a:custGeom>
              <a:avLst/>
              <a:gdLst/>
              <a:ahLst/>
              <a:cxnLst/>
              <a:rect l="l" t="t" r="r" b="b"/>
              <a:pathLst>
                <a:path w="78942" h="27871" extrusionOk="0">
                  <a:moveTo>
                    <a:pt x="59388" y="1"/>
                  </a:moveTo>
                  <a:cubicBezTo>
                    <a:pt x="58636" y="23"/>
                    <a:pt x="57849" y="20"/>
                    <a:pt x="57097" y="100"/>
                  </a:cubicBezTo>
                  <a:lnTo>
                    <a:pt x="55947" y="199"/>
                  </a:lnTo>
                  <a:lnTo>
                    <a:pt x="54812" y="353"/>
                  </a:lnTo>
                  <a:cubicBezTo>
                    <a:pt x="51766" y="778"/>
                    <a:pt x="48810" y="1587"/>
                    <a:pt x="45931" y="2577"/>
                  </a:cubicBezTo>
                  <a:cubicBezTo>
                    <a:pt x="43058" y="3575"/>
                    <a:pt x="40286" y="4778"/>
                    <a:pt x="37601" y="6064"/>
                  </a:cubicBezTo>
                  <a:cubicBezTo>
                    <a:pt x="34919" y="7361"/>
                    <a:pt x="32345" y="8756"/>
                    <a:pt x="29866" y="10167"/>
                  </a:cubicBezTo>
                  <a:cubicBezTo>
                    <a:pt x="27389" y="11579"/>
                    <a:pt x="25024" y="13013"/>
                    <a:pt x="22771" y="14397"/>
                  </a:cubicBezTo>
                  <a:cubicBezTo>
                    <a:pt x="20517" y="15781"/>
                    <a:pt x="18377" y="17110"/>
                    <a:pt x="16363" y="18293"/>
                  </a:cubicBezTo>
                  <a:cubicBezTo>
                    <a:pt x="14349" y="19483"/>
                    <a:pt x="12459" y="20520"/>
                    <a:pt x="10729" y="21294"/>
                  </a:cubicBezTo>
                  <a:cubicBezTo>
                    <a:pt x="10510" y="21400"/>
                    <a:pt x="10298" y="21488"/>
                    <a:pt x="10089" y="21569"/>
                  </a:cubicBezTo>
                  <a:cubicBezTo>
                    <a:pt x="9878" y="21650"/>
                    <a:pt x="9668" y="21749"/>
                    <a:pt x="9463" y="21825"/>
                  </a:cubicBezTo>
                  <a:cubicBezTo>
                    <a:pt x="9060" y="21965"/>
                    <a:pt x="8650" y="22126"/>
                    <a:pt x="8272" y="22232"/>
                  </a:cubicBezTo>
                  <a:cubicBezTo>
                    <a:pt x="7880" y="22367"/>
                    <a:pt x="7521" y="22436"/>
                    <a:pt x="7152" y="22523"/>
                  </a:cubicBezTo>
                  <a:cubicBezTo>
                    <a:pt x="6971" y="22562"/>
                    <a:pt x="6805" y="22572"/>
                    <a:pt x="6629" y="22601"/>
                  </a:cubicBezTo>
                  <a:lnTo>
                    <a:pt x="6368" y="22645"/>
                  </a:lnTo>
                  <a:cubicBezTo>
                    <a:pt x="6283" y="22656"/>
                    <a:pt x="6204" y="22656"/>
                    <a:pt x="6122" y="22661"/>
                  </a:cubicBezTo>
                  <a:cubicBezTo>
                    <a:pt x="5954" y="22682"/>
                    <a:pt x="5793" y="22691"/>
                    <a:pt x="5637" y="22691"/>
                  </a:cubicBezTo>
                  <a:cubicBezTo>
                    <a:pt x="5156" y="22691"/>
                    <a:pt x="4720" y="22607"/>
                    <a:pt x="4269" y="22527"/>
                  </a:cubicBezTo>
                  <a:cubicBezTo>
                    <a:pt x="3711" y="22364"/>
                    <a:pt x="3170" y="22135"/>
                    <a:pt x="2709" y="21828"/>
                  </a:cubicBezTo>
                  <a:cubicBezTo>
                    <a:pt x="2230" y="21540"/>
                    <a:pt x="1855" y="21170"/>
                    <a:pt x="1492" y="20862"/>
                  </a:cubicBezTo>
                  <a:cubicBezTo>
                    <a:pt x="1331" y="20690"/>
                    <a:pt x="1184" y="20532"/>
                    <a:pt x="1049" y="20386"/>
                  </a:cubicBezTo>
                  <a:cubicBezTo>
                    <a:pt x="909" y="20235"/>
                    <a:pt x="768" y="20104"/>
                    <a:pt x="668" y="19957"/>
                  </a:cubicBezTo>
                  <a:cubicBezTo>
                    <a:pt x="459" y="19675"/>
                    <a:pt x="285" y="19463"/>
                    <a:pt x="173" y="19319"/>
                  </a:cubicBezTo>
                  <a:cubicBezTo>
                    <a:pt x="60" y="19176"/>
                    <a:pt x="1" y="19102"/>
                    <a:pt x="1" y="19102"/>
                  </a:cubicBezTo>
                  <a:lnTo>
                    <a:pt x="1" y="19102"/>
                  </a:lnTo>
                  <a:cubicBezTo>
                    <a:pt x="1" y="19102"/>
                    <a:pt x="2" y="19194"/>
                    <a:pt x="9" y="19378"/>
                  </a:cubicBezTo>
                  <a:cubicBezTo>
                    <a:pt x="17" y="19561"/>
                    <a:pt x="20" y="19835"/>
                    <a:pt x="42" y="20186"/>
                  </a:cubicBezTo>
                  <a:cubicBezTo>
                    <a:pt x="61" y="20535"/>
                    <a:pt x="158" y="20983"/>
                    <a:pt x="265" y="21529"/>
                  </a:cubicBezTo>
                  <a:cubicBezTo>
                    <a:pt x="420" y="22047"/>
                    <a:pt x="589" y="22667"/>
                    <a:pt x="951" y="23320"/>
                  </a:cubicBezTo>
                  <a:cubicBezTo>
                    <a:pt x="1277" y="23994"/>
                    <a:pt x="1807" y="24678"/>
                    <a:pt x="2504" y="25358"/>
                  </a:cubicBezTo>
                  <a:cubicBezTo>
                    <a:pt x="2682" y="25523"/>
                    <a:pt x="2880" y="25668"/>
                    <a:pt x="3081" y="25829"/>
                  </a:cubicBezTo>
                  <a:cubicBezTo>
                    <a:pt x="3283" y="25988"/>
                    <a:pt x="3495" y="26146"/>
                    <a:pt x="3724" y="26270"/>
                  </a:cubicBezTo>
                  <a:lnTo>
                    <a:pt x="4434" y="26670"/>
                  </a:lnTo>
                  <a:cubicBezTo>
                    <a:pt x="4679" y="26785"/>
                    <a:pt x="4933" y="26888"/>
                    <a:pt x="5196" y="27000"/>
                  </a:cubicBezTo>
                  <a:cubicBezTo>
                    <a:pt x="6243" y="27424"/>
                    <a:pt x="7413" y="27666"/>
                    <a:pt x="8594" y="27780"/>
                  </a:cubicBezTo>
                  <a:cubicBezTo>
                    <a:pt x="9163" y="27843"/>
                    <a:pt x="9737" y="27870"/>
                    <a:pt x="10315" y="27870"/>
                  </a:cubicBezTo>
                  <a:cubicBezTo>
                    <a:pt x="10952" y="27870"/>
                    <a:pt x="11595" y="27837"/>
                    <a:pt x="12243" y="27784"/>
                  </a:cubicBezTo>
                  <a:cubicBezTo>
                    <a:pt x="14712" y="27574"/>
                    <a:pt x="17231" y="27016"/>
                    <a:pt x="19755" y="26267"/>
                  </a:cubicBezTo>
                  <a:cubicBezTo>
                    <a:pt x="22287" y="25518"/>
                    <a:pt x="24837" y="24572"/>
                    <a:pt x="27389" y="23520"/>
                  </a:cubicBezTo>
                  <a:cubicBezTo>
                    <a:pt x="32502" y="21421"/>
                    <a:pt x="37615" y="18859"/>
                    <a:pt x="42615" y="16461"/>
                  </a:cubicBezTo>
                  <a:cubicBezTo>
                    <a:pt x="45110" y="15258"/>
                    <a:pt x="47576" y="14085"/>
                    <a:pt x="49981" y="13045"/>
                  </a:cubicBezTo>
                  <a:cubicBezTo>
                    <a:pt x="52385" y="12016"/>
                    <a:pt x="54729" y="11060"/>
                    <a:pt x="56962" y="10379"/>
                  </a:cubicBezTo>
                  <a:cubicBezTo>
                    <a:pt x="58084" y="10011"/>
                    <a:pt x="59163" y="9762"/>
                    <a:pt x="60222" y="9509"/>
                  </a:cubicBezTo>
                  <a:cubicBezTo>
                    <a:pt x="61264" y="9313"/>
                    <a:pt x="62292" y="9125"/>
                    <a:pt x="63259" y="9064"/>
                  </a:cubicBezTo>
                  <a:cubicBezTo>
                    <a:pt x="63508" y="9031"/>
                    <a:pt x="63743" y="9033"/>
                    <a:pt x="63980" y="9026"/>
                  </a:cubicBezTo>
                  <a:cubicBezTo>
                    <a:pt x="64189" y="9026"/>
                    <a:pt x="64403" y="9005"/>
                    <a:pt x="64610" y="9005"/>
                  </a:cubicBezTo>
                  <a:cubicBezTo>
                    <a:pt x="64637" y="9005"/>
                    <a:pt x="64664" y="9006"/>
                    <a:pt x="64691" y="9007"/>
                  </a:cubicBezTo>
                  <a:cubicBezTo>
                    <a:pt x="65146" y="9029"/>
                    <a:pt x="65618" y="9019"/>
                    <a:pt x="66055" y="9079"/>
                  </a:cubicBezTo>
                  <a:cubicBezTo>
                    <a:pt x="66960" y="9140"/>
                    <a:pt x="67793" y="9349"/>
                    <a:pt x="68628" y="9564"/>
                  </a:cubicBezTo>
                  <a:cubicBezTo>
                    <a:pt x="70259" y="10059"/>
                    <a:pt x="71760" y="10875"/>
                    <a:pt x="73043" y="11810"/>
                  </a:cubicBezTo>
                  <a:lnTo>
                    <a:pt x="73970" y="12521"/>
                  </a:lnTo>
                  <a:cubicBezTo>
                    <a:pt x="74260" y="12777"/>
                    <a:pt x="74540" y="13022"/>
                    <a:pt x="74808" y="13258"/>
                  </a:cubicBezTo>
                  <a:cubicBezTo>
                    <a:pt x="74945" y="13378"/>
                    <a:pt x="75080" y="13496"/>
                    <a:pt x="75211" y="13612"/>
                  </a:cubicBezTo>
                  <a:cubicBezTo>
                    <a:pt x="75333" y="13737"/>
                    <a:pt x="75454" y="13859"/>
                    <a:pt x="75573" y="13979"/>
                  </a:cubicBezTo>
                  <a:cubicBezTo>
                    <a:pt x="75805" y="14220"/>
                    <a:pt x="76045" y="14445"/>
                    <a:pt x="76266" y="14667"/>
                  </a:cubicBezTo>
                  <a:cubicBezTo>
                    <a:pt x="76492" y="14884"/>
                    <a:pt x="76675" y="15115"/>
                    <a:pt x="76864" y="15322"/>
                  </a:cubicBezTo>
                  <a:cubicBezTo>
                    <a:pt x="77057" y="15531"/>
                    <a:pt x="77237" y="15726"/>
                    <a:pt x="77404" y="15908"/>
                  </a:cubicBezTo>
                  <a:cubicBezTo>
                    <a:pt x="77578" y="16089"/>
                    <a:pt x="77724" y="16267"/>
                    <a:pt x="77858" y="16430"/>
                  </a:cubicBezTo>
                  <a:lnTo>
                    <a:pt x="78232" y="16875"/>
                  </a:lnTo>
                  <a:cubicBezTo>
                    <a:pt x="78453" y="17143"/>
                    <a:pt x="78637" y="17345"/>
                    <a:pt x="78757" y="17484"/>
                  </a:cubicBezTo>
                  <a:lnTo>
                    <a:pt x="78941" y="17696"/>
                  </a:lnTo>
                  <a:cubicBezTo>
                    <a:pt x="78941" y="17696"/>
                    <a:pt x="78936" y="17602"/>
                    <a:pt x="78921" y="17421"/>
                  </a:cubicBezTo>
                  <a:cubicBezTo>
                    <a:pt x="78904" y="17238"/>
                    <a:pt x="78889" y="16964"/>
                    <a:pt x="78849" y="16612"/>
                  </a:cubicBezTo>
                  <a:cubicBezTo>
                    <a:pt x="78793" y="15897"/>
                    <a:pt x="78625" y="14870"/>
                    <a:pt x="78303" y="13554"/>
                  </a:cubicBezTo>
                  <a:cubicBezTo>
                    <a:pt x="78210" y="13231"/>
                    <a:pt x="78115" y="12884"/>
                    <a:pt x="78001" y="12525"/>
                  </a:cubicBezTo>
                  <a:cubicBezTo>
                    <a:pt x="77944" y="12345"/>
                    <a:pt x="77885" y="12159"/>
                    <a:pt x="77826" y="11971"/>
                  </a:cubicBezTo>
                  <a:lnTo>
                    <a:pt x="77606" y="11403"/>
                  </a:lnTo>
                  <a:cubicBezTo>
                    <a:pt x="77452" y="11015"/>
                    <a:pt x="77295" y="10604"/>
                    <a:pt x="77102" y="10191"/>
                  </a:cubicBezTo>
                  <a:cubicBezTo>
                    <a:pt x="76889" y="9781"/>
                    <a:pt x="76669" y="9357"/>
                    <a:pt x="76442" y="8918"/>
                  </a:cubicBezTo>
                  <a:cubicBezTo>
                    <a:pt x="75453" y="7200"/>
                    <a:pt x="74000" y="5295"/>
                    <a:pt x="71853" y="3696"/>
                  </a:cubicBezTo>
                  <a:cubicBezTo>
                    <a:pt x="69714" y="2122"/>
                    <a:pt x="66921" y="898"/>
                    <a:pt x="63941" y="392"/>
                  </a:cubicBezTo>
                  <a:cubicBezTo>
                    <a:pt x="63570" y="331"/>
                    <a:pt x="63196" y="266"/>
                    <a:pt x="62816" y="211"/>
                  </a:cubicBezTo>
                  <a:cubicBezTo>
                    <a:pt x="62439" y="165"/>
                    <a:pt x="62064" y="136"/>
                    <a:pt x="61683" y="100"/>
                  </a:cubicBezTo>
                  <a:cubicBezTo>
                    <a:pt x="60914" y="11"/>
                    <a:pt x="60165" y="24"/>
                    <a:pt x="59388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5650" y="1418750"/>
              <a:ext cx="458350" cy="1393775"/>
            </a:xfrm>
            <a:custGeom>
              <a:avLst/>
              <a:gdLst/>
              <a:ahLst/>
              <a:cxnLst/>
              <a:rect l="l" t="t" r="r" b="b"/>
              <a:pathLst>
                <a:path w="18334" h="55751" extrusionOk="0">
                  <a:moveTo>
                    <a:pt x="16071" y="1"/>
                  </a:moveTo>
                  <a:lnTo>
                    <a:pt x="15969" y="157"/>
                  </a:lnTo>
                  <a:cubicBezTo>
                    <a:pt x="15903" y="262"/>
                    <a:pt x="15797" y="416"/>
                    <a:pt x="15679" y="620"/>
                  </a:cubicBezTo>
                  <a:cubicBezTo>
                    <a:pt x="15433" y="1024"/>
                    <a:pt x="15086" y="1618"/>
                    <a:pt x="14691" y="2379"/>
                  </a:cubicBezTo>
                  <a:cubicBezTo>
                    <a:pt x="14478" y="2754"/>
                    <a:pt x="14293" y="3192"/>
                    <a:pt x="14044" y="3632"/>
                  </a:cubicBezTo>
                  <a:cubicBezTo>
                    <a:pt x="13790" y="4073"/>
                    <a:pt x="13559" y="4549"/>
                    <a:pt x="13294" y="5051"/>
                  </a:cubicBezTo>
                  <a:cubicBezTo>
                    <a:pt x="13028" y="5555"/>
                    <a:pt x="12774" y="6085"/>
                    <a:pt x="12506" y="6642"/>
                  </a:cubicBezTo>
                  <a:cubicBezTo>
                    <a:pt x="12215" y="7208"/>
                    <a:pt x="11925" y="7800"/>
                    <a:pt x="11635" y="8416"/>
                  </a:cubicBezTo>
                  <a:cubicBezTo>
                    <a:pt x="11074" y="9650"/>
                    <a:pt x="10433" y="10976"/>
                    <a:pt x="9828" y="12380"/>
                  </a:cubicBezTo>
                  <a:cubicBezTo>
                    <a:pt x="9672" y="12730"/>
                    <a:pt x="9533" y="13087"/>
                    <a:pt x="9368" y="13446"/>
                  </a:cubicBezTo>
                  <a:cubicBezTo>
                    <a:pt x="9206" y="13805"/>
                    <a:pt x="9048" y="14170"/>
                    <a:pt x="8894" y="14539"/>
                  </a:cubicBezTo>
                  <a:cubicBezTo>
                    <a:pt x="8572" y="15274"/>
                    <a:pt x="8287" y="16030"/>
                    <a:pt x="7968" y="16797"/>
                  </a:cubicBezTo>
                  <a:cubicBezTo>
                    <a:pt x="7330" y="18332"/>
                    <a:pt x="6738" y="19925"/>
                    <a:pt x="6133" y="21558"/>
                  </a:cubicBezTo>
                  <a:cubicBezTo>
                    <a:pt x="5559" y="23191"/>
                    <a:pt x="4951" y="24861"/>
                    <a:pt x="4424" y="26548"/>
                  </a:cubicBezTo>
                  <a:cubicBezTo>
                    <a:pt x="3867" y="28239"/>
                    <a:pt x="3374" y="29943"/>
                    <a:pt x="2893" y="31643"/>
                  </a:cubicBezTo>
                  <a:cubicBezTo>
                    <a:pt x="2429" y="33341"/>
                    <a:pt x="2006" y="35042"/>
                    <a:pt x="1647" y="36704"/>
                  </a:cubicBezTo>
                  <a:cubicBezTo>
                    <a:pt x="918" y="40034"/>
                    <a:pt x="437" y="43235"/>
                    <a:pt x="202" y="46053"/>
                  </a:cubicBezTo>
                  <a:cubicBezTo>
                    <a:pt x="82" y="47461"/>
                    <a:pt x="19" y="48767"/>
                    <a:pt x="12" y="49943"/>
                  </a:cubicBezTo>
                  <a:cubicBezTo>
                    <a:pt x="1" y="51117"/>
                    <a:pt x="21" y="52148"/>
                    <a:pt x="82" y="53012"/>
                  </a:cubicBezTo>
                  <a:cubicBezTo>
                    <a:pt x="133" y="53871"/>
                    <a:pt x="208" y="54557"/>
                    <a:pt x="269" y="55026"/>
                  </a:cubicBezTo>
                  <a:cubicBezTo>
                    <a:pt x="295" y="55260"/>
                    <a:pt x="328" y="55443"/>
                    <a:pt x="347" y="55565"/>
                  </a:cubicBezTo>
                  <a:cubicBezTo>
                    <a:pt x="367" y="55688"/>
                    <a:pt x="376" y="55751"/>
                    <a:pt x="376" y="55751"/>
                  </a:cubicBezTo>
                  <a:lnTo>
                    <a:pt x="514" y="55620"/>
                  </a:lnTo>
                  <a:cubicBezTo>
                    <a:pt x="602" y="55535"/>
                    <a:pt x="742" y="55408"/>
                    <a:pt x="904" y="55239"/>
                  </a:cubicBezTo>
                  <a:cubicBezTo>
                    <a:pt x="1239" y="54904"/>
                    <a:pt x="1716" y="54407"/>
                    <a:pt x="2277" y="53762"/>
                  </a:cubicBezTo>
                  <a:cubicBezTo>
                    <a:pt x="2843" y="53121"/>
                    <a:pt x="3501" y="52330"/>
                    <a:pt x="4222" y="51417"/>
                  </a:cubicBezTo>
                  <a:cubicBezTo>
                    <a:pt x="4943" y="50503"/>
                    <a:pt x="5712" y="49457"/>
                    <a:pt x="6510" y="48298"/>
                  </a:cubicBezTo>
                  <a:cubicBezTo>
                    <a:pt x="8098" y="45986"/>
                    <a:pt x="9773" y="43210"/>
                    <a:pt x="11316" y="40122"/>
                  </a:cubicBezTo>
                  <a:cubicBezTo>
                    <a:pt x="12083" y="38572"/>
                    <a:pt x="12837" y="36957"/>
                    <a:pt x="13515" y="35269"/>
                  </a:cubicBezTo>
                  <a:cubicBezTo>
                    <a:pt x="14209" y="33594"/>
                    <a:pt x="14828" y="31843"/>
                    <a:pt x="15412" y="30085"/>
                  </a:cubicBezTo>
                  <a:cubicBezTo>
                    <a:pt x="15961" y="28305"/>
                    <a:pt x="16481" y="26522"/>
                    <a:pt x="16883" y="24718"/>
                  </a:cubicBezTo>
                  <a:cubicBezTo>
                    <a:pt x="17313" y="22928"/>
                    <a:pt x="17617" y="21121"/>
                    <a:pt x="17866" y="19368"/>
                  </a:cubicBezTo>
                  <a:cubicBezTo>
                    <a:pt x="17938" y="18933"/>
                    <a:pt x="17973" y="18490"/>
                    <a:pt x="18022" y="18054"/>
                  </a:cubicBezTo>
                  <a:cubicBezTo>
                    <a:pt x="18070" y="17618"/>
                    <a:pt x="18107" y="17186"/>
                    <a:pt x="18143" y="16759"/>
                  </a:cubicBezTo>
                  <a:cubicBezTo>
                    <a:pt x="18217" y="15904"/>
                    <a:pt x="18283" y="15071"/>
                    <a:pt x="18293" y="14241"/>
                  </a:cubicBezTo>
                  <a:cubicBezTo>
                    <a:pt x="18334" y="12594"/>
                    <a:pt x="18327" y="11038"/>
                    <a:pt x="18198" y="9583"/>
                  </a:cubicBezTo>
                  <a:cubicBezTo>
                    <a:pt x="18143" y="8856"/>
                    <a:pt x="18078" y="8166"/>
                    <a:pt x="18004" y="7508"/>
                  </a:cubicBezTo>
                  <a:cubicBezTo>
                    <a:pt x="17912" y="6837"/>
                    <a:pt x="17814" y="6200"/>
                    <a:pt x="17697" y="5606"/>
                  </a:cubicBezTo>
                  <a:cubicBezTo>
                    <a:pt x="17581" y="5013"/>
                    <a:pt x="17489" y="4464"/>
                    <a:pt x="17367" y="3957"/>
                  </a:cubicBezTo>
                  <a:cubicBezTo>
                    <a:pt x="17255" y="3449"/>
                    <a:pt x="17115" y="3006"/>
                    <a:pt x="16989" y="2592"/>
                  </a:cubicBezTo>
                  <a:cubicBezTo>
                    <a:pt x="16741" y="1771"/>
                    <a:pt x="16510" y="1123"/>
                    <a:pt x="16342" y="680"/>
                  </a:cubicBezTo>
                  <a:cubicBezTo>
                    <a:pt x="16262" y="460"/>
                    <a:pt x="16189" y="289"/>
                    <a:pt x="16143" y="174"/>
                  </a:cubicBezTo>
                  <a:cubicBezTo>
                    <a:pt x="16096" y="60"/>
                    <a:pt x="16071" y="1"/>
                    <a:pt x="16071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11300" y="3504000"/>
              <a:ext cx="1676425" cy="1358300"/>
            </a:xfrm>
            <a:custGeom>
              <a:avLst/>
              <a:gdLst/>
              <a:ahLst/>
              <a:cxnLst/>
              <a:rect l="l" t="t" r="r" b="b"/>
              <a:pathLst>
                <a:path w="67057" h="54332" extrusionOk="0">
                  <a:moveTo>
                    <a:pt x="67057" y="0"/>
                  </a:moveTo>
                  <a:cubicBezTo>
                    <a:pt x="67057" y="0"/>
                    <a:pt x="66683" y="73"/>
                    <a:pt x="65995" y="231"/>
                  </a:cubicBezTo>
                  <a:cubicBezTo>
                    <a:pt x="65651" y="315"/>
                    <a:pt x="65225" y="390"/>
                    <a:pt x="64742" y="501"/>
                  </a:cubicBezTo>
                  <a:lnTo>
                    <a:pt x="63065" y="843"/>
                  </a:lnTo>
                  <a:cubicBezTo>
                    <a:pt x="61813" y="1086"/>
                    <a:pt x="60306" y="1355"/>
                    <a:pt x="58588" y="1634"/>
                  </a:cubicBezTo>
                  <a:cubicBezTo>
                    <a:pt x="56868" y="1912"/>
                    <a:pt x="54934" y="2186"/>
                    <a:pt x="52819" y="2479"/>
                  </a:cubicBezTo>
                  <a:cubicBezTo>
                    <a:pt x="50704" y="2773"/>
                    <a:pt x="48407" y="3080"/>
                    <a:pt x="45956" y="3451"/>
                  </a:cubicBezTo>
                  <a:cubicBezTo>
                    <a:pt x="43505" y="3824"/>
                    <a:pt x="40898" y="4255"/>
                    <a:pt x="38169" y="4834"/>
                  </a:cubicBezTo>
                  <a:cubicBezTo>
                    <a:pt x="35441" y="5409"/>
                    <a:pt x="32593" y="6148"/>
                    <a:pt x="29692" y="7139"/>
                  </a:cubicBezTo>
                  <a:cubicBezTo>
                    <a:pt x="29330" y="7267"/>
                    <a:pt x="28967" y="7395"/>
                    <a:pt x="28602" y="7523"/>
                  </a:cubicBezTo>
                  <a:cubicBezTo>
                    <a:pt x="28238" y="7656"/>
                    <a:pt x="27875" y="7804"/>
                    <a:pt x="27511" y="7941"/>
                  </a:cubicBezTo>
                  <a:cubicBezTo>
                    <a:pt x="27147" y="8079"/>
                    <a:pt x="26782" y="8236"/>
                    <a:pt x="26418" y="8386"/>
                  </a:cubicBezTo>
                  <a:lnTo>
                    <a:pt x="26144" y="8498"/>
                  </a:lnTo>
                  <a:lnTo>
                    <a:pt x="26007" y="8555"/>
                  </a:lnTo>
                  <a:lnTo>
                    <a:pt x="25938" y="8582"/>
                  </a:lnTo>
                  <a:lnTo>
                    <a:pt x="25756" y="8666"/>
                  </a:lnTo>
                  <a:lnTo>
                    <a:pt x="25268" y="8892"/>
                  </a:lnTo>
                  <a:lnTo>
                    <a:pt x="24778" y="9119"/>
                  </a:lnTo>
                  <a:cubicBezTo>
                    <a:pt x="24615" y="9196"/>
                    <a:pt x="24466" y="9260"/>
                    <a:pt x="24249" y="9375"/>
                  </a:cubicBezTo>
                  <a:lnTo>
                    <a:pt x="23048" y="10000"/>
                  </a:lnTo>
                  <a:cubicBezTo>
                    <a:pt x="22840" y="10108"/>
                    <a:pt x="22663" y="10214"/>
                    <a:pt x="22484" y="10320"/>
                  </a:cubicBezTo>
                  <a:lnTo>
                    <a:pt x="21946" y="10637"/>
                  </a:lnTo>
                  <a:cubicBezTo>
                    <a:pt x="21586" y="10849"/>
                    <a:pt x="21227" y="11061"/>
                    <a:pt x="20883" y="11289"/>
                  </a:cubicBezTo>
                  <a:lnTo>
                    <a:pt x="19844" y="11969"/>
                  </a:lnTo>
                  <a:lnTo>
                    <a:pt x="18843" y="12685"/>
                  </a:lnTo>
                  <a:cubicBezTo>
                    <a:pt x="18170" y="13159"/>
                    <a:pt x="17542" y="13672"/>
                    <a:pt x="16909" y="14181"/>
                  </a:cubicBezTo>
                  <a:cubicBezTo>
                    <a:pt x="15678" y="15200"/>
                    <a:pt x="14499" y="16282"/>
                    <a:pt x="13379" y="17424"/>
                  </a:cubicBezTo>
                  <a:cubicBezTo>
                    <a:pt x="11167" y="19675"/>
                    <a:pt x="9270" y="22098"/>
                    <a:pt x="7635" y="24552"/>
                  </a:cubicBezTo>
                  <a:cubicBezTo>
                    <a:pt x="5999" y="27006"/>
                    <a:pt x="4669" y="29522"/>
                    <a:pt x="3592" y="31976"/>
                  </a:cubicBezTo>
                  <a:cubicBezTo>
                    <a:pt x="2519" y="34431"/>
                    <a:pt x="1716" y="36836"/>
                    <a:pt x="1152" y="39094"/>
                  </a:cubicBezTo>
                  <a:cubicBezTo>
                    <a:pt x="583" y="41352"/>
                    <a:pt x="273" y="43467"/>
                    <a:pt x="114" y="45341"/>
                  </a:cubicBezTo>
                  <a:cubicBezTo>
                    <a:pt x="41" y="46279"/>
                    <a:pt x="3" y="47158"/>
                    <a:pt x="1" y="47968"/>
                  </a:cubicBezTo>
                  <a:cubicBezTo>
                    <a:pt x="25" y="48786"/>
                    <a:pt x="13" y="49520"/>
                    <a:pt x="89" y="50195"/>
                  </a:cubicBezTo>
                  <a:cubicBezTo>
                    <a:pt x="118" y="50528"/>
                    <a:pt x="145" y="50843"/>
                    <a:pt x="171" y="51140"/>
                  </a:cubicBezTo>
                  <a:cubicBezTo>
                    <a:pt x="200" y="51436"/>
                    <a:pt x="251" y="51715"/>
                    <a:pt x="287" y="51971"/>
                  </a:cubicBezTo>
                  <a:cubicBezTo>
                    <a:pt x="358" y="52484"/>
                    <a:pt x="431" y="52917"/>
                    <a:pt x="515" y="53268"/>
                  </a:cubicBezTo>
                  <a:cubicBezTo>
                    <a:pt x="587" y="53617"/>
                    <a:pt x="657" y="53883"/>
                    <a:pt x="699" y="54062"/>
                  </a:cubicBezTo>
                  <a:lnTo>
                    <a:pt x="766" y="54331"/>
                  </a:lnTo>
                  <a:cubicBezTo>
                    <a:pt x="766" y="54331"/>
                    <a:pt x="804" y="54243"/>
                    <a:pt x="876" y="54074"/>
                  </a:cubicBezTo>
                  <a:cubicBezTo>
                    <a:pt x="947" y="53903"/>
                    <a:pt x="1061" y="53654"/>
                    <a:pt x="1189" y="53330"/>
                  </a:cubicBezTo>
                  <a:cubicBezTo>
                    <a:pt x="1460" y="52683"/>
                    <a:pt x="1858" y="51747"/>
                    <a:pt x="2397" y="50599"/>
                  </a:cubicBezTo>
                  <a:cubicBezTo>
                    <a:pt x="2658" y="50024"/>
                    <a:pt x="2977" y="49399"/>
                    <a:pt x="3303" y="48727"/>
                  </a:cubicBezTo>
                  <a:cubicBezTo>
                    <a:pt x="3485" y="48394"/>
                    <a:pt x="3664" y="48048"/>
                    <a:pt x="3844" y="47689"/>
                  </a:cubicBezTo>
                  <a:cubicBezTo>
                    <a:pt x="4019" y="47331"/>
                    <a:pt x="4236" y="46968"/>
                    <a:pt x="4440" y="46592"/>
                  </a:cubicBezTo>
                  <a:cubicBezTo>
                    <a:pt x="5258" y="45090"/>
                    <a:pt x="6247" y="43453"/>
                    <a:pt x="7367" y="41729"/>
                  </a:cubicBezTo>
                  <a:cubicBezTo>
                    <a:pt x="8492" y="40004"/>
                    <a:pt x="9764" y="38196"/>
                    <a:pt x="11174" y="36363"/>
                  </a:cubicBezTo>
                  <a:cubicBezTo>
                    <a:pt x="12586" y="34530"/>
                    <a:pt x="14122" y="32660"/>
                    <a:pt x="15800" y="30840"/>
                  </a:cubicBezTo>
                  <a:cubicBezTo>
                    <a:pt x="17478" y="29023"/>
                    <a:pt x="19261" y="27219"/>
                    <a:pt x="21165" y="25558"/>
                  </a:cubicBezTo>
                  <a:cubicBezTo>
                    <a:pt x="21637" y="25138"/>
                    <a:pt x="22112" y="24720"/>
                    <a:pt x="22604" y="24327"/>
                  </a:cubicBezTo>
                  <a:cubicBezTo>
                    <a:pt x="23086" y="23917"/>
                    <a:pt x="23583" y="23537"/>
                    <a:pt x="24075" y="23145"/>
                  </a:cubicBezTo>
                  <a:cubicBezTo>
                    <a:pt x="25078" y="22401"/>
                    <a:pt x="26078" y="21647"/>
                    <a:pt x="27114" y="20998"/>
                  </a:cubicBezTo>
                  <a:cubicBezTo>
                    <a:pt x="27367" y="20822"/>
                    <a:pt x="27628" y="20666"/>
                    <a:pt x="27888" y="20510"/>
                  </a:cubicBezTo>
                  <a:lnTo>
                    <a:pt x="28278" y="20273"/>
                  </a:lnTo>
                  <a:cubicBezTo>
                    <a:pt x="28407" y="20192"/>
                    <a:pt x="28539" y="20112"/>
                    <a:pt x="28650" y="20053"/>
                  </a:cubicBezTo>
                  <a:lnTo>
                    <a:pt x="29348" y="19648"/>
                  </a:lnTo>
                  <a:cubicBezTo>
                    <a:pt x="29444" y="19587"/>
                    <a:pt x="29623" y="19498"/>
                    <a:pt x="29780" y="19419"/>
                  </a:cubicBezTo>
                  <a:lnTo>
                    <a:pt x="30261" y="19174"/>
                  </a:lnTo>
                  <a:lnTo>
                    <a:pt x="30741" y="18929"/>
                  </a:lnTo>
                  <a:lnTo>
                    <a:pt x="30771" y="18914"/>
                  </a:lnTo>
                  <a:cubicBezTo>
                    <a:pt x="30774" y="18913"/>
                    <a:pt x="30775" y="18912"/>
                    <a:pt x="30775" y="18912"/>
                  </a:cubicBezTo>
                  <a:lnTo>
                    <a:pt x="30775" y="18912"/>
                  </a:lnTo>
                  <a:cubicBezTo>
                    <a:pt x="30774" y="18912"/>
                    <a:pt x="30650" y="18970"/>
                    <a:pt x="30650" y="18970"/>
                  </a:cubicBezTo>
                  <a:cubicBezTo>
                    <a:pt x="30650" y="18970"/>
                    <a:pt x="30658" y="18966"/>
                    <a:pt x="30681" y="18955"/>
                  </a:cubicBezTo>
                  <a:lnTo>
                    <a:pt x="30736" y="18929"/>
                  </a:lnTo>
                  <a:lnTo>
                    <a:pt x="30843" y="18877"/>
                  </a:lnTo>
                  <a:lnTo>
                    <a:pt x="31060" y="18771"/>
                  </a:lnTo>
                  <a:cubicBezTo>
                    <a:pt x="31352" y="18633"/>
                    <a:pt x="31637" y="18486"/>
                    <a:pt x="31935" y="18355"/>
                  </a:cubicBezTo>
                  <a:lnTo>
                    <a:pt x="33714" y="17551"/>
                  </a:lnTo>
                  <a:cubicBezTo>
                    <a:pt x="36113" y="16504"/>
                    <a:pt x="38593" y="15538"/>
                    <a:pt x="41050" y="14582"/>
                  </a:cubicBezTo>
                  <a:cubicBezTo>
                    <a:pt x="43506" y="13628"/>
                    <a:pt x="45944" y="12691"/>
                    <a:pt x="48267" y="11728"/>
                  </a:cubicBezTo>
                  <a:cubicBezTo>
                    <a:pt x="50589" y="10769"/>
                    <a:pt x="52798" y="9780"/>
                    <a:pt x="54808" y="8769"/>
                  </a:cubicBezTo>
                  <a:cubicBezTo>
                    <a:pt x="56820" y="7764"/>
                    <a:pt x="58629" y="6721"/>
                    <a:pt x="60183" y="5720"/>
                  </a:cubicBezTo>
                  <a:cubicBezTo>
                    <a:pt x="61738" y="4714"/>
                    <a:pt x="63036" y="3751"/>
                    <a:pt x="64055" y="2894"/>
                  </a:cubicBezTo>
                  <a:cubicBezTo>
                    <a:pt x="65075" y="2047"/>
                    <a:pt x="65834" y="1308"/>
                    <a:pt x="66322" y="802"/>
                  </a:cubicBezTo>
                  <a:cubicBezTo>
                    <a:pt x="66806" y="286"/>
                    <a:pt x="67057" y="0"/>
                    <a:pt x="67057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2200" y="1565100"/>
              <a:ext cx="2149250" cy="1253275"/>
            </a:xfrm>
            <a:custGeom>
              <a:avLst/>
              <a:gdLst/>
              <a:ahLst/>
              <a:cxnLst/>
              <a:rect l="l" t="t" r="r" b="b"/>
              <a:pathLst>
                <a:path w="85970" h="50131" extrusionOk="0">
                  <a:moveTo>
                    <a:pt x="34417" y="20240"/>
                  </a:moveTo>
                  <a:cubicBezTo>
                    <a:pt x="34414" y="20241"/>
                    <a:pt x="34413" y="20242"/>
                    <a:pt x="34413" y="20242"/>
                  </a:cubicBezTo>
                  <a:lnTo>
                    <a:pt x="34413" y="20242"/>
                  </a:lnTo>
                  <a:cubicBezTo>
                    <a:pt x="34413" y="20242"/>
                    <a:pt x="34414" y="20241"/>
                    <a:pt x="34417" y="20240"/>
                  </a:cubicBezTo>
                  <a:lnTo>
                    <a:pt x="34417" y="20240"/>
                  </a:lnTo>
                  <a:close/>
                  <a:moveTo>
                    <a:pt x="85969" y="1"/>
                  </a:moveTo>
                  <a:lnTo>
                    <a:pt x="84899" y="618"/>
                  </a:lnTo>
                  <a:cubicBezTo>
                    <a:pt x="84567" y="829"/>
                    <a:pt x="84125" y="1048"/>
                    <a:pt x="83624" y="1309"/>
                  </a:cubicBezTo>
                  <a:cubicBezTo>
                    <a:pt x="83131" y="1579"/>
                    <a:pt x="82540" y="1847"/>
                    <a:pt x="81891" y="2138"/>
                  </a:cubicBezTo>
                  <a:cubicBezTo>
                    <a:pt x="80578" y="2700"/>
                    <a:pt x="79002" y="3321"/>
                    <a:pt x="77138" y="3807"/>
                  </a:cubicBezTo>
                  <a:cubicBezTo>
                    <a:pt x="75285" y="4316"/>
                    <a:pt x="73173" y="4722"/>
                    <a:pt x="70845" y="5041"/>
                  </a:cubicBezTo>
                  <a:cubicBezTo>
                    <a:pt x="68516" y="5361"/>
                    <a:pt x="65967" y="5576"/>
                    <a:pt x="63230" y="5727"/>
                  </a:cubicBezTo>
                  <a:cubicBezTo>
                    <a:pt x="60491" y="5881"/>
                    <a:pt x="57574" y="5984"/>
                    <a:pt x="54497" y="6105"/>
                  </a:cubicBezTo>
                  <a:cubicBezTo>
                    <a:pt x="51417" y="6232"/>
                    <a:pt x="48193" y="6365"/>
                    <a:pt x="44828" y="6675"/>
                  </a:cubicBezTo>
                  <a:cubicBezTo>
                    <a:pt x="41465" y="6980"/>
                    <a:pt x="37981" y="7440"/>
                    <a:pt x="34373" y="8299"/>
                  </a:cubicBezTo>
                  <a:lnTo>
                    <a:pt x="32941" y="8676"/>
                  </a:lnTo>
                  <a:cubicBezTo>
                    <a:pt x="32686" y="8741"/>
                    <a:pt x="32495" y="8801"/>
                    <a:pt x="32298" y="8861"/>
                  </a:cubicBezTo>
                  <a:lnTo>
                    <a:pt x="31703" y="9041"/>
                  </a:lnTo>
                  <a:lnTo>
                    <a:pt x="30997" y="9255"/>
                  </a:lnTo>
                  <a:lnTo>
                    <a:pt x="30348" y="9495"/>
                  </a:lnTo>
                  <a:lnTo>
                    <a:pt x="29051" y="9975"/>
                  </a:lnTo>
                  <a:lnTo>
                    <a:pt x="27759" y="10458"/>
                  </a:lnTo>
                  <a:cubicBezTo>
                    <a:pt x="27329" y="10609"/>
                    <a:pt x="26913" y="10828"/>
                    <a:pt x="26492" y="11015"/>
                  </a:cubicBezTo>
                  <a:cubicBezTo>
                    <a:pt x="25653" y="11404"/>
                    <a:pt x="24815" y="11785"/>
                    <a:pt x="23993" y="12188"/>
                  </a:cubicBezTo>
                  <a:cubicBezTo>
                    <a:pt x="20729" y="13913"/>
                    <a:pt x="17716" y="16019"/>
                    <a:pt x="15110" y="18367"/>
                  </a:cubicBezTo>
                  <a:cubicBezTo>
                    <a:pt x="12509" y="20733"/>
                    <a:pt x="10387" y="23356"/>
                    <a:pt x="8624" y="25928"/>
                  </a:cubicBezTo>
                  <a:cubicBezTo>
                    <a:pt x="8204" y="26586"/>
                    <a:pt x="7792" y="27231"/>
                    <a:pt x="7396" y="27872"/>
                  </a:cubicBezTo>
                  <a:cubicBezTo>
                    <a:pt x="7191" y="28188"/>
                    <a:pt x="7008" y="28512"/>
                    <a:pt x="6834" y="28836"/>
                  </a:cubicBezTo>
                  <a:cubicBezTo>
                    <a:pt x="6660" y="29159"/>
                    <a:pt x="6486" y="29480"/>
                    <a:pt x="6315" y="29799"/>
                  </a:cubicBezTo>
                  <a:cubicBezTo>
                    <a:pt x="5605" y="31058"/>
                    <a:pt x="5050" y="32323"/>
                    <a:pt x="4506" y="33524"/>
                  </a:cubicBezTo>
                  <a:cubicBezTo>
                    <a:pt x="4225" y="34121"/>
                    <a:pt x="3999" y="34723"/>
                    <a:pt x="3774" y="35308"/>
                  </a:cubicBezTo>
                  <a:cubicBezTo>
                    <a:pt x="3548" y="35893"/>
                    <a:pt x="3327" y="36459"/>
                    <a:pt x="3123" y="37018"/>
                  </a:cubicBezTo>
                  <a:cubicBezTo>
                    <a:pt x="2750" y="38147"/>
                    <a:pt x="2389" y="39205"/>
                    <a:pt x="2086" y="40212"/>
                  </a:cubicBezTo>
                  <a:cubicBezTo>
                    <a:pt x="1811" y="41227"/>
                    <a:pt x="1539" y="42165"/>
                    <a:pt x="1324" y="43047"/>
                  </a:cubicBezTo>
                  <a:cubicBezTo>
                    <a:pt x="1105" y="43926"/>
                    <a:pt x="928" y="44741"/>
                    <a:pt x="778" y="45477"/>
                  </a:cubicBezTo>
                  <a:cubicBezTo>
                    <a:pt x="621" y="46212"/>
                    <a:pt x="488" y="46867"/>
                    <a:pt x="400" y="47442"/>
                  </a:cubicBezTo>
                  <a:cubicBezTo>
                    <a:pt x="301" y="48013"/>
                    <a:pt x="226" y="48504"/>
                    <a:pt x="167" y="48902"/>
                  </a:cubicBezTo>
                  <a:cubicBezTo>
                    <a:pt x="104" y="49299"/>
                    <a:pt x="68" y="49610"/>
                    <a:pt x="42" y="49817"/>
                  </a:cubicBezTo>
                  <a:cubicBezTo>
                    <a:pt x="15" y="50024"/>
                    <a:pt x="1" y="50131"/>
                    <a:pt x="1" y="50131"/>
                  </a:cubicBezTo>
                  <a:lnTo>
                    <a:pt x="202" y="49885"/>
                  </a:lnTo>
                  <a:cubicBezTo>
                    <a:pt x="332" y="49722"/>
                    <a:pt x="535" y="49484"/>
                    <a:pt x="779" y="49167"/>
                  </a:cubicBezTo>
                  <a:cubicBezTo>
                    <a:pt x="1281" y="48539"/>
                    <a:pt x="1987" y="47586"/>
                    <a:pt x="2885" y="46416"/>
                  </a:cubicBezTo>
                  <a:cubicBezTo>
                    <a:pt x="3763" y="45246"/>
                    <a:pt x="4829" y="43828"/>
                    <a:pt x="6052" y="42201"/>
                  </a:cubicBezTo>
                  <a:cubicBezTo>
                    <a:pt x="6687" y="41414"/>
                    <a:pt x="7315" y="40558"/>
                    <a:pt x="8002" y="39680"/>
                  </a:cubicBezTo>
                  <a:cubicBezTo>
                    <a:pt x="8723" y="38828"/>
                    <a:pt x="9419" y="37898"/>
                    <a:pt x="10199" y="36988"/>
                  </a:cubicBezTo>
                  <a:cubicBezTo>
                    <a:pt x="10986" y="36082"/>
                    <a:pt x="11764" y="35118"/>
                    <a:pt x="12638" y="34208"/>
                  </a:cubicBezTo>
                  <a:lnTo>
                    <a:pt x="13282" y="33503"/>
                  </a:lnTo>
                  <a:cubicBezTo>
                    <a:pt x="13492" y="33264"/>
                    <a:pt x="13709" y="33027"/>
                    <a:pt x="13945" y="32807"/>
                  </a:cubicBezTo>
                  <a:cubicBezTo>
                    <a:pt x="14405" y="32356"/>
                    <a:pt x="14861" y="31894"/>
                    <a:pt x="15322" y="31428"/>
                  </a:cubicBezTo>
                  <a:cubicBezTo>
                    <a:pt x="17228" y="29633"/>
                    <a:pt x="19268" y="27869"/>
                    <a:pt x="21527" y="26330"/>
                  </a:cubicBezTo>
                  <a:cubicBezTo>
                    <a:pt x="23800" y="24806"/>
                    <a:pt x="26249" y="23458"/>
                    <a:pt x="28851" y="22283"/>
                  </a:cubicBezTo>
                  <a:cubicBezTo>
                    <a:pt x="30202" y="21774"/>
                    <a:pt x="31506" y="21176"/>
                    <a:pt x="32923" y="20751"/>
                  </a:cubicBezTo>
                  <a:lnTo>
                    <a:pt x="33967" y="20399"/>
                  </a:lnTo>
                  <a:lnTo>
                    <a:pt x="34450" y="20232"/>
                  </a:lnTo>
                  <a:lnTo>
                    <a:pt x="34450" y="20232"/>
                  </a:lnTo>
                  <a:lnTo>
                    <a:pt x="34455" y="20231"/>
                  </a:lnTo>
                  <a:lnTo>
                    <a:pt x="34530" y="20209"/>
                  </a:lnTo>
                  <a:lnTo>
                    <a:pt x="34678" y="20165"/>
                  </a:lnTo>
                  <a:lnTo>
                    <a:pt x="34978" y="20080"/>
                  </a:lnTo>
                  <a:lnTo>
                    <a:pt x="35575" y="19906"/>
                  </a:lnTo>
                  <a:cubicBezTo>
                    <a:pt x="35776" y="19847"/>
                    <a:pt x="35982" y="19785"/>
                    <a:pt x="36131" y="19754"/>
                  </a:cubicBezTo>
                  <a:lnTo>
                    <a:pt x="37113" y="19510"/>
                  </a:lnTo>
                  <a:cubicBezTo>
                    <a:pt x="39968" y="18824"/>
                    <a:pt x="43065" y="18300"/>
                    <a:pt x="46193" y="17814"/>
                  </a:cubicBezTo>
                  <a:cubicBezTo>
                    <a:pt x="49318" y="17326"/>
                    <a:pt x="52502" y="16852"/>
                    <a:pt x="55612" y="16298"/>
                  </a:cubicBezTo>
                  <a:cubicBezTo>
                    <a:pt x="58727" y="15744"/>
                    <a:pt x="61786" y="15097"/>
                    <a:pt x="64679" y="14304"/>
                  </a:cubicBezTo>
                  <a:cubicBezTo>
                    <a:pt x="67571" y="13517"/>
                    <a:pt x="70303" y="12566"/>
                    <a:pt x="72750" y="11459"/>
                  </a:cubicBezTo>
                  <a:cubicBezTo>
                    <a:pt x="75200" y="10361"/>
                    <a:pt x="77351" y="9092"/>
                    <a:pt x="79124" y="7800"/>
                  </a:cubicBezTo>
                  <a:cubicBezTo>
                    <a:pt x="80655" y="6694"/>
                    <a:pt x="82052" y="5416"/>
                    <a:pt x="83290" y="3990"/>
                  </a:cubicBezTo>
                  <a:cubicBezTo>
                    <a:pt x="83537" y="3693"/>
                    <a:pt x="83771" y="3412"/>
                    <a:pt x="83991" y="3147"/>
                  </a:cubicBezTo>
                  <a:cubicBezTo>
                    <a:pt x="84208" y="2883"/>
                    <a:pt x="84382" y="2602"/>
                    <a:pt x="84556" y="2361"/>
                  </a:cubicBezTo>
                  <a:cubicBezTo>
                    <a:pt x="84724" y="2118"/>
                    <a:pt x="84881" y="1889"/>
                    <a:pt x="85023" y="1684"/>
                  </a:cubicBezTo>
                  <a:cubicBezTo>
                    <a:pt x="85164" y="1480"/>
                    <a:pt x="85269" y="1268"/>
                    <a:pt x="85374" y="1093"/>
                  </a:cubicBezTo>
                  <a:cubicBezTo>
                    <a:pt x="85577" y="741"/>
                    <a:pt x="85723" y="463"/>
                    <a:pt x="85821" y="279"/>
                  </a:cubicBezTo>
                  <a:cubicBezTo>
                    <a:pt x="85917" y="96"/>
                    <a:pt x="85969" y="1"/>
                    <a:pt x="85969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830900" y="1725947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3286200" y="2971422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lt2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6"/>
          <p:cNvSpPr/>
          <p:nvPr/>
        </p:nvSpPr>
        <p:spPr>
          <a:xfrm>
            <a:off x="0" y="0"/>
            <a:ext cx="4248075" cy="3602075"/>
          </a:xfrm>
          <a:custGeom>
            <a:avLst/>
            <a:gdLst/>
            <a:ahLst/>
            <a:cxnLst/>
            <a:rect l="l" t="t" r="r" b="b"/>
            <a:pathLst>
              <a:path w="169923" h="144083" extrusionOk="0">
                <a:moveTo>
                  <a:pt x="0" y="0"/>
                </a:moveTo>
                <a:lnTo>
                  <a:pt x="0" y="144082"/>
                </a:lnTo>
                <a:cubicBezTo>
                  <a:pt x="823" y="143844"/>
                  <a:pt x="1619" y="143578"/>
                  <a:pt x="2415" y="143340"/>
                </a:cubicBezTo>
                <a:cubicBezTo>
                  <a:pt x="14353" y="139546"/>
                  <a:pt x="26610" y="134266"/>
                  <a:pt x="33852" y="124053"/>
                </a:cubicBezTo>
                <a:cubicBezTo>
                  <a:pt x="41891" y="112724"/>
                  <a:pt x="42129" y="97735"/>
                  <a:pt x="47329" y="84868"/>
                </a:cubicBezTo>
                <a:cubicBezTo>
                  <a:pt x="54094" y="68128"/>
                  <a:pt x="69322" y="55659"/>
                  <a:pt x="86381" y="49770"/>
                </a:cubicBezTo>
                <a:cubicBezTo>
                  <a:pt x="101821" y="44464"/>
                  <a:pt x="118826" y="43986"/>
                  <a:pt x="133550" y="36903"/>
                </a:cubicBezTo>
                <a:cubicBezTo>
                  <a:pt x="143897" y="31942"/>
                  <a:pt x="152492" y="23957"/>
                  <a:pt x="160133" y="15361"/>
                </a:cubicBezTo>
                <a:cubicBezTo>
                  <a:pt x="164723" y="10241"/>
                  <a:pt x="167588" y="5227"/>
                  <a:pt x="1699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2825175" y="3752250"/>
            <a:ext cx="6710874" cy="1516456"/>
          </a:xfrm>
          <a:custGeom>
            <a:avLst/>
            <a:gdLst/>
            <a:ahLst/>
            <a:cxnLst/>
            <a:rect l="l" t="t" r="r" b="b"/>
            <a:pathLst>
              <a:path w="174433" h="76997" extrusionOk="0">
                <a:moveTo>
                  <a:pt x="126156" y="0"/>
                </a:moveTo>
                <a:cubicBezTo>
                  <a:pt x="124319" y="0"/>
                  <a:pt x="122500" y="289"/>
                  <a:pt x="120710" y="989"/>
                </a:cubicBezTo>
                <a:cubicBezTo>
                  <a:pt x="116969" y="2475"/>
                  <a:pt x="114104" y="5553"/>
                  <a:pt x="111610" y="8736"/>
                </a:cubicBezTo>
                <a:cubicBezTo>
                  <a:pt x="105959" y="15926"/>
                  <a:pt x="101449" y="23964"/>
                  <a:pt x="95560" y="30941"/>
                </a:cubicBezTo>
                <a:cubicBezTo>
                  <a:pt x="89670" y="37945"/>
                  <a:pt x="82003" y="44047"/>
                  <a:pt x="72957" y="45400"/>
                </a:cubicBezTo>
                <a:cubicBezTo>
                  <a:pt x="71564" y="45605"/>
                  <a:pt x="70164" y="45696"/>
                  <a:pt x="68760" y="45696"/>
                </a:cubicBezTo>
                <a:cubicBezTo>
                  <a:pt x="57740" y="45696"/>
                  <a:pt x="46433" y="40096"/>
                  <a:pt x="35818" y="40096"/>
                </a:cubicBezTo>
                <a:cubicBezTo>
                  <a:pt x="32559" y="40096"/>
                  <a:pt x="29365" y="40624"/>
                  <a:pt x="26265" y="42004"/>
                </a:cubicBezTo>
                <a:cubicBezTo>
                  <a:pt x="21701" y="44020"/>
                  <a:pt x="18067" y="47708"/>
                  <a:pt x="14883" y="51608"/>
                </a:cubicBezTo>
                <a:cubicBezTo>
                  <a:pt x="10267" y="57312"/>
                  <a:pt x="4086" y="66942"/>
                  <a:pt x="0" y="76997"/>
                </a:cubicBezTo>
                <a:lnTo>
                  <a:pt x="174432" y="76970"/>
                </a:lnTo>
                <a:lnTo>
                  <a:pt x="174432" y="2289"/>
                </a:lnTo>
                <a:cubicBezTo>
                  <a:pt x="168726" y="5185"/>
                  <a:pt x="162453" y="6659"/>
                  <a:pt x="156150" y="6659"/>
                </a:cubicBezTo>
                <a:cubicBezTo>
                  <a:pt x="152519" y="6659"/>
                  <a:pt x="148878" y="6170"/>
                  <a:pt x="145329" y="5181"/>
                </a:cubicBezTo>
                <a:cubicBezTo>
                  <a:pt x="138982" y="3394"/>
                  <a:pt x="132460" y="0"/>
                  <a:pt x="1261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2017350" y="1569742"/>
            <a:ext cx="326692" cy="292776"/>
          </a:xfrm>
          <a:custGeom>
            <a:avLst/>
            <a:gdLst/>
            <a:ahLst/>
            <a:cxnLst/>
            <a:rect l="l" t="t" r="r" b="b"/>
            <a:pathLst>
              <a:path w="6078" h="5447" extrusionOk="0">
                <a:moveTo>
                  <a:pt x="3257" y="682"/>
                </a:moveTo>
                <a:lnTo>
                  <a:pt x="3257" y="682"/>
                </a:lnTo>
                <a:cubicBezTo>
                  <a:pt x="3392" y="1053"/>
                  <a:pt x="3469" y="1439"/>
                  <a:pt x="3516" y="1833"/>
                </a:cubicBezTo>
                <a:lnTo>
                  <a:pt x="3516" y="1833"/>
                </a:lnTo>
                <a:cubicBezTo>
                  <a:pt x="3194" y="1800"/>
                  <a:pt x="2872" y="1771"/>
                  <a:pt x="2550" y="1747"/>
                </a:cubicBezTo>
                <a:lnTo>
                  <a:pt x="2550" y="1747"/>
                </a:lnTo>
                <a:cubicBezTo>
                  <a:pt x="2737" y="1360"/>
                  <a:pt x="2957" y="995"/>
                  <a:pt x="3257" y="682"/>
                </a:cubicBezTo>
                <a:close/>
                <a:moveTo>
                  <a:pt x="1184" y="2305"/>
                </a:moveTo>
                <a:lnTo>
                  <a:pt x="1184" y="2305"/>
                </a:lnTo>
                <a:cubicBezTo>
                  <a:pt x="1388" y="2311"/>
                  <a:pt x="1593" y="2319"/>
                  <a:pt x="1798" y="2329"/>
                </a:cubicBezTo>
                <a:lnTo>
                  <a:pt x="1798" y="2329"/>
                </a:lnTo>
                <a:cubicBezTo>
                  <a:pt x="1745" y="2465"/>
                  <a:pt x="1692" y="2602"/>
                  <a:pt x="1638" y="2738"/>
                </a:cubicBezTo>
                <a:lnTo>
                  <a:pt x="1638" y="2738"/>
                </a:lnTo>
                <a:cubicBezTo>
                  <a:pt x="1484" y="2596"/>
                  <a:pt x="1333" y="2451"/>
                  <a:pt x="1184" y="2305"/>
                </a:cubicBezTo>
                <a:close/>
                <a:moveTo>
                  <a:pt x="4110" y="2541"/>
                </a:moveTo>
                <a:cubicBezTo>
                  <a:pt x="4325" y="2570"/>
                  <a:pt x="4539" y="2602"/>
                  <a:pt x="4752" y="2636"/>
                </a:cubicBezTo>
                <a:lnTo>
                  <a:pt x="4752" y="2636"/>
                </a:lnTo>
                <a:cubicBezTo>
                  <a:pt x="4553" y="2741"/>
                  <a:pt x="4347" y="2833"/>
                  <a:pt x="4137" y="2916"/>
                </a:cubicBezTo>
                <a:lnTo>
                  <a:pt x="4137" y="2916"/>
                </a:lnTo>
                <a:cubicBezTo>
                  <a:pt x="4129" y="2791"/>
                  <a:pt x="4120" y="2666"/>
                  <a:pt x="4110" y="2541"/>
                </a:cubicBezTo>
                <a:close/>
                <a:moveTo>
                  <a:pt x="2280" y="2356"/>
                </a:moveTo>
                <a:cubicBezTo>
                  <a:pt x="2709" y="2385"/>
                  <a:pt x="3139" y="2423"/>
                  <a:pt x="3567" y="2473"/>
                </a:cubicBezTo>
                <a:lnTo>
                  <a:pt x="3567" y="2473"/>
                </a:lnTo>
                <a:cubicBezTo>
                  <a:pt x="3577" y="2685"/>
                  <a:pt x="3582" y="2899"/>
                  <a:pt x="3586" y="3113"/>
                </a:cubicBezTo>
                <a:lnTo>
                  <a:pt x="3586" y="3113"/>
                </a:lnTo>
                <a:cubicBezTo>
                  <a:pt x="3205" y="3236"/>
                  <a:pt x="2814" y="3338"/>
                  <a:pt x="2423" y="3437"/>
                </a:cubicBezTo>
                <a:lnTo>
                  <a:pt x="2423" y="3437"/>
                </a:lnTo>
                <a:cubicBezTo>
                  <a:pt x="2276" y="3312"/>
                  <a:pt x="2131" y="3185"/>
                  <a:pt x="1987" y="3056"/>
                </a:cubicBezTo>
                <a:lnTo>
                  <a:pt x="1987" y="3056"/>
                </a:lnTo>
                <a:cubicBezTo>
                  <a:pt x="2088" y="2825"/>
                  <a:pt x="2183" y="2590"/>
                  <a:pt x="2280" y="2356"/>
                </a:cubicBezTo>
                <a:close/>
                <a:moveTo>
                  <a:pt x="3602" y="3904"/>
                </a:moveTo>
                <a:lnTo>
                  <a:pt x="3602" y="3904"/>
                </a:lnTo>
                <a:cubicBezTo>
                  <a:pt x="3607" y="4071"/>
                  <a:pt x="3614" y="4238"/>
                  <a:pt x="3625" y="4404"/>
                </a:cubicBezTo>
                <a:lnTo>
                  <a:pt x="3625" y="4404"/>
                </a:lnTo>
                <a:cubicBezTo>
                  <a:pt x="3468" y="4285"/>
                  <a:pt x="3313" y="4164"/>
                  <a:pt x="3159" y="4042"/>
                </a:cubicBezTo>
                <a:lnTo>
                  <a:pt x="3159" y="4042"/>
                </a:lnTo>
                <a:cubicBezTo>
                  <a:pt x="3308" y="3998"/>
                  <a:pt x="3455" y="3952"/>
                  <a:pt x="3602" y="3904"/>
                </a:cubicBezTo>
                <a:close/>
                <a:moveTo>
                  <a:pt x="3346" y="1"/>
                </a:moveTo>
                <a:cubicBezTo>
                  <a:pt x="3284" y="1"/>
                  <a:pt x="3223" y="21"/>
                  <a:pt x="3180" y="64"/>
                </a:cubicBezTo>
                <a:cubicBezTo>
                  <a:pt x="2633" y="502"/>
                  <a:pt x="2310" y="1089"/>
                  <a:pt x="2044" y="1714"/>
                </a:cubicBezTo>
                <a:lnTo>
                  <a:pt x="2044" y="1714"/>
                </a:lnTo>
                <a:cubicBezTo>
                  <a:pt x="1502" y="1681"/>
                  <a:pt x="958" y="1662"/>
                  <a:pt x="411" y="1654"/>
                </a:cubicBezTo>
                <a:cubicBezTo>
                  <a:pt x="129" y="1679"/>
                  <a:pt x="1" y="1987"/>
                  <a:pt x="206" y="2192"/>
                </a:cubicBezTo>
                <a:cubicBezTo>
                  <a:pt x="571" y="2609"/>
                  <a:pt x="953" y="3009"/>
                  <a:pt x="1352" y="3389"/>
                </a:cubicBezTo>
                <a:lnTo>
                  <a:pt x="1352" y="3389"/>
                </a:lnTo>
                <a:cubicBezTo>
                  <a:pt x="1288" y="3519"/>
                  <a:pt x="1220" y="3647"/>
                  <a:pt x="1146" y="3770"/>
                </a:cubicBezTo>
                <a:lnTo>
                  <a:pt x="1146" y="3770"/>
                </a:lnTo>
                <a:cubicBezTo>
                  <a:pt x="1132" y="3774"/>
                  <a:pt x="1118" y="3778"/>
                  <a:pt x="1103" y="3782"/>
                </a:cubicBezTo>
                <a:cubicBezTo>
                  <a:pt x="896" y="3851"/>
                  <a:pt x="823" y="4035"/>
                  <a:pt x="848" y="4207"/>
                </a:cubicBezTo>
                <a:lnTo>
                  <a:pt x="848" y="4207"/>
                </a:lnTo>
                <a:cubicBezTo>
                  <a:pt x="776" y="4353"/>
                  <a:pt x="888" y="4510"/>
                  <a:pt x="1009" y="4510"/>
                </a:cubicBezTo>
                <a:cubicBezTo>
                  <a:pt x="1017" y="4510"/>
                  <a:pt x="1025" y="4509"/>
                  <a:pt x="1033" y="4507"/>
                </a:cubicBezTo>
                <a:lnTo>
                  <a:pt x="1033" y="4507"/>
                </a:lnTo>
                <a:cubicBezTo>
                  <a:pt x="1087" y="4541"/>
                  <a:pt x="1150" y="4561"/>
                  <a:pt x="1220" y="4561"/>
                </a:cubicBezTo>
                <a:cubicBezTo>
                  <a:pt x="1249" y="4561"/>
                  <a:pt x="1278" y="4558"/>
                  <a:pt x="1309" y="4551"/>
                </a:cubicBezTo>
                <a:cubicBezTo>
                  <a:pt x="1650" y="4452"/>
                  <a:pt x="1997" y="4361"/>
                  <a:pt x="2345" y="4269"/>
                </a:cubicBezTo>
                <a:lnTo>
                  <a:pt x="2345" y="4269"/>
                </a:lnTo>
                <a:cubicBezTo>
                  <a:pt x="2834" y="4671"/>
                  <a:pt x="3343" y="5048"/>
                  <a:pt x="3873" y="5398"/>
                </a:cubicBezTo>
                <a:cubicBezTo>
                  <a:pt x="3929" y="5431"/>
                  <a:pt x="3988" y="5447"/>
                  <a:pt x="4044" y="5447"/>
                </a:cubicBezTo>
                <a:cubicBezTo>
                  <a:pt x="4247" y="5447"/>
                  <a:pt x="4426" y="5253"/>
                  <a:pt x="4386" y="5013"/>
                </a:cubicBezTo>
                <a:cubicBezTo>
                  <a:pt x="4283" y="4574"/>
                  <a:pt x="4229" y="4131"/>
                  <a:pt x="4192" y="3689"/>
                </a:cubicBezTo>
                <a:lnTo>
                  <a:pt x="4192" y="3689"/>
                </a:lnTo>
                <a:cubicBezTo>
                  <a:pt x="4801" y="3443"/>
                  <a:pt x="5373" y="3128"/>
                  <a:pt x="5873" y="2680"/>
                </a:cubicBezTo>
                <a:cubicBezTo>
                  <a:pt x="6078" y="2526"/>
                  <a:pt x="6001" y="2192"/>
                  <a:pt x="5745" y="2141"/>
                </a:cubicBezTo>
                <a:cubicBezTo>
                  <a:pt x="5179" y="2043"/>
                  <a:pt x="4613" y="1960"/>
                  <a:pt x="4047" y="1892"/>
                </a:cubicBezTo>
                <a:lnTo>
                  <a:pt x="4047" y="1892"/>
                </a:lnTo>
                <a:cubicBezTo>
                  <a:pt x="3971" y="1288"/>
                  <a:pt x="3840" y="693"/>
                  <a:pt x="3565" y="115"/>
                </a:cubicBezTo>
                <a:cubicBezTo>
                  <a:pt x="3520" y="41"/>
                  <a:pt x="3432" y="1"/>
                  <a:pt x="3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6"/>
          <p:cNvSpPr/>
          <p:nvPr/>
        </p:nvSpPr>
        <p:spPr>
          <a:xfrm>
            <a:off x="1511650" y="4762575"/>
            <a:ext cx="180150" cy="129275"/>
          </a:xfrm>
          <a:custGeom>
            <a:avLst/>
            <a:gdLst/>
            <a:ahLst/>
            <a:cxnLst/>
            <a:rect l="l" t="t" r="r" b="b"/>
            <a:pathLst>
              <a:path w="7206" h="5171" extrusionOk="0">
                <a:moveTo>
                  <a:pt x="3765" y="805"/>
                </a:moveTo>
                <a:cubicBezTo>
                  <a:pt x="4038" y="1016"/>
                  <a:pt x="4249" y="1316"/>
                  <a:pt x="4420" y="1665"/>
                </a:cubicBezTo>
                <a:lnTo>
                  <a:pt x="4420" y="1665"/>
                </a:lnTo>
                <a:cubicBezTo>
                  <a:pt x="4067" y="1701"/>
                  <a:pt x="3713" y="1739"/>
                  <a:pt x="3360" y="1777"/>
                </a:cubicBezTo>
                <a:lnTo>
                  <a:pt x="3360" y="1777"/>
                </a:lnTo>
                <a:cubicBezTo>
                  <a:pt x="3499" y="1453"/>
                  <a:pt x="3632" y="1128"/>
                  <a:pt x="3765" y="805"/>
                </a:cubicBezTo>
                <a:close/>
                <a:moveTo>
                  <a:pt x="4724" y="2455"/>
                </a:moveTo>
                <a:lnTo>
                  <a:pt x="4724" y="2455"/>
                </a:lnTo>
                <a:cubicBezTo>
                  <a:pt x="4731" y="2480"/>
                  <a:pt x="4739" y="2504"/>
                  <a:pt x="4746" y="2529"/>
                </a:cubicBezTo>
                <a:lnTo>
                  <a:pt x="4746" y="2529"/>
                </a:lnTo>
                <a:cubicBezTo>
                  <a:pt x="4308" y="2756"/>
                  <a:pt x="3852" y="2955"/>
                  <a:pt x="3359" y="3097"/>
                </a:cubicBezTo>
                <a:cubicBezTo>
                  <a:pt x="3355" y="3098"/>
                  <a:pt x="3351" y="3099"/>
                  <a:pt x="3348" y="3100"/>
                </a:cubicBezTo>
                <a:lnTo>
                  <a:pt x="3348" y="3100"/>
                </a:lnTo>
                <a:cubicBezTo>
                  <a:pt x="3292" y="3073"/>
                  <a:pt x="3236" y="3047"/>
                  <a:pt x="3180" y="3020"/>
                </a:cubicBezTo>
                <a:cubicBezTo>
                  <a:pt x="3074" y="2965"/>
                  <a:pt x="2966" y="2916"/>
                  <a:pt x="2858" y="2871"/>
                </a:cubicBezTo>
                <a:lnTo>
                  <a:pt x="2858" y="2871"/>
                </a:lnTo>
                <a:cubicBezTo>
                  <a:pt x="2898" y="2791"/>
                  <a:pt x="2937" y="2711"/>
                  <a:pt x="2975" y="2631"/>
                </a:cubicBezTo>
                <a:lnTo>
                  <a:pt x="2975" y="2631"/>
                </a:lnTo>
                <a:cubicBezTo>
                  <a:pt x="3558" y="2577"/>
                  <a:pt x="4141" y="2515"/>
                  <a:pt x="4724" y="2455"/>
                </a:cubicBezTo>
                <a:close/>
                <a:moveTo>
                  <a:pt x="4959" y="3357"/>
                </a:moveTo>
                <a:cubicBezTo>
                  <a:pt x="5011" y="3584"/>
                  <a:pt x="5059" y="3808"/>
                  <a:pt x="5107" y="4021"/>
                </a:cubicBezTo>
                <a:lnTo>
                  <a:pt x="5107" y="4021"/>
                </a:lnTo>
                <a:cubicBezTo>
                  <a:pt x="4875" y="3890"/>
                  <a:pt x="4642" y="3762"/>
                  <a:pt x="4409" y="3638"/>
                </a:cubicBezTo>
                <a:lnTo>
                  <a:pt x="4409" y="3638"/>
                </a:lnTo>
                <a:cubicBezTo>
                  <a:pt x="4594" y="3546"/>
                  <a:pt x="4778" y="3453"/>
                  <a:pt x="4959" y="3357"/>
                </a:cubicBezTo>
                <a:close/>
                <a:moveTo>
                  <a:pt x="3610" y="0"/>
                </a:moveTo>
                <a:cubicBezTo>
                  <a:pt x="3468" y="0"/>
                  <a:pt x="3344" y="81"/>
                  <a:pt x="3308" y="225"/>
                </a:cubicBezTo>
                <a:cubicBezTo>
                  <a:pt x="3076" y="776"/>
                  <a:pt x="2837" y="1319"/>
                  <a:pt x="2589" y="1857"/>
                </a:cubicBezTo>
                <a:lnTo>
                  <a:pt x="2589" y="1857"/>
                </a:lnTo>
                <a:cubicBezTo>
                  <a:pt x="1907" y="1926"/>
                  <a:pt x="1224" y="1986"/>
                  <a:pt x="539" y="2020"/>
                </a:cubicBezTo>
                <a:cubicBezTo>
                  <a:pt x="128" y="2020"/>
                  <a:pt x="0" y="2533"/>
                  <a:pt x="333" y="2738"/>
                </a:cubicBezTo>
                <a:cubicBezTo>
                  <a:pt x="815" y="3027"/>
                  <a:pt x="1337" y="3195"/>
                  <a:pt x="1861" y="3369"/>
                </a:cubicBezTo>
                <a:lnTo>
                  <a:pt x="1861" y="3369"/>
                </a:lnTo>
                <a:cubicBezTo>
                  <a:pt x="1673" y="3742"/>
                  <a:pt x="1480" y="4113"/>
                  <a:pt x="1282" y="4482"/>
                </a:cubicBezTo>
                <a:cubicBezTo>
                  <a:pt x="1204" y="4638"/>
                  <a:pt x="1349" y="4824"/>
                  <a:pt x="1503" y="4824"/>
                </a:cubicBezTo>
                <a:cubicBezTo>
                  <a:pt x="1550" y="4824"/>
                  <a:pt x="1599" y="4806"/>
                  <a:pt x="1641" y="4764"/>
                </a:cubicBezTo>
                <a:cubicBezTo>
                  <a:pt x="1700" y="4695"/>
                  <a:pt x="1757" y="4625"/>
                  <a:pt x="1813" y="4555"/>
                </a:cubicBezTo>
                <a:lnTo>
                  <a:pt x="1813" y="4555"/>
                </a:lnTo>
                <a:cubicBezTo>
                  <a:pt x="1872" y="4597"/>
                  <a:pt x="1944" y="4623"/>
                  <a:pt x="2020" y="4623"/>
                </a:cubicBezTo>
                <a:cubicBezTo>
                  <a:pt x="2072" y="4623"/>
                  <a:pt x="2126" y="4611"/>
                  <a:pt x="2180" y="4584"/>
                </a:cubicBezTo>
                <a:cubicBezTo>
                  <a:pt x="2592" y="4325"/>
                  <a:pt x="3013" y="4165"/>
                  <a:pt x="3438" y="4013"/>
                </a:cubicBezTo>
                <a:lnTo>
                  <a:pt x="3438" y="4013"/>
                </a:lnTo>
                <a:cubicBezTo>
                  <a:pt x="4146" y="4360"/>
                  <a:pt x="4850" y="4749"/>
                  <a:pt x="5539" y="5123"/>
                </a:cubicBezTo>
                <a:cubicBezTo>
                  <a:pt x="5596" y="5156"/>
                  <a:pt x="5655" y="5171"/>
                  <a:pt x="5712" y="5171"/>
                </a:cubicBezTo>
                <a:cubicBezTo>
                  <a:pt x="5961" y="5171"/>
                  <a:pt x="6172" y="4886"/>
                  <a:pt x="6026" y="4636"/>
                </a:cubicBezTo>
                <a:cubicBezTo>
                  <a:pt x="5819" y="4180"/>
                  <a:pt x="5684" y="3617"/>
                  <a:pt x="5541" y="3039"/>
                </a:cubicBezTo>
                <a:lnTo>
                  <a:pt x="5541" y="3039"/>
                </a:lnTo>
                <a:cubicBezTo>
                  <a:pt x="5994" y="2782"/>
                  <a:pt x="6437" y="2511"/>
                  <a:pt x="6872" y="2225"/>
                </a:cubicBezTo>
                <a:cubicBezTo>
                  <a:pt x="7206" y="1994"/>
                  <a:pt x="7077" y="1482"/>
                  <a:pt x="6667" y="1482"/>
                </a:cubicBezTo>
                <a:cubicBezTo>
                  <a:pt x="6148" y="1507"/>
                  <a:pt x="5630" y="1548"/>
                  <a:pt x="5113" y="1596"/>
                </a:cubicBezTo>
                <a:lnTo>
                  <a:pt x="5113" y="1596"/>
                </a:lnTo>
                <a:cubicBezTo>
                  <a:pt x="4845" y="923"/>
                  <a:pt x="4458" y="346"/>
                  <a:pt x="3795" y="46"/>
                </a:cubicBezTo>
                <a:cubicBezTo>
                  <a:pt x="3734" y="15"/>
                  <a:pt x="3670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26"/>
          <p:cNvGrpSpPr/>
          <p:nvPr/>
        </p:nvGrpSpPr>
        <p:grpSpPr>
          <a:xfrm>
            <a:off x="8439400" y="316850"/>
            <a:ext cx="290400" cy="185050"/>
            <a:chOff x="7042100" y="1115750"/>
            <a:chExt cx="290400" cy="185050"/>
          </a:xfrm>
        </p:grpSpPr>
        <p:sp>
          <p:nvSpPr>
            <p:cNvPr id="640" name="Google Shape;640;p26"/>
            <p:cNvSpPr/>
            <p:nvPr/>
          </p:nvSpPr>
          <p:spPr>
            <a:xfrm>
              <a:off x="7042100" y="1175675"/>
              <a:ext cx="290400" cy="63675"/>
            </a:xfrm>
            <a:custGeom>
              <a:avLst/>
              <a:gdLst/>
              <a:ahLst/>
              <a:cxnLst/>
              <a:rect l="l" t="t" r="r" b="b"/>
              <a:pathLst>
                <a:path w="11616" h="2547" extrusionOk="0">
                  <a:moveTo>
                    <a:pt x="270" y="0"/>
                  </a:moveTo>
                  <a:cubicBezTo>
                    <a:pt x="74" y="0"/>
                    <a:pt x="0" y="291"/>
                    <a:pt x="215" y="339"/>
                  </a:cubicBezTo>
                  <a:lnTo>
                    <a:pt x="240" y="339"/>
                  </a:lnTo>
                  <a:cubicBezTo>
                    <a:pt x="3907" y="1262"/>
                    <a:pt x="7600" y="2006"/>
                    <a:pt x="11344" y="2544"/>
                  </a:cubicBezTo>
                  <a:cubicBezTo>
                    <a:pt x="11352" y="2545"/>
                    <a:pt x="11361" y="2546"/>
                    <a:pt x="11370" y="2546"/>
                  </a:cubicBezTo>
                  <a:cubicBezTo>
                    <a:pt x="11511" y="2546"/>
                    <a:pt x="11615" y="2360"/>
                    <a:pt x="11446" y="2288"/>
                  </a:cubicBezTo>
                  <a:cubicBezTo>
                    <a:pt x="8036" y="775"/>
                    <a:pt x="3959" y="749"/>
                    <a:pt x="317" y="5"/>
                  </a:cubicBezTo>
                  <a:cubicBezTo>
                    <a:pt x="301" y="2"/>
                    <a:pt x="285" y="0"/>
                    <a:pt x="2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7107700" y="1115750"/>
              <a:ext cx="147300" cy="170400"/>
            </a:xfrm>
            <a:custGeom>
              <a:avLst/>
              <a:gdLst/>
              <a:ahLst/>
              <a:cxnLst/>
              <a:rect l="l" t="t" r="r" b="b"/>
              <a:pathLst>
                <a:path w="5892" h="6816" extrusionOk="0">
                  <a:moveTo>
                    <a:pt x="5769" y="1"/>
                  </a:moveTo>
                  <a:cubicBezTo>
                    <a:pt x="5743" y="1"/>
                    <a:pt x="5716" y="13"/>
                    <a:pt x="5694" y="43"/>
                  </a:cubicBezTo>
                  <a:cubicBezTo>
                    <a:pt x="4642" y="1069"/>
                    <a:pt x="3771" y="2300"/>
                    <a:pt x="2745" y="3377"/>
                  </a:cubicBezTo>
                  <a:cubicBezTo>
                    <a:pt x="1745" y="4326"/>
                    <a:pt x="847" y="5403"/>
                    <a:pt x="78" y="6531"/>
                  </a:cubicBezTo>
                  <a:cubicBezTo>
                    <a:pt x="1" y="6666"/>
                    <a:pt x="113" y="6816"/>
                    <a:pt x="227" y="6816"/>
                  </a:cubicBezTo>
                  <a:cubicBezTo>
                    <a:pt x="265" y="6816"/>
                    <a:pt x="303" y="6800"/>
                    <a:pt x="334" y="6762"/>
                  </a:cubicBezTo>
                  <a:cubicBezTo>
                    <a:pt x="1309" y="5582"/>
                    <a:pt x="2335" y="4479"/>
                    <a:pt x="3412" y="3454"/>
                  </a:cubicBezTo>
                  <a:cubicBezTo>
                    <a:pt x="4360" y="2505"/>
                    <a:pt x="5489" y="1454"/>
                    <a:pt x="5873" y="146"/>
                  </a:cubicBezTo>
                  <a:cubicBezTo>
                    <a:pt x="5891" y="73"/>
                    <a:pt x="5833" y="1"/>
                    <a:pt x="5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7135075" y="1122625"/>
              <a:ext cx="87425" cy="171950"/>
            </a:xfrm>
            <a:custGeom>
              <a:avLst/>
              <a:gdLst/>
              <a:ahLst/>
              <a:cxnLst/>
              <a:rect l="l" t="t" r="r" b="b"/>
              <a:pathLst>
                <a:path w="3497" h="6878" extrusionOk="0">
                  <a:moveTo>
                    <a:pt x="202" y="1"/>
                  </a:moveTo>
                  <a:cubicBezTo>
                    <a:pt x="101" y="1"/>
                    <a:pt x="1" y="86"/>
                    <a:pt x="34" y="204"/>
                  </a:cubicBezTo>
                  <a:cubicBezTo>
                    <a:pt x="419" y="1281"/>
                    <a:pt x="881" y="2358"/>
                    <a:pt x="1419" y="3384"/>
                  </a:cubicBezTo>
                  <a:cubicBezTo>
                    <a:pt x="1958" y="4512"/>
                    <a:pt x="2342" y="5846"/>
                    <a:pt x="3137" y="6820"/>
                  </a:cubicBezTo>
                  <a:cubicBezTo>
                    <a:pt x="3177" y="6860"/>
                    <a:pt x="3226" y="6877"/>
                    <a:pt x="3276" y="6877"/>
                  </a:cubicBezTo>
                  <a:cubicBezTo>
                    <a:pt x="3386" y="6877"/>
                    <a:pt x="3496" y="6790"/>
                    <a:pt x="3496" y="6666"/>
                  </a:cubicBezTo>
                  <a:cubicBezTo>
                    <a:pt x="3394" y="5666"/>
                    <a:pt x="2881" y="4794"/>
                    <a:pt x="2445" y="3897"/>
                  </a:cubicBezTo>
                  <a:cubicBezTo>
                    <a:pt x="1855" y="2563"/>
                    <a:pt x="1137" y="1281"/>
                    <a:pt x="342" y="76"/>
                  </a:cubicBezTo>
                  <a:cubicBezTo>
                    <a:pt x="307" y="24"/>
                    <a:pt x="254" y="1"/>
                    <a:pt x="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7097000" y="1162975"/>
              <a:ext cx="188950" cy="71875"/>
            </a:xfrm>
            <a:custGeom>
              <a:avLst/>
              <a:gdLst/>
              <a:ahLst/>
              <a:cxnLst/>
              <a:rect l="l" t="t" r="r" b="b"/>
              <a:pathLst>
                <a:path w="7558" h="2875" extrusionOk="0">
                  <a:moveTo>
                    <a:pt x="7378" y="1"/>
                  </a:moveTo>
                  <a:cubicBezTo>
                    <a:pt x="4814" y="231"/>
                    <a:pt x="2686" y="2052"/>
                    <a:pt x="173" y="2565"/>
                  </a:cubicBezTo>
                  <a:cubicBezTo>
                    <a:pt x="0" y="2589"/>
                    <a:pt x="17" y="2874"/>
                    <a:pt x="200" y="2874"/>
                  </a:cubicBezTo>
                  <a:cubicBezTo>
                    <a:pt x="208" y="2874"/>
                    <a:pt x="216" y="2874"/>
                    <a:pt x="224" y="2873"/>
                  </a:cubicBezTo>
                  <a:cubicBezTo>
                    <a:pt x="2737" y="2590"/>
                    <a:pt x="5096" y="1257"/>
                    <a:pt x="7404" y="283"/>
                  </a:cubicBezTo>
                  <a:cubicBezTo>
                    <a:pt x="7558" y="231"/>
                    <a:pt x="7558" y="1"/>
                    <a:pt x="7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7160275" y="1138750"/>
              <a:ext cx="34650" cy="162050"/>
            </a:xfrm>
            <a:custGeom>
              <a:avLst/>
              <a:gdLst/>
              <a:ahLst/>
              <a:cxnLst/>
              <a:rect l="l" t="t" r="r" b="b"/>
              <a:pathLst>
                <a:path w="1386" h="6482" extrusionOk="0">
                  <a:moveTo>
                    <a:pt x="1101" y="1"/>
                  </a:moveTo>
                  <a:cubicBezTo>
                    <a:pt x="1045" y="1"/>
                    <a:pt x="984" y="26"/>
                    <a:pt x="950" y="72"/>
                  </a:cubicBezTo>
                  <a:lnTo>
                    <a:pt x="975" y="72"/>
                  </a:lnTo>
                  <a:cubicBezTo>
                    <a:pt x="539" y="893"/>
                    <a:pt x="591" y="1790"/>
                    <a:pt x="591" y="2662"/>
                  </a:cubicBezTo>
                  <a:cubicBezTo>
                    <a:pt x="565" y="3329"/>
                    <a:pt x="514" y="3995"/>
                    <a:pt x="437" y="4636"/>
                  </a:cubicBezTo>
                  <a:cubicBezTo>
                    <a:pt x="334" y="5252"/>
                    <a:pt x="52" y="5739"/>
                    <a:pt x="1" y="6354"/>
                  </a:cubicBezTo>
                  <a:cubicBezTo>
                    <a:pt x="1" y="6442"/>
                    <a:pt x="73" y="6482"/>
                    <a:pt x="143" y="6482"/>
                  </a:cubicBezTo>
                  <a:cubicBezTo>
                    <a:pt x="175" y="6482"/>
                    <a:pt x="207" y="6473"/>
                    <a:pt x="232" y="6457"/>
                  </a:cubicBezTo>
                  <a:cubicBezTo>
                    <a:pt x="975" y="5842"/>
                    <a:pt x="1103" y="4816"/>
                    <a:pt x="1206" y="3918"/>
                  </a:cubicBezTo>
                  <a:cubicBezTo>
                    <a:pt x="1385" y="2636"/>
                    <a:pt x="1385" y="1380"/>
                    <a:pt x="1232" y="123"/>
                  </a:cubicBezTo>
                  <a:cubicBezTo>
                    <a:pt x="1232" y="39"/>
                    <a:pt x="1169" y="1"/>
                    <a:pt x="1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26"/>
          <p:cNvSpPr/>
          <p:nvPr/>
        </p:nvSpPr>
        <p:spPr>
          <a:xfrm>
            <a:off x="8107650" y="2940225"/>
            <a:ext cx="33375" cy="25350"/>
          </a:xfrm>
          <a:custGeom>
            <a:avLst/>
            <a:gdLst/>
            <a:ahLst/>
            <a:cxnLst/>
            <a:rect l="l" t="t" r="r" b="b"/>
            <a:pathLst>
              <a:path w="1335" h="1014" extrusionOk="0">
                <a:moveTo>
                  <a:pt x="525" y="0"/>
                </a:moveTo>
                <a:cubicBezTo>
                  <a:pt x="387" y="0"/>
                  <a:pt x="250" y="53"/>
                  <a:pt x="155" y="148"/>
                </a:cubicBezTo>
                <a:lnTo>
                  <a:pt x="78" y="251"/>
                </a:lnTo>
                <a:cubicBezTo>
                  <a:pt x="27" y="328"/>
                  <a:pt x="1" y="404"/>
                  <a:pt x="1" y="507"/>
                </a:cubicBezTo>
                <a:cubicBezTo>
                  <a:pt x="1" y="584"/>
                  <a:pt x="27" y="635"/>
                  <a:pt x="52" y="712"/>
                </a:cubicBezTo>
                <a:cubicBezTo>
                  <a:pt x="78" y="763"/>
                  <a:pt x="103" y="815"/>
                  <a:pt x="155" y="866"/>
                </a:cubicBezTo>
                <a:cubicBezTo>
                  <a:pt x="250" y="961"/>
                  <a:pt x="387" y="1014"/>
                  <a:pt x="525" y="1014"/>
                </a:cubicBezTo>
                <a:cubicBezTo>
                  <a:pt x="573" y="1014"/>
                  <a:pt x="621" y="1007"/>
                  <a:pt x="668" y="994"/>
                </a:cubicBezTo>
                <a:lnTo>
                  <a:pt x="668" y="943"/>
                </a:lnTo>
                <a:lnTo>
                  <a:pt x="770" y="917"/>
                </a:lnTo>
                <a:lnTo>
                  <a:pt x="898" y="917"/>
                </a:lnTo>
                <a:cubicBezTo>
                  <a:pt x="950" y="917"/>
                  <a:pt x="1001" y="892"/>
                  <a:pt x="1027" y="866"/>
                </a:cubicBezTo>
                <a:cubicBezTo>
                  <a:pt x="1334" y="687"/>
                  <a:pt x="1334" y="251"/>
                  <a:pt x="1027" y="97"/>
                </a:cubicBezTo>
                <a:cubicBezTo>
                  <a:pt x="1001" y="45"/>
                  <a:pt x="950" y="45"/>
                  <a:pt x="898" y="20"/>
                </a:cubicBezTo>
                <a:lnTo>
                  <a:pt x="668" y="20"/>
                </a:lnTo>
                <a:cubicBezTo>
                  <a:pt x="621" y="7"/>
                  <a:pt x="573" y="0"/>
                  <a:pt x="5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6"/>
          <p:cNvSpPr/>
          <p:nvPr/>
        </p:nvSpPr>
        <p:spPr>
          <a:xfrm>
            <a:off x="8701250" y="1249913"/>
            <a:ext cx="48100" cy="36575"/>
          </a:xfrm>
          <a:custGeom>
            <a:avLst/>
            <a:gdLst/>
            <a:ahLst/>
            <a:cxnLst/>
            <a:rect l="l" t="t" r="r" b="b"/>
            <a:pathLst>
              <a:path w="1924" h="1463" extrusionOk="0">
                <a:moveTo>
                  <a:pt x="975" y="1"/>
                </a:moveTo>
                <a:cubicBezTo>
                  <a:pt x="0" y="1"/>
                  <a:pt x="0" y="1463"/>
                  <a:pt x="975" y="1463"/>
                </a:cubicBezTo>
                <a:cubicBezTo>
                  <a:pt x="1924" y="1463"/>
                  <a:pt x="1924" y="1"/>
                  <a:pt x="9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6"/>
          <p:cNvSpPr/>
          <p:nvPr/>
        </p:nvSpPr>
        <p:spPr>
          <a:xfrm>
            <a:off x="5415213" y="239950"/>
            <a:ext cx="44900" cy="45551"/>
          </a:xfrm>
          <a:custGeom>
            <a:avLst/>
            <a:gdLst/>
            <a:ahLst/>
            <a:cxnLst/>
            <a:rect l="l" t="t" r="r" b="b"/>
            <a:pathLst>
              <a:path w="1796" h="1488" extrusionOk="0">
                <a:moveTo>
                  <a:pt x="1154" y="1308"/>
                </a:moveTo>
                <a:lnTo>
                  <a:pt x="1097" y="1327"/>
                </a:lnTo>
                <a:lnTo>
                  <a:pt x="1097" y="1327"/>
                </a:lnTo>
                <a:cubicBezTo>
                  <a:pt x="1118" y="1316"/>
                  <a:pt x="1140" y="1308"/>
                  <a:pt x="1154" y="1308"/>
                </a:cubicBezTo>
                <a:close/>
                <a:moveTo>
                  <a:pt x="1103" y="1334"/>
                </a:moveTo>
                <a:lnTo>
                  <a:pt x="1080" y="1337"/>
                </a:lnTo>
                <a:lnTo>
                  <a:pt x="1080" y="1337"/>
                </a:lnTo>
                <a:cubicBezTo>
                  <a:pt x="1081" y="1337"/>
                  <a:pt x="1082" y="1336"/>
                  <a:pt x="1083" y="1335"/>
                </a:cubicBezTo>
                <a:lnTo>
                  <a:pt x="1083" y="1335"/>
                </a:lnTo>
                <a:cubicBezTo>
                  <a:pt x="1089" y="1334"/>
                  <a:pt x="1096" y="1334"/>
                  <a:pt x="1103" y="1334"/>
                </a:cubicBezTo>
                <a:close/>
                <a:moveTo>
                  <a:pt x="1082" y="1335"/>
                </a:moveTo>
                <a:lnTo>
                  <a:pt x="1079" y="1337"/>
                </a:lnTo>
                <a:lnTo>
                  <a:pt x="1079" y="1337"/>
                </a:lnTo>
                <a:lnTo>
                  <a:pt x="1062" y="1340"/>
                </a:lnTo>
                <a:lnTo>
                  <a:pt x="1062" y="1340"/>
                </a:lnTo>
                <a:cubicBezTo>
                  <a:pt x="1068" y="1338"/>
                  <a:pt x="1074" y="1337"/>
                  <a:pt x="1082" y="1335"/>
                </a:cubicBezTo>
                <a:close/>
                <a:moveTo>
                  <a:pt x="1180" y="1257"/>
                </a:moveTo>
                <a:lnTo>
                  <a:pt x="1088" y="1330"/>
                </a:lnTo>
                <a:lnTo>
                  <a:pt x="1088" y="1330"/>
                </a:lnTo>
                <a:lnTo>
                  <a:pt x="1059" y="1340"/>
                </a:lnTo>
                <a:lnTo>
                  <a:pt x="1059" y="1340"/>
                </a:lnTo>
                <a:cubicBezTo>
                  <a:pt x="1094" y="1314"/>
                  <a:pt x="1126" y="1286"/>
                  <a:pt x="1154" y="1257"/>
                </a:cubicBezTo>
                <a:close/>
                <a:moveTo>
                  <a:pt x="1154" y="1"/>
                </a:moveTo>
                <a:lnTo>
                  <a:pt x="1128" y="26"/>
                </a:lnTo>
                <a:lnTo>
                  <a:pt x="975" y="26"/>
                </a:lnTo>
                <a:cubicBezTo>
                  <a:pt x="872" y="26"/>
                  <a:pt x="795" y="52"/>
                  <a:pt x="693" y="78"/>
                </a:cubicBezTo>
                <a:cubicBezTo>
                  <a:pt x="428" y="144"/>
                  <a:pt x="220" y="305"/>
                  <a:pt x="118" y="545"/>
                </a:cubicBezTo>
                <a:lnTo>
                  <a:pt x="118" y="545"/>
                </a:lnTo>
                <a:lnTo>
                  <a:pt x="128" y="513"/>
                </a:lnTo>
                <a:lnTo>
                  <a:pt x="103" y="565"/>
                </a:lnTo>
                <a:cubicBezTo>
                  <a:pt x="26" y="667"/>
                  <a:pt x="0" y="795"/>
                  <a:pt x="0" y="924"/>
                </a:cubicBezTo>
                <a:cubicBezTo>
                  <a:pt x="0" y="1001"/>
                  <a:pt x="26" y="1078"/>
                  <a:pt x="51" y="1154"/>
                </a:cubicBezTo>
                <a:cubicBezTo>
                  <a:pt x="77" y="1206"/>
                  <a:pt x="103" y="1283"/>
                  <a:pt x="180" y="1334"/>
                </a:cubicBezTo>
                <a:lnTo>
                  <a:pt x="282" y="1411"/>
                </a:lnTo>
                <a:cubicBezTo>
                  <a:pt x="385" y="1462"/>
                  <a:pt x="487" y="1488"/>
                  <a:pt x="590" y="1488"/>
                </a:cubicBezTo>
                <a:cubicBezTo>
                  <a:pt x="668" y="1488"/>
                  <a:pt x="756" y="1469"/>
                  <a:pt x="835" y="1437"/>
                </a:cubicBezTo>
                <a:lnTo>
                  <a:pt x="872" y="1437"/>
                </a:lnTo>
                <a:cubicBezTo>
                  <a:pt x="927" y="1423"/>
                  <a:pt x="981" y="1395"/>
                  <a:pt x="1032" y="1360"/>
                </a:cubicBezTo>
                <a:lnTo>
                  <a:pt x="1052" y="1360"/>
                </a:lnTo>
                <a:cubicBezTo>
                  <a:pt x="1058" y="1353"/>
                  <a:pt x="1067" y="1346"/>
                  <a:pt x="1077" y="1340"/>
                </a:cubicBezTo>
                <a:lnTo>
                  <a:pt x="1077" y="1340"/>
                </a:lnTo>
                <a:lnTo>
                  <a:pt x="1052" y="1360"/>
                </a:lnTo>
                <a:lnTo>
                  <a:pt x="1128" y="1360"/>
                </a:lnTo>
                <a:cubicBezTo>
                  <a:pt x="1231" y="1360"/>
                  <a:pt x="1308" y="1360"/>
                  <a:pt x="1385" y="1308"/>
                </a:cubicBezTo>
                <a:cubicBezTo>
                  <a:pt x="1641" y="1206"/>
                  <a:pt x="1795" y="949"/>
                  <a:pt x="1795" y="667"/>
                </a:cubicBezTo>
                <a:lnTo>
                  <a:pt x="1770" y="488"/>
                </a:lnTo>
                <a:cubicBezTo>
                  <a:pt x="1744" y="385"/>
                  <a:pt x="1693" y="283"/>
                  <a:pt x="1616" y="206"/>
                </a:cubicBezTo>
                <a:lnTo>
                  <a:pt x="1462" y="103"/>
                </a:lnTo>
                <a:cubicBezTo>
                  <a:pt x="1359" y="52"/>
                  <a:pt x="1257" y="1"/>
                  <a:pt x="1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6"/>
          <p:cNvSpPr/>
          <p:nvPr/>
        </p:nvSpPr>
        <p:spPr>
          <a:xfrm>
            <a:off x="7640650" y="1398850"/>
            <a:ext cx="88624" cy="99265"/>
          </a:xfrm>
          <a:custGeom>
            <a:avLst/>
            <a:gdLst/>
            <a:ahLst/>
            <a:cxnLst/>
            <a:rect l="l" t="t" r="r" b="b"/>
            <a:pathLst>
              <a:path w="1924" h="2155" extrusionOk="0">
                <a:moveTo>
                  <a:pt x="975" y="1"/>
                </a:moveTo>
                <a:cubicBezTo>
                  <a:pt x="719" y="1"/>
                  <a:pt x="462" y="103"/>
                  <a:pt x="308" y="283"/>
                </a:cubicBezTo>
                <a:cubicBezTo>
                  <a:pt x="129" y="462"/>
                  <a:pt x="26" y="693"/>
                  <a:pt x="26" y="950"/>
                </a:cubicBezTo>
                <a:cubicBezTo>
                  <a:pt x="1" y="1206"/>
                  <a:pt x="52" y="1462"/>
                  <a:pt x="154" y="1693"/>
                </a:cubicBezTo>
                <a:cubicBezTo>
                  <a:pt x="334" y="2001"/>
                  <a:pt x="648" y="2155"/>
                  <a:pt x="962" y="2155"/>
                </a:cubicBezTo>
                <a:cubicBezTo>
                  <a:pt x="1276" y="2155"/>
                  <a:pt x="1590" y="2001"/>
                  <a:pt x="1770" y="1693"/>
                </a:cubicBezTo>
                <a:cubicBezTo>
                  <a:pt x="1873" y="1462"/>
                  <a:pt x="1924" y="1206"/>
                  <a:pt x="1898" y="950"/>
                </a:cubicBezTo>
                <a:cubicBezTo>
                  <a:pt x="1924" y="821"/>
                  <a:pt x="1898" y="693"/>
                  <a:pt x="1821" y="591"/>
                </a:cubicBezTo>
                <a:cubicBezTo>
                  <a:pt x="1796" y="462"/>
                  <a:pt x="1719" y="360"/>
                  <a:pt x="1642" y="283"/>
                </a:cubicBezTo>
                <a:cubicBezTo>
                  <a:pt x="1565" y="180"/>
                  <a:pt x="1437" y="103"/>
                  <a:pt x="1334" y="78"/>
                </a:cubicBezTo>
                <a:cubicBezTo>
                  <a:pt x="1206" y="26"/>
                  <a:pt x="1103" y="1"/>
                  <a:pt x="9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6"/>
          <p:cNvSpPr/>
          <p:nvPr/>
        </p:nvSpPr>
        <p:spPr>
          <a:xfrm>
            <a:off x="7258200" y="2330375"/>
            <a:ext cx="50675" cy="45550"/>
          </a:xfrm>
          <a:custGeom>
            <a:avLst/>
            <a:gdLst/>
            <a:ahLst/>
            <a:cxnLst/>
            <a:rect l="l" t="t" r="r" b="b"/>
            <a:pathLst>
              <a:path w="2027" h="1822" extrusionOk="0">
                <a:moveTo>
                  <a:pt x="911" y="1"/>
                </a:moveTo>
                <a:cubicBezTo>
                  <a:pt x="827" y="1"/>
                  <a:pt x="744" y="14"/>
                  <a:pt x="667" y="39"/>
                </a:cubicBezTo>
                <a:cubicBezTo>
                  <a:pt x="513" y="91"/>
                  <a:pt x="385" y="168"/>
                  <a:pt x="257" y="270"/>
                </a:cubicBezTo>
                <a:cubicBezTo>
                  <a:pt x="103" y="450"/>
                  <a:pt x="0" y="680"/>
                  <a:pt x="0" y="911"/>
                </a:cubicBezTo>
                <a:cubicBezTo>
                  <a:pt x="0" y="1142"/>
                  <a:pt x="103" y="1373"/>
                  <a:pt x="257" y="1552"/>
                </a:cubicBezTo>
                <a:cubicBezTo>
                  <a:pt x="385" y="1655"/>
                  <a:pt x="513" y="1757"/>
                  <a:pt x="667" y="1783"/>
                </a:cubicBezTo>
                <a:cubicBezTo>
                  <a:pt x="744" y="1809"/>
                  <a:pt x="827" y="1822"/>
                  <a:pt x="911" y="1822"/>
                </a:cubicBezTo>
                <a:cubicBezTo>
                  <a:pt x="994" y="1822"/>
                  <a:pt x="1077" y="1809"/>
                  <a:pt x="1154" y="1783"/>
                </a:cubicBezTo>
                <a:lnTo>
                  <a:pt x="1411" y="1732"/>
                </a:lnTo>
                <a:lnTo>
                  <a:pt x="1616" y="1655"/>
                </a:lnTo>
                <a:cubicBezTo>
                  <a:pt x="1693" y="1604"/>
                  <a:pt x="1795" y="1527"/>
                  <a:pt x="1847" y="1424"/>
                </a:cubicBezTo>
                <a:cubicBezTo>
                  <a:pt x="1898" y="1373"/>
                  <a:pt x="1949" y="1321"/>
                  <a:pt x="1949" y="1245"/>
                </a:cubicBezTo>
                <a:cubicBezTo>
                  <a:pt x="2001" y="1142"/>
                  <a:pt x="2026" y="1039"/>
                  <a:pt x="2026" y="911"/>
                </a:cubicBezTo>
                <a:cubicBezTo>
                  <a:pt x="2026" y="757"/>
                  <a:pt x="1975" y="629"/>
                  <a:pt x="1924" y="475"/>
                </a:cubicBezTo>
                <a:cubicBezTo>
                  <a:pt x="1872" y="398"/>
                  <a:pt x="1795" y="296"/>
                  <a:pt x="1693" y="245"/>
                </a:cubicBezTo>
                <a:cubicBezTo>
                  <a:pt x="1616" y="168"/>
                  <a:pt x="1513" y="116"/>
                  <a:pt x="1411" y="91"/>
                </a:cubicBezTo>
                <a:lnTo>
                  <a:pt x="1154" y="39"/>
                </a:lnTo>
                <a:cubicBezTo>
                  <a:pt x="1077" y="14"/>
                  <a:pt x="994" y="1"/>
                  <a:pt x="9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6"/>
          <p:cNvSpPr/>
          <p:nvPr/>
        </p:nvSpPr>
        <p:spPr>
          <a:xfrm>
            <a:off x="1415125" y="3266725"/>
            <a:ext cx="51950" cy="48600"/>
          </a:xfrm>
          <a:custGeom>
            <a:avLst/>
            <a:gdLst/>
            <a:ahLst/>
            <a:cxnLst/>
            <a:rect l="l" t="t" r="r" b="b"/>
            <a:pathLst>
              <a:path w="2078" h="1944" extrusionOk="0">
                <a:moveTo>
                  <a:pt x="1154" y="145"/>
                </a:moveTo>
                <a:lnTo>
                  <a:pt x="1169" y="147"/>
                </a:lnTo>
                <a:lnTo>
                  <a:pt x="1169" y="147"/>
                </a:lnTo>
                <a:cubicBezTo>
                  <a:pt x="1164" y="147"/>
                  <a:pt x="1159" y="148"/>
                  <a:pt x="1154" y="148"/>
                </a:cubicBezTo>
                <a:lnTo>
                  <a:pt x="1154" y="145"/>
                </a:lnTo>
                <a:close/>
                <a:moveTo>
                  <a:pt x="1633" y="548"/>
                </a:moveTo>
                <a:lnTo>
                  <a:pt x="1642" y="558"/>
                </a:lnTo>
                <a:lnTo>
                  <a:pt x="1634" y="551"/>
                </a:lnTo>
                <a:lnTo>
                  <a:pt x="1634" y="551"/>
                </a:lnTo>
                <a:cubicBezTo>
                  <a:pt x="1633" y="550"/>
                  <a:pt x="1633" y="549"/>
                  <a:pt x="1633" y="548"/>
                </a:cubicBezTo>
                <a:close/>
                <a:moveTo>
                  <a:pt x="860" y="1"/>
                </a:moveTo>
                <a:cubicBezTo>
                  <a:pt x="584" y="1"/>
                  <a:pt x="308" y="135"/>
                  <a:pt x="154" y="405"/>
                </a:cubicBezTo>
                <a:cubicBezTo>
                  <a:pt x="52" y="558"/>
                  <a:pt x="1" y="764"/>
                  <a:pt x="26" y="943"/>
                </a:cubicBezTo>
                <a:cubicBezTo>
                  <a:pt x="26" y="1123"/>
                  <a:pt x="52" y="1276"/>
                  <a:pt x="129" y="1430"/>
                </a:cubicBezTo>
                <a:cubicBezTo>
                  <a:pt x="180" y="1482"/>
                  <a:pt x="231" y="1558"/>
                  <a:pt x="308" y="1635"/>
                </a:cubicBezTo>
                <a:cubicBezTo>
                  <a:pt x="436" y="1738"/>
                  <a:pt x="590" y="1841"/>
                  <a:pt x="770" y="1892"/>
                </a:cubicBezTo>
                <a:cubicBezTo>
                  <a:pt x="898" y="1917"/>
                  <a:pt x="1052" y="1917"/>
                  <a:pt x="1180" y="1943"/>
                </a:cubicBezTo>
                <a:cubicBezTo>
                  <a:pt x="1308" y="1943"/>
                  <a:pt x="1411" y="1917"/>
                  <a:pt x="1513" y="1866"/>
                </a:cubicBezTo>
                <a:cubicBezTo>
                  <a:pt x="1642" y="1815"/>
                  <a:pt x="1719" y="1764"/>
                  <a:pt x="1795" y="1687"/>
                </a:cubicBezTo>
                <a:cubicBezTo>
                  <a:pt x="1898" y="1584"/>
                  <a:pt x="1949" y="1507"/>
                  <a:pt x="2001" y="1379"/>
                </a:cubicBezTo>
                <a:cubicBezTo>
                  <a:pt x="2052" y="1276"/>
                  <a:pt x="2078" y="1174"/>
                  <a:pt x="2078" y="1046"/>
                </a:cubicBezTo>
                <a:cubicBezTo>
                  <a:pt x="2078" y="815"/>
                  <a:pt x="1975" y="558"/>
                  <a:pt x="1795" y="405"/>
                </a:cubicBezTo>
                <a:cubicBezTo>
                  <a:pt x="1679" y="269"/>
                  <a:pt x="1519" y="177"/>
                  <a:pt x="1337" y="152"/>
                </a:cubicBezTo>
                <a:lnTo>
                  <a:pt x="1337" y="152"/>
                </a:lnTo>
                <a:cubicBezTo>
                  <a:pt x="1197" y="51"/>
                  <a:pt x="1028" y="1"/>
                  <a:pt x="8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6"/>
          <p:cNvSpPr/>
          <p:nvPr/>
        </p:nvSpPr>
        <p:spPr>
          <a:xfrm>
            <a:off x="161338" y="3846500"/>
            <a:ext cx="53875" cy="51300"/>
          </a:xfrm>
          <a:custGeom>
            <a:avLst/>
            <a:gdLst/>
            <a:ahLst/>
            <a:cxnLst/>
            <a:rect l="l" t="t" r="r" b="b"/>
            <a:pathLst>
              <a:path w="2155" h="2052" extrusionOk="0">
                <a:moveTo>
                  <a:pt x="1565" y="1949"/>
                </a:moveTo>
                <a:lnTo>
                  <a:pt x="1516" y="1959"/>
                </a:lnTo>
                <a:lnTo>
                  <a:pt x="1516" y="1959"/>
                </a:lnTo>
                <a:cubicBezTo>
                  <a:pt x="1523" y="1956"/>
                  <a:pt x="1531" y="1952"/>
                  <a:pt x="1539" y="1949"/>
                </a:cubicBezTo>
                <a:close/>
                <a:moveTo>
                  <a:pt x="1078" y="0"/>
                </a:moveTo>
                <a:cubicBezTo>
                  <a:pt x="462" y="0"/>
                  <a:pt x="1" y="616"/>
                  <a:pt x="180" y="1205"/>
                </a:cubicBezTo>
                <a:cubicBezTo>
                  <a:pt x="180" y="1257"/>
                  <a:pt x="206" y="1308"/>
                  <a:pt x="232" y="1359"/>
                </a:cubicBezTo>
                <a:cubicBezTo>
                  <a:pt x="283" y="1513"/>
                  <a:pt x="385" y="1667"/>
                  <a:pt x="488" y="1795"/>
                </a:cubicBezTo>
                <a:lnTo>
                  <a:pt x="667" y="1949"/>
                </a:lnTo>
                <a:cubicBezTo>
                  <a:pt x="770" y="2000"/>
                  <a:pt x="873" y="2026"/>
                  <a:pt x="975" y="2052"/>
                </a:cubicBezTo>
                <a:cubicBezTo>
                  <a:pt x="1125" y="2052"/>
                  <a:pt x="1262" y="2038"/>
                  <a:pt x="1394" y="2000"/>
                </a:cubicBezTo>
                <a:lnTo>
                  <a:pt x="1411" y="2000"/>
                </a:lnTo>
                <a:cubicBezTo>
                  <a:pt x="1584" y="2000"/>
                  <a:pt x="1739" y="1872"/>
                  <a:pt x="1783" y="1694"/>
                </a:cubicBezTo>
                <a:lnTo>
                  <a:pt x="1783" y="1694"/>
                </a:lnTo>
                <a:cubicBezTo>
                  <a:pt x="1882" y="1544"/>
                  <a:pt x="1956" y="1375"/>
                  <a:pt x="1975" y="1205"/>
                </a:cubicBezTo>
                <a:cubicBezTo>
                  <a:pt x="2155" y="616"/>
                  <a:pt x="1693" y="0"/>
                  <a:pt x="10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2" name="Google Shape;652;p26"/>
          <p:cNvGrpSpPr/>
          <p:nvPr/>
        </p:nvGrpSpPr>
        <p:grpSpPr>
          <a:xfrm>
            <a:off x="6603980" y="199226"/>
            <a:ext cx="546585" cy="617950"/>
            <a:chOff x="7800513" y="501900"/>
            <a:chExt cx="424400" cy="479775"/>
          </a:xfrm>
        </p:grpSpPr>
        <p:sp>
          <p:nvSpPr>
            <p:cNvPr id="653" name="Google Shape;653;p26"/>
            <p:cNvSpPr/>
            <p:nvPr/>
          </p:nvSpPr>
          <p:spPr>
            <a:xfrm>
              <a:off x="7894738" y="848300"/>
              <a:ext cx="5150" cy="3225"/>
            </a:xfrm>
            <a:custGeom>
              <a:avLst/>
              <a:gdLst/>
              <a:ahLst/>
              <a:cxnLst/>
              <a:rect l="l" t="t" r="r" b="b"/>
              <a:pathLst>
                <a:path w="206" h="129" extrusionOk="0">
                  <a:moveTo>
                    <a:pt x="206" y="129"/>
                  </a:moveTo>
                  <a:lnTo>
                    <a:pt x="1" y="129"/>
                  </a:lnTo>
                  <a:cubicBezTo>
                    <a:pt x="103" y="1"/>
                    <a:pt x="103" y="1"/>
                    <a:pt x="206" y="1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7860763" y="881650"/>
              <a:ext cx="3875" cy="4500"/>
            </a:xfrm>
            <a:custGeom>
              <a:avLst/>
              <a:gdLst/>
              <a:ahLst/>
              <a:cxnLst/>
              <a:rect l="l" t="t" r="r" b="b"/>
              <a:pathLst>
                <a:path w="155" h="180" extrusionOk="0">
                  <a:moveTo>
                    <a:pt x="155" y="51"/>
                  </a:moveTo>
                  <a:cubicBezTo>
                    <a:pt x="155" y="103"/>
                    <a:pt x="129" y="180"/>
                    <a:pt x="1" y="154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7881913" y="912400"/>
              <a:ext cx="3250" cy="1950"/>
            </a:xfrm>
            <a:custGeom>
              <a:avLst/>
              <a:gdLst/>
              <a:ahLst/>
              <a:cxnLst/>
              <a:rect l="l" t="t" r="r" b="b"/>
              <a:pathLst>
                <a:path w="130" h="78" extrusionOk="0">
                  <a:moveTo>
                    <a:pt x="27" y="1"/>
                  </a:moveTo>
                  <a:lnTo>
                    <a:pt x="129" y="26"/>
                  </a:lnTo>
                  <a:cubicBezTo>
                    <a:pt x="129" y="52"/>
                    <a:pt x="129" y="52"/>
                    <a:pt x="129" y="78"/>
                  </a:cubicBezTo>
                  <a:lnTo>
                    <a:pt x="1" y="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8044113" y="900875"/>
              <a:ext cx="3875" cy="3225"/>
            </a:xfrm>
            <a:custGeom>
              <a:avLst/>
              <a:gdLst/>
              <a:ahLst/>
              <a:cxnLst/>
              <a:rect l="l" t="t" r="r" b="b"/>
              <a:pathLst>
                <a:path w="155" h="129" extrusionOk="0">
                  <a:moveTo>
                    <a:pt x="154" y="52"/>
                  </a:moveTo>
                  <a:lnTo>
                    <a:pt x="0" y="129"/>
                  </a:lnTo>
                  <a:lnTo>
                    <a:pt x="0" y="103"/>
                  </a:lnTo>
                  <a:lnTo>
                    <a:pt x="129" y="0"/>
                  </a:lnTo>
                  <a:cubicBezTo>
                    <a:pt x="129" y="0"/>
                    <a:pt x="129" y="26"/>
                    <a:pt x="154" y="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8187713" y="948950"/>
              <a:ext cx="3225" cy="1950"/>
            </a:xfrm>
            <a:custGeom>
              <a:avLst/>
              <a:gdLst/>
              <a:ahLst/>
              <a:cxnLst/>
              <a:rect l="l" t="t" r="r" b="b"/>
              <a:pathLst>
                <a:path w="129" h="78" extrusionOk="0">
                  <a:moveTo>
                    <a:pt x="129" y="77"/>
                  </a:moveTo>
                  <a:lnTo>
                    <a:pt x="0" y="77"/>
                  </a:lnTo>
                  <a:cubicBezTo>
                    <a:pt x="0" y="52"/>
                    <a:pt x="0" y="26"/>
                    <a:pt x="0" y="0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8182588" y="935475"/>
              <a:ext cx="3225" cy="2600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26" y="1"/>
                  </a:moveTo>
                  <a:lnTo>
                    <a:pt x="128" y="78"/>
                  </a:lnTo>
                  <a:cubicBezTo>
                    <a:pt x="128" y="78"/>
                    <a:pt x="128" y="78"/>
                    <a:pt x="128" y="104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8081938" y="979725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26" y="0"/>
                  </a:moveTo>
                  <a:lnTo>
                    <a:pt x="77" y="52"/>
                  </a:lnTo>
                  <a:cubicBezTo>
                    <a:pt x="77" y="52"/>
                    <a:pt x="52" y="77"/>
                    <a:pt x="52" y="77"/>
                  </a:cubicBezTo>
                  <a:lnTo>
                    <a:pt x="0" y="26"/>
                  </a:lnTo>
                  <a:cubicBezTo>
                    <a:pt x="0" y="0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7972313" y="835475"/>
              <a:ext cx="10275" cy="10300"/>
            </a:xfrm>
            <a:custGeom>
              <a:avLst/>
              <a:gdLst/>
              <a:ahLst/>
              <a:cxnLst/>
              <a:rect l="l" t="t" r="r" b="b"/>
              <a:pathLst>
                <a:path w="411" h="412" extrusionOk="0">
                  <a:moveTo>
                    <a:pt x="103" y="1"/>
                  </a:moveTo>
                  <a:lnTo>
                    <a:pt x="1" y="103"/>
                  </a:lnTo>
                  <a:lnTo>
                    <a:pt x="283" y="411"/>
                  </a:lnTo>
                  <a:lnTo>
                    <a:pt x="411" y="257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7905013" y="649425"/>
              <a:ext cx="9625" cy="8500"/>
            </a:xfrm>
            <a:custGeom>
              <a:avLst/>
              <a:gdLst/>
              <a:ahLst/>
              <a:cxnLst/>
              <a:rect l="l" t="t" r="r" b="b"/>
              <a:pathLst>
                <a:path w="385" h="340" extrusionOk="0">
                  <a:moveTo>
                    <a:pt x="222" y="1"/>
                  </a:moveTo>
                  <a:cubicBezTo>
                    <a:pt x="84" y="1"/>
                    <a:pt x="0" y="93"/>
                    <a:pt x="0" y="340"/>
                  </a:cubicBezTo>
                  <a:lnTo>
                    <a:pt x="385" y="32"/>
                  </a:lnTo>
                  <a:cubicBezTo>
                    <a:pt x="325" y="12"/>
                    <a:pt x="270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7924238" y="895100"/>
              <a:ext cx="6425" cy="4500"/>
            </a:xfrm>
            <a:custGeom>
              <a:avLst/>
              <a:gdLst/>
              <a:ahLst/>
              <a:cxnLst/>
              <a:rect l="l" t="t" r="r" b="b"/>
              <a:pathLst>
                <a:path w="257" h="180" extrusionOk="0">
                  <a:moveTo>
                    <a:pt x="52" y="1"/>
                  </a:moveTo>
                  <a:lnTo>
                    <a:pt x="0" y="129"/>
                  </a:lnTo>
                  <a:cubicBezTo>
                    <a:pt x="77" y="154"/>
                    <a:pt x="154" y="154"/>
                    <a:pt x="231" y="180"/>
                  </a:cubicBezTo>
                  <a:cubicBezTo>
                    <a:pt x="231" y="154"/>
                    <a:pt x="257" y="129"/>
                    <a:pt x="257" y="103"/>
                  </a:cubicBezTo>
                  <a:cubicBezTo>
                    <a:pt x="180" y="52"/>
                    <a:pt x="129" y="26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7949238" y="598925"/>
              <a:ext cx="10275" cy="4325"/>
            </a:xfrm>
            <a:custGeom>
              <a:avLst/>
              <a:gdLst/>
              <a:ahLst/>
              <a:cxnLst/>
              <a:rect l="l" t="t" r="r" b="b"/>
              <a:pathLst>
                <a:path w="411" h="173" extrusionOk="0">
                  <a:moveTo>
                    <a:pt x="411" y="1"/>
                  </a:moveTo>
                  <a:lnTo>
                    <a:pt x="0" y="52"/>
                  </a:lnTo>
                  <a:cubicBezTo>
                    <a:pt x="70" y="133"/>
                    <a:pt x="129" y="172"/>
                    <a:pt x="186" y="172"/>
                  </a:cubicBezTo>
                  <a:cubicBezTo>
                    <a:pt x="257" y="172"/>
                    <a:pt x="326" y="113"/>
                    <a:pt x="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7955013" y="553425"/>
              <a:ext cx="4500" cy="6425"/>
            </a:xfrm>
            <a:custGeom>
              <a:avLst/>
              <a:gdLst/>
              <a:ahLst/>
              <a:cxnLst/>
              <a:rect l="l" t="t" r="r" b="b"/>
              <a:pathLst>
                <a:path w="180" h="257" extrusionOk="0">
                  <a:moveTo>
                    <a:pt x="103" y="0"/>
                  </a:moveTo>
                  <a:lnTo>
                    <a:pt x="0" y="205"/>
                  </a:lnTo>
                  <a:cubicBezTo>
                    <a:pt x="51" y="205"/>
                    <a:pt x="77" y="231"/>
                    <a:pt x="128" y="257"/>
                  </a:cubicBezTo>
                  <a:lnTo>
                    <a:pt x="180" y="2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7922963" y="558550"/>
              <a:ext cx="7075" cy="5800"/>
            </a:xfrm>
            <a:custGeom>
              <a:avLst/>
              <a:gdLst/>
              <a:ahLst/>
              <a:cxnLst/>
              <a:rect l="l" t="t" r="r" b="b"/>
              <a:pathLst>
                <a:path w="283" h="232" extrusionOk="0">
                  <a:moveTo>
                    <a:pt x="128" y="0"/>
                  </a:moveTo>
                  <a:cubicBezTo>
                    <a:pt x="77" y="26"/>
                    <a:pt x="51" y="77"/>
                    <a:pt x="0" y="154"/>
                  </a:cubicBezTo>
                  <a:cubicBezTo>
                    <a:pt x="77" y="180"/>
                    <a:pt x="154" y="231"/>
                    <a:pt x="180" y="231"/>
                  </a:cubicBezTo>
                  <a:cubicBezTo>
                    <a:pt x="231" y="180"/>
                    <a:pt x="256" y="103"/>
                    <a:pt x="282" y="52"/>
                  </a:cubicBezTo>
                  <a:cubicBezTo>
                    <a:pt x="231" y="52"/>
                    <a:pt x="154" y="0"/>
                    <a:pt x="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7849238" y="632275"/>
              <a:ext cx="4500" cy="6425"/>
            </a:xfrm>
            <a:custGeom>
              <a:avLst/>
              <a:gdLst/>
              <a:ahLst/>
              <a:cxnLst/>
              <a:rect l="l" t="t" r="r" b="b"/>
              <a:pathLst>
                <a:path w="180" h="257" extrusionOk="0">
                  <a:moveTo>
                    <a:pt x="51" y="0"/>
                  </a:moveTo>
                  <a:cubicBezTo>
                    <a:pt x="26" y="77"/>
                    <a:pt x="0" y="128"/>
                    <a:pt x="0" y="205"/>
                  </a:cubicBezTo>
                  <a:cubicBezTo>
                    <a:pt x="0" y="205"/>
                    <a:pt x="51" y="231"/>
                    <a:pt x="77" y="257"/>
                  </a:cubicBezTo>
                  <a:cubicBezTo>
                    <a:pt x="128" y="205"/>
                    <a:pt x="154" y="154"/>
                    <a:pt x="180" y="103"/>
                  </a:cubicBezTo>
                  <a:cubicBezTo>
                    <a:pt x="180" y="103"/>
                    <a:pt x="103" y="51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7878713" y="613025"/>
              <a:ext cx="5800" cy="5800"/>
            </a:xfrm>
            <a:custGeom>
              <a:avLst/>
              <a:gdLst/>
              <a:ahLst/>
              <a:cxnLst/>
              <a:rect l="l" t="t" r="r" b="b"/>
              <a:pathLst>
                <a:path w="232" h="232" extrusionOk="0">
                  <a:moveTo>
                    <a:pt x="232" y="1"/>
                  </a:moveTo>
                  <a:cubicBezTo>
                    <a:pt x="155" y="26"/>
                    <a:pt x="78" y="26"/>
                    <a:pt x="1" y="78"/>
                  </a:cubicBezTo>
                  <a:cubicBezTo>
                    <a:pt x="1" y="78"/>
                    <a:pt x="1" y="155"/>
                    <a:pt x="26" y="232"/>
                  </a:cubicBezTo>
                  <a:cubicBezTo>
                    <a:pt x="103" y="206"/>
                    <a:pt x="155" y="180"/>
                    <a:pt x="232" y="129"/>
                  </a:cubicBezTo>
                  <a:cubicBezTo>
                    <a:pt x="232" y="129"/>
                    <a:pt x="232" y="52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7800513" y="501900"/>
              <a:ext cx="424400" cy="477500"/>
            </a:xfrm>
            <a:custGeom>
              <a:avLst/>
              <a:gdLst/>
              <a:ahLst/>
              <a:cxnLst/>
              <a:rect l="l" t="t" r="r" b="b"/>
              <a:pathLst>
                <a:path w="16976" h="19100" extrusionOk="0">
                  <a:moveTo>
                    <a:pt x="6900" y="1834"/>
                  </a:moveTo>
                  <a:cubicBezTo>
                    <a:pt x="5158" y="4936"/>
                    <a:pt x="4952" y="9264"/>
                    <a:pt x="6180" y="12421"/>
                  </a:cubicBezTo>
                  <a:cubicBezTo>
                    <a:pt x="7213" y="15101"/>
                    <a:pt x="9934" y="16822"/>
                    <a:pt x="12762" y="17765"/>
                  </a:cubicBezTo>
                  <a:lnTo>
                    <a:pt x="12762" y="17765"/>
                  </a:lnTo>
                  <a:cubicBezTo>
                    <a:pt x="12038" y="17828"/>
                    <a:pt x="11313" y="17872"/>
                    <a:pt x="10589" y="17872"/>
                  </a:cubicBezTo>
                  <a:cubicBezTo>
                    <a:pt x="9957" y="17872"/>
                    <a:pt x="9325" y="17838"/>
                    <a:pt x="8693" y="17754"/>
                  </a:cubicBezTo>
                  <a:cubicBezTo>
                    <a:pt x="6026" y="17370"/>
                    <a:pt x="3795" y="15549"/>
                    <a:pt x="2488" y="13292"/>
                  </a:cubicBezTo>
                  <a:cubicBezTo>
                    <a:pt x="1103" y="10959"/>
                    <a:pt x="1641" y="8267"/>
                    <a:pt x="2872" y="6010"/>
                  </a:cubicBezTo>
                  <a:cubicBezTo>
                    <a:pt x="3539" y="4779"/>
                    <a:pt x="4462" y="3702"/>
                    <a:pt x="5590" y="2856"/>
                  </a:cubicBezTo>
                  <a:cubicBezTo>
                    <a:pt x="6000" y="2556"/>
                    <a:pt x="6445" y="2183"/>
                    <a:pt x="6900" y="1834"/>
                  </a:cubicBezTo>
                  <a:close/>
                  <a:moveTo>
                    <a:pt x="7864" y="0"/>
                  </a:moveTo>
                  <a:cubicBezTo>
                    <a:pt x="7809" y="0"/>
                    <a:pt x="7752" y="11"/>
                    <a:pt x="7693" y="35"/>
                  </a:cubicBezTo>
                  <a:cubicBezTo>
                    <a:pt x="6590" y="497"/>
                    <a:pt x="5565" y="1420"/>
                    <a:pt x="4616" y="2138"/>
                  </a:cubicBezTo>
                  <a:cubicBezTo>
                    <a:pt x="3642" y="2830"/>
                    <a:pt x="2821" y="3933"/>
                    <a:pt x="2129" y="4984"/>
                  </a:cubicBezTo>
                  <a:cubicBezTo>
                    <a:pt x="565" y="7292"/>
                    <a:pt x="0" y="10267"/>
                    <a:pt x="949" y="12908"/>
                  </a:cubicBezTo>
                  <a:cubicBezTo>
                    <a:pt x="1821" y="15293"/>
                    <a:pt x="4001" y="17395"/>
                    <a:pt x="6334" y="18370"/>
                  </a:cubicBezTo>
                  <a:cubicBezTo>
                    <a:pt x="7691" y="18917"/>
                    <a:pt x="9090" y="19100"/>
                    <a:pt x="10505" y="19100"/>
                  </a:cubicBezTo>
                  <a:cubicBezTo>
                    <a:pt x="12406" y="19100"/>
                    <a:pt x="14336" y="18770"/>
                    <a:pt x="16232" y="18549"/>
                  </a:cubicBezTo>
                  <a:cubicBezTo>
                    <a:pt x="16976" y="18549"/>
                    <a:pt x="16976" y="17447"/>
                    <a:pt x="16232" y="17447"/>
                  </a:cubicBezTo>
                  <a:lnTo>
                    <a:pt x="16232" y="17421"/>
                  </a:lnTo>
                  <a:cubicBezTo>
                    <a:pt x="16192" y="17424"/>
                    <a:pt x="16152" y="17427"/>
                    <a:pt x="16112" y="17431"/>
                  </a:cubicBezTo>
                  <a:lnTo>
                    <a:pt x="16112" y="17431"/>
                  </a:lnTo>
                  <a:cubicBezTo>
                    <a:pt x="12496" y="16944"/>
                    <a:pt x="8218" y="15098"/>
                    <a:pt x="7001" y="11421"/>
                  </a:cubicBezTo>
                  <a:cubicBezTo>
                    <a:pt x="5770" y="7651"/>
                    <a:pt x="7155" y="3779"/>
                    <a:pt x="8616" y="317"/>
                  </a:cubicBezTo>
                  <a:cubicBezTo>
                    <a:pt x="8690" y="152"/>
                    <a:pt x="8527" y="14"/>
                    <a:pt x="8362" y="14"/>
                  </a:cubicBezTo>
                  <a:cubicBezTo>
                    <a:pt x="8301" y="14"/>
                    <a:pt x="8240" y="33"/>
                    <a:pt x="8191" y="77"/>
                  </a:cubicBezTo>
                  <a:lnTo>
                    <a:pt x="8191" y="77"/>
                  </a:lnTo>
                  <a:cubicBezTo>
                    <a:pt x="8196" y="71"/>
                    <a:pt x="8201" y="66"/>
                    <a:pt x="8206" y="61"/>
                  </a:cubicBezTo>
                  <a:lnTo>
                    <a:pt x="8206" y="61"/>
                  </a:lnTo>
                  <a:lnTo>
                    <a:pt x="8180" y="87"/>
                  </a:lnTo>
                  <a:cubicBezTo>
                    <a:pt x="8184" y="83"/>
                    <a:pt x="8187" y="80"/>
                    <a:pt x="8191" y="77"/>
                  </a:cubicBezTo>
                  <a:lnTo>
                    <a:pt x="8191" y="77"/>
                  </a:lnTo>
                  <a:cubicBezTo>
                    <a:pt x="8178" y="90"/>
                    <a:pt x="8166" y="102"/>
                    <a:pt x="8154" y="115"/>
                  </a:cubicBezTo>
                  <a:lnTo>
                    <a:pt x="8154" y="115"/>
                  </a:lnTo>
                  <a:cubicBezTo>
                    <a:pt x="8073" y="45"/>
                    <a:pt x="7974" y="0"/>
                    <a:pt x="7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7825513" y="552250"/>
              <a:ext cx="139725" cy="276750"/>
            </a:xfrm>
            <a:custGeom>
              <a:avLst/>
              <a:gdLst/>
              <a:ahLst/>
              <a:cxnLst/>
              <a:rect l="l" t="t" r="r" b="b"/>
              <a:pathLst>
                <a:path w="5589" h="11070" extrusionOk="0">
                  <a:moveTo>
                    <a:pt x="5288" y="0"/>
                  </a:moveTo>
                  <a:cubicBezTo>
                    <a:pt x="5244" y="0"/>
                    <a:pt x="5198" y="14"/>
                    <a:pt x="5155" y="47"/>
                  </a:cubicBezTo>
                  <a:lnTo>
                    <a:pt x="5180" y="47"/>
                  </a:lnTo>
                  <a:cubicBezTo>
                    <a:pt x="2334" y="2688"/>
                    <a:pt x="0" y="7714"/>
                    <a:pt x="3257" y="10945"/>
                  </a:cubicBezTo>
                  <a:cubicBezTo>
                    <a:pt x="3351" y="11032"/>
                    <a:pt x="3459" y="11070"/>
                    <a:pt x="3563" y="11070"/>
                  </a:cubicBezTo>
                  <a:cubicBezTo>
                    <a:pt x="3830" y="11070"/>
                    <a:pt x="4074" y="10822"/>
                    <a:pt x="4001" y="10509"/>
                  </a:cubicBezTo>
                  <a:cubicBezTo>
                    <a:pt x="3949" y="9868"/>
                    <a:pt x="3796" y="9253"/>
                    <a:pt x="3590" y="8637"/>
                  </a:cubicBezTo>
                  <a:cubicBezTo>
                    <a:pt x="3556" y="8557"/>
                    <a:pt x="3480" y="8517"/>
                    <a:pt x="3406" y="8517"/>
                  </a:cubicBezTo>
                  <a:cubicBezTo>
                    <a:pt x="3317" y="8517"/>
                    <a:pt x="3231" y="8576"/>
                    <a:pt x="3231" y="8689"/>
                  </a:cubicBezTo>
                  <a:cubicBezTo>
                    <a:pt x="3231" y="8923"/>
                    <a:pt x="3228" y="9153"/>
                    <a:pt x="3219" y="9383"/>
                  </a:cubicBezTo>
                  <a:lnTo>
                    <a:pt x="3219" y="9383"/>
                  </a:lnTo>
                  <a:cubicBezTo>
                    <a:pt x="1558" y="6476"/>
                    <a:pt x="3523" y="2759"/>
                    <a:pt x="5488" y="355"/>
                  </a:cubicBezTo>
                  <a:cubicBezTo>
                    <a:pt x="5589" y="193"/>
                    <a:pt x="5451" y="0"/>
                    <a:pt x="5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7839613" y="597150"/>
              <a:ext cx="171525" cy="342975"/>
            </a:xfrm>
            <a:custGeom>
              <a:avLst/>
              <a:gdLst/>
              <a:ahLst/>
              <a:cxnLst/>
              <a:rect l="l" t="t" r="r" b="b"/>
              <a:pathLst>
                <a:path w="6861" h="13719" extrusionOk="0">
                  <a:moveTo>
                    <a:pt x="3306" y="1"/>
                  </a:moveTo>
                  <a:cubicBezTo>
                    <a:pt x="3226" y="1"/>
                    <a:pt x="3145" y="37"/>
                    <a:pt x="3078" y="123"/>
                  </a:cubicBezTo>
                  <a:cubicBezTo>
                    <a:pt x="1180" y="2303"/>
                    <a:pt x="488" y="5303"/>
                    <a:pt x="1257" y="8098"/>
                  </a:cubicBezTo>
                  <a:cubicBezTo>
                    <a:pt x="1872" y="10380"/>
                    <a:pt x="4026" y="13406"/>
                    <a:pt x="6539" y="13713"/>
                  </a:cubicBezTo>
                  <a:cubicBezTo>
                    <a:pt x="6555" y="13717"/>
                    <a:pt x="6570" y="13718"/>
                    <a:pt x="6585" y="13718"/>
                  </a:cubicBezTo>
                  <a:cubicBezTo>
                    <a:pt x="6804" y="13718"/>
                    <a:pt x="6860" y="13372"/>
                    <a:pt x="6668" y="13252"/>
                  </a:cubicBezTo>
                  <a:cubicBezTo>
                    <a:pt x="2360" y="10406"/>
                    <a:pt x="1" y="5175"/>
                    <a:pt x="3590" y="636"/>
                  </a:cubicBezTo>
                  <a:cubicBezTo>
                    <a:pt x="3805" y="363"/>
                    <a:pt x="3560" y="1"/>
                    <a:pt x="3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7842188" y="617150"/>
              <a:ext cx="172025" cy="308350"/>
            </a:xfrm>
            <a:custGeom>
              <a:avLst/>
              <a:gdLst/>
              <a:ahLst/>
              <a:cxnLst/>
              <a:rect l="l" t="t" r="r" b="b"/>
              <a:pathLst>
                <a:path w="6881" h="12334" extrusionOk="0">
                  <a:moveTo>
                    <a:pt x="2315" y="0"/>
                  </a:moveTo>
                  <a:cubicBezTo>
                    <a:pt x="2247" y="0"/>
                    <a:pt x="2181" y="27"/>
                    <a:pt x="2128" y="92"/>
                  </a:cubicBezTo>
                  <a:cubicBezTo>
                    <a:pt x="616" y="1990"/>
                    <a:pt x="0" y="4195"/>
                    <a:pt x="1077" y="6529"/>
                  </a:cubicBezTo>
                  <a:cubicBezTo>
                    <a:pt x="2128" y="8785"/>
                    <a:pt x="4180" y="11272"/>
                    <a:pt x="6513" y="12324"/>
                  </a:cubicBezTo>
                  <a:cubicBezTo>
                    <a:pt x="6534" y="12331"/>
                    <a:pt x="6555" y="12334"/>
                    <a:pt x="6578" y="12334"/>
                  </a:cubicBezTo>
                  <a:cubicBezTo>
                    <a:pt x="6722" y="12334"/>
                    <a:pt x="6881" y="12197"/>
                    <a:pt x="6770" y="12042"/>
                  </a:cubicBezTo>
                  <a:cubicBezTo>
                    <a:pt x="5590" y="10452"/>
                    <a:pt x="3923" y="9247"/>
                    <a:pt x="2744" y="7631"/>
                  </a:cubicBezTo>
                  <a:cubicBezTo>
                    <a:pt x="1103" y="5349"/>
                    <a:pt x="872" y="2759"/>
                    <a:pt x="2564" y="426"/>
                  </a:cubicBezTo>
                  <a:cubicBezTo>
                    <a:pt x="2717" y="234"/>
                    <a:pt x="2514" y="0"/>
                    <a:pt x="2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7837038" y="627075"/>
              <a:ext cx="123175" cy="270650"/>
            </a:xfrm>
            <a:custGeom>
              <a:avLst/>
              <a:gdLst/>
              <a:ahLst/>
              <a:cxnLst/>
              <a:rect l="l" t="t" r="r" b="b"/>
              <a:pathLst>
                <a:path w="4927" h="10826" extrusionOk="0">
                  <a:moveTo>
                    <a:pt x="1910" y="0"/>
                  </a:moveTo>
                  <a:cubicBezTo>
                    <a:pt x="1790" y="0"/>
                    <a:pt x="1676" y="54"/>
                    <a:pt x="1616" y="182"/>
                  </a:cubicBezTo>
                  <a:cubicBezTo>
                    <a:pt x="1" y="3926"/>
                    <a:pt x="847" y="8414"/>
                    <a:pt x="4437" y="10747"/>
                  </a:cubicBezTo>
                  <a:cubicBezTo>
                    <a:pt x="4492" y="10803"/>
                    <a:pt x="4552" y="10825"/>
                    <a:pt x="4608" y="10825"/>
                  </a:cubicBezTo>
                  <a:cubicBezTo>
                    <a:pt x="4786" y="10825"/>
                    <a:pt x="4926" y="10595"/>
                    <a:pt x="4770" y="10439"/>
                  </a:cubicBezTo>
                  <a:cubicBezTo>
                    <a:pt x="3847" y="9003"/>
                    <a:pt x="2693" y="7773"/>
                    <a:pt x="2027" y="6183"/>
                  </a:cubicBezTo>
                  <a:cubicBezTo>
                    <a:pt x="1257" y="4311"/>
                    <a:pt x="1565" y="2311"/>
                    <a:pt x="2309" y="490"/>
                  </a:cubicBezTo>
                  <a:cubicBezTo>
                    <a:pt x="2411" y="217"/>
                    <a:pt x="2149" y="0"/>
                    <a:pt x="1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7825513" y="705350"/>
              <a:ext cx="148400" cy="214925"/>
            </a:xfrm>
            <a:custGeom>
              <a:avLst/>
              <a:gdLst/>
              <a:ahLst/>
              <a:cxnLst/>
              <a:rect l="l" t="t" r="r" b="b"/>
              <a:pathLst>
                <a:path w="5936" h="8597" extrusionOk="0">
                  <a:moveTo>
                    <a:pt x="1234" y="0"/>
                  </a:moveTo>
                  <a:cubicBezTo>
                    <a:pt x="1143" y="0"/>
                    <a:pt x="1055" y="45"/>
                    <a:pt x="1000" y="154"/>
                  </a:cubicBezTo>
                  <a:cubicBezTo>
                    <a:pt x="231" y="1847"/>
                    <a:pt x="0" y="3488"/>
                    <a:pt x="872" y="5180"/>
                  </a:cubicBezTo>
                  <a:cubicBezTo>
                    <a:pt x="1744" y="6873"/>
                    <a:pt x="3796" y="8155"/>
                    <a:pt x="5616" y="8591"/>
                  </a:cubicBezTo>
                  <a:cubicBezTo>
                    <a:pt x="5632" y="8594"/>
                    <a:pt x="5647" y="8596"/>
                    <a:pt x="5661" y="8596"/>
                  </a:cubicBezTo>
                  <a:cubicBezTo>
                    <a:pt x="5839" y="8596"/>
                    <a:pt x="5936" y="8324"/>
                    <a:pt x="5770" y="8206"/>
                  </a:cubicBezTo>
                  <a:cubicBezTo>
                    <a:pt x="4513" y="7360"/>
                    <a:pt x="3206" y="6693"/>
                    <a:pt x="2154" y="5590"/>
                  </a:cubicBezTo>
                  <a:cubicBezTo>
                    <a:pt x="795" y="4129"/>
                    <a:pt x="821" y="2206"/>
                    <a:pt x="1565" y="488"/>
                  </a:cubicBezTo>
                  <a:cubicBezTo>
                    <a:pt x="1672" y="238"/>
                    <a:pt x="144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7844113" y="640675"/>
              <a:ext cx="98175" cy="275775"/>
            </a:xfrm>
            <a:custGeom>
              <a:avLst/>
              <a:gdLst/>
              <a:ahLst/>
              <a:cxnLst/>
              <a:rect l="l" t="t" r="r" b="b"/>
              <a:pathLst>
                <a:path w="3927" h="11031" extrusionOk="0">
                  <a:moveTo>
                    <a:pt x="1216" y="1"/>
                  </a:moveTo>
                  <a:cubicBezTo>
                    <a:pt x="1063" y="1"/>
                    <a:pt x="898" y="97"/>
                    <a:pt x="872" y="280"/>
                  </a:cubicBezTo>
                  <a:lnTo>
                    <a:pt x="872" y="305"/>
                  </a:lnTo>
                  <a:cubicBezTo>
                    <a:pt x="462" y="3793"/>
                    <a:pt x="0" y="8895"/>
                    <a:pt x="3590" y="10998"/>
                  </a:cubicBezTo>
                  <a:cubicBezTo>
                    <a:pt x="3626" y="11021"/>
                    <a:pt x="3660" y="11030"/>
                    <a:pt x="3692" y="11030"/>
                  </a:cubicBezTo>
                  <a:cubicBezTo>
                    <a:pt x="3840" y="11030"/>
                    <a:pt x="3926" y="10813"/>
                    <a:pt x="3821" y="10665"/>
                  </a:cubicBezTo>
                  <a:cubicBezTo>
                    <a:pt x="2513" y="9024"/>
                    <a:pt x="1667" y="7459"/>
                    <a:pt x="1410" y="5331"/>
                  </a:cubicBezTo>
                  <a:cubicBezTo>
                    <a:pt x="1205" y="3664"/>
                    <a:pt x="1359" y="1946"/>
                    <a:pt x="1487" y="280"/>
                  </a:cubicBezTo>
                  <a:cubicBezTo>
                    <a:pt x="1500" y="91"/>
                    <a:pt x="1364" y="1"/>
                    <a:pt x="1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7852438" y="579250"/>
              <a:ext cx="100775" cy="278775"/>
            </a:xfrm>
            <a:custGeom>
              <a:avLst/>
              <a:gdLst/>
              <a:ahLst/>
              <a:cxnLst/>
              <a:rect l="l" t="t" r="r" b="b"/>
              <a:pathLst>
                <a:path w="4031" h="11151" extrusionOk="0">
                  <a:moveTo>
                    <a:pt x="3133" y="1"/>
                  </a:moveTo>
                  <a:cubicBezTo>
                    <a:pt x="3069" y="1"/>
                    <a:pt x="3004" y="29"/>
                    <a:pt x="2949" y="95"/>
                  </a:cubicBezTo>
                  <a:cubicBezTo>
                    <a:pt x="129" y="3326"/>
                    <a:pt x="0" y="8404"/>
                    <a:pt x="3590" y="11096"/>
                  </a:cubicBezTo>
                  <a:cubicBezTo>
                    <a:pt x="3639" y="11134"/>
                    <a:pt x="3688" y="11150"/>
                    <a:pt x="3733" y="11150"/>
                  </a:cubicBezTo>
                  <a:cubicBezTo>
                    <a:pt x="3904" y="11150"/>
                    <a:pt x="4030" y="10924"/>
                    <a:pt x="3949" y="10763"/>
                  </a:cubicBezTo>
                  <a:cubicBezTo>
                    <a:pt x="3180" y="9275"/>
                    <a:pt x="2052" y="8250"/>
                    <a:pt x="1667" y="6557"/>
                  </a:cubicBezTo>
                  <a:cubicBezTo>
                    <a:pt x="1231" y="4634"/>
                    <a:pt x="2180" y="1993"/>
                    <a:pt x="3360" y="506"/>
                  </a:cubicBezTo>
                  <a:cubicBezTo>
                    <a:pt x="3536" y="290"/>
                    <a:pt x="3339" y="1"/>
                    <a:pt x="3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7894113" y="541250"/>
              <a:ext cx="88625" cy="298025"/>
            </a:xfrm>
            <a:custGeom>
              <a:avLst/>
              <a:gdLst/>
              <a:ahLst/>
              <a:cxnLst/>
              <a:rect l="l" t="t" r="r" b="b"/>
              <a:pathLst>
                <a:path w="3545" h="11921" extrusionOk="0">
                  <a:moveTo>
                    <a:pt x="3116" y="0"/>
                  </a:moveTo>
                  <a:cubicBezTo>
                    <a:pt x="3045" y="0"/>
                    <a:pt x="2976" y="30"/>
                    <a:pt x="2923" y="102"/>
                  </a:cubicBezTo>
                  <a:cubicBezTo>
                    <a:pt x="1513" y="1872"/>
                    <a:pt x="975" y="3949"/>
                    <a:pt x="590" y="6128"/>
                  </a:cubicBezTo>
                  <a:cubicBezTo>
                    <a:pt x="257" y="7923"/>
                    <a:pt x="0" y="10411"/>
                    <a:pt x="1334" y="11847"/>
                  </a:cubicBezTo>
                  <a:cubicBezTo>
                    <a:pt x="1378" y="11899"/>
                    <a:pt x="1429" y="11920"/>
                    <a:pt x="1477" y="11920"/>
                  </a:cubicBezTo>
                  <a:cubicBezTo>
                    <a:pt x="1597" y="11920"/>
                    <a:pt x="1703" y="11787"/>
                    <a:pt x="1667" y="11642"/>
                  </a:cubicBezTo>
                  <a:cubicBezTo>
                    <a:pt x="898" y="7949"/>
                    <a:pt x="1385" y="3744"/>
                    <a:pt x="3411" y="487"/>
                  </a:cubicBezTo>
                  <a:cubicBezTo>
                    <a:pt x="3544" y="258"/>
                    <a:pt x="3322" y="0"/>
                    <a:pt x="3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7872938" y="587525"/>
              <a:ext cx="76425" cy="280950"/>
            </a:xfrm>
            <a:custGeom>
              <a:avLst/>
              <a:gdLst/>
              <a:ahLst/>
              <a:cxnLst/>
              <a:rect l="l" t="t" r="r" b="b"/>
              <a:pathLst>
                <a:path w="3057" h="11238" extrusionOk="0">
                  <a:moveTo>
                    <a:pt x="2452" y="1"/>
                  </a:moveTo>
                  <a:cubicBezTo>
                    <a:pt x="2304" y="1"/>
                    <a:pt x="2150" y="77"/>
                    <a:pt x="2078" y="252"/>
                  </a:cubicBezTo>
                  <a:cubicBezTo>
                    <a:pt x="796" y="3534"/>
                    <a:pt x="1" y="8329"/>
                    <a:pt x="2668" y="11175"/>
                  </a:cubicBezTo>
                  <a:cubicBezTo>
                    <a:pt x="2704" y="11219"/>
                    <a:pt x="2753" y="11238"/>
                    <a:pt x="2802" y="11238"/>
                  </a:cubicBezTo>
                  <a:cubicBezTo>
                    <a:pt x="2927" y="11238"/>
                    <a:pt x="3056" y="11117"/>
                    <a:pt x="3001" y="10970"/>
                  </a:cubicBezTo>
                  <a:cubicBezTo>
                    <a:pt x="2360" y="9226"/>
                    <a:pt x="1796" y="7662"/>
                    <a:pt x="1745" y="5765"/>
                  </a:cubicBezTo>
                  <a:cubicBezTo>
                    <a:pt x="1770" y="3944"/>
                    <a:pt x="2104" y="2149"/>
                    <a:pt x="2770" y="431"/>
                  </a:cubicBezTo>
                  <a:cubicBezTo>
                    <a:pt x="2878" y="170"/>
                    <a:pt x="2673" y="1"/>
                    <a:pt x="2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7892188" y="693175"/>
              <a:ext cx="166200" cy="239550"/>
            </a:xfrm>
            <a:custGeom>
              <a:avLst/>
              <a:gdLst/>
              <a:ahLst/>
              <a:cxnLst/>
              <a:rect l="l" t="t" r="r" b="b"/>
              <a:pathLst>
                <a:path w="6648" h="9582" extrusionOk="0">
                  <a:moveTo>
                    <a:pt x="673" y="0"/>
                  </a:moveTo>
                  <a:cubicBezTo>
                    <a:pt x="475" y="0"/>
                    <a:pt x="269" y="128"/>
                    <a:pt x="257" y="385"/>
                  </a:cubicBezTo>
                  <a:cubicBezTo>
                    <a:pt x="0" y="4052"/>
                    <a:pt x="3052" y="8129"/>
                    <a:pt x="6334" y="9565"/>
                  </a:cubicBezTo>
                  <a:cubicBezTo>
                    <a:pt x="6357" y="9576"/>
                    <a:pt x="6381" y="9582"/>
                    <a:pt x="6404" y="9582"/>
                  </a:cubicBezTo>
                  <a:cubicBezTo>
                    <a:pt x="6535" y="9582"/>
                    <a:pt x="6648" y="9417"/>
                    <a:pt x="6539" y="9308"/>
                  </a:cubicBezTo>
                  <a:cubicBezTo>
                    <a:pt x="4052" y="6795"/>
                    <a:pt x="821" y="4334"/>
                    <a:pt x="1052" y="385"/>
                  </a:cubicBezTo>
                  <a:cubicBezTo>
                    <a:pt x="1064" y="128"/>
                    <a:pt x="872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7895963" y="676900"/>
              <a:ext cx="108550" cy="218500"/>
            </a:xfrm>
            <a:custGeom>
              <a:avLst/>
              <a:gdLst/>
              <a:ahLst/>
              <a:cxnLst/>
              <a:rect l="l" t="t" r="r" b="b"/>
              <a:pathLst>
                <a:path w="4342" h="8740" extrusionOk="0">
                  <a:moveTo>
                    <a:pt x="336" y="0"/>
                  </a:moveTo>
                  <a:cubicBezTo>
                    <a:pt x="170" y="0"/>
                    <a:pt x="0" y="106"/>
                    <a:pt x="29" y="292"/>
                  </a:cubicBezTo>
                  <a:cubicBezTo>
                    <a:pt x="388" y="3062"/>
                    <a:pt x="1336" y="7190"/>
                    <a:pt x="3952" y="8703"/>
                  </a:cubicBezTo>
                  <a:cubicBezTo>
                    <a:pt x="3993" y="8729"/>
                    <a:pt x="4035" y="8740"/>
                    <a:pt x="4074" y="8740"/>
                  </a:cubicBezTo>
                  <a:cubicBezTo>
                    <a:pt x="4227" y="8740"/>
                    <a:pt x="4342" y="8564"/>
                    <a:pt x="4260" y="8421"/>
                  </a:cubicBezTo>
                  <a:cubicBezTo>
                    <a:pt x="3516" y="7241"/>
                    <a:pt x="2670" y="6216"/>
                    <a:pt x="2054" y="4985"/>
                  </a:cubicBezTo>
                  <a:cubicBezTo>
                    <a:pt x="1362" y="3472"/>
                    <a:pt x="875" y="1856"/>
                    <a:pt x="619" y="215"/>
                  </a:cubicBezTo>
                  <a:cubicBezTo>
                    <a:pt x="596" y="68"/>
                    <a:pt x="467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7897063" y="766650"/>
              <a:ext cx="167750" cy="154000"/>
            </a:xfrm>
            <a:custGeom>
              <a:avLst/>
              <a:gdLst/>
              <a:ahLst/>
              <a:cxnLst/>
              <a:rect l="l" t="t" r="r" b="b"/>
              <a:pathLst>
                <a:path w="6710" h="6160" extrusionOk="0">
                  <a:moveTo>
                    <a:pt x="458" y="1"/>
                  </a:moveTo>
                  <a:cubicBezTo>
                    <a:pt x="218" y="1"/>
                    <a:pt x="0" y="340"/>
                    <a:pt x="216" y="574"/>
                  </a:cubicBezTo>
                  <a:cubicBezTo>
                    <a:pt x="1164" y="1574"/>
                    <a:pt x="2139" y="2549"/>
                    <a:pt x="3139" y="3497"/>
                  </a:cubicBezTo>
                  <a:cubicBezTo>
                    <a:pt x="4139" y="4446"/>
                    <a:pt x="5165" y="5523"/>
                    <a:pt x="6395" y="6139"/>
                  </a:cubicBezTo>
                  <a:cubicBezTo>
                    <a:pt x="6424" y="6153"/>
                    <a:pt x="6453" y="6159"/>
                    <a:pt x="6481" y="6159"/>
                  </a:cubicBezTo>
                  <a:cubicBezTo>
                    <a:pt x="6606" y="6159"/>
                    <a:pt x="6710" y="6033"/>
                    <a:pt x="6626" y="5908"/>
                  </a:cubicBezTo>
                  <a:cubicBezTo>
                    <a:pt x="5908" y="4908"/>
                    <a:pt x="4882" y="4138"/>
                    <a:pt x="3985" y="3318"/>
                  </a:cubicBezTo>
                  <a:cubicBezTo>
                    <a:pt x="2831" y="2292"/>
                    <a:pt x="1728" y="1215"/>
                    <a:pt x="677" y="113"/>
                  </a:cubicBezTo>
                  <a:cubicBezTo>
                    <a:pt x="610" y="33"/>
                    <a:pt x="533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7939588" y="875050"/>
              <a:ext cx="183400" cy="90775"/>
            </a:xfrm>
            <a:custGeom>
              <a:avLst/>
              <a:gdLst/>
              <a:ahLst/>
              <a:cxnLst/>
              <a:rect l="l" t="t" r="r" b="b"/>
              <a:pathLst>
                <a:path w="7336" h="3631" extrusionOk="0">
                  <a:moveTo>
                    <a:pt x="462" y="1"/>
                  </a:moveTo>
                  <a:cubicBezTo>
                    <a:pt x="220" y="1"/>
                    <a:pt x="0" y="382"/>
                    <a:pt x="233" y="572"/>
                  </a:cubicBezTo>
                  <a:cubicBezTo>
                    <a:pt x="1898" y="1880"/>
                    <a:pt x="4314" y="3630"/>
                    <a:pt x="6600" y="3630"/>
                  </a:cubicBezTo>
                  <a:cubicBezTo>
                    <a:pt x="6778" y="3630"/>
                    <a:pt x="6955" y="3620"/>
                    <a:pt x="7130" y="3598"/>
                  </a:cubicBezTo>
                  <a:cubicBezTo>
                    <a:pt x="7310" y="3572"/>
                    <a:pt x="7336" y="3341"/>
                    <a:pt x="7182" y="3264"/>
                  </a:cubicBezTo>
                  <a:cubicBezTo>
                    <a:pt x="6053" y="2803"/>
                    <a:pt x="4874" y="2572"/>
                    <a:pt x="3771" y="2033"/>
                  </a:cubicBezTo>
                  <a:cubicBezTo>
                    <a:pt x="2669" y="1495"/>
                    <a:pt x="1592" y="828"/>
                    <a:pt x="617" y="59"/>
                  </a:cubicBezTo>
                  <a:cubicBezTo>
                    <a:pt x="567" y="18"/>
                    <a:pt x="514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7925463" y="884575"/>
              <a:ext cx="173175" cy="61025"/>
            </a:xfrm>
            <a:custGeom>
              <a:avLst/>
              <a:gdLst/>
              <a:ahLst/>
              <a:cxnLst/>
              <a:rect l="l" t="t" r="r" b="b"/>
              <a:pathLst>
                <a:path w="6927" h="2441" extrusionOk="0">
                  <a:moveTo>
                    <a:pt x="449" y="0"/>
                  </a:moveTo>
                  <a:cubicBezTo>
                    <a:pt x="229" y="0"/>
                    <a:pt x="1" y="259"/>
                    <a:pt x="156" y="473"/>
                  </a:cubicBezTo>
                  <a:cubicBezTo>
                    <a:pt x="798" y="1422"/>
                    <a:pt x="2054" y="1781"/>
                    <a:pt x="3105" y="2063"/>
                  </a:cubicBezTo>
                  <a:cubicBezTo>
                    <a:pt x="3713" y="2207"/>
                    <a:pt x="4650" y="2440"/>
                    <a:pt x="5487" y="2440"/>
                  </a:cubicBezTo>
                  <a:cubicBezTo>
                    <a:pt x="5992" y="2440"/>
                    <a:pt x="6460" y="2355"/>
                    <a:pt x="6798" y="2114"/>
                  </a:cubicBezTo>
                  <a:cubicBezTo>
                    <a:pt x="6926" y="2037"/>
                    <a:pt x="6900" y="1857"/>
                    <a:pt x="6772" y="1832"/>
                  </a:cubicBezTo>
                  <a:cubicBezTo>
                    <a:pt x="5900" y="1550"/>
                    <a:pt x="4798" y="1652"/>
                    <a:pt x="3875" y="1498"/>
                  </a:cubicBezTo>
                  <a:cubicBezTo>
                    <a:pt x="2746" y="1319"/>
                    <a:pt x="1439" y="986"/>
                    <a:pt x="644" y="88"/>
                  </a:cubicBezTo>
                  <a:cubicBezTo>
                    <a:pt x="588" y="26"/>
                    <a:pt x="519" y="0"/>
                    <a:pt x="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7926738" y="913400"/>
              <a:ext cx="200050" cy="57100"/>
            </a:xfrm>
            <a:custGeom>
              <a:avLst/>
              <a:gdLst/>
              <a:ahLst/>
              <a:cxnLst/>
              <a:rect l="l" t="t" r="r" b="b"/>
              <a:pathLst>
                <a:path w="8002" h="2284" extrusionOk="0">
                  <a:moveTo>
                    <a:pt x="451" y="0"/>
                  </a:moveTo>
                  <a:cubicBezTo>
                    <a:pt x="183" y="0"/>
                    <a:pt x="0" y="397"/>
                    <a:pt x="285" y="551"/>
                  </a:cubicBezTo>
                  <a:cubicBezTo>
                    <a:pt x="1772" y="1269"/>
                    <a:pt x="3336" y="1807"/>
                    <a:pt x="4952" y="2166"/>
                  </a:cubicBezTo>
                  <a:cubicBezTo>
                    <a:pt x="5112" y="2198"/>
                    <a:pt x="5720" y="2283"/>
                    <a:pt x="6323" y="2283"/>
                  </a:cubicBezTo>
                  <a:cubicBezTo>
                    <a:pt x="7168" y="2283"/>
                    <a:pt x="8002" y="2115"/>
                    <a:pt x="7567" y="1397"/>
                  </a:cubicBezTo>
                  <a:cubicBezTo>
                    <a:pt x="7540" y="1342"/>
                    <a:pt x="7490" y="1316"/>
                    <a:pt x="7442" y="1316"/>
                  </a:cubicBezTo>
                  <a:cubicBezTo>
                    <a:pt x="7401" y="1316"/>
                    <a:pt x="7360" y="1335"/>
                    <a:pt x="7337" y="1371"/>
                  </a:cubicBezTo>
                  <a:cubicBezTo>
                    <a:pt x="7027" y="1612"/>
                    <a:pt x="6643" y="1700"/>
                    <a:pt x="6230" y="1700"/>
                  </a:cubicBezTo>
                  <a:cubicBezTo>
                    <a:pt x="5411" y="1700"/>
                    <a:pt x="4480" y="1354"/>
                    <a:pt x="3798" y="1166"/>
                  </a:cubicBezTo>
                  <a:cubicBezTo>
                    <a:pt x="2695" y="884"/>
                    <a:pt x="1618" y="525"/>
                    <a:pt x="593" y="38"/>
                  </a:cubicBezTo>
                  <a:cubicBezTo>
                    <a:pt x="544" y="12"/>
                    <a:pt x="496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8022863" y="920025"/>
              <a:ext cx="109100" cy="42975"/>
            </a:xfrm>
            <a:custGeom>
              <a:avLst/>
              <a:gdLst/>
              <a:ahLst/>
              <a:cxnLst/>
              <a:rect l="l" t="t" r="r" b="b"/>
              <a:pathLst>
                <a:path w="4364" h="1719" extrusionOk="0">
                  <a:moveTo>
                    <a:pt x="460" y="1"/>
                  </a:moveTo>
                  <a:cubicBezTo>
                    <a:pt x="121" y="1"/>
                    <a:pt x="1" y="587"/>
                    <a:pt x="389" y="747"/>
                  </a:cubicBezTo>
                  <a:cubicBezTo>
                    <a:pt x="1235" y="1157"/>
                    <a:pt x="2133" y="1465"/>
                    <a:pt x="3030" y="1670"/>
                  </a:cubicBezTo>
                  <a:cubicBezTo>
                    <a:pt x="3171" y="1692"/>
                    <a:pt x="3338" y="1718"/>
                    <a:pt x="3501" y="1718"/>
                  </a:cubicBezTo>
                  <a:cubicBezTo>
                    <a:pt x="3724" y="1718"/>
                    <a:pt x="3937" y="1669"/>
                    <a:pt x="4056" y="1491"/>
                  </a:cubicBezTo>
                  <a:cubicBezTo>
                    <a:pt x="4363" y="1004"/>
                    <a:pt x="4107" y="568"/>
                    <a:pt x="3569" y="439"/>
                  </a:cubicBezTo>
                  <a:cubicBezTo>
                    <a:pt x="3559" y="438"/>
                    <a:pt x="3550" y="437"/>
                    <a:pt x="3540" y="437"/>
                  </a:cubicBezTo>
                  <a:cubicBezTo>
                    <a:pt x="3430" y="437"/>
                    <a:pt x="3369" y="574"/>
                    <a:pt x="3440" y="645"/>
                  </a:cubicBezTo>
                  <a:cubicBezTo>
                    <a:pt x="3680" y="932"/>
                    <a:pt x="3621" y="1010"/>
                    <a:pt x="3463" y="1010"/>
                  </a:cubicBezTo>
                  <a:cubicBezTo>
                    <a:pt x="3366" y="1010"/>
                    <a:pt x="3233" y="981"/>
                    <a:pt x="3107" y="952"/>
                  </a:cubicBezTo>
                  <a:cubicBezTo>
                    <a:pt x="2774" y="850"/>
                    <a:pt x="2440" y="747"/>
                    <a:pt x="2107" y="619"/>
                  </a:cubicBezTo>
                  <a:cubicBezTo>
                    <a:pt x="1594" y="439"/>
                    <a:pt x="1081" y="234"/>
                    <a:pt x="594" y="29"/>
                  </a:cubicBezTo>
                  <a:cubicBezTo>
                    <a:pt x="546" y="10"/>
                    <a:pt x="501" y="1"/>
                    <a:pt x="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8003113" y="893475"/>
              <a:ext cx="157050" cy="56875"/>
            </a:xfrm>
            <a:custGeom>
              <a:avLst/>
              <a:gdLst/>
              <a:ahLst/>
              <a:cxnLst/>
              <a:rect l="l" t="t" r="r" b="b"/>
              <a:pathLst>
                <a:path w="6282" h="2275" extrusionOk="0">
                  <a:moveTo>
                    <a:pt x="384" y="0"/>
                  </a:moveTo>
                  <a:cubicBezTo>
                    <a:pt x="145" y="0"/>
                    <a:pt x="0" y="411"/>
                    <a:pt x="256" y="527"/>
                  </a:cubicBezTo>
                  <a:cubicBezTo>
                    <a:pt x="1778" y="1230"/>
                    <a:pt x="3600" y="2275"/>
                    <a:pt x="5350" y="2275"/>
                  </a:cubicBezTo>
                  <a:cubicBezTo>
                    <a:pt x="5516" y="2275"/>
                    <a:pt x="5681" y="2265"/>
                    <a:pt x="5846" y="2245"/>
                  </a:cubicBezTo>
                  <a:cubicBezTo>
                    <a:pt x="6154" y="2219"/>
                    <a:pt x="6282" y="1707"/>
                    <a:pt x="5923" y="1655"/>
                  </a:cubicBezTo>
                  <a:cubicBezTo>
                    <a:pt x="5865" y="1632"/>
                    <a:pt x="5807" y="1619"/>
                    <a:pt x="5747" y="1615"/>
                  </a:cubicBezTo>
                  <a:lnTo>
                    <a:pt x="5747" y="1615"/>
                  </a:lnTo>
                  <a:cubicBezTo>
                    <a:pt x="4934" y="1432"/>
                    <a:pt x="4122" y="1305"/>
                    <a:pt x="3333" y="1066"/>
                  </a:cubicBezTo>
                  <a:cubicBezTo>
                    <a:pt x="2384" y="783"/>
                    <a:pt x="1410" y="373"/>
                    <a:pt x="461" y="14"/>
                  </a:cubicBezTo>
                  <a:cubicBezTo>
                    <a:pt x="434" y="5"/>
                    <a:pt x="409" y="0"/>
                    <a:pt x="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8068963" y="917050"/>
              <a:ext cx="105950" cy="39175"/>
            </a:xfrm>
            <a:custGeom>
              <a:avLst/>
              <a:gdLst/>
              <a:ahLst/>
              <a:cxnLst/>
              <a:rect l="l" t="t" r="r" b="b"/>
              <a:pathLst>
                <a:path w="4238" h="1567" extrusionOk="0">
                  <a:moveTo>
                    <a:pt x="552" y="0"/>
                  </a:moveTo>
                  <a:cubicBezTo>
                    <a:pt x="151" y="0"/>
                    <a:pt x="0" y="675"/>
                    <a:pt x="468" y="815"/>
                  </a:cubicBezTo>
                  <a:cubicBezTo>
                    <a:pt x="1468" y="1124"/>
                    <a:pt x="2601" y="1567"/>
                    <a:pt x="3681" y="1567"/>
                  </a:cubicBezTo>
                  <a:cubicBezTo>
                    <a:pt x="3765" y="1567"/>
                    <a:pt x="3847" y="1564"/>
                    <a:pt x="3930" y="1559"/>
                  </a:cubicBezTo>
                  <a:cubicBezTo>
                    <a:pt x="4161" y="1533"/>
                    <a:pt x="4238" y="1251"/>
                    <a:pt x="4058" y="1123"/>
                  </a:cubicBezTo>
                  <a:cubicBezTo>
                    <a:pt x="3058" y="533"/>
                    <a:pt x="1776" y="379"/>
                    <a:pt x="673" y="20"/>
                  </a:cubicBezTo>
                  <a:cubicBezTo>
                    <a:pt x="631" y="7"/>
                    <a:pt x="590" y="0"/>
                    <a:pt x="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" name="Google Shape;687;p26"/>
          <p:cNvSpPr/>
          <p:nvPr/>
        </p:nvSpPr>
        <p:spPr>
          <a:xfrm>
            <a:off x="8098988" y="350550"/>
            <a:ext cx="50675" cy="45550"/>
          </a:xfrm>
          <a:custGeom>
            <a:avLst/>
            <a:gdLst/>
            <a:ahLst/>
            <a:cxnLst/>
            <a:rect l="l" t="t" r="r" b="b"/>
            <a:pathLst>
              <a:path w="2027" h="1822" extrusionOk="0">
                <a:moveTo>
                  <a:pt x="911" y="1"/>
                </a:moveTo>
                <a:cubicBezTo>
                  <a:pt x="827" y="1"/>
                  <a:pt x="744" y="14"/>
                  <a:pt x="667" y="39"/>
                </a:cubicBezTo>
                <a:cubicBezTo>
                  <a:pt x="513" y="91"/>
                  <a:pt x="385" y="168"/>
                  <a:pt x="257" y="270"/>
                </a:cubicBezTo>
                <a:cubicBezTo>
                  <a:pt x="103" y="450"/>
                  <a:pt x="0" y="680"/>
                  <a:pt x="0" y="911"/>
                </a:cubicBezTo>
                <a:cubicBezTo>
                  <a:pt x="0" y="1142"/>
                  <a:pt x="103" y="1373"/>
                  <a:pt x="257" y="1552"/>
                </a:cubicBezTo>
                <a:cubicBezTo>
                  <a:pt x="385" y="1655"/>
                  <a:pt x="513" y="1757"/>
                  <a:pt x="667" y="1783"/>
                </a:cubicBezTo>
                <a:cubicBezTo>
                  <a:pt x="744" y="1809"/>
                  <a:pt x="827" y="1822"/>
                  <a:pt x="911" y="1822"/>
                </a:cubicBezTo>
                <a:cubicBezTo>
                  <a:pt x="994" y="1822"/>
                  <a:pt x="1077" y="1809"/>
                  <a:pt x="1154" y="1783"/>
                </a:cubicBezTo>
                <a:lnTo>
                  <a:pt x="1411" y="1732"/>
                </a:lnTo>
                <a:lnTo>
                  <a:pt x="1616" y="1655"/>
                </a:lnTo>
                <a:cubicBezTo>
                  <a:pt x="1693" y="1604"/>
                  <a:pt x="1795" y="1527"/>
                  <a:pt x="1847" y="1424"/>
                </a:cubicBezTo>
                <a:cubicBezTo>
                  <a:pt x="1898" y="1373"/>
                  <a:pt x="1949" y="1321"/>
                  <a:pt x="1949" y="1245"/>
                </a:cubicBezTo>
                <a:cubicBezTo>
                  <a:pt x="2001" y="1142"/>
                  <a:pt x="2026" y="1039"/>
                  <a:pt x="2026" y="911"/>
                </a:cubicBezTo>
                <a:cubicBezTo>
                  <a:pt x="2026" y="757"/>
                  <a:pt x="1975" y="629"/>
                  <a:pt x="1924" y="475"/>
                </a:cubicBezTo>
                <a:cubicBezTo>
                  <a:pt x="1872" y="398"/>
                  <a:pt x="1795" y="296"/>
                  <a:pt x="1693" y="245"/>
                </a:cubicBezTo>
                <a:cubicBezTo>
                  <a:pt x="1616" y="168"/>
                  <a:pt x="1513" y="116"/>
                  <a:pt x="1411" y="91"/>
                </a:cubicBezTo>
                <a:lnTo>
                  <a:pt x="1154" y="39"/>
                </a:lnTo>
                <a:cubicBezTo>
                  <a:pt x="1077" y="14"/>
                  <a:pt x="994" y="1"/>
                  <a:pt x="9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6"/>
          <p:cNvSpPr/>
          <p:nvPr/>
        </p:nvSpPr>
        <p:spPr>
          <a:xfrm rot="5400000">
            <a:off x="1127717" y="227512"/>
            <a:ext cx="802713" cy="1340587"/>
          </a:xfrm>
          <a:custGeom>
            <a:avLst/>
            <a:gdLst/>
            <a:ahLst/>
            <a:cxnLst/>
            <a:rect l="l" t="t" r="r" b="b"/>
            <a:pathLst>
              <a:path w="21847" h="36486" extrusionOk="0">
                <a:moveTo>
                  <a:pt x="11435" y="13921"/>
                </a:moveTo>
                <a:cubicBezTo>
                  <a:pt x="11443" y="13942"/>
                  <a:pt x="11451" y="13964"/>
                  <a:pt x="11459" y="13985"/>
                </a:cubicBezTo>
                <a:lnTo>
                  <a:pt x="11459" y="13985"/>
                </a:lnTo>
                <a:cubicBezTo>
                  <a:pt x="11453" y="13972"/>
                  <a:pt x="11445" y="13960"/>
                  <a:pt x="11435" y="13947"/>
                </a:cubicBezTo>
                <a:lnTo>
                  <a:pt x="11381" y="13921"/>
                </a:lnTo>
                <a:close/>
                <a:moveTo>
                  <a:pt x="6712" y="14504"/>
                </a:moveTo>
                <a:lnTo>
                  <a:pt x="6792" y="14849"/>
                </a:lnTo>
                <a:lnTo>
                  <a:pt x="6235" y="14637"/>
                </a:lnTo>
                <a:cubicBezTo>
                  <a:pt x="6394" y="14611"/>
                  <a:pt x="6553" y="14558"/>
                  <a:pt x="6712" y="14531"/>
                </a:cubicBezTo>
                <a:lnTo>
                  <a:pt x="6712" y="14504"/>
                </a:lnTo>
                <a:close/>
                <a:moveTo>
                  <a:pt x="4059" y="391"/>
                </a:moveTo>
                <a:lnTo>
                  <a:pt x="4059" y="417"/>
                </a:lnTo>
                <a:cubicBezTo>
                  <a:pt x="7163" y="4397"/>
                  <a:pt x="9604" y="8854"/>
                  <a:pt x="11328" y="13602"/>
                </a:cubicBezTo>
                <a:cubicBezTo>
                  <a:pt x="11188" y="13598"/>
                  <a:pt x="11048" y="13596"/>
                  <a:pt x="10908" y="13596"/>
                </a:cubicBezTo>
                <a:cubicBezTo>
                  <a:pt x="9248" y="13596"/>
                  <a:pt x="7615" y="13883"/>
                  <a:pt x="6049" y="14372"/>
                </a:cubicBezTo>
                <a:cubicBezTo>
                  <a:pt x="5253" y="14637"/>
                  <a:pt x="4484" y="14955"/>
                  <a:pt x="3767" y="15327"/>
                </a:cubicBezTo>
                <a:cubicBezTo>
                  <a:pt x="3263" y="15592"/>
                  <a:pt x="2759" y="15831"/>
                  <a:pt x="2468" y="16282"/>
                </a:cubicBezTo>
                <a:cubicBezTo>
                  <a:pt x="1857" y="10950"/>
                  <a:pt x="2414" y="5511"/>
                  <a:pt x="4059" y="391"/>
                </a:cubicBezTo>
                <a:close/>
                <a:moveTo>
                  <a:pt x="11116" y="13921"/>
                </a:moveTo>
                <a:cubicBezTo>
                  <a:pt x="11063" y="13974"/>
                  <a:pt x="11063" y="14053"/>
                  <a:pt x="11090" y="14107"/>
                </a:cubicBezTo>
                <a:lnTo>
                  <a:pt x="11116" y="14107"/>
                </a:lnTo>
                <a:lnTo>
                  <a:pt x="11196" y="14186"/>
                </a:lnTo>
                <a:cubicBezTo>
                  <a:pt x="11233" y="14223"/>
                  <a:pt x="11273" y="14239"/>
                  <a:pt x="11310" y="14239"/>
                </a:cubicBezTo>
                <a:cubicBezTo>
                  <a:pt x="11413" y="14239"/>
                  <a:pt x="11501" y="14123"/>
                  <a:pt x="11470" y="14014"/>
                </a:cubicBezTo>
                <a:lnTo>
                  <a:pt x="11470" y="14014"/>
                </a:lnTo>
                <a:cubicBezTo>
                  <a:pt x="11591" y="14332"/>
                  <a:pt x="11712" y="14670"/>
                  <a:pt x="11832" y="15009"/>
                </a:cubicBezTo>
                <a:cubicBezTo>
                  <a:pt x="11803" y="14994"/>
                  <a:pt x="11772" y="14987"/>
                  <a:pt x="11743" y="14987"/>
                </a:cubicBezTo>
                <a:cubicBezTo>
                  <a:pt x="11613" y="14987"/>
                  <a:pt x="11502" y="15113"/>
                  <a:pt x="11567" y="15221"/>
                </a:cubicBezTo>
                <a:cubicBezTo>
                  <a:pt x="11620" y="15300"/>
                  <a:pt x="11647" y="15353"/>
                  <a:pt x="11673" y="15406"/>
                </a:cubicBezTo>
                <a:cubicBezTo>
                  <a:pt x="11700" y="15460"/>
                  <a:pt x="11753" y="15486"/>
                  <a:pt x="11806" y="15486"/>
                </a:cubicBezTo>
                <a:cubicBezTo>
                  <a:pt x="11859" y="15486"/>
                  <a:pt x="11912" y="15460"/>
                  <a:pt x="11939" y="15406"/>
                </a:cubicBezTo>
                <a:cubicBezTo>
                  <a:pt x="12045" y="15725"/>
                  <a:pt x="12151" y="16070"/>
                  <a:pt x="12283" y="16415"/>
                </a:cubicBezTo>
                <a:cubicBezTo>
                  <a:pt x="11978" y="16401"/>
                  <a:pt x="11673" y="16395"/>
                  <a:pt x="11372" y="16395"/>
                </a:cubicBezTo>
                <a:cubicBezTo>
                  <a:pt x="11070" y="16395"/>
                  <a:pt x="10771" y="16401"/>
                  <a:pt x="10479" y="16415"/>
                </a:cubicBezTo>
                <a:cubicBezTo>
                  <a:pt x="10373" y="16123"/>
                  <a:pt x="10294" y="15831"/>
                  <a:pt x="10188" y="15513"/>
                </a:cubicBezTo>
                <a:lnTo>
                  <a:pt x="10188" y="15513"/>
                </a:lnTo>
                <a:cubicBezTo>
                  <a:pt x="10559" y="15804"/>
                  <a:pt x="10957" y="16043"/>
                  <a:pt x="11381" y="16282"/>
                </a:cubicBezTo>
                <a:cubicBezTo>
                  <a:pt x="11409" y="16298"/>
                  <a:pt x="11437" y="16305"/>
                  <a:pt x="11462" y="16305"/>
                </a:cubicBezTo>
                <a:cubicBezTo>
                  <a:pt x="11607" y="16305"/>
                  <a:pt x="11699" y="16080"/>
                  <a:pt x="11541" y="15990"/>
                </a:cubicBezTo>
                <a:cubicBezTo>
                  <a:pt x="11090" y="15751"/>
                  <a:pt x="10692" y="15486"/>
                  <a:pt x="10294" y="15194"/>
                </a:cubicBezTo>
                <a:cubicBezTo>
                  <a:pt x="10267" y="15168"/>
                  <a:pt x="10234" y="15154"/>
                  <a:pt x="10198" y="15154"/>
                </a:cubicBezTo>
                <a:cubicBezTo>
                  <a:pt x="10161" y="15154"/>
                  <a:pt x="10121" y="15168"/>
                  <a:pt x="10082" y="15194"/>
                </a:cubicBezTo>
                <a:cubicBezTo>
                  <a:pt x="10002" y="14876"/>
                  <a:pt x="9896" y="14558"/>
                  <a:pt x="9816" y="14266"/>
                </a:cubicBezTo>
                <a:lnTo>
                  <a:pt x="9816" y="14266"/>
                </a:lnTo>
                <a:lnTo>
                  <a:pt x="11037" y="14823"/>
                </a:lnTo>
                <a:cubicBezTo>
                  <a:pt x="11064" y="14839"/>
                  <a:pt x="11092" y="14846"/>
                  <a:pt x="11117" y="14846"/>
                </a:cubicBezTo>
                <a:cubicBezTo>
                  <a:pt x="11262" y="14846"/>
                  <a:pt x="11354" y="14621"/>
                  <a:pt x="11196" y="14531"/>
                </a:cubicBezTo>
                <a:lnTo>
                  <a:pt x="9949" y="13974"/>
                </a:lnTo>
                <a:cubicBezTo>
                  <a:pt x="10347" y="13947"/>
                  <a:pt x="10718" y="13921"/>
                  <a:pt x="11116" y="13921"/>
                </a:cubicBezTo>
                <a:close/>
                <a:moveTo>
                  <a:pt x="9365" y="13974"/>
                </a:moveTo>
                <a:cubicBezTo>
                  <a:pt x="9604" y="14796"/>
                  <a:pt x="9869" y="15592"/>
                  <a:pt x="10108" y="16415"/>
                </a:cubicBezTo>
                <a:lnTo>
                  <a:pt x="9657" y="16468"/>
                </a:lnTo>
                <a:lnTo>
                  <a:pt x="9577" y="16468"/>
                </a:lnTo>
                <a:cubicBezTo>
                  <a:pt x="8914" y="16547"/>
                  <a:pt x="8251" y="16653"/>
                  <a:pt x="7588" y="16813"/>
                </a:cubicBezTo>
                <a:cubicBezTo>
                  <a:pt x="7402" y="16017"/>
                  <a:pt x="7216" y="15221"/>
                  <a:pt x="7031" y="14398"/>
                </a:cubicBezTo>
                <a:cubicBezTo>
                  <a:pt x="7800" y="14213"/>
                  <a:pt x="8569" y="14080"/>
                  <a:pt x="9365" y="14000"/>
                </a:cubicBezTo>
                <a:lnTo>
                  <a:pt x="9365" y="13974"/>
                </a:lnTo>
                <a:close/>
                <a:moveTo>
                  <a:pt x="5943" y="14717"/>
                </a:moveTo>
                <a:lnTo>
                  <a:pt x="5943" y="14717"/>
                </a:lnTo>
                <a:cubicBezTo>
                  <a:pt x="5916" y="14796"/>
                  <a:pt x="5969" y="14902"/>
                  <a:pt x="6049" y="14929"/>
                </a:cubicBezTo>
                <a:lnTo>
                  <a:pt x="6792" y="15194"/>
                </a:lnTo>
                <a:cubicBezTo>
                  <a:pt x="6805" y="15208"/>
                  <a:pt x="6818" y="15214"/>
                  <a:pt x="6832" y="15214"/>
                </a:cubicBezTo>
                <a:cubicBezTo>
                  <a:pt x="6845" y="15214"/>
                  <a:pt x="6858" y="15208"/>
                  <a:pt x="6871" y="15194"/>
                </a:cubicBezTo>
                <a:lnTo>
                  <a:pt x="7031" y="15857"/>
                </a:lnTo>
                <a:cubicBezTo>
                  <a:pt x="6341" y="15725"/>
                  <a:pt x="5704" y="15460"/>
                  <a:pt x="5094" y="15115"/>
                </a:cubicBezTo>
                <a:cubicBezTo>
                  <a:pt x="5066" y="15099"/>
                  <a:pt x="5040" y="15092"/>
                  <a:pt x="5015" y="15092"/>
                </a:cubicBezTo>
                <a:cubicBezTo>
                  <a:pt x="4875" y="15092"/>
                  <a:pt x="4799" y="15316"/>
                  <a:pt x="4935" y="15406"/>
                </a:cubicBezTo>
                <a:cubicBezTo>
                  <a:pt x="5571" y="15778"/>
                  <a:pt x="6235" y="16043"/>
                  <a:pt x="6951" y="16176"/>
                </a:cubicBezTo>
                <a:cubicBezTo>
                  <a:pt x="6967" y="16184"/>
                  <a:pt x="6982" y="16187"/>
                  <a:pt x="6998" y="16187"/>
                </a:cubicBezTo>
                <a:cubicBezTo>
                  <a:pt x="7035" y="16187"/>
                  <a:pt x="7073" y="16168"/>
                  <a:pt x="7110" y="16149"/>
                </a:cubicBezTo>
                <a:cubicBezTo>
                  <a:pt x="7163" y="16388"/>
                  <a:pt x="7216" y="16653"/>
                  <a:pt x="7269" y="16892"/>
                </a:cubicBezTo>
                <a:cubicBezTo>
                  <a:pt x="6792" y="17025"/>
                  <a:pt x="6288" y="17184"/>
                  <a:pt x="5810" y="17370"/>
                </a:cubicBezTo>
                <a:cubicBezTo>
                  <a:pt x="5837" y="17290"/>
                  <a:pt x="5784" y="17211"/>
                  <a:pt x="5704" y="17211"/>
                </a:cubicBezTo>
                <a:cubicBezTo>
                  <a:pt x="5359" y="17131"/>
                  <a:pt x="5041" y="16972"/>
                  <a:pt x="4749" y="16786"/>
                </a:cubicBezTo>
                <a:cubicBezTo>
                  <a:pt x="4723" y="16760"/>
                  <a:pt x="4669" y="16760"/>
                  <a:pt x="4643" y="16760"/>
                </a:cubicBezTo>
                <a:cubicBezTo>
                  <a:pt x="4563" y="16468"/>
                  <a:pt x="4510" y="16176"/>
                  <a:pt x="4431" y="15857"/>
                </a:cubicBezTo>
                <a:lnTo>
                  <a:pt x="4431" y="15857"/>
                </a:lnTo>
                <a:cubicBezTo>
                  <a:pt x="4829" y="16123"/>
                  <a:pt x="5253" y="16335"/>
                  <a:pt x="5678" y="16494"/>
                </a:cubicBezTo>
                <a:cubicBezTo>
                  <a:pt x="5700" y="16504"/>
                  <a:pt x="5721" y="16508"/>
                  <a:pt x="5742" y="16508"/>
                </a:cubicBezTo>
                <a:cubicBezTo>
                  <a:pt x="5896" y="16508"/>
                  <a:pt x="6001" y="16273"/>
                  <a:pt x="5837" y="16202"/>
                </a:cubicBezTo>
                <a:cubicBezTo>
                  <a:pt x="5306" y="15990"/>
                  <a:pt x="4802" y="15725"/>
                  <a:pt x="4351" y="15406"/>
                </a:cubicBezTo>
                <a:cubicBezTo>
                  <a:pt x="4325" y="15380"/>
                  <a:pt x="4325" y="15353"/>
                  <a:pt x="4325" y="15353"/>
                </a:cubicBezTo>
                <a:cubicBezTo>
                  <a:pt x="4590" y="15221"/>
                  <a:pt x="4855" y="15141"/>
                  <a:pt x="5067" y="15062"/>
                </a:cubicBezTo>
                <a:cubicBezTo>
                  <a:pt x="5359" y="14929"/>
                  <a:pt x="5651" y="14823"/>
                  <a:pt x="5943" y="14717"/>
                </a:cubicBezTo>
                <a:close/>
                <a:moveTo>
                  <a:pt x="4723" y="17184"/>
                </a:moveTo>
                <a:lnTo>
                  <a:pt x="4723" y="17184"/>
                </a:lnTo>
                <a:cubicBezTo>
                  <a:pt x="4961" y="17317"/>
                  <a:pt x="5227" y="17423"/>
                  <a:pt x="5518" y="17502"/>
                </a:cubicBezTo>
                <a:cubicBezTo>
                  <a:pt x="5280" y="17608"/>
                  <a:pt x="5067" y="17688"/>
                  <a:pt x="4855" y="17794"/>
                </a:cubicBezTo>
                <a:cubicBezTo>
                  <a:pt x="4802" y="17608"/>
                  <a:pt x="4776" y="17396"/>
                  <a:pt x="4723" y="17184"/>
                </a:cubicBezTo>
                <a:close/>
                <a:moveTo>
                  <a:pt x="4616" y="18298"/>
                </a:moveTo>
                <a:cubicBezTo>
                  <a:pt x="4643" y="18378"/>
                  <a:pt x="4669" y="18484"/>
                  <a:pt x="4696" y="18590"/>
                </a:cubicBezTo>
                <a:cubicBezTo>
                  <a:pt x="4590" y="18537"/>
                  <a:pt x="4457" y="18484"/>
                  <a:pt x="4351" y="18431"/>
                </a:cubicBezTo>
                <a:lnTo>
                  <a:pt x="4616" y="18298"/>
                </a:lnTo>
                <a:close/>
                <a:moveTo>
                  <a:pt x="9604" y="16786"/>
                </a:moveTo>
                <a:lnTo>
                  <a:pt x="10347" y="17211"/>
                </a:lnTo>
                <a:cubicBezTo>
                  <a:pt x="10506" y="17768"/>
                  <a:pt x="10692" y="18351"/>
                  <a:pt x="10877" y="18908"/>
                </a:cubicBezTo>
                <a:cubicBezTo>
                  <a:pt x="10851" y="18882"/>
                  <a:pt x="10824" y="18855"/>
                  <a:pt x="10798" y="18855"/>
                </a:cubicBezTo>
                <a:cubicBezTo>
                  <a:pt x="9790" y="18298"/>
                  <a:pt x="8782" y="17794"/>
                  <a:pt x="7720" y="17317"/>
                </a:cubicBezTo>
                <a:cubicBezTo>
                  <a:pt x="7720" y="17237"/>
                  <a:pt x="7694" y="17211"/>
                  <a:pt x="7694" y="17131"/>
                </a:cubicBezTo>
                <a:cubicBezTo>
                  <a:pt x="7880" y="17104"/>
                  <a:pt x="8092" y="17078"/>
                  <a:pt x="8304" y="17025"/>
                </a:cubicBezTo>
                <a:lnTo>
                  <a:pt x="9233" y="17423"/>
                </a:lnTo>
                <a:cubicBezTo>
                  <a:pt x="9255" y="17432"/>
                  <a:pt x="9276" y="17436"/>
                  <a:pt x="9297" y="17436"/>
                </a:cubicBezTo>
                <a:cubicBezTo>
                  <a:pt x="9451" y="17436"/>
                  <a:pt x="9556" y="17201"/>
                  <a:pt x="9392" y="17131"/>
                </a:cubicBezTo>
                <a:lnTo>
                  <a:pt x="8861" y="16892"/>
                </a:lnTo>
                <a:cubicBezTo>
                  <a:pt x="9100" y="16866"/>
                  <a:pt x="9365" y="16813"/>
                  <a:pt x="9604" y="16786"/>
                </a:cubicBezTo>
                <a:close/>
                <a:moveTo>
                  <a:pt x="4006" y="15513"/>
                </a:moveTo>
                <a:cubicBezTo>
                  <a:pt x="4192" y="16335"/>
                  <a:pt x="4378" y="17157"/>
                  <a:pt x="4537" y="17980"/>
                </a:cubicBezTo>
                <a:cubicBezTo>
                  <a:pt x="3953" y="18272"/>
                  <a:pt x="3396" y="18590"/>
                  <a:pt x="2839" y="18961"/>
                </a:cubicBezTo>
                <a:cubicBezTo>
                  <a:pt x="2706" y="18219"/>
                  <a:pt x="2600" y="17476"/>
                  <a:pt x="2521" y="16706"/>
                </a:cubicBezTo>
                <a:cubicBezTo>
                  <a:pt x="2574" y="16706"/>
                  <a:pt x="2653" y="16653"/>
                  <a:pt x="2680" y="16600"/>
                </a:cubicBezTo>
                <a:cubicBezTo>
                  <a:pt x="2839" y="16123"/>
                  <a:pt x="3423" y="15778"/>
                  <a:pt x="4006" y="15513"/>
                </a:cubicBezTo>
                <a:close/>
                <a:moveTo>
                  <a:pt x="11294" y="16716"/>
                </a:moveTo>
                <a:cubicBezTo>
                  <a:pt x="11644" y="16716"/>
                  <a:pt x="11995" y="16728"/>
                  <a:pt x="12337" y="16760"/>
                </a:cubicBezTo>
                <a:cubicBezTo>
                  <a:pt x="12549" y="17502"/>
                  <a:pt x="12734" y="18245"/>
                  <a:pt x="12920" y="19015"/>
                </a:cubicBezTo>
                <a:cubicBezTo>
                  <a:pt x="12390" y="19068"/>
                  <a:pt x="11832" y="19094"/>
                  <a:pt x="11302" y="19174"/>
                </a:cubicBezTo>
                <a:cubicBezTo>
                  <a:pt x="11090" y="18510"/>
                  <a:pt x="10904" y="17874"/>
                  <a:pt x="10692" y="17211"/>
                </a:cubicBezTo>
                <a:cubicBezTo>
                  <a:pt x="10718" y="17157"/>
                  <a:pt x="10718" y="17051"/>
                  <a:pt x="10639" y="17025"/>
                </a:cubicBezTo>
                <a:lnTo>
                  <a:pt x="10559" y="16733"/>
                </a:lnTo>
                <a:cubicBezTo>
                  <a:pt x="10801" y="16722"/>
                  <a:pt x="11047" y="16716"/>
                  <a:pt x="11294" y="16716"/>
                </a:cubicBezTo>
                <a:close/>
                <a:moveTo>
                  <a:pt x="7800" y="17715"/>
                </a:moveTo>
                <a:lnTo>
                  <a:pt x="7800" y="17715"/>
                </a:lnTo>
                <a:cubicBezTo>
                  <a:pt x="8755" y="18166"/>
                  <a:pt x="9710" y="18643"/>
                  <a:pt x="10639" y="19147"/>
                </a:cubicBezTo>
                <a:cubicBezTo>
                  <a:pt x="10661" y="19159"/>
                  <a:pt x="10685" y="19164"/>
                  <a:pt x="10709" y="19164"/>
                </a:cubicBezTo>
                <a:cubicBezTo>
                  <a:pt x="10795" y="19164"/>
                  <a:pt x="10877" y="19092"/>
                  <a:pt x="10877" y="18988"/>
                </a:cubicBezTo>
                <a:lnTo>
                  <a:pt x="10930" y="19174"/>
                </a:lnTo>
                <a:cubicBezTo>
                  <a:pt x="10055" y="19306"/>
                  <a:pt x="9153" y="19466"/>
                  <a:pt x="8304" y="19678"/>
                </a:cubicBezTo>
                <a:lnTo>
                  <a:pt x="8304" y="19651"/>
                </a:lnTo>
                <a:cubicBezTo>
                  <a:pt x="8224" y="19333"/>
                  <a:pt x="8145" y="19015"/>
                  <a:pt x="8065" y="18696"/>
                </a:cubicBezTo>
                <a:cubicBezTo>
                  <a:pt x="8171" y="18696"/>
                  <a:pt x="8278" y="18749"/>
                  <a:pt x="8357" y="18802"/>
                </a:cubicBezTo>
                <a:cubicBezTo>
                  <a:pt x="8390" y="18830"/>
                  <a:pt x="8426" y="18841"/>
                  <a:pt x="8461" y="18841"/>
                </a:cubicBezTo>
                <a:cubicBezTo>
                  <a:pt x="8598" y="18841"/>
                  <a:pt x="8722" y="18669"/>
                  <a:pt x="8596" y="18564"/>
                </a:cubicBezTo>
                <a:cubicBezTo>
                  <a:pt x="8437" y="18431"/>
                  <a:pt x="8251" y="18378"/>
                  <a:pt x="8039" y="18351"/>
                </a:cubicBezTo>
                <a:cubicBezTo>
                  <a:pt x="8012" y="18351"/>
                  <a:pt x="7986" y="18378"/>
                  <a:pt x="7959" y="18378"/>
                </a:cubicBezTo>
                <a:cubicBezTo>
                  <a:pt x="7906" y="18166"/>
                  <a:pt x="7853" y="17953"/>
                  <a:pt x="7800" y="17715"/>
                </a:cubicBezTo>
                <a:close/>
                <a:moveTo>
                  <a:pt x="4033" y="18617"/>
                </a:moveTo>
                <a:cubicBezTo>
                  <a:pt x="4033" y="18643"/>
                  <a:pt x="4086" y="18670"/>
                  <a:pt x="4139" y="18696"/>
                </a:cubicBezTo>
                <a:cubicBezTo>
                  <a:pt x="4378" y="18776"/>
                  <a:pt x="4590" y="18908"/>
                  <a:pt x="4776" y="19094"/>
                </a:cubicBezTo>
                <a:cubicBezTo>
                  <a:pt x="4802" y="19280"/>
                  <a:pt x="4829" y="19492"/>
                  <a:pt x="4855" y="19731"/>
                </a:cubicBezTo>
                <a:lnTo>
                  <a:pt x="3529" y="18908"/>
                </a:lnTo>
                <a:cubicBezTo>
                  <a:pt x="3688" y="18829"/>
                  <a:pt x="3847" y="18723"/>
                  <a:pt x="4033" y="18617"/>
                </a:cubicBezTo>
                <a:close/>
                <a:moveTo>
                  <a:pt x="7349" y="17237"/>
                </a:moveTo>
                <a:cubicBezTo>
                  <a:pt x="7561" y="18059"/>
                  <a:pt x="7747" y="18908"/>
                  <a:pt x="7959" y="19731"/>
                </a:cubicBezTo>
                <a:lnTo>
                  <a:pt x="7641" y="19810"/>
                </a:lnTo>
                <a:cubicBezTo>
                  <a:pt x="7004" y="19970"/>
                  <a:pt x="6261" y="20155"/>
                  <a:pt x="5571" y="20394"/>
                </a:cubicBezTo>
                <a:lnTo>
                  <a:pt x="5571" y="20368"/>
                </a:lnTo>
                <a:cubicBezTo>
                  <a:pt x="5545" y="20341"/>
                  <a:pt x="5518" y="20314"/>
                  <a:pt x="5492" y="20288"/>
                </a:cubicBezTo>
                <a:cubicBezTo>
                  <a:pt x="5227" y="20182"/>
                  <a:pt x="5200" y="19466"/>
                  <a:pt x="5147" y="19227"/>
                </a:cubicBezTo>
                <a:cubicBezTo>
                  <a:pt x="5067" y="18855"/>
                  <a:pt x="5014" y="18510"/>
                  <a:pt x="4908" y="18139"/>
                </a:cubicBezTo>
                <a:cubicBezTo>
                  <a:pt x="5704" y="17768"/>
                  <a:pt x="6500" y="17476"/>
                  <a:pt x="7349" y="17237"/>
                </a:cubicBezTo>
                <a:close/>
                <a:moveTo>
                  <a:pt x="3210" y="19094"/>
                </a:moveTo>
                <a:cubicBezTo>
                  <a:pt x="3210" y="19121"/>
                  <a:pt x="3237" y="19147"/>
                  <a:pt x="3263" y="19174"/>
                </a:cubicBezTo>
                <a:lnTo>
                  <a:pt x="4829" y="20102"/>
                </a:lnTo>
                <a:cubicBezTo>
                  <a:pt x="4855" y="20129"/>
                  <a:pt x="4908" y="20129"/>
                  <a:pt x="4961" y="20129"/>
                </a:cubicBezTo>
                <a:cubicBezTo>
                  <a:pt x="5014" y="20261"/>
                  <a:pt x="5094" y="20394"/>
                  <a:pt x="5200" y="20527"/>
                </a:cubicBezTo>
                <a:lnTo>
                  <a:pt x="4855" y="20659"/>
                </a:lnTo>
                <a:cubicBezTo>
                  <a:pt x="4192" y="20314"/>
                  <a:pt x="3555" y="19917"/>
                  <a:pt x="2945" y="19492"/>
                </a:cubicBezTo>
                <a:cubicBezTo>
                  <a:pt x="2945" y="19439"/>
                  <a:pt x="2919" y="19359"/>
                  <a:pt x="2919" y="19306"/>
                </a:cubicBezTo>
                <a:cubicBezTo>
                  <a:pt x="2998" y="19227"/>
                  <a:pt x="3104" y="19174"/>
                  <a:pt x="3210" y="19094"/>
                </a:cubicBezTo>
                <a:close/>
                <a:moveTo>
                  <a:pt x="3055" y="19972"/>
                </a:moveTo>
                <a:cubicBezTo>
                  <a:pt x="3531" y="20289"/>
                  <a:pt x="4008" y="20580"/>
                  <a:pt x="4510" y="20845"/>
                </a:cubicBezTo>
                <a:cubicBezTo>
                  <a:pt x="4404" y="20898"/>
                  <a:pt x="4298" y="20951"/>
                  <a:pt x="4192" y="21031"/>
                </a:cubicBezTo>
                <a:lnTo>
                  <a:pt x="4165" y="21004"/>
                </a:lnTo>
                <a:lnTo>
                  <a:pt x="3343" y="20553"/>
                </a:lnTo>
                <a:cubicBezTo>
                  <a:pt x="3316" y="20540"/>
                  <a:pt x="3290" y="20533"/>
                  <a:pt x="3263" y="20533"/>
                </a:cubicBezTo>
                <a:cubicBezTo>
                  <a:pt x="3237" y="20533"/>
                  <a:pt x="3210" y="20540"/>
                  <a:pt x="3184" y="20553"/>
                </a:cubicBezTo>
                <a:cubicBezTo>
                  <a:pt x="3133" y="20376"/>
                  <a:pt x="3083" y="20175"/>
                  <a:pt x="3055" y="19972"/>
                </a:cubicBezTo>
                <a:close/>
                <a:moveTo>
                  <a:pt x="3269" y="20901"/>
                </a:moveTo>
                <a:lnTo>
                  <a:pt x="3900" y="21216"/>
                </a:lnTo>
                <a:cubicBezTo>
                  <a:pt x="3741" y="21349"/>
                  <a:pt x="3582" y="21482"/>
                  <a:pt x="3449" y="21614"/>
                </a:cubicBezTo>
                <a:cubicBezTo>
                  <a:pt x="3372" y="21385"/>
                  <a:pt x="3320" y="21155"/>
                  <a:pt x="3269" y="20901"/>
                </a:cubicBezTo>
                <a:close/>
                <a:moveTo>
                  <a:pt x="13822" y="21641"/>
                </a:moveTo>
                <a:cubicBezTo>
                  <a:pt x="13955" y="21641"/>
                  <a:pt x="14061" y="21667"/>
                  <a:pt x="14167" y="21694"/>
                </a:cubicBezTo>
                <a:lnTo>
                  <a:pt x="14379" y="24665"/>
                </a:lnTo>
                <a:cubicBezTo>
                  <a:pt x="14300" y="24586"/>
                  <a:pt x="14247" y="24533"/>
                  <a:pt x="14167" y="24453"/>
                </a:cubicBezTo>
                <a:cubicBezTo>
                  <a:pt x="14061" y="23498"/>
                  <a:pt x="13928" y="22569"/>
                  <a:pt x="13769" y="21641"/>
                </a:cubicBezTo>
                <a:close/>
                <a:moveTo>
                  <a:pt x="13955" y="24665"/>
                </a:moveTo>
                <a:lnTo>
                  <a:pt x="13955" y="24692"/>
                </a:lnTo>
                <a:cubicBezTo>
                  <a:pt x="14247" y="25037"/>
                  <a:pt x="14538" y="25408"/>
                  <a:pt x="14830" y="25806"/>
                </a:cubicBezTo>
                <a:lnTo>
                  <a:pt x="13716" y="26124"/>
                </a:lnTo>
                <a:cubicBezTo>
                  <a:pt x="13769" y="26045"/>
                  <a:pt x="13743" y="25965"/>
                  <a:pt x="13716" y="25912"/>
                </a:cubicBezTo>
                <a:lnTo>
                  <a:pt x="13716" y="25939"/>
                </a:lnTo>
                <a:cubicBezTo>
                  <a:pt x="13398" y="25594"/>
                  <a:pt x="13106" y="25249"/>
                  <a:pt x="12867" y="24851"/>
                </a:cubicBezTo>
                <a:cubicBezTo>
                  <a:pt x="13239" y="24771"/>
                  <a:pt x="13583" y="24718"/>
                  <a:pt x="13955" y="24665"/>
                </a:cubicBezTo>
                <a:close/>
                <a:moveTo>
                  <a:pt x="12522" y="24931"/>
                </a:moveTo>
                <a:cubicBezTo>
                  <a:pt x="12788" y="25355"/>
                  <a:pt x="13106" y="25780"/>
                  <a:pt x="13477" y="26151"/>
                </a:cubicBezTo>
                <a:lnTo>
                  <a:pt x="13504" y="26151"/>
                </a:lnTo>
                <a:lnTo>
                  <a:pt x="12681" y="26390"/>
                </a:lnTo>
                <a:cubicBezTo>
                  <a:pt x="12416" y="25965"/>
                  <a:pt x="12177" y="25514"/>
                  <a:pt x="11965" y="25063"/>
                </a:cubicBezTo>
                <a:cubicBezTo>
                  <a:pt x="12151" y="25010"/>
                  <a:pt x="12337" y="24957"/>
                  <a:pt x="12522" y="24931"/>
                </a:cubicBezTo>
                <a:close/>
                <a:moveTo>
                  <a:pt x="13000" y="19359"/>
                </a:moveTo>
                <a:cubicBezTo>
                  <a:pt x="13371" y="21004"/>
                  <a:pt x="13636" y="22649"/>
                  <a:pt x="13822" y="24320"/>
                </a:cubicBezTo>
                <a:cubicBezTo>
                  <a:pt x="13132" y="24453"/>
                  <a:pt x="12443" y="24586"/>
                  <a:pt x="11779" y="24771"/>
                </a:cubicBezTo>
                <a:cubicBezTo>
                  <a:pt x="11764" y="24764"/>
                  <a:pt x="11746" y="24760"/>
                  <a:pt x="11728" y="24760"/>
                </a:cubicBezTo>
                <a:cubicBezTo>
                  <a:pt x="11684" y="24760"/>
                  <a:pt x="11639" y="24779"/>
                  <a:pt x="11620" y="24798"/>
                </a:cubicBezTo>
                <a:cubicBezTo>
                  <a:pt x="11090" y="24931"/>
                  <a:pt x="10559" y="25090"/>
                  <a:pt x="10028" y="25275"/>
                </a:cubicBezTo>
                <a:lnTo>
                  <a:pt x="10028" y="25249"/>
                </a:lnTo>
                <a:cubicBezTo>
                  <a:pt x="9816" y="24453"/>
                  <a:pt x="9657" y="23631"/>
                  <a:pt x="9206" y="22941"/>
                </a:cubicBezTo>
                <a:cubicBezTo>
                  <a:pt x="9176" y="22880"/>
                  <a:pt x="9122" y="22854"/>
                  <a:pt x="9069" y="22854"/>
                </a:cubicBezTo>
                <a:cubicBezTo>
                  <a:pt x="8983" y="22854"/>
                  <a:pt x="8898" y="22922"/>
                  <a:pt x="8914" y="23020"/>
                </a:cubicBezTo>
                <a:cubicBezTo>
                  <a:pt x="8886" y="23009"/>
                  <a:pt x="8858" y="23004"/>
                  <a:pt x="8830" y="23004"/>
                </a:cubicBezTo>
                <a:cubicBezTo>
                  <a:pt x="8731" y="23004"/>
                  <a:pt x="8649" y="23075"/>
                  <a:pt x="8649" y="23180"/>
                </a:cubicBezTo>
                <a:cubicBezTo>
                  <a:pt x="8729" y="24002"/>
                  <a:pt x="8835" y="24824"/>
                  <a:pt x="9020" y="25647"/>
                </a:cubicBezTo>
                <a:cubicBezTo>
                  <a:pt x="7747" y="26018"/>
                  <a:pt x="6473" y="26363"/>
                  <a:pt x="5200" y="26708"/>
                </a:cubicBezTo>
                <a:cubicBezTo>
                  <a:pt x="5174" y="26655"/>
                  <a:pt x="5147" y="26602"/>
                  <a:pt x="5094" y="26575"/>
                </a:cubicBezTo>
                <a:cubicBezTo>
                  <a:pt x="4484" y="25090"/>
                  <a:pt x="3953" y="23551"/>
                  <a:pt x="3529" y="21986"/>
                </a:cubicBezTo>
                <a:cubicBezTo>
                  <a:pt x="3555" y="21986"/>
                  <a:pt x="3555" y="21959"/>
                  <a:pt x="3582" y="21959"/>
                </a:cubicBezTo>
                <a:cubicBezTo>
                  <a:pt x="4590" y="20765"/>
                  <a:pt x="6606" y="20421"/>
                  <a:pt x="8039" y="20049"/>
                </a:cubicBezTo>
                <a:cubicBezTo>
                  <a:pt x="9047" y="19810"/>
                  <a:pt x="10082" y="19625"/>
                  <a:pt x="11116" y="19519"/>
                </a:cubicBezTo>
                <a:lnTo>
                  <a:pt x="11249" y="19519"/>
                </a:lnTo>
                <a:cubicBezTo>
                  <a:pt x="11832" y="19439"/>
                  <a:pt x="12416" y="19386"/>
                  <a:pt x="13000" y="19359"/>
                </a:cubicBezTo>
                <a:close/>
                <a:moveTo>
                  <a:pt x="11647" y="25116"/>
                </a:moveTo>
                <a:cubicBezTo>
                  <a:pt x="11832" y="25594"/>
                  <a:pt x="12071" y="26045"/>
                  <a:pt x="12363" y="26469"/>
                </a:cubicBezTo>
                <a:lnTo>
                  <a:pt x="11408" y="26735"/>
                </a:lnTo>
                <a:cubicBezTo>
                  <a:pt x="11435" y="26682"/>
                  <a:pt x="11435" y="26628"/>
                  <a:pt x="11408" y="26602"/>
                </a:cubicBezTo>
                <a:lnTo>
                  <a:pt x="11408" y="26575"/>
                </a:lnTo>
                <a:lnTo>
                  <a:pt x="10851" y="25355"/>
                </a:lnTo>
                <a:cubicBezTo>
                  <a:pt x="11116" y="25275"/>
                  <a:pt x="11381" y="25196"/>
                  <a:pt x="11647" y="25116"/>
                </a:cubicBezTo>
                <a:close/>
                <a:moveTo>
                  <a:pt x="10533" y="25461"/>
                </a:moveTo>
                <a:cubicBezTo>
                  <a:pt x="10718" y="25886"/>
                  <a:pt x="10930" y="26310"/>
                  <a:pt x="11116" y="26761"/>
                </a:cubicBezTo>
                <a:cubicBezTo>
                  <a:pt x="11143" y="26761"/>
                  <a:pt x="11143" y="26788"/>
                  <a:pt x="11169" y="26814"/>
                </a:cubicBezTo>
                <a:lnTo>
                  <a:pt x="10506" y="27000"/>
                </a:lnTo>
                <a:cubicBezTo>
                  <a:pt x="10373" y="26522"/>
                  <a:pt x="10241" y="26071"/>
                  <a:pt x="10108" y="25594"/>
                </a:cubicBezTo>
                <a:lnTo>
                  <a:pt x="10533" y="25461"/>
                </a:lnTo>
                <a:close/>
                <a:moveTo>
                  <a:pt x="9073" y="25992"/>
                </a:moveTo>
                <a:cubicBezTo>
                  <a:pt x="9153" y="26416"/>
                  <a:pt x="9259" y="26867"/>
                  <a:pt x="9392" y="27318"/>
                </a:cubicBezTo>
                <a:lnTo>
                  <a:pt x="9339" y="27318"/>
                </a:lnTo>
                <a:lnTo>
                  <a:pt x="8835" y="27477"/>
                </a:lnTo>
                <a:cubicBezTo>
                  <a:pt x="8835" y="27451"/>
                  <a:pt x="8835" y="27424"/>
                  <a:pt x="8835" y="27398"/>
                </a:cubicBezTo>
                <a:cubicBezTo>
                  <a:pt x="8755" y="26973"/>
                  <a:pt x="8702" y="26522"/>
                  <a:pt x="8649" y="26098"/>
                </a:cubicBezTo>
                <a:lnTo>
                  <a:pt x="9073" y="25992"/>
                </a:lnTo>
                <a:close/>
                <a:moveTo>
                  <a:pt x="8331" y="26204"/>
                </a:moveTo>
                <a:cubicBezTo>
                  <a:pt x="8384" y="26602"/>
                  <a:pt x="8437" y="27000"/>
                  <a:pt x="8490" y="27424"/>
                </a:cubicBezTo>
                <a:cubicBezTo>
                  <a:pt x="8516" y="27477"/>
                  <a:pt x="8543" y="27531"/>
                  <a:pt x="8596" y="27531"/>
                </a:cubicBezTo>
                <a:lnTo>
                  <a:pt x="7853" y="27769"/>
                </a:lnTo>
                <a:cubicBezTo>
                  <a:pt x="7800" y="27292"/>
                  <a:pt x="7773" y="26814"/>
                  <a:pt x="7720" y="26363"/>
                </a:cubicBezTo>
                <a:lnTo>
                  <a:pt x="8331" y="26204"/>
                </a:lnTo>
                <a:close/>
                <a:moveTo>
                  <a:pt x="7402" y="26443"/>
                </a:moveTo>
                <a:cubicBezTo>
                  <a:pt x="7429" y="26920"/>
                  <a:pt x="7482" y="27371"/>
                  <a:pt x="7508" y="27822"/>
                </a:cubicBezTo>
                <a:lnTo>
                  <a:pt x="7508" y="27849"/>
                </a:lnTo>
                <a:lnTo>
                  <a:pt x="6898" y="28035"/>
                </a:lnTo>
                <a:cubicBezTo>
                  <a:pt x="6871" y="28008"/>
                  <a:pt x="6845" y="27982"/>
                  <a:pt x="6818" y="27982"/>
                </a:cubicBezTo>
                <a:cubicBezTo>
                  <a:pt x="6818" y="27955"/>
                  <a:pt x="6818" y="27928"/>
                  <a:pt x="6818" y="27928"/>
                </a:cubicBezTo>
                <a:lnTo>
                  <a:pt x="6818" y="27796"/>
                </a:lnTo>
                <a:lnTo>
                  <a:pt x="6818" y="27345"/>
                </a:lnTo>
                <a:lnTo>
                  <a:pt x="6818" y="26602"/>
                </a:lnTo>
                <a:lnTo>
                  <a:pt x="7402" y="26443"/>
                </a:lnTo>
                <a:close/>
                <a:moveTo>
                  <a:pt x="6500" y="26708"/>
                </a:moveTo>
                <a:lnTo>
                  <a:pt x="6500" y="27531"/>
                </a:lnTo>
                <a:cubicBezTo>
                  <a:pt x="6473" y="27743"/>
                  <a:pt x="6473" y="27928"/>
                  <a:pt x="6500" y="28114"/>
                </a:cubicBezTo>
                <a:lnTo>
                  <a:pt x="6022" y="28247"/>
                </a:lnTo>
                <a:cubicBezTo>
                  <a:pt x="5969" y="27796"/>
                  <a:pt x="5943" y="27318"/>
                  <a:pt x="5916" y="26867"/>
                </a:cubicBezTo>
                <a:lnTo>
                  <a:pt x="6500" y="26708"/>
                </a:lnTo>
                <a:close/>
                <a:moveTo>
                  <a:pt x="5598" y="26947"/>
                </a:moveTo>
                <a:lnTo>
                  <a:pt x="5678" y="28247"/>
                </a:lnTo>
                <a:cubicBezTo>
                  <a:pt x="5678" y="28273"/>
                  <a:pt x="5704" y="28300"/>
                  <a:pt x="5704" y="28326"/>
                </a:cubicBezTo>
                <a:lnTo>
                  <a:pt x="5094" y="28486"/>
                </a:lnTo>
                <a:lnTo>
                  <a:pt x="5174" y="27053"/>
                </a:lnTo>
                <a:lnTo>
                  <a:pt x="5227" y="27053"/>
                </a:lnTo>
                <a:lnTo>
                  <a:pt x="5598" y="26947"/>
                </a:lnTo>
                <a:close/>
                <a:moveTo>
                  <a:pt x="3953" y="24480"/>
                </a:moveTo>
                <a:cubicBezTo>
                  <a:pt x="4218" y="25275"/>
                  <a:pt x="4510" y="26071"/>
                  <a:pt x="4855" y="26867"/>
                </a:cubicBezTo>
                <a:cubicBezTo>
                  <a:pt x="4829" y="27424"/>
                  <a:pt x="4802" y="27955"/>
                  <a:pt x="4749" y="28512"/>
                </a:cubicBezTo>
                <a:cubicBezTo>
                  <a:pt x="4006" y="27557"/>
                  <a:pt x="3502" y="26416"/>
                  <a:pt x="3237" y="25196"/>
                </a:cubicBezTo>
                <a:cubicBezTo>
                  <a:pt x="3237" y="25169"/>
                  <a:pt x="3210" y="25143"/>
                  <a:pt x="3184" y="25143"/>
                </a:cubicBezTo>
                <a:lnTo>
                  <a:pt x="3343" y="24984"/>
                </a:lnTo>
                <a:cubicBezTo>
                  <a:pt x="3370" y="25222"/>
                  <a:pt x="3449" y="25488"/>
                  <a:pt x="3608" y="25700"/>
                </a:cubicBezTo>
                <a:cubicBezTo>
                  <a:pt x="3642" y="25758"/>
                  <a:pt x="3691" y="25783"/>
                  <a:pt x="3739" y="25783"/>
                </a:cubicBezTo>
                <a:cubicBezTo>
                  <a:pt x="3845" y="25783"/>
                  <a:pt x="3946" y="25668"/>
                  <a:pt x="3874" y="25541"/>
                </a:cubicBezTo>
                <a:cubicBezTo>
                  <a:pt x="3714" y="25275"/>
                  <a:pt x="3661" y="24984"/>
                  <a:pt x="3688" y="24692"/>
                </a:cubicBezTo>
                <a:cubicBezTo>
                  <a:pt x="3767" y="24612"/>
                  <a:pt x="3847" y="24533"/>
                  <a:pt x="3953" y="24480"/>
                </a:cubicBezTo>
                <a:close/>
                <a:moveTo>
                  <a:pt x="14512" y="21721"/>
                </a:moveTo>
                <a:cubicBezTo>
                  <a:pt x="14645" y="21747"/>
                  <a:pt x="14751" y="21774"/>
                  <a:pt x="14883" y="21827"/>
                </a:cubicBezTo>
                <a:lnTo>
                  <a:pt x="14963" y="22490"/>
                </a:lnTo>
                <a:cubicBezTo>
                  <a:pt x="14976" y="22596"/>
                  <a:pt x="15069" y="22649"/>
                  <a:pt x="15155" y="22649"/>
                </a:cubicBezTo>
                <a:cubicBezTo>
                  <a:pt x="15242" y="22649"/>
                  <a:pt x="15321" y="22596"/>
                  <a:pt x="15308" y="22490"/>
                </a:cubicBezTo>
                <a:cubicBezTo>
                  <a:pt x="15255" y="22304"/>
                  <a:pt x="15255" y="22118"/>
                  <a:pt x="15228" y="21933"/>
                </a:cubicBezTo>
                <a:lnTo>
                  <a:pt x="15228" y="21933"/>
                </a:lnTo>
                <a:cubicBezTo>
                  <a:pt x="18730" y="23100"/>
                  <a:pt x="20428" y="26894"/>
                  <a:pt x="21330" y="30369"/>
                </a:cubicBezTo>
                <a:cubicBezTo>
                  <a:pt x="19977" y="28857"/>
                  <a:pt x="18412" y="27584"/>
                  <a:pt x="16661" y="26575"/>
                </a:cubicBezTo>
                <a:cubicBezTo>
                  <a:pt x="16687" y="26496"/>
                  <a:pt x="16687" y="26443"/>
                  <a:pt x="16661" y="26416"/>
                </a:cubicBezTo>
                <a:cubicBezTo>
                  <a:pt x="16687" y="25965"/>
                  <a:pt x="16714" y="25514"/>
                  <a:pt x="16767" y="25090"/>
                </a:cubicBezTo>
                <a:cubicBezTo>
                  <a:pt x="16767" y="24974"/>
                  <a:pt x="16692" y="24921"/>
                  <a:pt x="16612" y="24921"/>
                </a:cubicBezTo>
                <a:cubicBezTo>
                  <a:pt x="16527" y="24921"/>
                  <a:pt x="16436" y="24981"/>
                  <a:pt x="16422" y="25090"/>
                </a:cubicBezTo>
                <a:cubicBezTo>
                  <a:pt x="16396" y="25488"/>
                  <a:pt x="16369" y="25912"/>
                  <a:pt x="16316" y="26337"/>
                </a:cubicBezTo>
                <a:cubicBezTo>
                  <a:pt x="16024" y="26177"/>
                  <a:pt x="15706" y="26018"/>
                  <a:pt x="15414" y="25859"/>
                </a:cubicBezTo>
                <a:cubicBezTo>
                  <a:pt x="15440" y="25833"/>
                  <a:pt x="15467" y="25780"/>
                  <a:pt x="15467" y="25726"/>
                </a:cubicBezTo>
                <a:cubicBezTo>
                  <a:pt x="15414" y="25116"/>
                  <a:pt x="15387" y="24533"/>
                  <a:pt x="15361" y="23922"/>
                </a:cubicBezTo>
                <a:cubicBezTo>
                  <a:pt x="15361" y="23816"/>
                  <a:pt x="15275" y="23763"/>
                  <a:pt x="15188" y="23763"/>
                </a:cubicBezTo>
                <a:cubicBezTo>
                  <a:pt x="15102" y="23763"/>
                  <a:pt x="15016" y="23816"/>
                  <a:pt x="15016" y="23922"/>
                </a:cubicBezTo>
                <a:cubicBezTo>
                  <a:pt x="15043" y="24480"/>
                  <a:pt x="15096" y="25037"/>
                  <a:pt x="15122" y="25594"/>
                </a:cubicBezTo>
                <a:cubicBezTo>
                  <a:pt x="14989" y="25408"/>
                  <a:pt x="14830" y="25196"/>
                  <a:pt x="14698" y="25010"/>
                </a:cubicBezTo>
                <a:cubicBezTo>
                  <a:pt x="14724" y="24984"/>
                  <a:pt x="14724" y="24957"/>
                  <a:pt x="14724" y="24904"/>
                </a:cubicBezTo>
                <a:lnTo>
                  <a:pt x="14512" y="21721"/>
                </a:lnTo>
                <a:close/>
                <a:moveTo>
                  <a:pt x="8967" y="23233"/>
                </a:moveTo>
                <a:cubicBezTo>
                  <a:pt x="9312" y="23922"/>
                  <a:pt x="9577" y="24665"/>
                  <a:pt x="9710" y="25435"/>
                </a:cubicBezTo>
                <a:lnTo>
                  <a:pt x="10400" y="28061"/>
                </a:lnTo>
                <a:lnTo>
                  <a:pt x="11063" y="30528"/>
                </a:lnTo>
                <a:cubicBezTo>
                  <a:pt x="11302" y="31404"/>
                  <a:pt x="11594" y="32279"/>
                  <a:pt x="11488" y="33181"/>
                </a:cubicBezTo>
                <a:cubicBezTo>
                  <a:pt x="11249" y="32916"/>
                  <a:pt x="11169" y="32253"/>
                  <a:pt x="11090" y="32014"/>
                </a:cubicBezTo>
                <a:cubicBezTo>
                  <a:pt x="10957" y="31590"/>
                  <a:pt x="10851" y="31165"/>
                  <a:pt x="10718" y="30741"/>
                </a:cubicBezTo>
                <a:cubicBezTo>
                  <a:pt x="10479" y="29918"/>
                  <a:pt x="10214" y="29069"/>
                  <a:pt x="9975" y="28247"/>
                </a:cubicBezTo>
                <a:cubicBezTo>
                  <a:pt x="9471" y="26602"/>
                  <a:pt x="9126" y="24931"/>
                  <a:pt x="8967" y="23233"/>
                </a:cubicBezTo>
                <a:close/>
                <a:moveTo>
                  <a:pt x="2945" y="25382"/>
                </a:moveTo>
                <a:cubicBezTo>
                  <a:pt x="3210" y="26602"/>
                  <a:pt x="3767" y="27769"/>
                  <a:pt x="4563" y="28777"/>
                </a:cubicBezTo>
                <a:cubicBezTo>
                  <a:pt x="4298" y="29175"/>
                  <a:pt x="4059" y="29600"/>
                  <a:pt x="3847" y="29998"/>
                </a:cubicBezTo>
                <a:lnTo>
                  <a:pt x="3184" y="29149"/>
                </a:lnTo>
                <a:cubicBezTo>
                  <a:pt x="3144" y="29094"/>
                  <a:pt x="3093" y="29071"/>
                  <a:pt x="3044" y="29071"/>
                </a:cubicBezTo>
                <a:cubicBezTo>
                  <a:pt x="2926" y="29071"/>
                  <a:pt x="2817" y="29196"/>
                  <a:pt x="2892" y="29308"/>
                </a:cubicBezTo>
                <a:lnTo>
                  <a:pt x="3555" y="30210"/>
                </a:lnTo>
                <a:cubicBezTo>
                  <a:pt x="3582" y="30237"/>
                  <a:pt x="3635" y="30263"/>
                  <a:pt x="3688" y="30290"/>
                </a:cubicBezTo>
                <a:cubicBezTo>
                  <a:pt x="2892" y="31961"/>
                  <a:pt x="2441" y="33818"/>
                  <a:pt x="2388" y="35675"/>
                </a:cubicBezTo>
                <a:cubicBezTo>
                  <a:pt x="902" y="32598"/>
                  <a:pt x="584" y="28035"/>
                  <a:pt x="2945" y="25382"/>
                </a:cubicBezTo>
                <a:close/>
                <a:moveTo>
                  <a:pt x="4085" y="1"/>
                </a:moveTo>
                <a:cubicBezTo>
                  <a:pt x="3978" y="1"/>
                  <a:pt x="3872" y="97"/>
                  <a:pt x="3927" y="205"/>
                </a:cubicBezTo>
                <a:cubicBezTo>
                  <a:pt x="3847" y="205"/>
                  <a:pt x="3767" y="232"/>
                  <a:pt x="3741" y="311"/>
                </a:cubicBezTo>
                <a:cubicBezTo>
                  <a:pt x="1221" y="8084"/>
                  <a:pt x="1274" y="16415"/>
                  <a:pt x="3847" y="24161"/>
                </a:cubicBezTo>
                <a:lnTo>
                  <a:pt x="3821" y="24161"/>
                </a:lnTo>
                <a:cubicBezTo>
                  <a:pt x="0" y="26788"/>
                  <a:pt x="345" y="32810"/>
                  <a:pt x="2388" y="36391"/>
                </a:cubicBezTo>
                <a:cubicBezTo>
                  <a:pt x="2420" y="36456"/>
                  <a:pt x="2474" y="36486"/>
                  <a:pt x="2527" y="36486"/>
                </a:cubicBezTo>
                <a:cubicBezTo>
                  <a:pt x="2605" y="36486"/>
                  <a:pt x="2680" y="36422"/>
                  <a:pt x="2680" y="36312"/>
                </a:cubicBezTo>
                <a:cubicBezTo>
                  <a:pt x="2680" y="33659"/>
                  <a:pt x="3449" y="31059"/>
                  <a:pt x="4935" y="28857"/>
                </a:cubicBezTo>
                <a:lnTo>
                  <a:pt x="4935" y="28830"/>
                </a:lnTo>
                <a:lnTo>
                  <a:pt x="4961" y="28830"/>
                </a:lnTo>
                <a:cubicBezTo>
                  <a:pt x="6447" y="28486"/>
                  <a:pt x="7959" y="28088"/>
                  <a:pt x="9418" y="27637"/>
                </a:cubicBezTo>
                <a:cubicBezTo>
                  <a:pt x="9445" y="27637"/>
                  <a:pt x="9445" y="27637"/>
                  <a:pt x="9471" y="27610"/>
                </a:cubicBezTo>
                <a:cubicBezTo>
                  <a:pt x="9604" y="28114"/>
                  <a:pt x="9737" y="28592"/>
                  <a:pt x="9869" y="29096"/>
                </a:cubicBezTo>
                <a:cubicBezTo>
                  <a:pt x="10188" y="30130"/>
                  <a:pt x="10506" y="31192"/>
                  <a:pt x="10824" y="32226"/>
                </a:cubicBezTo>
                <a:cubicBezTo>
                  <a:pt x="10957" y="32730"/>
                  <a:pt x="11010" y="33473"/>
                  <a:pt x="11594" y="33606"/>
                </a:cubicBezTo>
                <a:cubicBezTo>
                  <a:pt x="11608" y="33610"/>
                  <a:pt x="11622" y="33613"/>
                  <a:pt x="11636" y="33613"/>
                </a:cubicBezTo>
                <a:cubicBezTo>
                  <a:pt x="11700" y="33613"/>
                  <a:pt x="11758" y="33565"/>
                  <a:pt x="11779" y="33500"/>
                </a:cubicBezTo>
                <a:cubicBezTo>
                  <a:pt x="11912" y="32730"/>
                  <a:pt x="11832" y="31934"/>
                  <a:pt x="11594" y="31218"/>
                </a:cubicBezTo>
                <a:cubicBezTo>
                  <a:pt x="11328" y="30237"/>
                  <a:pt x="11090" y="29255"/>
                  <a:pt x="10824" y="28273"/>
                </a:cubicBezTo>
                <a:cubicBezTo>
                  <a:pt x="10745" y="27955"/>
                  <a:pt x="10639" y="27637"/>
                  <a:pt x="10559" y="27318"/>
                </a:cubicBezTo>
                <a:lnTo>
                  <a:pt x="15069" y="26071"/>
                </a:lnTo>
                <a:cubicBezTo>
                  <a:pt x="17536" y="27265"/>
                  <a:pt x="19765" y="28990"/>
                  <a:pt x="21542" y="31085"/>
                </a:cubicBezTo>
                <a:cubicBezTo>
                  <a:pt x="21570" y="31121"/>
                  <a:pt x="21606" y="31135"/>
                  <a:pt x="21642" y="31135"/>
                </a:cubicBezTo>
                <a:cubicBezTo>
                  <a:pt x="21742" y="31135"/>
                  <a:pt x="21847" y="31024"/>
                  <a:pt x="21808" y="30926"/>
                </a:cubicBezTo>
                <a:cubicBezTo>
                  <a:pt x="20879" y="26947"/>
                  <a:pt x="18916" y="22251"/>
                  <a:pt x="14485" y="21402"/>
                </a:cubicBezTo>
                <a:cubicBezTo>
                  <a:pt x="14455" y="21325"/>
                  <a:pt x="14388" y="21284"/>
                  <a:pt x="14321" y="21284"/>
                </a:cubicBezTo>
                <a:cubicBezTo>
                  <a:pt x="14274" y="21284"/>
                  <a:pt x="14227" y="21305"/>
                  <a:pt x="14194" y="21349"/>
                </a:cubicBezTo>
                <a:cubicBezTo>
                  <a:pt x="14087" y="21349"/>
                  <a:pt x="14008" y="21323"/>
                  <a:pt x="13902" y="21323"/>
                </a:cubicBezTo>
                <a:cubicBezTo>
                  <a:pt x="13889" y="21316"/>
                  <a:pt x="13874" y="21313"/>
                  <a:pt x="13858" y="21313"/>
                </a:cubicBezTo>
                <a:cubicBezTo>
                  <a:pt x="13812" y="21313"/>
                  <a:pt x="13762" y="21342"/>
                  <a:pt x="13743" y="21402"/>
                </a:cubicBezTo>
                <a:cubicBezTo>
                  <a:pt x="13610" y="20686"/>
                  <a:pt x="13477" y="19996"/>
                  <a:pt x="13318" y="19280"/>
                </a:cubicBezTo>
                <a:cubicBezTo>
                  <a:pt x="13424" y="19200"/>
                  <a:pt x="13398" y="19015"/>
                  <a:pt x="13265" y="18988"/>
                </a:cubicBezTo>
                <a:cubicBezTo>
                  <a:pt x="11673" y="12090"/>
                  <a:pt x="8596" y="5644"/>
                  <a:pt x="4218" y="72"/>
                </a:cubicBezTo>
                <a:cubicBezTo>
                  <a:pt x="4185" y="22"/>
                  <a:pt x="4135" y="1"/>
                  <a:pt x="4085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6"/>
          <p:cNvSpPr/>
          <p:nvPr/>
        </p:nvSpPr>
        <p:spPr>
          <a:xfrm rot="5400000">
            <a:off x="1134279" y="580960"/>
            <a:ext cx="57318" cy="88623"/>
          </a:xfrm>
          <a:custGeom>
            <a:avLst/>
            <a:gdLst/>
            <a:ahLst/>
            <a:cxnLst/>
            <a:rect l="l" t="t" r="r" b="b"/>
            <a:pathLst>
              <a:path w="1560" h="2412" extrusionOk="0">
                <a:moveTo>
                  <a:pt x="208" y="1"/>
                </a:moveTo>
                <a:cubicBezTo>
                  <a:pt x="108" y="1"/>
                  <a:pt x="1" y="81"/>
                  <a:pt x="33" y="211"/>
                </a:cubicBezTo>
                <a:cubicBezTo>
                  <a:pt x="299" y="981"/>
                  <a:pt x="670" y="1697"/>
                  <a:pt x="1174" y="2334"/>
                </a:cubicBezTo>
                <a:cubicBezTo>
                  <a:pt x="1214" y="2389"/>
                  <a:pt x="1267" y="2411"/>
                  <a:pt x="1319" y="2411"/>
                </a:cubicBezTo>
                <a:cubicBezTo>
                  <a:pt x="1443" y="2411"/>
                  <a:pt x="1559" y="2286"/>
                  <a:pt x="1466" y="2174"/>
                </a:cubicBezTo>
                <a:cubicBezTo>
                  <a:pt x="988" y="1538"/>
                  <a:pt x="617" y="848"/>
                  <a:pt x="352" y="105"/>
                </a:cubicBezTo>
                <a:cubicBezTo>
                  <a:pt x="331" y="33"/>
                  <a:pt x="271" y="1"/>
                  <a:pt x="208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6"/>
          <p:cNvSpPr/>
          <p:nvPr/>
        </p:nvSpPr>
        <p:spPr>
          <a:xfrm rot="5400000">
            <a:off x="1224704" y="587206"/>
            <a:ext cx="11721" cy="15395"/>
          </a:xfrm>
          <a:custGeom>
            <a:avLst/>
            <a:gdLst/>
            <a:ahLst/>
            <a:cxnLst/>
            <a:rect l="l" t="t" r="r" b="b"/>
            <a:pathLst>
              <a:path w="319" h="419" extrusionOk="0">
                <a:moveTo>
                  <a:pt x="160" y="1"/>
                </a:moveTo>
                <a:cubicBezTo>
                  <a:pt x="80" y="1"/>
                  <a:pt x="1" y="60"/>
                  <a:pt x="1" y="180"/>
                </a:cubicBezTo>
                <a:lnTo>
                  <a:pt x="1" y="259"/>
                </a:lnTo>
                <a:cubicBezTo>
                  <a:pt x="1" y="365"/>
                  <a:pt x="80" y="418"/>
                  <a:pt x="160" y="418"/>
                </a:cubicBezTo>
                <a:cubicBezTo>
                  <a:pt x="239" y="418"/>
                  <a:pt x="319" y="365"/>
                  <a:pt x="319" y="259"/>
                </a:cubicBezTo>
                <a:lnTo>
                  <a:pt x="319" y="180"/>
                </a:lnTo>
                <a:cubicBezTo>
                  <a:pt x="319" y="60"/>
                  <a:pt x="239" y="1"/>
                  <a:pt x="160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6"/>
          <p:cNvSpPr/>
          <p:nvPr/>
        </p:nvSpPr>
        <p:spPr>
          <a:xfrm rot="5400000">
            <a:off x="1277946" y="1039889"/>
            <a:ext cx="11721" cy="84838"/>
          </a:xfrm>
          <a:custGeom>
            <a:avLst/>
            <a:gdLst/>
            <a:ahLst/>
            <a:cxnLst/>
            <a:rect l="l" t="t" r="r" b="b"/>
            <a:pathLst>
              <a:path w="319" h="2309" extrusionOk="0">
                <a:moveTo>
                  <a:pt x="160" y="0"/>
                </a:moveTo>
                <a:cubicBezTo>
                  <a:pt x="80" y="0"/>
                  <a:pt x="0" y="53"/>
                  <a:pt x="0" y="159"/>
                </a:cubicBezTo>
                <a:lnTo>
                  <a:pt x="0" y="2149"/>
                </a:lnTo>
                <a:cubicBezTo>
                  <a:pt x="0" y="2255"/>
                  <a:pt x="80" y="2308"/>
                  <a:pt x="160" y="2308"/>
                </a:cubicBezTo>
                <a:cubicBezTo>
                  <a:pt x="239" y="2308"/>
                  <a:pt x="319" y="2255"/>
                  <a:pt x="319" y="2149"/>
                </a:cubicBezTo>
                <a:lnTo>
                  <a:pt x="319" y="159"/>
                </a:lnTo>
                <a:cubicBezTo>
                  <a:pt x="319" y="53"/>
                  <a:pt x="239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6"/>
          <p:cNvSpPr/>
          <p:nvPr/>
        </p:nvSpPr>
        <p:spPr>
          <a:xfrm rot="5400000">
            <a:off x="1297805" y="1104833"/>
            <a:ext cx="11758" cy="15395"/>
          </a:xfrm>
          <a:custGeom>
            <a:avLst/>
            <a:gdLst/>
            <a:ahLst/>
            <a:cxnLst/>
            <a:rect l="l" t="t" r="r" b="b"/>
            <a:pathLst>
              <a:path w="320" h="419" extrusionOk="0">
                <a:moveTo>
                  <a:pt x="160" y="1"/>
                </a:moveTo>
                <a:cubicBezTo>
                  <a:pt x="80" y="1"/>
                  <a:pt x="1" y="61"/>
                  <a:pt x="1" y="180"/>
                </a:cubicBezTo>
                <a:lnTo>
                  <a:pt x="1" y="260"/>
                </a:lnTo>
                <a:cubicBezTo>
                  <a:pt x="1" y="366"/>
                  <a:pt x="80" y="419"/>
                  <a:pt x="160" y="419"/>
                </a:cubicBezTo>
                <a:cubicBezTo>
                  <a:pt x="240" y="419"/>
                  <a:pt x="319" y="366"/>
                  <a:pt x="319" y="260"/>
                </a:cubicBezTo>
                <a:lnTo>
                  <a:pt x="319" y="180"/>
                </a:lnTo>
                <a:cubicBezTo>
                  <a:pt x="319" y="61"/>
                  <a:pt x="240" y="1"/>
                  <a:pt x="160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6"/>
          <p:cNvSpPr/>
          <p:nvPr/>
        </p:nvSpPr>
        <p:spPr>
          <a:xfrm rot="5400000">
            <a:off x="2020260" y="1304535"/>
            <a:ext cx="12713" cy="18555"/>
          </a:xfrm>
          <a:custGeom>
            <a:avLst/>
            <a:gdLst/>
            <a:ahLst/>
            <a:cxnLst/>
            <a:rect l="l" t="t" r="r" b="b"/>
            <a:pathLst>
              <a:path w="346" h="505" extrusionOk="0">
                <a:moveTo>
                  <a:pt x="173" y="1"/>
                </a:moveTo>
                <a:cubicBezTo>
                  <a:pt x="87" y="1"/>
                  <a:pt x="1" y="54"/>
                  <a:pt x="1" y="160"/>
                </a:cubicBezTo>
                <a:lnTo>
                  <a:pt x="1" y="346"/>
                </a:lnTo>
                <a:cubicBezTo>
                  <a:pt x="1" y="452"/>
                  <a:pt x="87" y="505"/>
                  <a:pt x="173" y="505"/>
                </a:cubicBezTo>
                <a:cubicBezTo>
                  <a:pt x="260" y="505"/>
                  <a:pt x="346" y="452"/>
                  <a:pt x="346" y="346"/>
                </a:cubicBezTo>
                <a:lnTo>
                  <a:pt x="346" y="160"/>
                </a:lnTo>
                <a:cubicBezTo>
                  <a:pt x="346" y="54"/>
                  <a:pt x="260" y="1"/>
                  <a:pt x="173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6"/>
          <p:cNvSpPr/>
          <p:nvPr/>
        </p:nvSpPr>
        <p:spPr>
          <a:xfrm rot="5400000">
            <a:off x="1005310" y="667824"/>
            <a:ext cx="20502" cy="188563"/>
          </a:xfrm>
          <a:custGeom>
            <a:avLst/>
            <a:gdLst/>
            <a:ahLst/>
            <a:cxnLst/>
            <a:rect l="l" t="t" r="r" b="b"/>
            <a:pathLst>
              <a:path w="558" h="5132" extrusionOk="0">
                <a:moveTo>
                  <a:pt x="385" y="1"/>
                </a:moveTo>
                <a:cubicBezTo>
                  <a:pt x="298" y="1"/>
                  <a:pt x="212" y="54"/>
                  <a:pt x="212" y="160"/>
                </a:cubicBezTo>
                <a:lnTo>
                  <a:pt x="0" y="4962"/>
                </a:lnTo>
                <a:cubicBezTo>
                  <a:pt x="0" y="5078"/>
                  <a:pt x="75" y="5131"/>
                  <a:pt x="155" y="5131"/>
                </a:cubicBezTo>
                <a:cubicBezTo>
                  <a:pt x="240" y="5131"/>
                  <a:pt x="331" y="5071"/>
                  <a:pt x="345" y="4962"/>
                </a:cubicBezTo>
                <a:lnTo>
                  <a:pt x="557" y="160"/>
                </a:lnTo>
                <a:cubicBezTo>
                  <a:pt x="557" y="54"/>
                  <a:pt x="471" y="1"/>
                  <a:pt x="385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6"/>
          <p:cNvSpPr/>
          <p:nvPr/>
        </p:nvSpPr>
        <p:spPr>
          <a:xfrm rot="5400000">
            <a:off x="926294" y="683864"/>
            <a:ext cx="20025" cy="249555"/>
          </a:xfrm>
          <a:custGeom>
            <a:avLst/>
            <a:gdLst/>
            <a:ahLst/>
            <a:cxnLst/>
            <a:rect l="l" t="t" r="r" b="b"/>
            <a:pathLst>
              <a:path w="545" h="6792" extrusionOk="0">
                <a:moveTo>
                  <a:pt x="382" y="0"/>
                </a:moveTo>
                <a:cubicBezTo>
                  <a:pt x="299" y="0"/>
                  <a:pt x="213" y="53"/>
                  <a:pt x="213" y="160"/>
                </a:cubicBezTo>
                <a:cubicBezTo>
                  <a:pt x="27" y="2308"/>
                  <a:pt x="0" y="4484"/>
                  <a:pt x="160" y="6633"/>
                </a:cubicBezTo>
                <a:cubicBezTo>
                  <a:pt x="173" y="6739"/>
                  <a:pt x="266" y="6792"/>
                  <a:pt x="352" y="6792"/>
                </a:cubicBezTo>
                <a:cubicBezTo>
                  <a:pt x="438" y="6792"/>
                  <a:pt x="518" y="6739"/>
                  <a:pt x="505" y="6633"/>
                </a:cubicBezTo>
                <a:cubicBezTo>
                  <a:pt x="345" y="4484"/>
                  <a:pt x="345" y="2308"/>
                  <a:pt x="531" y="160"/>
                </a:cubicBezTo>
                <a:cubicBezTo>
                  <a:pt x="544" y="53"/>
                  <a:pt x="465" y="0"/>
                  <a:pt x="382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6"/>
          <p:cNvSpPr/>
          <p:nvPr/>
        </p:nvSpPr>
        <p:spPr>
          <a:xfrm rot="5400000">
            <a:off x="821776" y="758434"/>
            <a:ext cx="33766" cy="225268"/>
          </a:xfrm>
          <a:custGeom>
            <a:avLst/>
            <a:gdLst/>
            <a:ahLst/>
            <a:cxnLst/>
            <a:rect l="l" t="t" r="r" b="b"/>
            <a:pathLst>
              <a:path w="919" h="6131" extrusionOk="0">
                <a:moveTo>
                  <a:pt x="254" y="0"/>
                </a:moveTo>
                <a:cubicBezTo>
                  <a:pt x="165" y="0"/>
                  <a:pt x="67" y="60"/>
                  <a:pt x="54" y="169"/>
                </a:cubicBezTo>
                <a:cubicBezTo>
                  <a:pt x="1" y="2133"/>
                  <a:pt x="186" y="4096"/>
                  <a:pt x="558" y="6006"/>
                </a:cubicBezTo>
                <a:cubicBezTo>
                  <a:pt x="579" y="6093"/>
                  <a:pt x="646" y="6131"/>
                  <a:pt x="714" y="6131"/>
                </a:cubicBezTo>
                <a:cubicBezTo>
                  <a:pt x="814" y="6131"/>
                  <a:pt x="918" y="6052"/>
                  <a:pt x="903" y="5926"/>
                </a:cubicBezTo>
                <a:cubicBezTo>
                  <a:pt x="505" y="4016"/>
                  <a:pt x="346" y="2079"/>
                  <a:pt x="399" y="169"/>
                </a:cubicBezTo>
                <a:cubicBezTo>
                  <a:pt x="411" y="53"/>
                  <a:pt x="337" y="0"/>
                  <a:pt x="254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6"/>
          <p:cNvSpPr/>
          <p:nvPr/>
        </p:nvSpPr>
        <p:spPr>
          <a:xfrm rot="5400000">
            <a:off x="750272" y="861426"/>
            <a:ext cx="54342" cy="189040"/>
          </a:xfrm>
          <a:custGeom>
            <a:avLst/>
            <a:gdLst/>
            <a:ahLst/>
            <a:cxnLst/>
            <a:rect l="l" t="t" r="r" b="b"/>
            <a:pathLst>
              <a:path w="1479" h="5145" extrusionOk="0">
                <a:moveTo>
                  <a:pt x="153" y="0"/>
                </a:moveTo>
                <a:cubicBezTo>
                  <a:pt x="73" y="0"/>
                  <a:pt x="0" y="53"/>
                  <a:pt x="13" y="159"/>
                </a:cubicBezTo>
                <a:cubicBezTo>
                  <a:pt x="226" y="1804"/>
                  <a:pt x="597" y="3449"/>
                  <a:pt x="1101" y="5041"/>
                </a:cubicBezTo>
                <a:cubicBezTo>
                  <a:pt x="1132" y="5113"/>
                  <a:pt x="1199" y="5145"/>
                  <a:pt x="1266" y="5145"/>
                </a:cubicBezTo>
                <a:cubicBezTo>
                  <a:pt x="1372" y="5145"/>
                  <a:pt x="1479" y="5065"/>
                  <a:pt x="1446" y="4935"/>
                </a:cubicBezTo>
                <a:cubicBezTo>
                  <a:pt x="942" y="3369"/>
                  <a:pt x="571" y="1778"/>
                  <a:pt x="332" y="159"/>
                </a:cubicBezTo>
                <a:cubicBezTo>
                  <a:pt x="318" y="53"/>
                  <a:pt x="232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6"/>
          <p:cNvSpPr/>
          <p:nvPr/>
        </p:nvSpPr>
        <p:spPr>
          <a:xfrm rot="5400000">
            <a:off x="741491" y="960927"/>
            <a:ext cx="84802" cy="163357"/>
          </a:xfrm>
          <a:custGeom>
            <a:avLst/>
            <a:gdLst/>
            <a:ahLst/>
            <a:cxnLst/>
            <a:rect l="l" t="t" r="r" b="b"/>
            <a:pathLst>
              <a:path w="2308" h="4446" extrusionOk="0">
                <a:moveTo>
                  <a:pt x="211" y="1"/>
                </a:moveTo>
                <a:cubicBezTo>
                  <a:pt x="106" y="1"/>
                  <a:pt x="0" y="84"/>
                  <a:pt x="33" y="197"/>
                </a:cubicBezTo>
                <a:cubicBezTo>
                  <a:pt x="537" y="1657"/>
                  <a:pt x="1173" y="3036"/>
                  <a:pt x="1943" y="4363"/>
                </a:cubicBezTo>
                <a:cubicBezTo>
                  <a:pt x="1976" y="4421"/>
                  <a:pt x="2028" y="4445"/>
                  <a:pt x="2080" y="4445"/>
                </a:cubicBezTo>
                <a:cubicBezTo>
                  <a:pt x="2193" y="4445"/>
                  <a:pt x="2307" y="4331"/>
                  <a:pt x="2235" y="4203"/>
                </a:cubicBezTo>
                <a:cubicBezTo>
                  <a:pt x="1465" y="2903"/>
                  <a:pt x="855" y="1524"/>
                  <a:pt x="377" y="118"/>
                </a:cubicBezTo>
                <a:cubicBezTo>
                  <a:pt x="346" y="35"/>
                  <a:pt x="279" y="1"/>
                  <a:pt x="211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6"/>
          <p:cNvSpPr/>
          <p:nvPr/>
        </p:nvSpPr>
        <p:spPr>
          <a:xfrm rot="5400000">
            <a:off x="868035" y="1006599"/>
            <a:ext cx="87741" cy="115886"/>
          </a:xfrm>
          <a:custGeom>
            <a:avLst/>
            <a:gdLst/>
            <a:ahLst/>
            <a:cxnLst/>
            <a:rect l="l" t="t" r="r" b="b"/>
            <a:pathLst>
              <a:path w="2388" h="3154" extrusionOk="0">
                <a:moveTo>
                  <a:pt x="211" y="0"/>
                </a:moveTo>
                <a:cubicBezTo>
                  <a:pt x="106" y="0"/>
                  <a:pt x="0" y="84"/>
                  <a:pt x="33" y="197"/>
                </a:cubicBezTo>
                <a:cubicBezTo>
                  <a:pt x="484" y="1311"/>
                  <a:pt x="1173" y="2293"/>
                  <a:pt x="2022" y="3115"/>
                </a:cubicBezTo>
                <a:cubicBezTo>
                  <a:pt x="2055" y="3142"/>
                  <a:pt x="2091" y="3154"/>
                  <a:pt x="2127" y="3154"/>
                </a:cubicBezTo>
                <a:cubicBezTo>
                  <a:pt x="2263" y="3154"/>
                  <a:pt x="2388" y="2982"/>
                  <a:pt x="2261" y="2876"/>
                </a:cubicBezTo>
                <a:cubicBezTo>
                  <a:pt x="1439" y="2107"/>
                  <a:pt x="802" y="1152"/>
                  <a:pt x="378" y="117"/>
                </a:cubicBezTo>
                <a:cubicBezTo>
                  <a:pt x="347" y="34"/>
                  <a:pt x="279" y="0"/>
                  <a:pt x="211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6"/>
          <p:cNvSpPr/>
          <p:nvPr/>
        </p:nvSpPr>
        <p:spPr>
          <a:xfrm rot="5400000">
            <a:off x="949716" y="1009574"/>
            <a:ext cx="95971" cy="91636"/>
          </a:xfrm>
          <a:custGeom>
            <a:avLst/>
            <a:gdLst/>
            <a:ahLst/>
            <a:cxnLst/>
            <a:rect l="l" t="t" r="r" b="b"/>
            <a:pathLst>
              <a:path w="2612" h="2494" extrusionOk="0">
                <a:moveTo>
                  <a:pt x="226" y="0"/>
                </a:moveTo>
                <a:cubicBezTo>
                  <a:pt x="101" y="0"/>
                  <a:pt x="0" y="170"/>
                  <a:pt x="102" y="292"/>
                </a:cubicBezTo>
                <a:lnTo>
                  <a:pt x="2277" y="2441"/>
                </a:lnTo>
                <a:cubicBezTo>
                  <a:pt x="2308" y="2478"/>
                  <a:pt x="2345" y="2493"/>
                  <a:pt x="2381" y="2493"/>
                </a:cubicBezTo>
                <a:cubicBezTo>
                  <a:pt x="2499" y="2493"/>
                  <a:pt x="2612" y="2324"/>
                  <a:pt x="2490" y="2202"/>
                </a:cubicBezTo>
                <a:lnTo>
                  <a:pt x="341" y="53"/>
                </a:lnTo>
                <a:cubicBezTo>
                  <a:pt x="304" y="16"/>
                  <a:pt x="264" y="0"/>
                  <a:pt x="226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6"/>
          <p:cNvSpPr/>
          <p:nvPr/>
        </p:nvSpPr>
        <p:spPr>
          <a:xfrm rot="5400000">
            <a:off x="1062776" y="1014351"/>
            <a:ext cx="91856" cy="53350"/>
          </a:xfrm>
          <a:custGeom>
            <a:avLst/>
            <a:gdLst/>
            <a:ahLst/>
            <a:cxnLst/>
            <a:rect l="l" t="t" r="r" b="b"/>
            <a:pathLst>
              <a:path w="2500" h="1452" extrusionOk="0">
                <a:moveTo>
                  <a:pt x="211" y="0"/>
                </a:moveTo>
                <a:cubicBezTo>
                  <a:pt x="55" y="0"/>
                  <a:pt x="0" y="277"/>
                  <a:pt x="172" y="351"/>
                </a:cubicBezTo>
                <a:cubicBezTo>
                  <a:pt x="888" y="563"/>
                  <a:pt x="1578" y="935"/>
                  <a:pt x="2161" y="1412"/>
                </a:cubicBezTo>
                <a:cubicBezTo>
                  <a:pt x="2194" y="1439"/>
                  <a:pt x="2229" y="1451"/>
                  <a:pt x="2263" y="1451"/>
                </a:cubicBezTo>
                <a:cubicBezTo>
                  <a:pt x="2392" y="1451"/>
                  <a:pt x="2500" y="1279"/>
                  <a:pt x="2374" y="1173"/>
                </a:cubicBezTo>
                <a:cubicBezTo>
                  <a:pt x="1763" y="643"/>
                  <a:pt x="1021" y="245"/>
                  <a:pt x="251" y="6"/>
                </a:cubicBezTo>
                <a:cubicBezTo>
                  <a:pt x="237" y="2"/>
                  <a:pt x="224" y="0"/>
                  <a:pt x="211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6"/>
          <p:cNvSpPr/>
          <p:nvPr/>
        </p:nvSpPr>
        <p:spPr>
          <a:xfrm rot="5400000">
            <a:off x="876814" y="741125"/>
            <a:ext cx="15616" cy="11721"/>
          </a:xfrm>
          <a:custGeom>
            <a:avLst/>
            <a:gdLst/>
            <a:ahLst/>
            <a:cxnLst/>
            <a:rect l="l" t="t" r="r" b="b"/>
            <a:pathLst>
              <a:path w="425" h="319" extrusionOk="0">
                <a:moveTo>
                  <a:pt x="212" y="0"/>
                </a:moveTo>
                <a:cubicBezTo>
                  <a:pt x="0" y="0"/>
                  <a:pt x="0" y="318"/>
                  <a:pt x="212" y="318"/>
                </a:cubicBezTo>
                <a:cubicBezTo>
                  <a:pt x="425" y="318"/>
                  <a:pt x="425" y="0"/>
                  <a:pt x="212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6"/>
          <p:cNvSpPr/>
          <p:nvPr/>
        </p:nvSpPr>
        <p:spPr>
          <a:xfrm rot="5400000">
            <a:off x="827596" y="747463"/>
            <a:ext cx="16608" cy="11721"/>
          </a:xfrm>
          <a:custGeom>
            <a:avLst/>
            <a:gdLst/>
            <a:ahLst/>
            <a:cxnLst/>
            <a:rect l="l" t="t" r="r" b="b"/>
            <a:pathLst>
              <a:path w="452" h="319" extrusionOk="0">
                <a:moveTo>
                  <a:pt x="213" y="0"/>
                </a:moveTo>
                <a:cubicBezTo>
                  <a:pt x="0" y="0"/>
                  <a:pt x="0" y="319"/>
                  <a:pt x="213" y="319"/>
                </a:cubicBezTo>
                <a:cubicBezTo>
                  <a:pt x="451" y="319"/>
                  <a:pt x="451" y="0"/>
                  <a:pt x="213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6"/>
          <p:cNvSpPr/>
          <p:nvPr/>
        </p:nvSpPr>
        <p:spPr>
          <a:xfrm rot="5400000">
            <a:off x="758003" y="793871"/>
            <a:ext cx="12713" cy="16350"/>
          </a:xfrm>
          <a:custGeom>
            <a:avLst/>
            <a:gdLst/>
            <a:ahLst/>
            <a:cxnLst/>
            <a:rect l="l" t="t" r="r" b="b"/>
            <a:pathLst>
              <a:path w="346" h="445" extrusionOk="0">
                <a:moveTo>
                  <a:pt x="173" y="0"/>
                </a:moveTo>
                <a:cubicBezTo>
                  <a:pt x="87" y="0"/>
                  <a:pt x="1" y="53"/>
                  <a:pt x="1" y="159"/>
                </a:cubicBezTo>
                <a:lnTo>
                  <a:pt x="1" y="265"/>
                </a:lnTo>
                <a:cubicBezTo>
                  <a:pt x="1" y="385"/>
                  <a:pt x="87" y="444"/>
                  <a:pt x="173" y="444"/>
                </a:cubicBezTo>
                <a:cubicBezTo>
                  <a:pt x="260" y="444"/>
                  <a:pt x="346" y="385"/>
                  <a:pt x="346" y="265"/>
                </a:cubicBezTo>
                <a:lnTo>
                  <a:pt x="346" y="159"/>
                </a:lnTo>
                <a:cubicBezTo>
                  <a:pt x="346" y="53"/>
                  <a:pt x="260" y="0"/>
                  <a:pt x="173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6"/>
          <p:cNvSpPr/>
          <p:nvPr/>
        </p:nvSpPr>
        <p:spPr>
          <a:xfrm rot="5400000">
            <a:off x="712074" y="808384"/>
            <a:ext cx="15652" cy="11721"/>
          </a:xfrm>
          <a:custGeom>
            <a:avLst/>
            <a:gdLst/>
            <a:ahLst/>
            <a:cxnLst/>
            <a:rect l="l" t="t" r="r" b="b"/>
            <a:pathLst>
              <a:path w="426" h="319" extrusionOk="0">
                <a:moveTo>
                  <a:pt x="213" y="1"/>
                </a:moveTo>
                <a:cubicBezTo>
                  <a:pt x="1" y="1"/>
                  <a:pt x="1" y="319"/>
                  <a:pt x="213" y="319"/>
                </a:cubicBezTo>
                <a:cubicBezTo>
                  <a:pt x="425" y="319"/>
                  <a:pt x="425" y="1"/>
                  <a:pt x="213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6"/>
          <p:cNvSpPr/>
          <p:nvPr/>
        </p:nvSpPr>
        <p:spPr>
          <a:xfrm rot="5400000">
            <a:off x="820284" y="1115452"/>
            <a:ext cx="12713" cy="18555"/>
          </a:xfrm>
          <a:custGeom>
            <a:avLst/>
            <a:gdLst/>
            <a:ahLst/>
            <a:cxnLst/>
            <a:rect l="l" t="t" r="r" b="b"/>
            <a:pathLst>
              <a:path w="346" h="505" extrusionOk="0">
                <a:moveTo>
                  <a:pt x="173" y="1"/>
                </a:moveTo>
                <a:cubicBezTo>
                  <a:pt x="86" y="1"/>
                  <a:pt x="0" y="54"/>
                  <a:pt x="0" y="160"/>
                </a:cubicBezTo>
                <a:lnTo>
                  <a:pt x="0" y="346"/>
                </a:lnTo>
                <a:cubicBezTo>
                  <a:pt x="0" y="452"/>
                  <a:pt x="86" y="505"/>
                  <a:pt x="173" y="505"/>
                </a:cubicBezTo>
                <a:cubicBezTo>
                  <a:pt x="259" y="505"/>
                  <a:pt x="345" y="452"/>
                  <a:pt x="345" y="346"/>
                </a:cubicBezTo>
                <a:lnTo>
                  <a:pt x="345" y="160"/>
                </a:lnTo>
                <a:cubicBezTo>
                  <a:pt x="345" y="54"/>
                  <a:pt x="259" y="1"/>
                  <a:pt x="173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6"/>
          <p:cNvSpPr/>
          <p:nvPr/>
        </p:nvSpPr>
        <p:spPr>
          <a:xfrm rot="5400000">
            <a:off x="930919" y="1124711"/>
            <a:ext cx="16608" cy="11721"/>
          </a:xfrm>
          <a:custGeom>
            <a:avLst/>
            <a:gdLst/>
            <a:ahLst/>
            <a:cxnLst/>
            <a:rect l="l" t="t" r="r" b="b"/>
            <a:pathLst>
              <a:path w="452" h="319" extrusionOk="0">
                <a:moveTo>
                  <a:pt x="239" y="0"/>
                </a:moveTo>
                <a:cubicBezTo>
                  <a:pt x="0" y="0"/>
                  <a:pt x="0" y="319"/>
                  <a:pt x="239" y="319"/>
                </a:cubicBezTo>
                <a:cubicBezTo>
                  <a:pt x="451" y="319"/>
                  <a:pt x="451" y="0"/>
                  <a:pt x="239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6"/>
          <p:cNvSpPr/>
          <p:nvPr/>
        </p:nvSpPr>
        <p:spPr>
          <a:xfrm rot="5400000">
            <a:off x="876318" y="1167591"/>
            <a:ext cx="16608" cy="11721"/>
          </a:xfrm>
          <a:custGeom>
            <a:avLst/>
            <a:gdLst/>
            <a:ahLst/>
            <a:cxnLst/>
            <a:rect l="l" t="t" r="r" b="b"/>
            <a:pathLst>
              <a:path w="452" h="319" extrusionOk="0">
                <a:moveTo>
                  <a:pt x="239" y="0"/>
                </a:moveTo>
                <a:cubicBezTo>
                  <a:pt x="1" y="0"/>
                  <a:pt x="1" y="318"/>
                  <a:pt x="239" y="318"/>
                </a:cubicBezTo>
                <a:cubicBezTo>
                  <a:pt x="452" y="318"/>
                  <a:pt x="452" y="0"/>
                  <a:pt x="239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6"/>
          <p:cNvSpPr/>
          <p:nvPr/>
        </p:nvSpPr>
        <p:spPr>
          <a:xfrm rot="5400000">
            <a:off x="1068359" y="1110068"/>
            <a:ext cx="22450" cy="11721"/>
          </a:xfrm>
          <a:custGeom>
            <a:avLst/>
            <a:gdLst/>
            <a:ahLst/>
            <a:cxnLst/>
            <a:rect l="l" t="t" r="r" b="b"/>
            <a:pathLst>
              <a:path w="611" h="319" extrusionOk="0">
                <a:moveTo>
                  <a:pt x="213" y="0"/>
                </a:moveTo>
                <a:cubicBezTo>
                  <a:pt x="1" y="0"/>
                  <a:pt x="1" y="318"/>
                  <a:pt x="213" y="318"/>
                </a:cubicBezTo>
                <a:lnTo>
                  <a:pt x="372" y="318"/>
                </a:lnTo>
                <a:cubicBezTo>
                  <a:pt x="611" y="318"/>
                  <a:pt x="611" y="0"/>
                  <a:pt x="372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6"/>
          <p:cNvSpPr/>
          <p:nvPr/>
        </p:nvSpPr>
        <p:spPr>
          <a:xfrm rot="5400000">
            <a:off x="1016220" y="1167095"/>
            <a:ext cx="16608" cy="12713"/>
          </a:xfrm>
          <a:custGeom>
            <a:avLst/>
            <a:gdLst/>
            <a:ahLst/>
            <a:cxnLst/>
            <a:rect l="l" t="t" r="r" b="b"/>
            <a:pathLst>
              <a:path w="452" h="346" extrusionOk="0">
                <a:moveTo>
                  <a:pt x="239" y="1"/>
                </a:moveTo>
                <a:cubicBezTo>
                  <a:pt x="1" y="1"/>
                  <a:pt x="1" y="346"/>
                  <a:pt x="239" y="346"/>
                </a:cubicBezTo>
                <a:cubicBezTo>
                  <a:pt x="452" y="346"/>
                  <a:pt x="452" y="1"/>
                  <a:pt x="239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6"/>
          <p:cNvSpPr txBox="1">
            <a:spLocks noGrp="1"/>
          </p:cNvSpPr>
          <p:nvPr>
            <p:ph type="title"/>
          </p:nvPr>
        </p:nvSpPr>
        <p:spPr>
          <a:xfrm>
            <a:off x="2192100" y="1944000"/>
            <a:ext cx="475980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12" name="Google Shape;712;p26"/>
          <p:cNvSpPr txBox="1">
            <a:spLocks noGrp="1"/>
          </p:cNvSpPr>
          <p:nvPr>
            <p:ph type="title" idx="2" hasCustomPrompt="1"/>
          </p:nvPr>
        </p:nvSpPr>
        <p:spPr>
          <a:xfrm>
            <a:off x="1885800" y="846562"/>
            <a:ext cx="537240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13" name="Google Shape;713;p26"/>
          <p:cNvSpPr txBox="1">
            <a:spLocks noGrp="1"/>
          </p:cNvSpPr>
          <p:nvPr>
            <p:ph type="subTitle" idx="1"/>
          </p:nvPr>
        </p:nvSpPr>
        <p:spPr>
          <a:xfrm>
            <a:off x="2549400" y="3319086"/>
            <a:ext cx="40452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dk2"/>
        </a:solidFill>
        <a:effectLst/>
      </p:bgPr>
    </p:bg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"/>
          <p:cNvSpPr/>
          <p:nvPr/>
        </p:nvSpPr>
        <p:spPr>
          <a:xfrm rot="5958923" flipH="1">
            <a:off x="5056450" y="1313999"/>
            <a:ext cx="7098497" cy="5035684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7"/>
          <p:cNvSpPr/>
          <p:nvPr/>
        </p:nvSpPr>
        <p:spPr>
          <a:xfrm rot="-5400000" flipH="1">
            <a:off x="-4482969" y="-923606"/>
            <a:ext cx="7098522" cy="5035701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7"/>
          <p:cNvSpPr/>
          <p:nvPr/>
        </p:nvSpPr>
        <p:spPr>
          <a:xfrm>
            <a:off x="230438" y="166392"/>
            <a:ext cx="326692" cy="292776"/>
          </a:xfrm>
          <a:custGeom>
            <a:avLst/>
            <a:gdLst/>
            <a:ahLst/>
            <a:cxnLst/>
            <a:rect l="l" t="t" r="r" b="b"/>
            <a:pathLst>
              <a:path w="6078" h="5447" extrusionOk="0">
                <a:moveTo>
                  <a:pt x="3257" y="682"/>
                </a:moveTo>
                <a:lnTo>
                  <a:pt x="3257" y="682"/>
                </a:lnTo>
                <a:cubicBezTo>
                  <a:pt x="3392" y="1053"/>
                  <a:pt x="3469" y="1439"/>
                  <a:pt x="3516" y="1833"/>
                </a:cubicBezTo>
                <a:lnTo>
                  <a:pt x="3516" y="1833"/>
                </a:lnTo>
                <a:cubicBezTo>
                  <a:pt x="3194" y="1800"/>
                  <a:pt x="2872" y="1771"/>
                  <a:pt x="2550" y="1747"/>
                </a:cubicBezTo>
                <a:lnTo>
                  <a:pt x="2550" y="1747"/>
                </a:lnTo>
                <a:cubicBezTo>
                  <a:pt x="2737" y="1360"/>
                  <a:pt x="2957" y="995"/>
                  <a:pt x="3257" y="682"/>
                </a:cubicBezTo>
                <a:close/>
                <a:moveTo>
                  <a:pt x="1184" y="2305"/>
                </a:moveTo>
                <a:lnTo>
                  <a:pt x="1184" y="2305"/>
                </a:lnTo>
                <a:cubicBezTo>
                  <a:pt x="1388" y="2311"/>
                  <a:pt x="1593" y="2319"/>
                  <a:pt x="1798" y="2329"/>
                </a:cubicBezTo>
                <a:lnTo>
                  <a:pt x="1798" y="2329"/>
                </a:lnTo>
                <a:cubicBezTo>
                  <a:pt x="1745" y="2465"/>
                  <a:pt x="1692" y="2602"/>
                  <a:pt x="1638" y="2738"/>
                </a:cubicBezTo>
                <a:lnTo>
                  <a:pt x="1638" y="2738"/>
                </a:lnTo>
                <a:cubicBezTo>
                  <a:pt x="1484" y="2596"/>
                  <a:pt x="1333" y="2451"/>
                  <a:pt x="1184" y="2305"/>
                </a:cubicBezTo>
                <a:close/>
                <a:moveTo>
                  <a:pt x="4110" y="2541"/>
                </a:moveTo>
                <a:cubicBezTo>
                  <a:pt x="4325" y="2570"/>
                  <a:pt x="4539" y="2602"/>
                  <a:pt x="4752" y="2636"/>
                </a:cubicBezTo>
                <a:lnTo>
                  <a:pt x="4752" y="2636"/>
                </a:lnTo>
                <a:cubicBezTo>
                  <a:pt x="4553" y="2741"/>
                  <a:pt x="4347" y="2833"/>
                  <a:pt x="4137" y="2916"/>
                </a:cubicBezTo>
                <a:lnTo>
                  <a:pt x="4137" y="2916"/>
                </a:lnTo>
                <a:cubicBezTo>
                  <a:pt x="4129" y="2791"/>
                  <a:pt x="4120" y="2666"/>
                  <a:pt x="4110" y="2541"/>
                </a:cubicBezTo>
                <a:close/>
                <a:moveTo>
                  <a:pt x="2280" y="2356"/>
                </a:moveTo>
                <a:cubicBezTo>
                  <a:pt x="2709" y="2385"/>
                  <a:pt x="3139" y="2423"/>
                  <a:pt x="3567" y="2473"/>
                </a:cubicBezTo>
                <a:lnTo>
                  <a:pt x="3567" y="2473"/>
                </a:lnTo>
                <a:cubicBezTo>
                  <a:pt x="3577" y="2685"/>
                  <a:pt x="3582" y="2899"/>
                  <a:pt x="3586" y="3113"/>
                </a:cubicBezTo>
                <a:lnTo>
                  <a:pt x="3586" y="3113"/>
                </a:lnTo>
                <a:cubicBezTo>
                  <a:pt x="3205" y="3236"/>
                  <a:pt x="2814" y="3338"/>
                  <a:pt x="2423" y="3437"/>
                </a:cubicBezTo>
                <a:lnTo>
                  <a:pt x="2423" y="3437"/>
                </a:lnTo>
                <a:cubicBezTo>
                  <a:pt x="2276" y="3312"/>
                  <a:pt x="2131" y="3185"/>
                  <a:pt x="1987" y="3056"/>
                </a:cubicBezTo>
                <a:lnTo>
                  <a:pt x="1987" y="3056"/>
                </a:lnTo>
                <a:cubicBezTo>
                  <a:pt x="2088" y="2825"/>
                  <a:pt x="2183" y="2590"/>
                  <a:pt x="2280" y="2356"/>
                </a:cubicBezTo>
                <a:close/>
                <a:moveTo>
                  <a:pt x="3602" y="3904"/>
                </a:moveTo>
                <a:lnTo>
                  <a:pt x="3602" y="3904"/>
                </a:lnTo>
                <a:cubicBezTo>
                  <a:pt x="3607" y="4071"/>
                  <a:pt x="3614" y="4238"/>
                  <a:pt x="3625" y="4404"/>
                </a:cubicBezTo>
                <a:lnTo>
                  <a:pt x="3625" y="4404"/>
                </a:lnTo>
                <a:cubicBezTo>
                  <a:pt x="3468" y="4285"/>
                  <a:pt x="3313" y="4164"/>
                  <a:pt x="3159" y="4042"/>
                </a:cubicBezTo>
                <a:lnTo>
                  <a:pt x="3159" y="4042"/>
                </a:lnTo>
                <a:cubicBezTo>
                  <a:pt x="3308" y="3998"/>
                  <a:pt x="3455" y="3952"/>
                  <a:pt x="3602" y="3904"/>
                </a:cubicBezTo>
                <a:close/>
                <a:moveTo>
                  <a:pt x="3346" y="1"/>
                </a:moveTo>
                <a:cubicBezTo>
                  <a:pt x="3284" y="1"/>
                  <a:pt x="3223" y="21"/>
                  <a:pt x="3180" y="64"/>
                </a:cubicBezTo>
                <a:cubicBezTo>
                  <a:pt x="2633" y="502"/>
                  <a:pt x="2310" y="1089"/>
                  <a:pt x="2044" y="1714"/>
                </a:cubicBezTo>
                <a:lnTo>
                  <a:pt x="2044" y="1714"/>
                </a:lnTo>
                <a:cubicBezTo>
                  <a:pt x="1502" y="1681"/>
                  <a:pt x="958" y="1662"/>
                  <a:pt x="411" y="1654"/>
                </a:cubicBezTo>
                <a:cubicBezTo>
                  <a:pt x="129" y="1679"/>
                  <a:pt x="1" y="1987"/>
                  <a:pt x="206" y="2192"/>
                </a:cubicBezTo>
                <a:cubicBezTo>
                  <a:pt x="571" y="2609"/>
                  <a:pt x="953" y="3009"/>
                  <a:pt x="1352" y="3389"/>
                </a:cubicBezTo>
                <a:lnTo>
                  <a:pt x="1352" y="3389"/>
                </a:lnTo>
                <a:cubicBezTo>
                  <a:pt x="1288" y="3519"/>
                  <a:pt x="1220" y="3647"/>
                  <a:pt x="1146" y="3770"/>
                </a:cubicBezTo>
                <a:lnTo>
                  <a:pt x="1146" y="3770"/>
                </a:lnTo>
                <a:cubicBezTo>
                  <a:pt x="1132" y="3774"/>
                  <a:pt x="1118" y="3778"/>
                  <a:pt x="1103" y="3782"/>
                </a:cubicBezTo>
                <a:cubicBezTo>
                  <a:pt x="896" y="3851"/>
                  <a:pt x="823" y="4035"/>
                  <a:pt x="848" y="4207"/>
                </a:cubicBezTo>
                <a:lnTo>
                  <a:pt x="848" y="4207"/>
                </a:lnTo>
                <a:cubicBezTo>
                  <a:pt x="776" y="4353"/>
                  <a:pt x="888" y="4510"/>
                  <a:pt x="1009" y="4510"/>
                </a:cubicBezTo>
                <a:cubicBezTo>
                  <a:pt x="1017" y="4510"/>
                  <a:pt x="1025" y="4509"/>
                  <a:pt x="1033" y="4507"/>
                </a:cubicBezTo>
                <a:lnTo>
                  <a:pt x="1033" y="4507"/>
                </a:lnTo>
                <a:cubicBezTo>
                  <a:pt x="1087" y="4541"/>
                  <a:pt x="1150" y="4561"/>
                  <a:pt x="1220" y="4561"/>
                </a:cubicBezTo>
                <a:cubicBezTo>
                  <a:pt x="1249" y="4561"/>
                  <a:pt x="1278" y="4558"/>
                  <a:pt x="1309" y="4551"/>
                </a:cubicBezTo>
                <a:cubicBezTo>
                  <a:pt x="1650" y="4452"/>
                  <a:pt x="1997" y="4361"/>
                  <a:pt x="2345" y="4269"/>
                </a:cubicBezTo>
                <a:lnTo>
                  <a:pt x="2345" y="4269"/>
                </a:lnTo>
                <a:cubicBezTo>
                  <a:pt x="2834" y="4671"/>
                  <a:pt x="3343" y="5048"/>
                  <a:pt x="3873" y="5398"/>
                </a:cubicBezTo>
                <a:cubicBezTo>
                  <a:pt x="3929" y="5431"/>
                  <a:pt x="3988" y="5447"/>
                  <a:pt x="4044" y="5447"/>
                </a:cubicBezTo>
                <a:cubicBezTo>
                  <a:pt x="4247" y="5447"/>
                  <a:pt x="4426" y="5253"/>
                  <a:pt x="4386" y="5013"/>
                </a:cubicBezTo>
                <a:cubicBezTo>
                  <a:pt x="4283" y="4574"/>
                  <a:pt x="4229" y="4131"/>
                  <a:pt x="4192" y="3689"/>
                </a:cubicBezTo>
                <a:lnTo>
                  <a:pt x="4192" y="3689"/>
                </a:lnTo>
                <a:cubicBezTo>
                  <a:pt x="4801" y="3443"/>
                  <a:pt x="5373" y="3128"/>
                  <a:pt x="5873" y="2680"/>
                </a:cubicBezTo>
                <a:cubicBezTo>
                  <a:pt x="6078" y="2526"/>
                  <a:pt x="6001" y="2192"/>
                  <a:pt x="5745" y="2141"/>
                </a:cubicBezTo>
                <a:cubicBezTo>
                  <a:pt x="5179" y="2043"/>
                  <a:pt x="4613" y="1960"/>
                  <a:pt x="4047" y="1892"/>
                </a:cubicBezTo>
                <a:lnTo>
                  <a:pt x="4047" y="1892"/>
                </a:lnTo>
                <a:cubicBezTo>
                  <a:pt x="3971" y="1288"/>
                  <a:pt x="3840" y="693"/>
                  <a:pt x="3565" y="115"/>
                </a:cubicBezTo>
                <a:cubicBezTo>
                  <a:pt x="3520" y="41"/>
                  <a:pt x="3432" y="1"/>
                  <a:pt x="3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27"/>
          <p:cNvGrpSpPr/>
          <p:nvPr/>
        </p:nvGrpSpPr>
        <p:grpSpPr>
          <a:xfrm>
            <a:off x="8439400" y="2907650"/>
            <a:ext cx="290400" cy="185050"/>
            <a:chOff x="7042100" y="1115750"/>
            <a:chExt cx="290400" cy="185050"/>
          </a:xfrm>
        </p:grpSpPr>
        <p:sp>
          <p:nvSpPr>
            <p:cNvPr id="719" name="Google Shape;719;p27"/>
            <p:cNvSpPr/>
            <p:nvPr/>
          </p:nvSpPr>
          <p:spPr>
            <a:xfrm>
              <a:off x="7042100" y="1175675"/>
              <a:ext cx="290400" cy="63675"/>
            </a:xfrm>
            <a:custGeom>
              <a:avLst/>
              <a:gdLst/>
              <a:ahLst/>
              <a:cxnLst/>
              <a:rect l="l" t="t" r="r" b="b"/>
              <a:pathLst>
                <a:path w="11616" h="2547" extrusionOk="0">
                  <a:moveTo>
                    <a:pt x="270" y="0"/>
                  </a:moveTo>
                  <a:cubicBezTo>
                    <a:pt x="74" y="0"/>
                    <a:pt x="0" y="291"/>
                    <a:pt x="215" y="339"/>
                  </a:cubicBezTo>
                  <a:lnTo>
                    <a:pt x="240" y="339"/>
                  </a:lnTo>
                  <a:cubicBezTo>
                    <a:pt x="3907" y="1262"/>
                    <a:pt x="7600" y="2006"/>
                    <a:pt x="11344" y="2544"/>
                  </a:cubicBezTo>
                  <a:cubicBezTo>
                    <a:pt x="11352" y="2545"/>
                    <a:pt x="11361" y="2546"/>
                    <a:pt x="11370" y="2546"/>
                  </a:cubicBezTo>
                  <a:cubicBezTo>
                    <a:pt x="11511" y="2546"/>
                    <a:pt x="11615" y="2360"/>
                    <a:pt x="11446" y="2288"/>
                  </a:cubicBezTo>
                  <a:cubicBezTo>
                    <a:pt x="8036" y="775"/>
                    <a:pt x="3959" y="749"/>
                    <a:pt x="317" y="5"/>
                  </a:cubicBezTo>
                  <a:cubicBezTo>
                    <a:pt x="301" y="2"/>
                    <a:pt x="285" y="0"/>
                    <a:pt x="2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107700" y="1115750"/>
              <a:ext cx="147300" cy="170400"/>
            </a:xfrm>
            <a:custGeom>
              <a:avLst/>
              <a:gdLst/>
              <a:ahLst/>
              <a:cxnLst/>
              <a:rect l="l" t="t" r="r" b="b"/>
              <a:pathLst>
                <a:path w="5892" h="6816" extrusionOk="0">
                  <a:moveTo>
                    <a:pt x="5769" y="1"/>
                  </a:moveTo>
                  <a:cubicBezTo>
                    <a:pt x="5743" y="1"/>
                    <a:pt x="5716" y="13"/>
                    <a:pt x="5694" y="43"/>
                  </a:cubicBezTo>
                  <a:cubicBezTo>
                    <a:pt x="4642" y="1069"/>
                    <a:pt x="3771" y="2300"/>
                    <a:pt x="2745" y="3377"/>
                  </a:cubicBezTo>
                  <a:cubicBezTo>
                    <a:pt x="1745" y="4326"/>
                    <a:pt x="847" y="5403"/>
                    <a:pt x="78" y="6531"/>
                  </a:cubicBezTo>
                  <a:cubicBezTo>
                    <a:pt x="1" y="6666"/>
                    <a:pt x="113" y="6816"/>
                    <a:pt x="227" y="6816"/>
                  </a:cubicBezTo>
                  <a:cubicBezTo>
                    <a:pt x="265" y="6816"/>
                    <a:pt x="303" y="6800"/>
                    <a:pt x="334" y="6762"/>
                  </a:cubicBezTo>
                  <a:cubicBezTo>
                    <a:pt x="1309" y="5582"/>
                    <a:pt x="2335" y="4479"/>
                    <a:pt x="3412" y="3454"/>
                  </a:cubicBezTo>
                  <a:cubicBezTo>
                    <a:pt x="4360" y="2505"/>
                    <a:pt x="5489" y="1454"/>
                    <a:pt x="5873" y="146"/>
                  </a:cubicBezTo>
                  <a:cubicBezTo>
                    <a:pt x="5891" y="73"/>
                    <a:pt x="5833" y="1"/>
                    <a:pt x="5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135075" y="1122625"/>
              <a:ext cx="87425" cy="171950"/>
            </a:xfrm>
            <a:custGeom>
              <a:avLst/>
              <a:gdLst/>
              <a:ahLst/>
              <a:cxnLst/>
              <a:rect l="l" t="t" r="r" b="b"/>
              <a:pathLst>
                <a:path w="3497" h="6878" extrusionOk="0">
                  <a:moveTo>
                    <a:pt x="202" y="1"/>
                  </a:moveTo>
                  <a:cubicBezTo>
                    <a:pt x="101" y="1"/>
                    <a:pt x="1" y="86"/>
                    <a:pt x="34" y="204"/>
                  </a:cubicBezTo>
                  <a:cubicBezTo>
                    <a:pt x="419" y="1281"/>
                    <a:pt x="881" y="2358"/>
                    <a:pt x="1419" y="3384"/>
                  </a:cubicBezTo>
                  <a:cubicBezTo>
                    <a:pt x="1958" y="4512"/>
                    <a:pt x="2342" y="5846"/>
                    <a:pt x="3137" y="6820"/>
                  </a:cubicBezTo>
                  <a:cubicBezTo>
                    <a:pt x="3177" y="6860"/>
                    <a:pt x="3226" y="6877"/>
                    <a:pt x="3276" y="6877"/>
                  </a:cubicBezTo>
                  <a:cubicBezTo>
                    <a:pt x="3386" y="6877"/>
                    <a:pt x="3496" y="6790"/>
                    <a:pt x="3496" y="6666"/>
                  </a:cubicBezTo>
                  <a:cubicBezTo>
                    <a:pt x="3394" y="5666"/>
                    <a:pt x="2881" y="4794"/>
                    <a:pt x="2445" y="3897"/>
                  </a:cubicBezTo>
                  <a:cubicBezTo>
                    <a:pt x="1855" y="2563"/>
                    <a:pt x="1137" y="1281"/>
                    <a:pt x="342" y="76"/>
                  </a:cubicBezTo>
                  <a:cubicBezTo>
                    <a:pt x="307" y="24"/>
                    <a:pt x="254" y="1"/>
                    <a:pt x="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097000" y="1162975"/>
              <a:ext cx="188950" cy="71875"/>
            </a:xfrm>
            <a:custGeom>
              <a:avLst/>
              <a:gdLst/>
              <a:ahLst/>
              <a:cxnLst/>
              <a:rect l="l" t="t" r="r" b="b"/>
              <a:pathLst>
                <a:path w="7558" h="2875" extrusionOk="0">
                  <a:moveTo>
                    <a:pt x="7378" y="1"/>
                  </a:moveTo>
                  <a:cubicBezTo>
                    <a:pt x="4814" y="231"/>
                    <a:pt x="2686" y="2052"/>
                    <a:pt x="173" y="2565"/>
                  </a:cubicBezTo>
                  <a:cubicBezTo>
                    <a:pt x="0" y="2589"/>
                    <a:pt x="17" y="2874"/>
                    <a:pt x="200" y="2874"/>
                  </a:cubicBezTo>
                  <a:cubicBezTo>
                    <a:pt x="208" y="2874"/>
                    <a:pt x="216" y="2874"/>
                    <a:pt x="224" y="2873"/>
                  </a:cubicBezTo>
                  <a:cubicBezTo>
                    <a:pt x="2737" y="2590"/>
                    <a:pt x="5096" y="1257"/>
                    <a:pt x="7404" y="283"/>
                  </a:cubicBezTo>
                  <a:cubicBezTo>
                    <a:pt x="7558" y="231"/>
                    <a:pt x="7558" y="1"/>
                    <a:pt x="7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160275" y="1138750"/>
              <a:ext cx="34650" cy="162050"/>
            </a:xfrm>
            <a:custGeom>
              <a:avLst/>
              <a:gdLst/>
              <a:ahLst/>
              <a:cxnLst/>
              <a:rect l="l" t="t" r="r" b="b"/>
              <a:pathLst>
                <a:path w="1386" h="6482" extrusionOk="0">
                  <a:moveTo>
                    <a:pt x="1101" y="1"/>
                  </a:moveTo>
                  <a:cubicBezTo>
                    <a:pt x="1045" y="1"/>
                    <a:pt x="984" y="26"/>
                    <a:pt x="950" y="72"/>
                  </a:cubicBezTo>
                  <a:lnTo>
                    <a:pt x="975" y="72"/>
                  </a:lnTo>
                  <a:cubicBezTo>
                    <a:pt x="539" y="893"/>
                    <a:pt x="591" y="1790"/>
                    <a:pt x="591" y="2662"/>
                  </a:cubicBezTo>
                  <a:cubicBezTo>
                    <a:pt x="565" y="3329"/>
                    <a:pt x="514" y="3995"/>
                    <a:pt x="437" y="4636"/>
                  </a:cubicBezTo>
                  <a:cubicBezTo>
                    <a:pt x="334" y="5252"/>
                    <a:pt x="52" y="5739"/>
                    <a:pt x="1" y="6354"/>
                  </a:cubicBezTo>
                  <a:cubicBezTo>
                    <a:pt x="1" y="6442"/>
                    <a:pt x="73" y="6482"/>
                    <a:pt x="143" y="6482"/>
                  </a:cubicBezTo>
                  <a:cubicBezTo>
                    <a:pt x="175" y="6482"/>
                    <a:pt x="207" y="6473"/>
                    <a:pt x="232" y="6457"/>
                  </a:cubicBezTo>
                  <a:cubicBezTo>
                    <a:pt x="975" y="5842"/>
                    <a:pt x="1103" y="4816"/>
                    <a:pt x="1206" y="3918"/>
                  </a:cubicBezTo>
                  <a:cubicBezTo>
                    <a:pt x="1385" y="2636"/>
                    <a:pt x="1385" y="1380"/>
                    <a:pt x="1232" y="123"/>
                  </a:cubicBezTo>
                  <a:cubicBezTo>
                    <a:pt x="1232" y="39"/>
                    <a:pt x="1169" y="1"/>
                    <a:pt x="1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" name="Google Shape;724;p27"/>
          <p:cNvSpPr/>
          <p:nvPr/>
        </p:nvSpPr>
        <p:spPr>
          <a:xfrm>
            <a:off x="8107650" y="2940225"/>
            <a:ext cx="33375" cy="25350"/>
          </a:xfrm>
          <a:custGeom>
            <a:avLst/>
            <a:gdLst/>
            <a:ahLst/>
            <a:cxnLst/>
            <a:rect l="l" t="t" r="r" b="b"/>
            <a:pathLst>
              <a:path w="1335" h="1014" extrusionOk="0">
                <a:moveTo>
                  <a:pt x="525" y="0"/>
                </a:moveTo>
                <a:cubicBezTo>
                  <a:pt x="387" y="0"/>
                  <a:pt x="250" y="53"/>
                  <a:pt x="155" y="148"/>
                </a:cubicBezTo>
                <a:lnTo>
                  <a:pt x="78" y="251"/>
                </a:lnTo>
                <a:cubicBezTo>
                  <a:pt x="27" y="328"/>
                  <a:pt x="1" y="404"/>
                  <a:pt x="1" y="507"/>
                </a:cubicBezTo>
                <a:cubicBezTo>
                  <a:pt x="1" y="584"/>
                  <a:pt x="27" y="635"/>
                  <a:pt x="52" y="712"/>
                </a:cubicBezTo>
                <a:cubicBezTo>
                  <a:pt x="78" y="763"/>
                  <a:pt x="103" y="815"/>
                  <a:pt x="155" y="866"/>
                </a:cubicBezTo>
                <a:cubicBezTo>
                  <a:pt x="250" y="961"/>
                  <a:pt x="387" y="1014"/>
                  <a:pt x="525" y="1014"/>
                </a:cubicBezTo>
                <a:cubicBezTo>
                  <a:pt x="573" y="1014"/>
                  <a:pt x="621" y="1007"/>
                  <a:pt x="668" y="994"/>
                </a:cubicBezTo>
                <a:lnTo>
                  <a:pt x="668" y="943"/>
                </a:lnTo>
                <a:lnTo>
                  <a:pt x="770" y="917"/>
                </a:lnTo>
                <a:lnTo>
                  <a:pt x="898" y="917"/>
                </a:lnTo>
                <a:cubicBezTo>
                  <a:pt x="950" y="917"/>
                  <a:pt x="1001" y="892"/>
                  <a:pt x="1027" y="866"/>
                </a:cubicBezTo>
                <a:cubicBezTo>
                  <a:pt x="1334" y="687"/>
                  <a:pt x="1334" y="251"/>
                  <a:pt x="1027" y="97"/>
                </a:cubicBezTo>
                <a:cubicBezTo>
                  <a:pt x="1001" y="45"/>
                  <a:pt x="950" y="45"/>
                  <a:pt x="898" y="20"/>
                </a:cubicBezTo>
                <a:lnTo>
                  <a:pt x="668" y="20"/>
                </a:lnTo>
                <a:cubicBezTo>
                  <a:pt x="621" y="7"/>
                  <a:pt x="573" y="0"/>
                  <a:pt x="5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7"/>
          <p:cNvSpPr/>
          <p:nvPr/>
        </p:nvSpPr>
        <p:spPr>
          <a:xfrm>
            <a:off x="8701250" y="3840713"/>
            <a:ext cx="48100" cy="36575"/>
          </a:xfrm>
          <a:custGeom>
            <a:avLst/>
            <a:gdLst/>
            <a:ahLst/>
            <a:cxnLst/>
            <a:rect l="l" t="t" r="r" b="b"/>
            <a:pathLst>
              <a:path w="1924" h="1463" extrusionOk="0">
                <a:moveTo>
                  <a:pt x="975" y="1"/>
                </a:moveTo>
                <a:cubicBezTo>
                  <a:pt x="0" y="1"/>
                  <a:pt x="0" y="1463"/>
                  <a:pt x="975" y="1463"/>
                </a:cubicBezTo>
                <a:cubicBezTo>
                  <a:pt x="1924" y="1463"/>
                  <a:pt x="1924" y="1"/>
                  <a:pt x="9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7"/>
          <p:cNvSpPr/>
          <p:nvPr/>
        </p:nvSpPr>
        <p:spPr>
          <a:xfrm>
            <a:off x="8310813" y="3135550"/>
            <a:ext cx="44900" cy="45551"/>
          </a:xfrm>
          <a:custGeom>
            <a:avLst/>
            <a:gdLst/>
            <a:ahLst/>
            <a:cxnLst/>
            <a:rect l="l" t="t" r="r" b="b"/>
            <a:pathLst>
              <a:path w="1796" h="1488" extrusionOk="0">
                <a:moveTo>
                  <a:pt x="1154" y="1308"/>
                </a:moveTo>
                <a:lnTo>
                  <a:pt x="1097" y="1327"/>
                </a:lnTo>
                <a:lnTo>
                  <a:pt x="1097" y="1327"/>
                </a:lnTo>
                <a:cubicBezTo>
                  <a:pt x="1118" y="1316"/>
                  <a:pt x="1140" y="1308"/>
                  <a:pt x="1154" y="1308"/>
                </a:cubicBezTo>
                <a:close/>
                <a:moveTo>
                  <a:pt x="1103" y="1334"/>
                </a:moveTo>
                <a:lnTo>
                  <a:pt x="1080" y="1337"/>
                </a:lnTo>
                <a:lnTo>
                  <a:pt x="1080" y="1337"/>
                </a:lnTo>
                <a:cubicBezTo>
                  <a:pt x="1081" y="1337"/>
                  <a:pt x="1082" y="1336"/>
                  <a:pt x="1083" y="1335"/>
                </a:cubicBezTo>
                <a:lnTo>
                  <a:pt x="1083" y="1335"/>
                </a:lnTo>
                <a:cubicBezTo>
                  <a:pt x="1089" y="1334"/>
                  <a:pt x="1096" y="1334"/>
                  <a:pt x="1103" y="1334"/>
                </a:cubicBezTo>
                <a:close/>
                <a:moveTo>
                  <a:pt x="1082" y="1335"/>
                </a:moveTo>
                <a:lnTo>
                  <a:pt x="1079" y="1337"/>
                </a:lnTo>
                <a:lnTo>
                  <a:pt x="1079" y="1337"/>
                </a:lnTo>
                <a:lnTo>
                  <a:pt x="1062" y="1340"/>
                </a:lnTo>
                <a:lnTo>
                  <a:pt x="1062" y="1340"/>
                </a:lnTo>
                <a:cubicBezTo>
                  <a:pt x="1068" y="1338"/>
                  <a:pt x="1074" y="1337"/>
                  <a:pt x="1082" y="1335"/>
                </a:cubicBezTo>
                <a:close/>
                <a:moveTo>
                  <a:pt x="1180" y="1257"/>
                </a:moveTo>
                <a:lnTo>
                  <a:pt x="1088" y="1330"/>
                </a:lnTo>
                <a:lnTo>
                  <a:pt x="1088" y="1330"/>
                </a:lnTo>
                <a:lnTo>
                  <a:pt x="1059" y="1340"/>
                </a:lnTo>
                <a:lnTo>
                  <a:pt x="1059" y="1340"/>
                </a:lnTo>
                <a:cubicBezTo>
                  <a:pt x="1094" y="1314"/>
                  <a:pt x="1126" y="1286"/>
                  <a:pt x="1154" y="1257"/>
                </a:cubicBezTo>
                <a:close/>
                <a:moveTo>
                  <a:pt x="1154" y="1"/>
                </a:moveTo>
                <a:lnTo>
                  <a:pt x="1128" y="26"/>
                </a:lnTo>
                <a:lnTo>
                  <a:pt x="975" y="26"/>
                </a:lnTo>
                <a:cubicBezTo>
                  <a:pt x="872" y="26"/>
                  <a:pt x="795" y="52"/>
                  <a:pt x="693" y="78"/>
                </a:cubicBezTo>
                <a:cubicBezTo>
                  <a:pt x="428" y="144"/>
                  <a:pt x="220" y="305"/>
                  <a:pt x="118" y="545"/>
                </a:cubicBezTo>
                <a:lnTo>
                  <a:pt x="118" y="545"/>
                </a:lnTo>
                <a:lnTo>
                  <a:pt x="128" y="513"/>
                </a:lnTo>
                <a:lnTo>
                  <a:pt x="103" y="565"/>
                </a:lnTo>
                <a:cubicBezTo>
                  <a:pt x="26" y="667"/>
                  <a:pt x="0" y="795"/>
                  <a:pt x="0" y="924"/>
                </a:cubicBezTo>
                <a:cubicBezTo>
                  <a:pt x="0" y="1001"/>
                  <a:pt x="26" y="1078"/>
                  <a:pt x="51" y="1154"/>
                </a:cubicBezTo>
                <a:cubicBezTo>
                  <a:pt x="77" y="1206"/>
                  <a:pt x="103" y="1283"/>
                  <a:pt x="180" y="1334"/>
                </a:cubicBezTo>
                <a:lnTo>
                  <a:pt x="282" y="1411"/>
                </a:lnTo>
                <a:cubicBezTo>
                  <a:pt x="385" y="1462"/>
                  <a:pt x="487" y="1488"/>
                  <a:pt x="590" y="1488"/>
                </a:cubicBezTo>
                <a:cubicBezTo>
                  <a:pt x="668" y="1488"/>
                  <a:pt x="756" y="1469"/>
                  <a:pt x="835" y="1437"/>
                </a:cubicBezTo>
                <a:lnTo>
                  <a:pt x="872" y="1437"/>
                </a:lnTo>
                <a:cubicBezTo>
                  <a:pt x="927" y="1423"/>
                  <a:pt x="981" y="1395"/>
                  <a:pt x="1032" y="1360"/>
                </a:cubicBezTo>
                <a:lnTo>
                  <a:pt x="1052" y="1360"/>
                </a:lnTo>
                <a:cubicBezTo>
                  <a:pt x="1058" y="1353"/>
                  <a:pt x="1067" y="1346"/>
                  <a:pt x="1077" y="1340"/>
                </a:cubicBezTo>
                <a:lnTo>
                  <a:pt x="1077" y="1340"/>
                </a:lnTo>
                <a:lnTo>
                  <a:pt x="1052" y="1360"/>
                </a:lnTo>
                <a:lnTo>
                  <a:pt x="1128" y="1360"/>
                </a:lnTo>
                <a:cubicBezTo>
                  <a:pt x="1231" y="1360"/>
                  <a:pt x="1308" y="1360"/>
                  <a:pt x="1385" y="1308"/>
                </a:cubicBezTo>
                <a:cubicBezTo>
                  <a:pt x="1641" y="1206"/>
                  <a:pt x="1795" y="949"/>
                  <a:pt x="1795" y="667"/>
                </a:cubicBezTo>
                <a:lnTo>
                  <a:pt x="1770" y="488"/>
                </a:lnTo>
                <a:cubicBezTo>
                  <a:pt x="1744" y="385"/>
                  <a:pt x="1693" y="283"/>
                  <a:pt x="1616" y="206"/>
                </a:cubicBezTo>
                <a:lnTo>
                  <a:pt x="1462" y="103"/>
                </a:lnTo>
                <a:cubicBezTo>
                  <a:pt x="1359" y="52"/>
                  <a:pt x="1257" y="1"/>
                  <a:pt x="1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7"/>
          <p:cNvSpPr/>
          <p:nvPr/>
        </p:nvSpPr>
        <p:spPr>
          <a:xfrm>
            <a:off x="7640650" y="3989650"/>
            <a:ext cx="88624" cy="99265"/>
          </a:xfrm>
          <a:custGeom>
            <a:avLst/>
            <a:gdLst/>
            <a:ahLst/>
            <a:cxnLst/>
            <a:rect l="l" t="t" r="r" b="b"/>
            <a:pathLst>
              <a:path w="1924" h="2155" extrusionOk="0">
                <a:moveTo>
                  <a:pt x="975" y="1"/>
                </a:moveTo>
                <a:cubicBezTo>
                  <a:pt x="719" y="1"/>
                  <a:pt x="462" y="103"/>
                  <a:pt x="308" y="283"/>
                </a:cubicBezTo>
                <a:cubicBezTo>
                  <a:pt x="129" y="462"/>
                  <a:pt x="26" y="693"/>
                  <a:pt x="26" y="950"/>
                </a:cubicBezTo>
                <a:cubicBezTo>
                  <a:pt x="1" y="1206"/>
                  <a:pt x="52" y="1462"/>
                  <a:pt x="154" y="1693"/>
                </a:cubicBezTo>
                <a:cubicBezTo>
                  <a:pt x="334" y="2001"/>
                  <a:pt x="648" y="2155"/>
                  <a:pt x="962" y="2155"/>
                </a:cubicBezTo>
                <a:cubicBezTo>
                  <a:pt x="1276" y="2155"/>
                  <a:pt x="1590" y="2001"/>
                  <a:pt x="1770" y="1693"/>
                </a:cubicBezTo>
                <a:cubicBezTo>
                  <a:pt x="1873" y="1462"/>
                  <a:pt x="1924" y="1206"/>
                  <a:pt x="1898" y="950"/>
                </a:cubicBezTo>
                <a:cubicBezTo>
                  <a:pt x="1924" y="821"/>
                  <a:pt x="1898" y="693"/>
                  <a:pt x="1821" y="591"/>
                </a:cubicBezTo>
                <a:cubicBezTo>
                  <a:pt x="1796" y="462"/>
                  <a:pt x="1719" y="360"/>
                  <a:pt x="1642" y="283"/>
                </a:cubicBezTo>
                <a:cubicBezTo>
                  <a:pt x="1565" y="180"/>
                  <a:pt x="1437" y="103"/>
                  <a:pt x="1334" y="78"/>
                </a:cubicBezTo>
                <a:cubicBezTo>
                  <a:pt x="1206" y="26"/>
                  <a:pt x="1103" y="1"/>
                  <a:pt x="9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7"/>
          <p:cNvSpPr/>
          <p:nvPr/>
        </p:nvSpPr>
        <p:spPr>
          <a:xfrm>
            <a:off x="7258200" y="4921175"/>
            <a:ext cx="50675" cy="45550"/>
          </a:xfrm>
          <a:custGeom>
            <a:avLst/>
            <a:gdLst/>
            <a:ahLst/>
            <a:cxnLst/>
            <a:rect l="l" t="t" r="r" b="b"/>
            <a:pathLst>
              <a:path w="2027" h="1822" extrusionOk="0">
                <a:moveTo>
                  <a:pt x="911" y="1"/>
                </a:moveTo>
                <a:cubicBezTo>
                  <a:pt x="827" y="1"/>
                  <a:pt x="744" y="14"/>
                  <a:pt x="667" y="39"/>
                </a:cubicBezTo>
                <a:cubicBezTo>
                  <a:pt x="513" y="91"/>
                  <a:pt x="385" y="168"/>
                  <a:pt x="257" y="270"/>
                </a:cubicBezTo>
                <a:cubicBezTo>
                  <a:pt x="103" y="450"/>
                  <a:pt x="0" y="680"/>
                  <a:pt x="0" y="911"/>
                </a:cubicBezTo>
                <a:cubicBezTo>
                  <a:pt x="0" y="1142"/>
                  <a:pt x="103" y="1373"/>
                  <a:pt x="257" y="1552"/>
                </a:cubicBezTo>
                <a:cubicBezTo>
                  <a:pt x="385" y="1655"/>
                  <a:pt x="513" y="1757"/>
                  <a:pt x="667" y="1783"/>
                </a:cubicBezTo>
                <a:cubicBezTo>
                  <a:pt x="744" y="1809"/>
                  <a:pt x="827" y="1822"/>
                  <a:pt x="911" y="1822"/>
                </a:cubicBezTo>
                <a:cubicBezTo>
                  <a:pt x="994" y="1822"/>
                  <a:pt x="1077" y="1809"/>
                  <a:pt x="1154" y="1783"/>
                </a:cubicBezTo>
                <a:lnTo>
                  <a:pt x="1411" y="1732"/>
                </a:lnTo>
                <a:lnTo>
                  <a:pt x="1616" y="1655"/>
                </a:lnTo>
                <a:cubicBezTo>
                  <a:pt x="1693" y="1604"/>
                  <a:pt x="1795" y="1527"/>
                  <a:pt x="1847" y="1424"/>
                </a:cubicBezTo>
                <a:cubicBezTo>
                  <a:pt x="1898" y="1373"/>
                  <a:pt x="1949" y="1321"/>
                  <a:pt x="1949" y="1245"/>
                </a:cubicBezTo>
                <a:cubicBezTo>
                  <a:pt x="2001" y="1142"/>
                  <a:pt x="2026" y="1039"/>
                  <a:pt x="2026" y="911"/>
                </a:cubicBezTo>
                <a:cubicBezTo>
                  <a:pt x="2026" y="757"/>
                  <a:pt x="1975" y="629"/>
                  <a:pt x="1924" y="475"/>
                </a:cubicBezTo>
                <a:cubicBezTo>
                  <a:pt x="1872" y="398"/>
                  <a:pt x="1795" y="296"/>
                  <a:pt x="1693" y="245"/>
                </a:cubicBezTo>
                <a:cubicBezTo>
                  <a:pt x="1616" y="168"/>
                  <a:pt x="1513" y="116"/>
                  <a:pt x="1411" y="91"/>
                </a:cubicBezTo>
                <a:lnTo>
                  <a:pt x="1154" y="39"/>
                </a:lnTo>
                <a:cubicBezTo>
                  <a:pt x="1077" y="14"/>
                  <a:pt x="994" y="1"/>
                  <a:pt x="9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7"/>
          <p:cNvSpPr/>
          <p:nvPr/>
        </p:nvSpPr>
        <p:spPr>
          <a:xfrm>
            <a:off x="366838" y="781575"/>
            <a:ext cx="53875" cy="51300"/>
          </a:xfrm>
          <a:custGeom>
            <a:avLst/>
            <a:gdLst/>
            <a:ahLst/>
            <a:cxnLst/>
            <a:rect l="l" t="t" r="r" b="b"/>
            <a:pathLst>
              <a:path w="2155" h="2052" extrusionOk="0">
                <a:moveTo>
                  <a:pt x="1565" y="1949"/>
                </a:moveTo>
                <a:lnTo>
                  <a:pt x="1516" y="1959"/>
                </a:lnTo>
                <a:lnTo>
                  <a:pt x="1516" y="1959"/>
                </a:lnTo>
                <a:cubicBezTo>
                  <a:pt x="1523" y="1956"/>
                  <a:pt x="1531" y="1952"/>
                  <a:pt x="1539" y="1949"/>
                </a:cubicBezTo>
                <a:close/>
                <a:moveTo>
                  <a:pt x="1078" y="0"/>
                </a:moveTo>
                <a:cubicBezTo>
                  <a:pt x="462" y="0"/>
                  <a:pt x="1" y="616"/>
                  <a:pt x="180" y="1205"/>
                </a:cubicBezTo>
                <a:cubicBezTo>
                  <a:pt x="180" y="1257"/>
                  <a:pt x="206" y="1308"/>
                  <a:pt x="232" y="1359"/>
                </a:cubicBezTo>
                <a:cubicBezTo>
                  <a:pt x="283" y="1513"/>
                  <a:pt x="385" y="1667"/>
                  <a:pt x="488" y="1795"/>
                </a:cubicBezTo>
                <a:lnTo>
                  <a:pt x="667" y="1949"/>
                </a:lnTo>
                <a:cubicBezTo>
                  <a:pt x="770" y="2000"/>
                  <a:pt x="873" y="2026"/>
                  <a:pt x="975" y="2052"/>
                </a:cubicBezTo>
                <a:cubicBezTo>
                  <a:pt x="1125" y="2052"/>
                  <a:pt x="1262" y="2038"/>
                  <a:pt x="1394" y="2000"/>
                </a:cubicBezTo>
                <a:lnTo>
                  <a:pt x="1411" y="2000"/>
                </a:lnTo>
                <a:cubicBezTo>
                  <a:pt x="1584" y="2000"/>
                  <a:pt x="1739" y="1872"/>
                  <a:pt x="1783" y="1694"/>
                </a:cubicBezTo>
                <a:lnTo>
                  <a:pt x="1783" y="1694"/>
                </a:lnTo>
                <a:cubicBezTo>
                  <a:pt x="1882" y="1544"/>
                  <a:pt x="1956" y="1375"/>
                  <a:pt x="1975" y="1205"/>
                </a:cubicBezTo>
                <a:cubicBezTo>
                  <a:pt x="2155" y="616"/>
                  <a:pt x="1693" y="0"/>
                  <a:pt x="10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7"/>
          <p:cNvSpPr/>
          <p:nvPr/>
        </p:nvSpPr>
        <p:spPr>
          <a:xfrm>
            <a:off x="8098988" y="2941350"/>
            <a:ext cx="50675" cy="45550"/>
          </a:xfrm>
          <a:custGeom>
            <a:avLst/>
            <a:gdLst/>
            <a:ahLst/>
            <a:cxnLst/>
            <a:rect l="l" t="t" r="r" b="b"/>
            <a:pathLst>
              <a:path w="2027" h="1822" extrusionOk="0">
                <a:moveTo>
                  <a:pt x="911" y="1"/>
                </a:moveTo>
                <a:cubicBezTo>
                  <a:pt x="827" y="1"/>
                  <a:pt x="744" y="14"/>
                  <a:pt x="667" y="39"/>
                </a:cubicBezTo>
                <a:cubicBezTo>
                  <a:pt x="513" y="91"/>
                  <a:pt x="385" y="168"/>
                  <a:pt x="257" y="270"/>
                </a:cubicBezTo>
                <a:cubicBezTo>
                  <a:pt x="103" y="450"/>
                  <a:pt x="0" y="680"/>
                  <a:pt x="0" y="911"/>
                </a:cubicBezTo>
                <a:cubicBezTo>
                  <a:pt x="0" y="1142"/>
                  <a:pt x="103" y="1373"/>
                  <a:pt x="257" y="1552"/>
                </a:cubicBezTo>
                <a:cubicBezTo>
                  <a:pt x="385" y="1655"/>
                  <a:pt x="513" y="1757"/>
                  <a:pt x="667" y="1783"/>
                </a:cubicBezTo>
                <a:cubicBezTo>
                  <a:pt x="744" y="1809"/>
                  <a:pt x="827" y="1822"/>
                  <a:pt x="911" y="1822"/>
                </a:cubicBezTo>
                <a:cubicBezTo>
                  <a:pt x="994" y="1822"/>
                  <a:pt x="1077" y="1809"/>
                  <a:pt x="1154" y="1783"/>
                </a:cubicBezTo>
                <a:lnTo>
                  <a:pt x="1411" y="1732"/>
                </a:lnTo>
                <a:lnTo>
                  <a:pt x="1616" y="1655"/>
                </a:lnTo>
                <a:cubicBezTo>
                  <a:pt x="1693" y="1604"/>
                  <a:pt x="1795" y="1527"/>
                  <a:pt x="1847" y="1424"/>
                </a:cubicBezTo>
                <a:cubicBezTo>
                  <a:pt x="1898" y="1373"/>
                  <a:pt x="1949" y="1321"/>
                  <a:pt x="1949" y="1245"/>
                </a:cubicBezTo>
                <a:cubicBezTo>
                  <a:pt x="2001" y="1142"/>
                  <a:pt x="2026" y="1039"/>
                  <a:pt x="2026" y="911"/>
                </a:cubicBezTo>
                <a:cubicBezTo>
                  <a:pt x="2026" y="757"/>
                  <a:pt x="1975" y="629"/>
                  <a:pt x="1924" y="475"/>
                </a:cubicBezTo>
                <a:cubicBezTo>
                  <a:pt x="1872" y="398"/>
                  <a:pt x="1795" y="296"/>
                  <a:pt x="1693" y="245"/>
                </a:cubicBezTo>
                <a:cubicBezTo>
                  <a:pt x="1616" y="168"/>
                  <a:pt x="1513" y="116"/>
                  <a:pt x="1411" y="91"/>
                </a:cubicBezTo>
                <a:lnTo>
                  <a:pt x="1154" y="39"/>
                </a:lnTo>
                <a:cubicBezTo>
                  <a:pt x="1077" y="14"/>
                  <a:pt x="994" y="1"/>
                  <a:pt x="9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7"/>
          <p:cNvSpPr txBox="1">
            <a:spLocks noGrp="1"/>
          </p:cNvSpPr>
          <p:nvPr>
            <p:ph type="title"/>
          </p:nvPr>
        </p:nvSpPr>
        <p:spPr>
          <a:xfrm>
            <a:off x="2566646" y="1512071"/>
            <a:ext cx="587340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 dirty="0"/>
          </a:p>
        </p:txBody>
      </p:sp>
      <p:sp>
        <p:nvSpPr>
          <p:cNvPr id="732" name="Google Shape;732;p27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405567"/>
            <a:ext cx="185340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733" name="Google Shape;733;p27"/>
          <p:cNvSpPr txBox="1">
            <a:spLocks noGrp="1"/>
          </p:cNvSpPr>
          <p:nvPr>
            <p:ph type="subTitle" idx="1"/>
          </p:nvPr>
        </p:nvSpPr>
        <p:spPr>
          <a:xfrm>
            <a:off x="2549400" y="2882431"/>
            <a:ext cx="32724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4" name="Google Shape;734;p27"/>
          <p:cNvSpPr/>
          <p:nvPr/>
        </p:nvSpPr>
        <p:spPr>
          <a:xfrm>
            <a:off x="366850" y="1203575"/>
            <a:ext cx="180150" cy="129275"/>
          </a:xfrm>
          <a:custGeom>
            <a:avLst/>
            <a:gdLst/>
            <a:ahLst/>
            <a:cxnLst/>
            <a:rect l="l" t="t" r="r" b="b"/>
            <a:pathLst>
              <a:path w="7206" h="5171" extrusionOk="0">
                <a:moveTo>
                  <a:pt x="3765" y="805"/>
                </a:moveTo>
                <a:cubicBezTo>
                  <a:pt x="4038" y="1016"/>
                  <a:pt x="4249" y="1316"/>
                  <a:pt x="4420" y="1665"/>
                </a:cubicBezTo>
                <a:lnTo>
                  <a:pt x="4420" y="1665"/>
                </a:lnTo>
                <a:cubicBezTo>
                  <a:pt x="4067" y="1701"/>
                  <a:pt x="3713" y="1739"/>
                  <a:pt x="3360" y="1777"/>
                </a:cubicBezTo>
                <a:lnTo>
                  <a:pt x="3360" y="1777"/>
                </a:lnTo>
                <a:cubicBezTo>
                  <a:pt x="3499" y="1453"/>
                  <a:pt x="3632" y="1128"/>
                  <a:pt x="3765" y="805"/>
                </a:cubicBezTo>
                <a:close/>
                <a:moveTo>
                  <a:pt x="4724" y="2455"/>
                </a:moveTo>
                <a:lnTo>
                  <a:pt x="4724" y="2455"/>
                </a:lnTo>
                <a:cubicBezTo>
                  <a:pt x="4731" y="2480"/>
                  <a:pt x="4739" y="2504"/>
                  <a:pt x="4746" y="2529"/>
                </a:cubicBezTo>
                <a:lnTo>
                  <a:pt x="4746" y="2529"/>
                </a:lnTo>
                <a:cubicBezTo>
                  <a:pt x="4308" y="2756"/>
                  <a:pt x="3852" y="2955"/>
                  <a:pt x="3359" y="3097"/>
                </a:cubicBezTo>
                <a:cubicBezTo>
                  <a:pt x="3355" y="3098"/>
                  <a:pt x="3351" y="3099"/>
                  <a:pt x="3348" y="3100"/>
                </a:cubicBezTo>
                <a:lnTo>
                  <a:pt x="3348" y="3100"/>
                </a:lnTo>
                <a:cubicBezTo>
                  <a:pt x="3292" y="3073"/>
                  <a:pt x="3236" y="3047"/>
                  <a:pt x="3180" y="3020"/>
                </a:cubicBezTo>
                <a:cubicBezTo>
                  <a:pt x="3074" y="2965"/>
                  <a:pt x="2966" y="2916"/>
                  <a:pt x="2858" y="2871"/>
                </a:cubicBezTo>
                <a:lnTo>
                  <a:pt x="2858" y="2871"/>
                </a:lnTo>
                <a:cubicBezTo>
                  <a:pt x="2898" y="2791"/>
                  <a:pt x="2937" y="2711"/>
                  <a:pt x="2975" y="2631"/>
                </a:cubicBezTo>
                <a:lnTo>
                  <a:pt x="2975" y="2631"/>
                </a:lnTo>
                <a:cubicBezTo>
                  <a:pt x="3558" y="2577"/>
                  <a:pt x="4141" y="2515"/>
                  <a:pt x="4724" y="2455"/>
                </a:cubicBezTo>
                <a:close/>
                <a:moveTo>
                  <a:pt x="4959" y="3357"/>
                </a:moveTo>
                <a:cubicBezTo>
                  <a:pt x="5011" y="3584"/>
                  <a:pt x="5059" y="3808"/>
                  <a:pt x="5107" y="4021"/>
                </a:cubicBezTo>
                <a:lnTo>
                  <a:pt x="5107" y="4021"/>
                </a:lnTo>
                <a:cubicBezTo>
                  <a:pt x="4875" y="3890"/>
                  <a:pt x="4642" y="3762"/>
                  <a:pt x="4409" y="3638"/>
                </a:cubicBezTo>
                <a:lnTo>
                  <a:pt x="4409" y="3638"/>
                </a:lnTo>
                <a:cubicBezTo>
                  <a:pt x="4594" y="3546"/>
                  <a:pt x="4778" y="3453"/>
                  <a:pt x="4959" y="3357"/>
                </a:cubicBezTo>
                <a:close/>
                <a:moveTo>
                  <a:pt x="3610" y="0"/>
                </a:moveTo>
                <a:cubicBezTo>
                  <a:pt x="3468" y="0"/>
                  <a:pt x="3344" y="81"/>
                  <a:pt x="3308" y="225"/>
                </a:cubicBezTo>
                <a:cubicBezTo>
                  <a:pt x="3076" y="776"/>
                  <a:pt x="2837" y="1319"/>
                  <a:pt x="2589" y="1857"/>
                </a:cubicBezTo>
                <a:lnTo>
                  <a:pt x="2589" y="1857"/>
                </a:lnTo>
                <a:cubicBezTo>
                  <a:pt x="1907" y="1926"/>
                  <a:pt x="1224" y="1986"/>
                  <a:pt x="539" y="2020"/>
                </a:cubicBezTo>
                <a:cubicBezTo>
                  <a:pt x="128" y="2020"/>
                  <a:pt x="0" y="2533"/>
                  <a:pt x="333" y="2738"/>
                </a:cubicBezTo>
                <a:cubicBezTo>
                  <a:pt x="815" y="3027"/>
                  <a:pt x="1337" y="3195"/>
                  <a:pt x="1861" y="3369"/>
                </a:cubicBezTo>
                <a:lnTo>
                  <a:pt x="1861" y="3369"/>
                </a:lnTo>
                <a:cubicBezTo>
                  <a:pt x="1673" y="3742"/>
                  <a:pt x="1480" y="4113"/>
                  <a:pt x="1282" y="4482"/>
                </a:cubicBezTo>
                <a:cubicBezTo>
                  <a:pt x="1204" y="4638"/>
                  <a:pt x="1349" y="4824"/>
                  <a:pt x="1503" y="4824"/>
                </a:cubicBezTo>
                <a:cubicBezTo>
                  <a:pt x="1550" y="4824"/>
                  <a:pt x="1599" y="4806"/>
                  <a:pt x="1641" y="4764"/>
                </a:cubicBezTo>
                <a:cubicBezTo>
                  <a:pt x="1700" y="4695"/>
                  <a:pt x="1757" y="4625"/>
                  <a:pt x="1813" y="4555"/>
                </a:cubicBezTo>
                <a:lnTo>
                  <a:pt x="1813" y="4555"/>
                </a:lnTo>
                <a:cubicBezTo>
                  <a:pt x="1872" y="4597"/>
                  <a:pt x="1944" y="4623"/>
                  <a:pt x="2020" y="4623"/>
                </a:cubicBezTo>
                <a:cubicBezTo>
                  <a:pt x="2072" y="4623"/>
                  <a:pt x="2126" y="4611"/>
                  <a:pt x="2180" y="4584"/>
                </a:cubicBezTo>
                <a:cubicBezTo>
                  <a:pt x="2592" y="4325"/>
                  <a:pt x="3013" y="4165"/>
                  <a:pt x="3438" y="4013"/>
                </a:cubicBezTo>
                <a:lnTo>
                  <a:pt x="3438" y="4013"/>
                </a:lnTo>
                <a:cubicBezTo>
                  <a:pt x="4146" y="4360"/>
                  <a:pt x="4850" y="4749"/>
                  <a:pt x="5539" y="5123"/>
                </a:cubicBezTo>
                <a:cubicBezTo>
                  <a:pt x="5596" y="5156"/>
                  <a:pt x="5655" y="5171"/>
                  <a:pt x="5712" y="5171"/>
                </a:cubicBezTo>
                <a:cubicBezTo>
                  <a:pt x="5961" y="5171"/>
                  <a:pt x="6172" y="4886"/>
                  <a:pt x="6026" y="4636"/>
                </a:cubicBezTo>
                <a:cubicBezTo>
                  <a:pt x="5819" y="4180"/>
                  <a:pt x="5684" y="3617"/>
                  <a:pt x="5541" y="3039"/>
                </a:cubicBezTo>
                <a:lnTo>
                  <a:pt x="5541" y="3039"/>
                </a:lnTo>
                <a:cubicBezTo>
                  <a:pt x="5994" y="2782"/>
                  <a:pt x="6437" y="2511"/>
                  <a:pt x="6872" y="2225"/>
                </a:cubicBezTo>
                <a:cubicBezTo>
                  <a:pt x="7206" y="1994"/>
                  <a:pt x="7077" y="1482"/>
                  <a:pt x="6667" y="1482"/>
                </a:cubicBezTo>
                <a:cubicBezTo>
                  <a:pt x="6148" y="1507"/>
                  <a:pt x="5630" y="1548"/>
                  <a:pt x="5113" y="1596"/>
                </a:cubicBezTo>
                <a:lnTo>
                  <a:pt x="5113" y="1596"/>
                </a:lnTo>
                <a:cubicBezTo>
                  <a:pt x="4845" y="923"/>
                  <a:pt x="4458" y="346"/>
                  <a:pt x="3795" y="46"/>
                </a:cubicBezTo>
                <a:cubicBezTo>
                  <a:pt x="3734" y="15"/>
                  <a:pt x="3670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7"/>
          <p:cNvSpPr/>
          <p:nvPr/>
        </p:nvSpPr>
        <p:spPr>
          <a:xfrm>
            <a:off x="881725" y="599725"/>
            <a:ext cx="51950" cy="48600"/>
          </a:xfrm>
          <a:custGeom>
            <a:avLst/>
            <a:gdLst/>
            <a:ahLst/>
            <a:cxnLst/>
            <a:rect l="l" t="t" r="r" b="b"/>
            <a:pathLst>
              <a:path w="2078" h="1944" extrusionOk="0">
                <a:moveTo>
                  <a:pt x="1154" y="145"/>
                </a:moveTo>
                <a:lnTo>
                  <a:pt x="1169" y="147"/>
                </a:lnTo>
                <a:lnTo>
                  <a:pt x="1169" y="147"/>
                </a:lnTo>
                <a:cubicBezTo>
                  <a:pt x="1164" y="147"/>
                  <a:pt x="1159" y="148"/>
                  <a:pt x="1154" y="148"/>
                </a:cubicBezTo>
                <a:lnTo>
                  <a:pt x="1154" y="145"/>
                </a:lnTo>
                <a:close/>
                <a:moveTo>
                  <a:pt x="1633" y="548"/>
                </a:moveTo>
                <a:lnTo>
                  <a:pt x="1642" y="558"/>
                </a:lnTo>
                <a:lnTo>
                  <a:pt x="1634" y="551"/>
                </a:lnTo>
                <a:lnTo>
                  <a:pt x="1634" y="551"/>
                </a:lnTo>
                <a:cubicBezTo>
                  <a:pt x="1633" y="550"/>
                  <a:pt x="1633" y="549"/>
                  <a:pt x="1633" y="548"/>
                </a:cubicBezTo>
                <a:close/>
                <a:moveTo>
                  <a:pt x="860" y="1"/>
                </a:moveTo>
                <a:cubicBezTo>
                  <a:pt x="584" y="1"/>
                  <a:pt x="308" y="135"/>
                  <a:pt x="154" y="405"/>
                </a:cubicBezTo>
                <a:cubicBezTo>
                  <a:pt x="52" y="558"/>
                  <a:pt x="1" y="764"/>
                  <a:pt x="26" y="943"/>
                </a:cubicBezTo>
                <a:cubicBezTo>
                  <a:pt x="26" y="1123"/>
                  <a:pt x="52" y="1276"/>
                  <a:pt x="129" y="1430"/>
                </a:cubicBezTo>
                <a:cubicBezTo>
                  <a:pt x="180" y="1482"/>
                  <a:pt x="231" y="1558"/>
                  <a:pt x="308" y="1635"/>
                </a:cubicBezTo>
                <a:cubicBezTo>
                  <a:pt x="436" y="1738"/>
                  <a:pt x="590" y="1841"/>
                  <a:pt x="770" y="1892"/>
                </a:cubicBezTo>
                <a:cubicBezTo>
                  <a:pt x="898" y="1917"/>
                  <a:pt x="1052" y="1917"/>
                  <a:pt x="1180" y="1943"/>
                </a:cubicBezTo>
                <a:cubicBezTo>
                  <a:pt x="1308" y="1943"/>
                  <a:pt x="1411" y="1917"/>
                  <a:pt x="1513" y="1866"/>
                </a:cubicBezTo>
                <a:cubicBezTo>
                  <a:pt x="1642" y="1815"/>
                  <a:pt x="1719" y="1764"/>
                  <a:pt x="1795" y="1687"/>
                </a:cubicBezTo>
                <a:cubicBezTo>
                  <a:pt x="1898" y="1584"/>
                  <a:pt x="1949" y="1507"/>
                  <a:pt x="2001" y="1379"/>
                </a:cubicBezTo>
                <a:cubicBezTo>
                  <a:pt x="2052" y="1276"/>
                  <a:pt x="2078" y="1174"/>
                  <a:pt x="2078" y="1046"/>
                </a:cubicBezTo>
                <a:cubicBezTo>
                  <a:pt x="2078" y="815"/>
                  <a:pt x="1975" y="558"/>
                  <a:pt x="1795" y="405"/>
                </a:cubicBezTo>
                <a:cubicBezTo>
                  <a:pt x="1679" y="269"/>
                  <a:pt x="1519" y="177"/>
                  <a:pt x="1337" y="152"/>
                </a:cubicBezTo>
                <a:lnTo>
                  <a:pt x="1337" y="152"/>
                </a:lnTo>
                <a:cubicBezTo>
                  <a:pt x="1197" y="51"/>
                  <a:pt x="1028" y="1"/>
                  <a:pt x="8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7"/>
          <p:cNvSpPr/>
          <p:nvPr/>
        </p:nvSpPr>
        <p:spPr>
          <a:xfrm>
            <a:off x="4429175" y="592650"/>
            <a:ext cx="604600" cy="614625"/>
          </a:xfrm>
          <a:custGeom>
            <a:avLst/>
            <a:gdLst/>
            <a:ahLst/>
            <a:cxnLst/>
            <a:rect l="l" t="t" r="r" b="b"/>
            <a:pathLst>
              <a:path w="24184" h="24585" extrusionOk="0">
                <a:moveTo>
                  <a:pt x="19840" y="16328"/>
                </a:moveTo>
                <a:cubicBezTo>
                  <a:pt x="18392" y="16082"/>
                  <a:pt x="16975" y="15620"/>
                  <a:pt x="15650" y="15004"/>
                </a:cubicBezTo>
                <a:cubicBezTo>
                  <a:pt x="14757" y="14572"/>
                  <a:pt x="13802" y="14295"/>
                  <a:pt x="12785" y="14233"/>
                </a:cubicBezTo>
                <a:cubicBezTo>
                  <a:pt x="12570" y="14233"/>
                  <a:pt x="12323" y="14264"/>
                  <a:pt x="12077" y="14264"/>
                </a:cubicBezTo>
                <a:cubicBezTo>
                  <a:pt x="11861" y="14880"/>
                  <a:pt x="11676" y="15435"/>
                  <a:pt x="11461" y="16020"/>
                </a:cubicBezTo>
                <a:cubicBezTo>
                  <a:pt x="13617" y="17345"/>
                  <a:pt x="15712" y="18670"/>
                  <a:pt x="17869" y="19933"/>
                </a:cubicBezTo>
                <a:cubicBezTo>
                  <a:pt x="18824" y="20549"/>
                  <a:pt x="19840" y="21073"/>
                  <a:pt x="20888" y="21504"/>
                </a:cubicBezTo>
                <a:cubicBezTo>
                  <a:pt x="21535" y="21720"/>
                  <a:pt x="22243" y="21843"/>
                  <a:pt x="22952" y="21843"/>
                </a:cubicBezTo>
                <a:cubicBezTo>
                  <a:pt x="23383" y="21904"/>
                  <a:pt x="23783" y="21966"/>
                  <a:pt x="23968" y="22459"/>
                </a:cubicBezTo>
                <a:cubicBezTo>
                  <a:pt x="24184" y="22952"/>
                  <a:pt x="24030" y="23537"/>
                  <a:pt x="23568" y="23845"/>
                </a:cubicBezTo>
                <a:cubicBezTo>
                  <a:pt x="22736" y="24585"/>
                  <a:pt x="21750" y="24369"/>
                  <a:pt x="21257" y="23352"/>
                </a:cubicBezTo>
                <a:cubicBezTo>
                  <a:pt x="21134" y="23075"/>
                  <a:pt x="21042" y="22798"/>
                  <a:pt x="20980" y="22490"/>
                </a:cubicBezTo>
                <a:lnTo>
                  <a:pt x="11029" y="16944"/>
                </a:lnTo>
                <a:cubicBezTo>
                  <a:pt x="10814" y="17099"/>
                  <a:pt x="10629" y="17222"/>
                  <a:pt x="10444" y="17376"/>
                </a:cubicBezTo>
                <a:cubicBezTo>
                  <a:pt x="7302" y="20241"/>
                  <a:pt x="2249" y="18978"/>
                  <a:pt x="771" y="14973"/>
                </a:cubicBezTo>
                <a:cubicBezTo>
                  <a:pt x="339" y="13741"/>
                  <a:pt x="0" y="12539"/>
                  <a:pt x="155" y="11245"/>
                </a:cubicBezTo>
                <a:cubicBezTo>
                  <a:pt x="185" y="10783"/>
                  <a:pt x="370" y="10321"/>
                  <a:pt x="647" y="9951"/>
                </a:cubicBezTo>
                <a:cubicBezTo>
                  <a:pt x="2095" y="8164"/>
                  <a:pt x="3944" y="7302"/>
                  <a:pt x="6254" y="7610"/>
                </a:cubicBezTo>
                <a:cubicBezTo>
                  <a:pt x="7179" y="7733"/>
                  <a:pt x="8134" y="7826"/>
                  <a:pt x="8935" y="8411"/>
                </a:cubicBezTo>
                <a:cubicBezTo>
                  <a:pt x="9273" y="8565"/>
                  <a:pt x="9643" y="8688"/>
                  <a:pt x="9982" y="8781"/>
                </a:cubicBezTo>
                <a:cubicBezTo>
                  <a:pt x="11769" y="7641"/>
                  <a:pt x="13494" y="6501"/>
                  <a:pt x="15219" y="5392"/>
                </a:cubicBezTo>
                <a:cubicBezTo>
                  <a:pt x="16636" y="4498"/>
                  <a:pt x="18023" y="3605"/>
                  <a:pt x="19440" y="2742"/>
                </a:cubicBezTo>
                <a:cubicBezTo>
                  <a:pt x="20395" y="2188"/>
                  <a:pt x="20364" y="1264"/>
                  <a:pt x="21196" y="401"/>
                </a:cubicBezTo>
                <a:cubicBezTo>
                  <a:pt x="21781" y="1"/>
                  <a:pt x="22336" y="124"/>
                  <a:pt x="22859" y="370"/>
                </a:cubicBezTo>
                <a:cubicBezTo>
                  <a:pt x="23660" y="678"/>
                  <a:pt x="23907" y="1726"/>
                  <a:pt x="23291" y="2342"/>
                </a:cubicBezTo>
                <a:cubicBezTo>
                  <a:pt x="22736" y="3020"/>
                  <a:pt x="22058" y="3359"/>
                  <a:pt x="21196" y="2896"/>
                </a:cubicBezTo>
                <a:cubicBezTo>
                  <a:pt x="21042" y="2866"/>
                  <a:pt x="20857" y="2835"/>
                  <a:pt x="20703" y="2835"/>
                </a:cubicBezTo>
                <a:cubicBezTo>
                  <a:pt x="17622" y="4961"/>
                  <a:pt x="14295" y="6747"/>
                  <a:pt x="11307" y="9058"/>
                </a:cubicBezTo>
                <a:cubicBezTo>
                  <a:pt x="11153" y="9212"/>
                  <a:pt x="10999" y="9366"/>
                  <a:pt x="10875" y="9551"/>
                </a:cubicBezTo>
                <a:lnTo>
                  <a:pt x="11646" y="10598"/>
                </a:lnTo>
                <a:cubicBezTo>
                  <a:pt x="12200" y="10506"/>
                  <a:pt x="12785" y="10413"/>
                  <a:pt x="13309" y="10290"/>
                </a:cubicBezTo>
                <a:cubicBezTo>
                  <a:pt x="15435" y="9766"/>
                  <a:pt x="17530" y="9243"/>
                  <a:pt x="19625" y="8657"/>
                </a:cubicBezTo>
                <a:cubicBezTo>
                  <a:pt x="20456" y="8442"/>
                  <a:pt x="20826" y="7764"/>
                  <a:pt x="21627" y="7487"/>
                </a:cubicBezTo>
                <a:cubicBezTo>
                  <a:pt x="21658" y="7487"/>
                  <a:pt x="22859" y="6963"/>
                  <a:pt x="23445" y="8041"/>
                </a:cubicBezTo>
                <a:cubicBezTo>
                  <a:pt x="23691" y="8349"/>
                  <a:pt x="23722" y="8750"/>
                  <a:pt x="23506" y="9089"/>
                </a:cubicBezTo>
                <a:cubicBezTo>
                  <a:pt x="23321" y="9551"/>
                  <a:pt x="22859" y="9828"/>
                  <a:pt x="22397" y="9797"/>
                </a:cubicBezTo>
                <a:cubicBezTo>
                  <a:pt x="22027" y="9766"/>
                  <a:pt x="21658" y="9643"/>
                  <a:pt x="21319" y="9489"/>
                </a:cubicBezTo>
                <a:cubicBezTo>
                  <a:pt x="21103" y="9397"/>
                  <a:pt x="20918" y="9274"/>
                  <a:pt x="20734" y="9119"/>
                </a:cubicBezTo>
                <a:lnTo>
                  <a:pt x="12169" y="11461"/>
                </a:lnTo>
                <a:cubicBezTo>
                  <a:pt x="12077" y="12046"/>
                  <a:pt x="12354" y="12570"/>
                  <a:pt x="12354" y="13155"/>
                </a:cubicBezTo>
                <a:cubicBezTo>
                  <a:pt x="12662" y="13248"/>
                  <a:pt x="12909" y="13340"/>
                  <a:pt x="13186" y="13402"/>
                </a:cubicBezTo>
                <a:cubicBezTo>
                  <a:pt x="14264" y="13587"/>
                  <a:pt x="15281" y="13895"/>
                  <a:pt x="16267" y="14387"/>
                </a:cubicBezTo>
                <a:cubicBezTo>
                  <a:pt x="17314" y="14880"/>
                  <a:pt x="18392" y="15404"/>
                  <a:pt x="19594" y="15497"/>
                </a:cubicBezTo>
                <a:cubicBezTo>
                  <a:pt x="20117" y="15589"/>
                  <a:pt x="20641" y="15497"/>
                  <a:pt x="21072" y="15219"/>
                </a:cubicBezTo>
                <a:cubicBezTo>
                  <a:pt x="21535" y="14880"/>
                  <a:pt x="22151" y="14942"/>
                  <a:pt x="22490" y="15373"/>
                </a:cubicBezTo>
                <a:cubicBezTo>
                  <a:pt x="22952" y="15681"/>
                  <a:pt x="23106" y="16236"/>
                  <a:pt x="22921" y="16760"/>
                </a:cubicBezTo>
                <a:cubicBezTo>
                  <a:pt x="22705" y="17345"/>
                  <a:pt x="22151" y="17776"/>
                  <a:pt x="21535" y="17807"/>
                </a:cubicBezTo>
                <a:cubicBezTo>
                  <a:pt x="20888" y="17776"/>
                  <a:pt x="20333" y="17437"/>
                  <a:pt x="20056" y="16852"/>
                </a:cubicBezTo>
                <a:cubicBezTo>
                  <a:pt x="19963" y="16667"/>
                  <a:pt x="19902" y="16513"/>
                  <a:pt x="19840" y="16328"/>
                </a:cubicBezTo>
                <a:close/>
                <a:moveTo>
                  <a:pt x="3204" y="16698"/>
                </a:moveTo>
                <a:cubicBezTo>
                  <a:pt x="4776" y="17838"/>
                  <a:pt x="6532" y="18208"/>
                  <a:pt x="8472" y="17437"/>
                </a:cubicBezTo>
                <a:cubicBezTo>
                  <a:pt x="9366" y="17129"/>
                  <a:pt x="10105" y="16452"/>
                  <a:pt x="10475" y="15589"/>
                </a:cubicBezTo>
                <a:cubicBezTo>
                  <a:pt x="10660" y="15158"/>
                  <a:pt x="10875" y="14726"/>
                  <a:pt x="11029" y="14295"/>
                </a:cubicBezTo>
                <a:cubicBezTo>
                  <a:pt x="11800" y="12416"/>
                  <a:pt x="10845" y="10567"/>
                  <a:pt x="9366" y="9674"/>
                </a:cubicBezTo>
                <a:cubicBezTo>
                  <a:pt x="8349" y="9058"/>
                  <a:pt x="7209" y="8657"/>
                  <a:pt x="6039" y="8503"/>
                </a:cubicBezTo>
                <a:cubicBezTo>
                  <a:pt x="4529" y="8257"/>
                  <a:pt x="2989" y="8781"/>
                  <a:pt x="1911" y="9890"/>
                </a:cubicBezTo>
                <a:cubicBezTo>
                  <a:pt x="1294" y="10413"/>
                  <a:pt x="986" y="11245"/>
                  <a:pt x="1140" y="12046"/>
                </a:cubicBezTo>
                <a:cubicBezTo>
                  <a:pt x="1171" y="12416"/>
                  <a:pt x="1202" y="12786"/>
                  <a:pt x="1233" y="13155"/>
                </a:cubicBezTo>
                <a:cubicBezTo>
                  <a:pt x="1325" y="14603"/>
                  <a:pt x="2065" y="15712"/>
                  <a:pt x="3204" y="16729"/>
                </a:cubicBezTo>
                <a:close/>
                <a:moveTo>
                  <a:pt x="21997" y="16790"/>
                </a:moveTo>
                <a:cubicBezTo>
                  <a:pt x="22212" y="16606"/>
                  <a:pt x="22243" y="16082"/>
                  <a:pt x="21966" y="15928"/>
                </a:cubicBezTo>
                <a:cubicBezTo>
                  <a:pt x="21781" y="15835"/>
                  <a:pt x="21535" y="15835"/>
                  <a:pt x="21350" y="15928"/>
                </a:cubicBezTo>
                <a:cubicBezTo>
                  <a:pt x="21072" y="16113"/>
                  <a:pt x="20949" y="16482"/>
                  <a:pt x="21134" y="16790"/>
                </a:cubicBezTo>
                <a:cubicBezTo>
                  <a:pt x="21381" y="17006"/>
                  <a:pt x="21750" y="17006"/>
                  <a:pt x="21997" y="16821"/>
                </a:cubicBezTo>
                <a:close/>
                <a:moveTo>
                  <a:pt x="23044" y="23352"/>
                </a:moveTo>
                <a:cubicBezTo>
                  <a:pt x="22983" y="23044"/>
                  <a:pt x="23013" y="22829"/>
                  <a:pt x="22921" y="22736"/>
                </a:cubicBezTo>
                <a:cubicBezTo>
                  <a:pt x="22736" y="22490"/>
                  <a:pt x="22243" y="22490"/>
                  <a:pt x="22182" y="22736"/>
                </a:cubicBezTo>
                <a:cubicBezTo>
                  <a:pt x="22151" y="22890"/>
                  <a:pt x="22212" y="23075"/>
                  <a:pt x="22336" y="23198"/>
                </a:cubicBezTo>
                <a:cubicBezTo>
                  <a:pt x="22551" y="23260"/>
                  <a:pt x="22798" y="23322"/>
                  <a:pt x="23044" y="23352"/>
                </a:cubicBezTo>
                <a:close/>
                <a:moveTo>
                  <a:pt x="21719" y="1880"/>
                </a:moveTo>
                <a:cubicBezTo>
                  <a:pt x="21935" y="1849"/>
                  <a:pt x="22182" y="1818"/>
                  <a:pt x="22397" y="1726"/>
                </a:cubicBezTo>
                <a:cubicBezTo>
                  <a:pt x="22459" y="1664"/>
                  <a:pt x="22428" y="1418"/>
                  <a:pt x="22428" y="1264"/>
                </a:cubicBezTo>
                <a:cubicBezTo>
                  <a:pt x="22212" y="1294"/>
                  <a:pt x="22027" y="1356"/>
                  <a:pt x="21812" y="1418"/>
                </a:cubicBezTo>
                <a:cubicBezTo>
                  <a:pt x="21750" y="1449"/>
                  <a:pt x="21781" y="1664"/>
                  <a:pt x="21719" y="1880"/>
                </a:cubicBezTo>
                <a:close/>
                <a:moveTo>
                  <a:pt x="22551" y="8565"/>
                </a:moveTo>
                <a:cubicBezTo>
                  <a:pt x="22397" y="8596"/>
                  <a:pt x="22274" y="8627"/>
                  <a:pt x="22182" y="8657"/>
                </a:cubicBezTo>
                <a:cubicBezTo>
                  <a:pt x="22182" y="8657"/>
                  <a:pt x="22182" y="8781"/>
                  <a:pt x="22182" y="8781"/>
                </a:cubicBezTo>
                <a:cubicBezTo>
                  <a:pt x="22305" y="8811"/>
                  <a:pt x="22397" y="8811"/>
                  <a:pt x="22520" y="8811"/>
                </a:cubicBezTo>
                <a:cubicBezTo>
                  <a:pt x="22551" y="8719"/>
                  <a:pt x="22551" y="8627"/>
                  <a:pt x="22551" y="856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7"/>
          <p:cNvSpPr/>
          <p:nvPr/>
        </p:nvSpPr>
        <p:spPr>
          <a:xfrm>
            <a:off x="4982925" y="806750"/>
            <a:ext cx="10050" cy="6200"/>
          </a:xfrm>
          <a:custGeom>
            <a:avLst/>
            <a:gdLst/>
            <a:ahLst/>
            <a:cxnLst/>
            <a:rect l="l" t="t" r="r" b="b"/>
            <a:pathLst>
              <a:path w="402" h="248" extrusionOk="0">
                <a:moveTo>
                  <a:pt x="401" y="1"/>
                </a:moveTo>
                <a:cubicBezTo>
                  <a:pt x="401" y="63"/>
                  <a:pt x="401" y="155"/>
                  <a:pt x="370" y="247"/>
                </a:cubicBezTo>
                <a:cubicBezTo>
                  <a:pt x="247" y="247"/>
                  <a:pt x="155" y="247"/>
                  <a:pt x="32" y="217"/>
                </a:cubicBezTo>
                <a:cubicBezTo>
                  <a:pt x="32" y="217"/>
                  <a:pt x="1" y="93"/>
                  <a:pt x="32" y="93"/>
                </a:cubicBezTo>
                <a:cubicBezTo>
                  <a:pt x="124" y="63"/>
                  <a:pt x="278" y="32"/>
                  <a:pt x="4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7"/>
          <p:cNvSpPr/>
          <p:nvPr/>
        </p:nvSpPr>
        <p:spPr>
          <a:xfrm>
            <a:off x="4312400" y="717275"/>
            <a:ext cx="77800" cy="77800"/>
          </a:xfrm>
          <a:custGeom>
            <a:avLst/>
            <a:gdLst/>
            <a:ahLst/>
            <a:cxnLst/>
            <a:rect l="l" t="t" r="r" b="b"/>
            <a:pathLst>
              <a:path w="3112" h="3112" extrusionOk="0">
                <a:moveTo>
                  <a:pt x="3112" y="1325"/>
                </a:moveTo>
                <a:cubicBezTo>
                  <a:pt x="3081" y="2527"/>
                  <a:pt x="1664" y="3112"/>
                  <a:pt x="832" y="2280"/>
                </a:cubicBezTo>
                <a:cubicBezTo>
                  <a:pt x="0" y="1448"/>
                  <a:pt x="585" y="0"/>
                  <a:pt x="1787" y="0"/>
                </a:cubicBezTo>
                <a:cubicBezTo>
                  <a:pt x="2495" y="0"/>
                  <a:pt x="3112" y="617"/>
                  <a:pt x="3112" y="13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7"/>
          <p:cNvSpPr/>
          <p:nvPr/>
        </p:nvSpPr>
        <p:spPr>
          <a:xfrm>
            <a:off x="4178350" y="795075"/>
            <a:ext cx="48550" cy="48550"/>
          </a:xfrm>
          <a:custGeom>
            <a:avLst/>
            <a:gdLst/>
            <a:ahLst/>
            <a:cxnLst/>
            <a:rect l="l" t="t" r="r" b="b"/>
            <a:pathLst>
              <a:path w="1942" h="1942" extrusionOk="0">
                <a:moveTo>
                  <a:pt x="1941" y="832"/>
                </a:moveTo>
                <a:cubicBezTo>
                  <a:pt x="1941" y="1572"/>
                  <a:pt x="1048" y="1941"/>
                  <a:pt x="524" y="1418"/>
                </a:cubicBezTo>
                <a:cubicBezTo>
                  <a:pt x="0" y="894"/>
                  <a:pt x="370" y="0"/>
                  <a:pt x="1109" y="0"/>
                </a:cubicBezTo>
                <a:cubicBezTo>
                  <a:pt x="1571" y="0"/>
                  <a:pt x="1941" y="370"/>
                  <a:pt x="1941" y="8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SECTION_TITLE_AND_DESCRIPTION_1_2">
    <p:bg>
      <p:bgPr>
        <a:solidFill>
          <a:schemeClr val="lt2"/>
        </a:solidFill>
        <a:effectLst/>
      </p:bgPr>
    </p:bg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0"/>
          <p:cNvSpPr/>
          <p:nvPr/>
        </p:nvSpPr>
        <p:spPr>
          <a:xfrm rot="10800000" flipH="1">
            <a:off x="8117783" y="-61694"/>
            <a:ext cx="1576245" cy="1597207"/>
          </a:xfrm>
          <a:custGeom>
            <a:avLst/>
            <a:gdLst/>
            <a:ahLst/>
            <a:cxnLst/>
            <a:rect l="l" t="t" r="r" b="b"/>
            <a:pathLst>
              <a:path w="45042" h="45641" extrusionOk="0">
                <a:moveTo>
                  <a:pt x="45041" y="1"/>
                </a:moveTo>
                <a:cubicBezTo>
                  <a:pt x="41296" y="966"/>
                  <a:pt x="37440" y="1582"/>
                  <a:pt x="33605" y="2190"/>
                </a:cubicBezTo>
                <a:cubicBezTo>
                  <a:pt x="26205" y="3364"/>
                  <a:pt x="18510" y="4734"/>
                  <a:pt x="12389" y="9372"/>
                </a:cubicBezTo>
                <a:cubicBezTo>
                  <a:pt x="8729" y="12147"/>
                  <a:pt x="5649" y="15863"/>
                  <a:pt x="3680" y="20017"/>
                </a:cubicBezTo>
                <a:cubicBezTo>
                  <a:pt x="1712" y="24169"/>
                  <a:pt x="737" y="28708"/>
                  <a:pt x="350" y="33269"/>
                </a:cubicBezTo>
                <a:cubicBezTo>
                  <a:pt x="1" y="37395"/>
                  <a:pt x="68" y="41518"/>
                  <a:pt x="244" y="45641"/>
                </a:cubicBezTo>
                <a:lnTo>
                  <a:pt x="45041" y="45641"/>
                </a:lnTo>
                <a:lnTo>
                  <a:pt x="4504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0"/>
          <p:cNvSpPr txBox="1">
            <a:spLocks noGrp="1"/>
          </p:cNvSpPr>
          <p:nvPr>
            <p:ph type="title"/>
          </p:nvPr>
        </p:nvSpPr>
        <p:spPr>
          <a:xfrm>
            <a:off x="2141676" y="747668"/>
            <a:ext cx="2286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951" name="Google Shape;951;p30"/>
          <p:cNvSpPr txBox="1">
            <a:spLocks noGrp="1"/>
          </p:cNvSpPr>
          <p:nvPr>
            <p:ph type="subTitle" idx="1"/>
          </p:nvPr>
        </p:nvSpPr>
        <p:spPr>
          <a:xfrm>
            <a:off x="4427675" y="920001"/>
            <a:ext cx="2677200" cy="5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2" name="Google Shape;952;p30"/>
          <p:cNvSpPr txBox="1">
            <a:spLocks noGrp="1"/>
          </p:cNvSpPr>
          <p:nvPr>
            <p:ph type="title" idx="2" hasCustomPrompt="1"/>
          </p:nvPr>
        </p:nvSpPr>
        <p:spPr>
          <a:xfrm>
            <a:off x="1082975" y="746920"/>
            <a:ext cx="9144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53" name="Google Shape;953;p30"/>
          <p:cNvSpPr txBox="1">
            <a:spLocks noGrp="1"/>
          </p:cNvSpPr>
          <p:nvPr>
            <p:ph type="title" idx="3"/>
          </p:nvPr>
        </p:nvSpPr>
        <p:spPr>
          <a:xfrm>
            <a:off x="2141676" y="1754417"/>
            <a:ext cx="2286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954" name="Google Shape;954;p30"/>
          <p:cNvSpPr txBox="1">
            <a:spLocks noGrp="1"/>
          </p:cNvSpPr>
          <p:nvPr>
            <p:ph type="subTitle" idx="4"/>
          </p:nvPr>
        </p:nvSpPr>
        <p:spPr>
          <a:xfrm>
            <a:off x="4427675" y="1922250"/>
            <a:ext cx="267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30"/>
          <p:cNvSpPr txBox="1">
            <a:spLocks noGrp="1"/>
          </p:cNvSpPr>
          <p:nvPr>
            <p:ph type="title" idx="5" hasCustomPrompt="1"/>
          </p:nvPr>
        </p:nvSpPr>
        <p:spPr>
          <a:xfrm>
            <a:off x="1082975" y="1754429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56" name="Google Shape;956;p30"/>
          <p:cNvSpPr txBox="1">
            <a:spLocks noGrp="1"/>
          </p:cNvSpPr>
          <p:nvPr>
            <p:ph type="title" idx="6"/>
          </p:nvPr>
        </p:nvSpPr>
        <p:spPr>
          <a:xfrm>
            <a:off x="2141676" y="2753719"/>
            <a:ext cx="2286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957" name="Google Shape;957;p30"/>
          <p:cNvSpPr txBox="1">
            <a:spLocks noGrp="1"/>
          </p:cNvSpPr>
          <p:nvPr>
            <p:ph type="subTitle" idx="7"/>
          </p:nvPr>
        </p:nvSpPr>
        <p:spPr>
          <a:xfrm>
            <a:off x="4427675" y="2930998"/>
            <a:ext cx="267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30"/>
          <p:cNvSpPr txBox="1">
            <a:spLocks noGrp="1"/>
          </p:cNvSpPr>
          <p:nvPr>
            <p:ph type="title" idx="8" hasCustomPrompt="1"/>
          </p:nvPr>
        </p:nvSpPr>
        <p:spPr>
          <a:xfrm>
            <a:off x="1082975" y="2763368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59" name="Google Shape;959;p30"/>
          <p:cNvSpPr txBox="1">
            <a:spLocks noGrp="1"/>
          </p:cNvSpPr>
          <p:nvPr>
            <p:ph type="title" idx="9"/>
          </p:nvPr>
        </p:nvSpPr>
        <p:spPr>
          <a:xfrm>
            <a:off x="2141676" y="3771038"/>
            <a:ext cx="2286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960" name="Google Shape;960;p30"/>
          <p:cNvSpPr txBox="1">
            <a:spLocks noGrp="1"/>
          </p:cNvSpPr>
          <p:nvPr>
            <p:ph type="subTitle" idx="13"/>
          </p:nvPr>
        </p:nvSpPr>
        <p:spPr>
          <a:xfrm>
            <a:off x="4427675" y="3943594"/>
            <a:ext cx="267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30"/>
          <p:cNvSpPr txBox="1">
            <a:spLocks noGrp="1"/>
          </p:cNvSpPr>
          <p:nvPr>
            <p:ph type="title" idx="14" hasCustomPrompt="1"/>
          </p:nvPr>
        </p:nvSpPr>
        <p:spPr>
          <a:xfrm>
            <a:off x="1082975" y="3762866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62" name="Google Shape;962;p30"/>
          <p:cNvSpPr/>
          <p:nvPr/>
        </p:nvSpPr>
        <p:spPr>
          <a:xfrm rot="-7109689" flipH="1">
            <a:off x="-865740" y="3620197"/>
            <a:ext cx="1930349" cy="1369392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0"/>
          <p:cNvSpPr/>
          <p:nvPr/>
        </p:nvSpPr>
        <p:spPr>
          <a:xfrm>
            <a:off x="8384724" y="3282796"/>
            <a:ext cx="187134" cy="196910"/>
          </a:xfrm>
          <a:custGeom>
            <a:avLst/>
            <a:gdLst/>
            <a:ahLst/>
            <a:cxnLst/>
            <a:rect l="l" t="t" r="r" b="b"/>
            <a:pathLst>
              <a:path w="5532" h="5821" extrusionOk="0">
                <a:moveTo>
                  <a:pt x="2791" y="1"/>
                </a:moveTo>
                <a:lnTo>
                  <a:pt x="2129" y="2224"/>
                </a:lnTo>
                <a:lnTo>
                  <a:pt x="2129" y="2224"/>
                </a:lnTo>
                <a:cubicBezTo>
                  <a:pt x="957" y="2236"/>
                  <a:pt x="1" y="2261"/>
                  <a:pt x="1" y="2261"/>
                </a:cubicBezTo>
                <a:cubicBezTo>
                  <a:pt x="570" y="2754"/>
                  <a:pt x="1139" y="3203"/>
                  <a:pt x="1709" y="3636"/>
                </a:cubicBezTo>
                <a:lnTo>
                  <a:pt x="1709" y="3636"/>
                </a:lnTo>
                <a:lnTo>
                  <a:pt x="1059" y="5821"/>
                </a:lnTo>
                <a:cubicBezTo>
                  <a:pt x="1489" y="5421"/>
                  <a:pt x="2101" y="4913"/>
                  <a:pt x="2735" y="4407"/>
                </a:cubicBezTo>
                <a:lnTo>
                  <a:pt x="2735" y="4407"/>
                </a:lnTo>
                <a:cubicBezTo>
                  <a:pt x="3267" y="4804"/>
                  <a:pt x="3798" y="5203"/>
                  <a:pt x="4330" y="5628"/>
                </a:cubicBezTo>
                <a:cubicBezTo>
                  <a:pt x="4186" y="5055"/>
                  <a:pt x="3992" y="4324"/>
                  <a:pt x="3789" y="3580"/>
                </a:cubicBezTo>
                <a:lnTo>
                  <a:pt x="3789" y="3580"/>
                </a:lnTo>
                <a:cubicBezTo>
                  <a:pt x="4744" y="2842"/>
                  <a:pt x="5532" y="2261"/>
                  <a:pt x="5532" y="2261"/>
                </a:cubicBezTo>
                <a:cubicBezTo>
                  <a:pt x="4975" y="2230"/>
                  <a:pt x="4204" y="2219"/>
                  <a:pt x="3414" y="2218"/>
                </a:cubicBezTo>
                <a:lnTo>
                  <a:pt x="3414" y="2218"/>
                </a:lnTo>
                <a:cubicBezTo>
                  <a:pt x="3074" y="993"/>
                  <a:pt x="2791" y="1"/>
                  <a:pt x="27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0"/>
          <p:cNvSpPr/>
          <p:nvPr/>
        </p:nvSpPr>
        <p:spPr>
          <a:xfrm>
            <a:off x="4343568" y="2850895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0"/>
          <p:cNvSpPr/>
          <p:nvPr/>
        </p:nvSpPr>
        <p:spPr>
          <a:xfrm>
            <a:off x="7522529" y="4599759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0"/>
          <p:cNvSpPr/>
          <p:nvPr/>
        </p:nvSpPr>
        <p:spPr>
          <a:xfrm>
            <a:off x="7868179" y="1911884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" name="Google Shape;967;p30"/>
          <p:cNvGrpSpPr/>
          <p:nvPr/>
        </p:nvGrpSpPr>
        <p:grpSpPr>
          <a:xfrm>
            <a:off x="7721500" y="1336225"/>
            <a:ext cx="378075" cy="147500"/>
            <a:chOff x="7383600" y="1171975"/>
            <a:chExt cx="378075" cy="147500"/>
          </a:xfrm>
        </p:grpSpPr>
        <p:sp>
          <p:nvSpPr>
            <p:cNvPr id="968" name="Google Shape;968;p30"/>
            <p:cNvSpPr/>
            <p:nvPr/>
          </p:nvSpPr>
          <p:spPr>
            <a:xfrm>
              <a:off x="7493900" y="1171975"/>
              <a:ext cx="164250" cy="147500"/>
            </a:xfrm>
            <a:custGeom>
              <a:avLst/>
              <a:gdLst/>
              <a:ahLst/>
              <a:cxnLst/>
              <a:rect l="l" t="t" r="r" b="b"/>
              <a:pathLst>
                <a:path w="6570" h="5900" extrusionOk="0">
                  <a:moveTo>
                    <a:pt x="4073" y="1101"/>
                  </a:moveTo>
                  <a:cubicBezTo>
                    <a:pt x="4110" y="1129"/>
                    <a:pt x="4146" y="1158"/>
                    <a:pt x="4180" y="1189"/>
                  </a:cubicBezTo>
                  <a:lnTo>
                    <a:pt x="4180" y="1189"/>
                  </a:lnTo>
                  <a:cubicBezTo>
                    <a:pt x="4124" y="1192"/>
                    <a:pt x="4067" y="1202"/>
                    <a:pt x="4012" y="1217"/>
                  </a:cubicBezTo>
                  <a:lnTo>
                    <a:pt x="4012" y="1217"/>
                  </a:lnTo>
                  <a:cubicBezTo>
                    <a:pt x="3941" y="1185"/>
                    <a:pt x="3868" y="1158"/>
                    <a:pt x="3793" y="1136"/>
                  </a:cubicBezTo>
                  <a:lnTo>
                    <a:pt x="3793" y="1136"/>
                  </a:lnTo>
                  <a:cubicBezTo>
                    <a:pt x="3885" y="1115"/>
                    <a:pt x="3979" y="1104"/>
                    <a:pt x="4073" y="1101"/>
                  </a:cubicBezTo>
                  <a:close/>
                  <a:moveTo>
                    <a:pt x="5492" y="2033"/>
                  </a:moveTo>
                  <a:cubicBezTo>
                    <a:pt x="5616" y="2216"/>
                    <a:pt x="5717" y="2415"/>
                    <a:pt x="5787" y="2622"/>
                  </a:cubicBezTo>
                  <a:lnTo>
                    <a:pt x="5787" y="2622"/>
                  </a:lnTo>
                  <a:cubicBezTo>
                    <a:pt x="5771" y="2821"/>
                    <a:pt x="5722" y="3015"/>
                    <a:pt x="5647" y="3203"/>
                  </a:cubicBezTo>
                  <a:lnTo>
                    <a:pt x="5647" y="3203"/>
                  </a:lnTo>
                  <a:cubicBezTo>
                    <a:pt x="5661" y="3057"/>
                    <a:pt x="5661" y="2905"/>
                    <a:pt x="5646" y="2749"/>
                  </a:cubicBezTo>
                  <a:cubicBezTo>
                    <a:pt x="5623" y="2503"/>
                    <a:pt x="5571" y="2262"/>
                    <a:pt x="5492" y="2033"/>
                  </a:cubicBezTo>
                  <a:close/>
                  <a:moveTo>
                    <a:pt x="2592" y="3754"/>
                  </a:moveTo>
                  <a:lnTo>
                    <a:pt x="2592" y="3754"/>
                  </a:lnTo>
                  <a:cubicBezTo>
                    <a:pt x="2613" y="3783"/>
                    <a:pt x="2636" y="3809"/>
                    <a:pt x="2661" y="3834"/>
                  </a:cubicBezTo>
                  <a:lnTo>
                    <a:pt x="2661" y="3834"/>
                  </a:lnTo>
                  <a:cubicBezTo>
                    <a:pt x="2645" y="3836"/>
                    <a:pt x="2629" y="3837"/>
                    <a:pt x="2614" y="3837"/>
                  </a:cubicBezTo>
                  <a:cubicBezTo>
                    <a:pt x="2559" y="3837"/>
                    <a:pt x="2515" y="3821"/>
                    <a:pt x="2489" y="3781"/>
                  </a:cubicBezTo>
                  <a:lnTo>
                    <a:pt x="2489" y="3781"/>
                  </a:lnTo>
                  <a:cubicBezTo>
                    <a:pt x="2524" y="3773"/>
                    <a:pt x="2558" y="3764"/>
                    <a:pt x="2592" y="3754"/>
                  </a:cubicBezTo>
                  <a:close/>
                  <a:moveTo>
                    <a:pt x="4829" y="3677"/>
                  </a:moveTo>
                  <a:lnTo>
                    <a:pt x="4829" y="3677"/>
                  </a:lnTo>
                  <a:cubicBezTo>
                    <a:pt x="4704" y="3932"/>
                    <a:pt x="4516" y="4149"/>
                    <a:pt x="4288" y="4317"/>
                  </a:cubicBezTo>
                  <a:lnTo>
                    <a:pt x="4288" y="4317"/>
                  </a:lnTo>
                  <a:cubicBezTo>
                    <a:pt x="4498" y="4137"/>
                    <a:pt x="4686" y="3919"/>
                    <a:pt x="4829" y="3677"/>
                  </a:cubicBezTo>
                  <a:close/>
                  <a:moveTo>
                    <a:pt x="2817" y="1"/>
                  </a:moveTo>
                  <a:cubicBezTo>
                    <a:pt x="2593" y="1"/>
                    <a:pt x="2362" y="31"/>
                    <a:pt x="2129" y="93"/>
                  </a:cubicBezTo>
                  <a:cubicBezTo>
                    <a:pt x="562" y="532"/>
                    <a:pt x="1" y="2341"/>
                    <a:pt x="620" y="3725"/>
                  </a:cubicBezTo>
                  <a:lnTo>
                    <a:pt x="620" y="3725"/>
                  </a:lnTo>
                  <a:cubicBezTo>
                    <a:pt x="807" y="4237"/>
                    <a:pt x="1157" y="4669"/>
                    <a:pt x="1614" y="4957"/>
                  </a:cubicBezTo>
                  <a:lnTo>
                    <a:pt x="1614" y="4957"/>
                  </a:lnTo>
                  <a:cubicBezTo>
                    <a:pt x="1757" y="5217"/>
                    <a:pt x="1961" y="5444"/>
                    <a:pt x="2235" y="5615"/>
                  </a:cubicBezTo>
                  <a:cubicBezTo>
                    <a:pt x="2564" y="5818"/>
                    <a:pt x="2937" y="5900"/>
                    <a:pt x="3316" y="5900"/>
                  </a:cubicBezTo>
                  <a:cubicBezTo>
                    <a:pt x="3789" y="5900"/>
                    <a:pt x="4269" y="5773"/>
                    <a:pt x="4679" y="5597"/>
                  </a:cubicBezTo>
                  <a:cubicBezTo>
                    <a:pt x="5523" y="5263"/>
                    <a:pt x="6279" y="4718"/>
                    <a:pt x="6490" y="3786"/>
                  </a:cubicBezTo>
                  <a:cubicBezTo>
                    <a:pt x="6569" y="3365"/>
                    <a:pt x="6552" y="2935"/>
                    <a:pt x="6445" y="2529"/>
                  </a:cubicBezTo>
                  <a:lnTo>
                    <a:pt x="6445" y="2529"/>
                  </a:lnTo>
                  <a:cubicBezTo>
                    <a:pt x="6449" y="2415"/>
                    <a:pt x="6447" y="2300"/>
                    <a:pt x="6437" y="2186"/>
                  </a:cubicBezTo>
                  <a:cubicBezTo>
                    <a:pt x="6332" y="1324"/>
                    <a:pt x="5769" y="603"/>
                    <a:pt x="4960" y="304"/>
                  </a:cubicBezTo>
                  <a:cubicBezTo>
                    <a:pt x="4642" y="177"/>
                    <a:pt x="4305" y="115"/>
                    <a:pt x="3967" y="115"/>
                  </a:cubicBezTo>
                  <a:cubicBezTo>
                    <a:pt x="3856" y="115"/>
                    <a:pt x="3745" y="122"/>
                    <a:pt x="3635" y="135"/>
                  </a:cubicBezTo>
                  <a:lnTo>
                    <a:pt x="3635" y="135"/>
                  </a:lnTo>
                  <a:cubicBezTo>
                    <a:pt x="3376" y="48"/>
                    <a:pt x="3101" y="1"/>
                    <a:pt x="2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7383600" y="1193650"/>
              <a:ext cx="378075" cy="107575"/>
            </a:xfrm>
            <a:custGeom>
              <a:avLst/>
              <a:gdLst/>
              <a:ahLst/>
              <a:cxnLst/>
              <a:rect l="l" t="t" r="r" b="b"/>
              <a:pathLst>
                <a:path w="15123" h="4303" extrusionOk="0">
                  <a:moveTo>
                    <a:pt x="3353" y="0"/>
                  </a:moveTo>
                  <a:cubicBezTo>
                    <a:pt x="2330" y="0"/>
                    <a:pt x="1305" y="157"/>
                    <a:pt x="317" y="475"/>
                  </a:cubicBezTo>
                  <a:cubicBezTo>
                    <a:pt x="36" y="563"/>
                    <a:pt x="0" y="932"/>
                    <a:pt x="247" y="1090"/>
                  </a:cubicBezTo>
                  <a:cubicBezTo>
                    <a:pt x="4097" y="3077"/>
                    <a:pt x="8370" y="4167"/>
                    <a:pt x="12731" y="4273"/>
                  </a:cubicBezTo>
                  <a:cubicBezTo>
                    <a:pt x="12959" y="4280"/>
                    <a:pt x="13225" y="4303"/>
                    <a:pt x="13494" y="4303"/>
                  </a:cubicBezTo>
                  <a:cubicBezTo>
                    <a:pt x="13909" y="4303"/>
                    <a:pt x="14331" y="4248"/>
                    <a:pt x="14630" y="3992"/>
                  </a:cubicBezTo>
                  <a:cubicBezTo>
                    <a:pt x="15122" y="3622"/>
                    <a:pt x="15034" y="2866"/>
                    <a:pt x="14489" y="2585"/>
                  </a:cubicBezTo>
                  <a:cubicBezTo>
                    <a:pt x="14120" y="2427"/>
                    <a:pt x="13751" y="2268"/>
                    <a:pt x="13364" y="2145"/>
                  </a:cubicBezTo>
                  <a:cubicBezTo>
                    <a:pt x="12977" y="2005"/>
                    <a:pt x="12573" y="1882"/>
                    <a:pt x="12168" y="1758"/>
                  </a:cubicBezTo>
                  <a:cubicBezTo>
                    <a:pt x="11342" y="1495"/>
                    <a:pt x="10498" y="1266"/>
                    <a:pt x="9636" y="1073"/>
                  </a:cubicBezTo>
                  <a:cubicBezTo>
                    <a:pt x="9605" y="1065"/>
                    <a:pt x="9576" y="1061"/>
                    <a:pt x="9548" y="1061"/>
                  </a:cubicBezTo>
                  <a:cubicBezTo>
                    <a:pt x="9208" y="1061"/>
                    <a:pt x="9087" y="1608"/>
                    <a:pt x="9460" y="1706"/>
                  </a:cubicBezTo>
                  <a:cubicBezTo>
                    <a:pt x="10797" y="2005"/>
                    <a:pt x="12115" y="2391"/>
                    <a:pt x="13399" y="2866"/>
                  </a:cubicBezTo>
                  <a:cubicBezTo>
                    <a:pt x="13680" y="2937"/>
                    <a:pt x="13962" y="3042"/>
                    <a:pt x="14225" y="3200"/>
                  </a:cubicBezTo>
                  <a:cubicBezTo>
                    <a:pt x="14454" y="3376"/>
                    <a:pt x="14102" y="3552"/>
                    <a:pt x="13944" y="3587"/>
                  </a:cubicBezTo>
                  <a:cubicBezTo>
                    <a:pt x="13738" y="3613"/>
                    <a:pt x="13542" y="3629"/>
                    <a:pt x="13341" y="3629"/>
                  </a:cubicBezTo>
                  <a:cubicBezTo>
                    <a:pt x="13267" y="3629"/>
                    <a:pt x="13193" y="3627"/>
                    <a:pt x="13118" y="3622"/>
                  </a:cubicBezTo>
                  <a:cubicBezTo>
                    <a:pt x="12784" y="3622"/>
                    <a:pt x="12467" y="3605"/>
                    <a:pt x="12133" y="3587"/>
                  </a:cubicBezTo>
                  <a:cubicBezTo>
                    <a:pt x="9566" y="3464"/>
                    <a:pt x="7051" y="3007"/>
                    <a:pt x="4607" y="2198"/>
                  </a:cubicBezTo>
                  <a:cubicBezTo>
                    <a:pt x="3482" y="1828"/>
                    <a:pt x="2380" y="1388"/>
                    <a:pt x="1320" y="880"/>
                  </a:cubicBezTo>
                  <a:lnTo>
                    <a:pt x="1320" y="880"/>
                  </a:lnTo>
                  <a:cubicBezTo>
                    <a:pt x="2007" y="723"/>
                    <a:pt x="2709" y="644"/>
                    <a:pt x="3412" y="644"/>
                  </a:cubicBezTo>
                  <a:cubicBezTo>
                    <a:pt x="3893" y="644"/>
                    <a:pt x="4375" y="681"/>
                    <a:pt x="4853" y="756"/>
                  </a:cubicBezTo>
                  <a:cubicBezTo>
                    <a:pt x="4876" y="760"/>
                    <a:pt x="4897" y="762"/>
                    <a:pt x="4918" y="762"/>
                  </a:cubicBezTo>
                  <a:cubicBezTo>
                    <a:pt x="5292" y="762"/>
                    <a:pt x="5429" y="190"/>
                    <a:pt x="5029" y="123"/>
                  </a:cubicBezTo>
                  <a:lnTo>
                    <a:pt x="5029" y="123"/>
                  </a:lnTo>
                  <a:lnTo>
                    <a:pt x="5029" y="141"/>
                  </a:lnTo>
                  <a:cubicBezTo>
                    <a:pt x="4475" y="47"/>
                    <a:pt x="3914" y="0"/>
                    <a:pt x="3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30"/>
          <p:cNvGrpSpPr/>
          <p:nvPr/>
        </p:nvGrpSpPr>
        <p:grpSpPr>
          <a:xfrm>
            <a:off x="8600475" y="2430950"/>
            <a:ext cx="287800" cy="322775"/>
            <a:chOff x="1546950" y="605050"/>
            <a:chExt cx="287800" cy="322775"/>
          </a:xfrm>
        </p:grpSpPr>
        <p:sp>
          <p:nvSpPr>
            <p:cNvPr id="971" name="Google Shape;971;p30"/>
            <p:cNvSpPr/>
            <p:nvPr/>
          </p:nvSpPr>
          <p:spPr>
            <a:xfrm>
              <a:off x="1624300" y="605050"/>
              <a:ext cx="210450" cy="322775"/>
            </a:xfrm>
            <a:custGeom>
              <a:avLst/>
              <a:gdLst/>
              <a:ahLst/>
              <a:cxnLst/>
              <a:rect l="l" t="t" r="r" b="b"/>
              <a:pathLst>
                <a:path w="8418" h="12911" extrusionOk="0">
                  <a:moveTo>
                    <a:pt x="992" y="12089"/>
                  </a:moveTo>
                  <a:cubicBezTo>
                    <a:pt x="1002" y="12103"/>
                    <a:pt x="998" y="12116"/>
                    <a:pt x="994" y="12116"/>
                  </a:cubicBezTo>
                  <a:cubicBezTo>
                    <a:pt x="991" y="12116"/>
                    <a:pt x="988" y="12109"/>
                    <a:pt x="992" y="12089"/>
                  </a:cubicBezTo>
                  <a:close/>
                  <a:moveTo>
                    <a:pt x="2345" y="1"/>
                  </a:moveTo>
                  <a:cubicBezTo>
                    <a:pt x="2136" y="1"/>
                    <a:pt x="1958" y="135"/>
                    <a:pt x="1900" y="353"/>
                  </a:cubicBezTo>
                  <a:lnTo>
                    <a:pt x="1882" y="353"/>
                  </a:lnTo>
                  <a:lnTo>
                    <a:pt x="387" y="9707"/>
                  </a:lnTo>
                  <a:lnTo>
                    <a:pt x="212" y="10833"/>
                  </a:lnTo>
                  <a:cubicBezTo>
                    <a:pt x="124" y="11237"/>
                    <a:pt x="53" y="11642"/>
                    <a:pt x="18" y="12046"/>
                  </a:cubicBezTo>
                  <a:cubicBezTo>
                    <a:pt x="1" y="12310"/>
                    <a:pt x="106" y="12573"/>
                    <a:pt x="282" y="12749"/>
                  </a:cubicBezTo>
                  <a:cubicBezTo>
                    <a:pt x="402" y="12863"/>
                    <a:pt x="535" y="12910"/>
                    <a:pt x="668" y="12910"/>
                  </a:cubicBezTo>
                  <a:cubicBezTo>
                    <a:pt x="885" y="12910"/>
                    <a:pt x="1103" y="12783"/>
                    <a:pt x="1267" y="12609"/>
                  </a:cubicBezTo>
                  <a:cubicBezTo>
                    <a:pt x="2339" y="11466"/>
                    <a:pt x="3412" y="10288"/>
                    <a:pt x="4484" y="9127"/>
                  </a:cubicBezTo>
                  <a:cubicBezTo>
                    <a:pt x="5680" y="7826"/>
                    <a:pt x="6893" y="6525"/>
                    <a:pt x="8107" y="5206"/>
                  </a:cubicBezTo>
                  <a:cubicBezTo>
                    <a:pt x="8418" y="4868"/>
                    <a:pt x="8094" y="4394"/>
                    <a:pt x="7744" y="4394"/>
                  </a:cubicBezTo>
                  <a:cubicBezTo>
                    <a:pt x="7639" y="4394"/>
                    <a:pt x="7532" y="4436"/>
                    <a:pt x="7438" y="4538"/>
                  </a:cubicBezTo>
                  <a:lnTo>
                    <a:pt x="3957" y="8301"/>
                  </a:lnTo>
                  <a:lnTo>
                    <a:pt x="2269" y="10147"/>
                  </a:lnTo>
                  <a:lnTo>
                    <a:pt x="1390" y="11096"/>
                  </a:lnTo>
                  <a:lnTo>
                    <a:pt x="1098" y="11423"/>
                  </a:lnTo>
                  <a:lnTo>
                    <a:pt x="1098" y="11423"/>
                  </a:lnTo>
                  <a:lnTo>
                    <a:pt x="1161" y="11044"/>
                  </a:lnTo>
                  <a:lnTo>
                    <a:pt x="1407" y="9532"/>
                  </a:lnTo>
                  <a:lnTo>
                    <a:pt x="1882" y="6577"/>
                  </a:lnTo>
                  <a:lnTo>
                    <a:pt x="2814" y="599"/>
                  </a:lnTo>
                  <a:cubicBezTo>
                    <a:pt x="2867" y="353"/>
                    <a:pt x="2726" y="89"/>
                    <a:pt x="2480" y="19"/>
                  </a:cubicBezTo>
                  <a:cubicBezTo>
                    <a:pt x="2434" y="7"/>
                    <a:pt x="2389" y="1"/>
                    <a:pt x="2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1546950" y="708100"/>
              <a:ext cx="284425" cy="54400"/>
            </a:xfrm>
            <a:custGeom>
              <a:avLst/>
              <a:gdLst/>
              <a:ahLst/>
              <a:cxnLst/>
              <a:rect l="l" t="t" r="r" b="b"/>
              <a:pathLst>
                <a:path w="11377" h="2176" extrusionOk="0">
                  <a:moveTo>
                    <a:pt x="10836" y="0"/>
                  </a:moveTo>
                  <a:cubicBezTo>
                    <a:pt x="10800" y="0"/>
                    <a:pt x="10763" y="4"/>
                    <a:pt x="10726" y="11"/>
                  </a:cubicBezTo>
                  <a:cubicBezTo>
                    <a:pt x="7385" y="627"/>
                    <a:pt x="4009" y="1031"/>
                    <a:pt x="615" y="1225"/>
                  </a:cubicBezTo>
                  <a:cubicBezTo>
                    <a:pt x="11" y="1259"/>
                    <a:pt x="0" y="2175"/>
                    <a:pt x="582" y="2175"/>
                  </a:cubicBezTo>
                  <a:cubicBezTo>
                    <a:pt x="593" y="2175"/>
                    <a:pt x="604" y="2175"/>
                    <a:pt x="615" y="2174"/>
                  </a:cubicBezTo>
                  <a:cubicBezTo>
                    <a:pt x="4097" y="1963"/>
                    <a:pt x="7561" y="1559"/>
                    <a:pt x="10990" y="926"/>
                  </a:cubicBezTo>
                  <a:cubicBezTo>
                    <a:pt x="11236" y="855"/>
                    <a:pt x="11376" y="592"/>
                    <a:pt x="11324" y="345"/>
                  </a:cubicBezTo>
                  <a:cubicBezTo>
                    <a:pt x="11248" y="134"/>
                    <a:pt x="11056" y="0"/>
                    <a:pt x="108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1556600" y="614550"/>
              <a:ext cx="256275" cy="273625"/>
            </a:xfrm>
            <a:custGeom>
              <a:avLst/>
              <a:gdLst/>
              <a:ahLst/>
              <a:cxnLst/>
              <a:rect l="l" t="t" r="r" b="b"/>
              <a:pathLst>
                <a:path w="10251" h="10945" extrusionOk="0">
                  <a:moveTo>
                    <a:pt x="5089" y="1"/>
                  </a:moveTo>
                  <a:cubicBezTo>
                    <a:pt x="5009" y="1"/>
                    <a:pt x="4929" y="20"/>
                    <a:pt x="4854" y="61"/>
                  </a:cubicBezTo>
                  <a:cubicBezTo>
                    <a:pt x="4643" y="202"/>
                    <a:pt x="4555" y="483"/>
                    <a:pt x="4696" y="711"/>
                  </a:cubicBezTo>
                  <a:cubicBezTo>
                    <a:pt x="6053" y="3660"/>
                    <a:pt x="7410" y="6623"/>
                    <a:pt x="8780" y="9574"/>
                  </a:cubicBezTo>
                  <a:lnTo>
                    <a:pt x="8780" y="9574"/>
                  </a:lnTo>
                  <a:cubicBezTo>
                    <a:pt x="5950" y="8386"/>
                    <a:pt x="3272" y="6828"/>
                    <a:pt x="845" y="4949"/>
                  </a:cubicBezTo>
                  <a:cubicBezTo>
                    <a:pt x="748" y="4861"/>
                    <a:pt x="629" y="4817"/>
                    <a:pt x="511" y="4817"/>
                  </a:cubicBezTo>
                  <a:cubicBezTo>
                    <a:pt x="392" y="4817"/>
                    <a:pt x="273" y="4861"/>
                    <a:pt x="177" y="4949"/>
                  </a:cubicBezTo>
                  <a:cubicBezTo>
                    <a:pt x="1" y="5125"/>
                    <a:pt x="1" y="5424"/>
                    <a:pt x="177" y="5617"/>
                  </a:cubicBezTo>
                  <a:cubicBezTo>
                    <a:pt x="3025" y="7833"/>
                    <a:pt x="6208" y="9626"/>
                    <a:pt x="9584" y="10910"/>
                  </a:cubicBezTo>
                  <a:cubicBezTo>
                    <a:pt x="9642" y="10934"/>
                    <a:pt x="9696" y="10945"/>
                    <a:pt x="9748" y="10945"/>
                  </a:cubicBezTo>
                  <a:cubicBezTo>
                    <a:pt x="10070" y="10945"/>
                    <a:pt x="10250" y="10512"/>
                    <a:pt x="10129" y="10224"/>
                  </a:cubicBezTo>
                  <a:lnTo>
                    <a:pt x="5504" y="237"/>
                  </a:lnTo>
                  <a:cubicBezTo>
                    <a:pt x="5410" y="83"/>
                    <a:pt x="5252" y="1"/>
                    <a:pt x="5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" name="Google Shape;974;p30"/>
          <p:cNvGrpSpPr/>
          <p:nvPr/>
        </p:nvGrpSpPr>
        <p:grpSpPr>
          <a:xfrm>
            <a:off x="529375" y="2567950"/>
            <a:ext cx="183850" cy="185775"/>
            <a:chOff x="5536125" y="-298175"/>
            <a:chExt cx="183850" cy="185775"/>
          </a:xfrm>
        </p:grpSpPr>
        <p:sp>
          <p:nvSpPr>
            <p:cNvPr id="975" name="Google Shape;975;p30"/>
            <p:cNvSpPr/>
            <p:nvPr/>
          </p:nvSpPr>
          <p:spPr>
            <a:xfrm>
              <a:off x="5617950" y="-229925"/>
              <a:ext cx="39150" cy="37175"/>
            </a:xfrm>
            <a:custGeom>
              <a:avLst/>
              <a:gdLst/>
              <a:ahLst/>
              <a:cxnLst/>
              <a:rect l="l" t="t" r="r" b="b"/>
              <a:pathLst>
                <a:path w="1566" h="1487" extrusionOk="0">
                  <a:moveTo>
                    <a:pt x="880" y="642"/>
                  </a:moveTo>
                  <a:lnTo>
                    <a:pt x="863" y="646"/>
                  </a:lnTo>
                  <a:lnTo>
                    <a:pt x="863" y="646"/>
                  </a:lnTo>
                  <a:cubicBezTo>
                    <a:pt x="869" y="644"/>
                    <a:pt x="875" y="642"/>
                    <a:pt x="880" y="642"/>
                  </a:cubicBezTo>
                  <a:close/>
                  <a:moveTo>
                    <a:pt x="687" y="695"/>
                  </a:moveTo>
                  <a:lnTo>
                    <a:pt x="679" y="705"/>
                  </a:lnTo>
                  <a:lnTo>
                    <a:pt x="679" y="705"/>
                  </a:lnTo>
                  <a:cubicBezTo>
                    <a:pt x="682" y="701"/>
                    <a:pt x="684" y="698"/>
                    <a:pt x="687" y="695"/>
                  </a:cubicBezTo>
                  <a:close/>
                  <a:moveTo>
                    <a:pt x="682" y="704"/>
                  </a:moveTo>
                  <a:lnTo>
                    <a:pt x="681" y="707"/>
                  </a:lnTo>
                  <a:lnTo>
                    <a:pt x="677" y="708"/>
                  </a:lnTo>
                  <a:lnTo>
                    <a:pt x="677" y="708"/>
                  </a:lnTo>
                  <a:cubicBezTo>
                    <a:pt x="678" y="707"/>
                    <a:pt x="679" y="706"/>
                    <a:pt x="679" y="705"/>
                  </a:cubicBezTo>
                  <a:lnTo>
                    <a:pt x="679" y="705"/>
                  </a:lnTo>
                  <a:cubicBezTo>
                    <a:pt x="680" y="705"/>
                    <a:pt x="681" y="704"/>
                    <a:pt x="682" y="704"/>
                  </a:cubicBezTo>
                  <a:close/>
                  <a:moveTo>
                    <a:pt x="890" y="700"/>
                  </a:moveTo>
                  <a:cubicBezTo>
                    <a:pt x="892" y="703"/>
                    <a:pt x="893" y="706"/>
                    <a:pt x="895" y="709"/>
                  </a:cubicBezTo>
                  <a:lnTo>
                    <a:pt x="895" y="709"/>
                  </a:lnTo>
                  <a:cubicBezTo>
                    <a:pt x="895" y="709"/>
                    <a:pt x="895" y="709"/>
                    <a:pt x="895" y="709"/>
                  </a:cubicBezTo>
                  <a:lnTo>
                    <a:pt x="895" y="709"/>
                  </a:lnTo>
                  <a:lnTo>
                    <a:pt x="888" y="700"/>
                  </a:lnTo>
                  <a:lnTo>
                    <a:pt x="888" y="700"/>
                  </a:lnTo>
                  <a:cubicBezTo>
                    <a:pt x="889" y="700"/>
                    <a:pt x="889" y="700"/>
                    <a:pt x="890" y="700"/>
                  </a:cubicBezTo>
                  <a:close/>
                  <a:moveTo>
                    <a:pt x="679" y="705"/>
                  </a:moveTo>
                  <a:lnTo>
                    <a:pt x="676" y="709"/>
                  </a:lnTo>
                  <a:lnTo>
                    <a:pt x="676" y="709"/>
                  </a:lnTo>
                  <a:lnTo>
                    <a:pt x="675" y="710"/>
                  </a:lnTo>
                  <a:lnTo>
                    <a:pt x="675" y="710"/>
                  </a:lnTo>
                  <a:cubicBezTo>
                    <a:pt x="675" y="709"/>
                    <a:pt x="676" y="708"/>
                    <a:pt x="677" y="707"/>
                  </a:cubicBezTo>
                  <a:lnTo>
                    <a:pt x="677" y="707"/>
                  </a:lnTo>
                  <a:cubicBezTo>
                    <a:pt x="678" y="706"/>
                    <a:pt x="678" y="706"/>
                    <a:pt x="679" y="705"/>
                  </a:cubicBezTo>
                  <a:close/>
                  <a:moveTo>
                    <a:pt x="906" y="696"/>
                  </a:moveTo>
                  <a:lnTo>
                    <a:pt x="906" y="696"/>
                  </a:lnTo>
                  <a:cubicBezTo>
                    <a:pt x="908" y="705"/>
                    <a:pt x="910" y="714"/>
                    <a:pt x="911" y="721"/>
                  </a:cubicBezTo>
                  <a:lnTo>
                    <a:pt x="911" y="721"/>
                  </a:lnTo>
                  <a:cubicBezTo>
                    <a:pt x="910" y="724"/>
                    <a:pt x="908" y="726"/>
                    <a:pt x="907" y="728"/>
                  </a:cubicBezTo>
                  <a:lnTo>
                    <a:pt x="907" y="728"/>
                  </a:lnTo>
                  <a:lnTo>
                    <a:pt x="898" y="704"/>
                  </a:lnTo>
                  <a:lnTo>
                    <a:pt x="898" y="698"/>
                  </a:lnTo>
                  <a:lnTo>
                    <a:pt x="898" y="698"/>
                  </a:lnTo>
                  <a:cubicBezTo>
                    <a:pt x="900" y="698"/>
                    <a:pt x="903" y="697"/>
                    <a:pt x="906" y="696"/>
                  </a:cubicBezTo>
                  <a:close/>
                  <a:moveTo>
                    <a:pt x="911" y="722"/>
                  </a:moveTo>
                  <a:lnTo>
                    <a:pt x="911" y="722"/>
                  </a:lnTo>
                  <a:cubicBezTo>
                    <a:pt x="911" y="727"/>
                    <a:pt x="911" y="731"/>
                    <a:pt x="911" y="736"/>
                  </a:cubicBezTo>
                  <a:lnTo>
                    <a:pt x="911" y="736"/>
                  </a:lnTo>
                  <a:lnTo>
                    <a:pt x="907" y="728"/>
                  </a:lnTo>
                  <a:lnTo>
                    <a:pt x="911" y="722"/>
                  </a:lnTo>
                  <a:close/>
                  <a:moveTo>
                    <a:pt x="898" y="714"/>
                  </a:moveTo>
                  <a:cubicBezTo>
                    <a:pt x="901" y="719"/>
                    <a:pt x="903" y="724"/>
                    <a:pt x="906" y="730"/>
                  </a:cubicBezTo>
                  <a:lnTo>
                    <a:pt x="906" y="730"/>
                  </a:lnTo>
                  <a:cubicBezTo>
                    <a:pt x="903" y="734"/>
                    <a:pt x="901" y="739"/>
                    <a:pt x="898" y="743"/>
                  </a:cubicBezTo>
                  <a:lnTo>
                    <a:pt x="898" y="743"/>
                  </a:lnTo>
                  <a:lnTo>
                    <a:pt x="898" y="714"/>
                  </a:lnTo>
                  <a:close/>
                  <a:moveTo>
                    <a:pt x="817" y="705"/>
                  </a:moveTo>
                  <a:lnTo>
                    <a:pt x="817" y="705"/>
                  </a:lnTo>
                  <a:cubicBezTo>
                    <a:pt x="818" y="705"/>
                    <a:pt x="818" y="705"/>
                    <a:pt x="818" y="705"/>
                  </a:cubicBezTo>
                  <a:lnTo>
                    <a:pt x="818" y="705"/>
                  </a:lnTo>
                  <a:lnTo>
                    <a:pt x="810" y="748"/>
                  </a:lnTo>
                  <a:cubicBezTo>
                    <a:pt x="810" y="734"/>
                    <a:pt x="813" y="720"/>
                    <a:pt x="817" y="705"/>
                  </a:cubicBezTo>
                  <a:close/>
                  <a:moveTo>
                    <a:pt x="906" y="730"/>
                  </a:moveTo>
                  <a:cubicBezTo>
                    <a:pt x="908" y="733"/>
                    <a:pt x="909" y="735"/>
                    <a:pt x="910" y="738"/>
                  </a:cubicBezTo>
                  <a:lnTo>
                    <a:pt x="910" y="738"/>
                  </a:lnTo>
                  <a:cubicBezTo>
                    <a:pt x="909" y="749"/>
                    <a:pt x="905" y="758"/>
                    <a:pt x="898" y="765"/>
                  </a:cubicBezTo>
                  <a:lnTo>
                    <a:pt x="898" y="748"/>
                  </a:lnTo>
                  <a:lnTo>
                    <a:pt x="906" y="730"/>
                  </a:lnTo>
                  <a:close/>
                  <a:moveTo>
                    <a:pt x="886" y="701"/>
                  </a:moveTo>
                  <a:lnTo>
                    <a:pt x="886" y="701"/>
                  </a:lnTo>
                  <a:cubicBezTo>
                    <a:pt x="889" y="704"/>
                    <a:pt x="892" y="707"/>
                    <a:pt x="895" y="710"/>
                  </a:cubicBezTo>
                  <a:lnTo>
                    <a:pt x="895" y="710"/>
                  </a:lnTo>
                  <a:cubicBezTo>
                    <a:pt x="896" y="714"/>
                    <a:pt x="896" y="718"/>
                    <a:pt x="896" y="721"/>
                  </a:cubicBezTo>
                  <a:lnTo>
                    <a:pt x="896" y="721"/>
                  </a:lnTo>
                  <a:cubicBezTo>
                    <a:pt x="896" y="726"/>
                    <a:pt x="895" y="731"/>
                    <a:pt x="895" y="736"/>
                  </a:cubicBezTo>
                  <a:lnTo>
                    <a:pt x="895" y="736"/>
                  </a:lnTo>
                  <a:cubicBezTo>
                    <a:pt x="887" y="750"/>
                    <a:pt x="876" y="764"/>
                    <a:pt x="864" y="777"/>
                  </a:cubicBezTo>
                  <a:lnTo>
                    <a:pt x="864" y="777"/>
                  </a:lnTo>
                  <a:cubicBezTo>
                    <a:pt x="857" y="753"/>
                    <a:pt x="847" y="730"/>
                    <a:pt x="833" y="705"/>
                  </a:cubicBezTo>
                  <a:lnTo>
                    <a:pt x="833" y="705"/>
                  </a:lnTo>
                  <a:cubicBezTo>
                    <a:pt x="851" y="705"/>
                    <a:pt x="868" y="704"/>
                    <a:pt x="886" y="701"/>
                  </a:cubicBezTo>
                  <a:close/>
                  <a:moveTo>
                    <a:pt x="880" y="765"/>
                  </a:moveTo>
                  <a:lnTo>
                    <a:pt x="880" y="765"/>
                  </a:lnTo>
                  <a:cubicBezTo>
                    <a:pt x="875" y="770"/>
                    <a:pt x="870" y="775"/>
                    <a:pt x="865" y="779"/>
                  </a:cubicBezTo>
                  <a:lnTo>
                    <a:pt x="865" y="779"/>
                  </a:lnTo>
                  <a:cubicBezTo>
                    <a:pt x="865" y="779"/>
                    <a:pt x="865" y="778"/>
                    <a:pt x="864" y="777"/>
                  </a:cubicBezTo>
                  <a:lnTo>
                    <a:pt x="864" y="777"/>
                  </a:lnTo>
                  <a:lnTo>
                    <a:pt x="880" y="765"/>
                  </a:lnTo>
                  <a:close/>
                  <a:moveTo>
                    <a:pt x="895" y="736"/>
                  </a:moveTo>
                  <a:cubicBezTo>
                    <a:pt x="894" y="742"/>
                    <a:pt x="893" y="747"/>
                    <a:pt x="891" y="753"/>
                  </a:cubicBezTo>
                  <a:lnTo>
                    <a:pt x="891" y="753"/>
                  </a:lnTo>
                  <a:cubicBezTo>
                    <a:pt x="883" y="765"/>
                    <a:pt x="876" y="776"/>
                    <a:pt x="868" y="790"/>
                  </a:cubicBezTo>
                  <a:lnTo>
                    <a:pt x="868" y="790"/>
                  </a:lnTo>
                  <a:cubicBezTo>
                    <a:pt x="868" y="790"/>
                    <a:pt x="868" y="790"/>
                    <a:pt x="868" y="790"/>
                  </a:cubicBezTo>
                  <a:lnTo>
                    <a:pt x="868" y="790"/>
                  </a:lnTo>
                  <a:lnTo>
                    <a:pt x="880" y="765"/>
                  </a:lnTo>
                  <a:lnTo>
                    <a:pt x="880" y="765"/>
                  </a:lnTo>
                  <a:lnTo>
                    <a:pt x="880" y="765"/>
                  </a:lnTo>
                  <a:lnTo>
                    <a:pt x="880" y="765"/>
                  </a:lnTo>
                  <a:lnTo>
                    <a:pt x="895" y="736"/>
                  </a:lnTo>
                  <a:close/>
                  <a:moveTo>
                    <a:pt x="708" y="795"/>
                  </a:moveTo>
                  <a:lnTo>
                    <a:pt x="727" y="809"/>
                  </a:lnTo>
                  <a:lnTo>
                    <a:pt x="727" y="809"/>
                  </a:lnTo>
                  <a:cubicBezTo>
                    <a:pt x="724" y="807"/>
                    <a:pt x="721" y="805"/>
                    <a:pt x="717" y="803"/>
                  </a:cubicBezTo>
                  <a:lnTo>
                    <a:pt x="717" y="803"/>
                  </a:lnTo>
                  <a:cubicBezTo>
                    <a:pt x="714" y="801"/>
                    <a:pt x="711" y="798"/>
                    <a:pt x="708" y="795"/>
                  </a:cubicBezTo>
                  <a:close/>
                  <a:moveTo>
                    <a:pt x="724" y="808"/>
                  </a:moveTo>
                  <a:lnTo>
                    <a:pt x="729" y="811"/>
                  </a:lnTo>
                  <a:lnTo>
                    <a:pt x="729" y="811"/>
                  </a:lnTo>
                  <a:cubicBezTo>
                    <a:pt x="728" y="810"/>
                    <a:pt x="726" y="809"/>
                    <a:pt x="725" y="809"/>
                  </a:cubicBezTo>
                  <a:lnTo>
                    <a:pt x="725" y="809"/>
                  </a:lnTo>
                  <a:cubicBezTo>
                    <a:pt x="724" y="809"/>
                    <a:pt x="724" y="808"/>
                    <a:pt x="724" y="808"/>
                  </a:cubicBezTo>
                  <a:close/>
                  <a:moveTo>
                    <a:pt x="862" y="779"/>
                  </a:moveTo>
                  <a:cubicBezTo>
                    <a:pt x="855" y="786"/>
                    <a:pt x="847" y="793"/>
                    <a:pt x="839" y="799"/>
                  </a:cubicBezTo>
                  <a:lnTo>
                    <a:pt x="839" y="799"/>
                  </a:lnTo>
                  <a:cubicBezTo>
                    <a:pt x="832" y="804"/>
                    <a:pt x="825" y="809"/>
                    <a:pt x="818" y="813"/>
                  </a:cubicBezTo>
                  <a:lnTo>
                    <a:pt x="818" y="813"/>
                  </a:lnTo>
                  <a:cubicBezTo>
                    <a:pt x="817" y="813"/>
                    <a:pt x="817" y="813"/>
                    <a:pt x="816" y="813"/>
                  </a:cubicBezTo>
                  <a:lnTo>
                    <a:pt x="816" y="813"/>
                  </a:lnTo>
                  <a:lnTo>
                    <a:pt x="862" y="779"/>
                  </a:lnTo>
                  <a:close/>
                  <a:moveTo>
                    <a:pt x="802" y="0"/>
                  </a:moveTo>
                  <a:cubicBezTo>
                    <a:pt x="764" y="0"/>
                    <a:pt x="725" y="3"/>
                    <a:pt x="687" y="9"/>
                  </a:cubicBezTo>
                  <a:cubicBezTo>
                    <a:pt x="639" y="23"/>
                    <a:pt x="594" y="40"/>
                    <a:pt x="552" y="62"/>
                  </a:cubicBezTo>
                  <a:lnTo>
                    <a:pt x="552" y="62"/>
                  </a:lnTo>
                  <a:cubicBezTo>
                    <a:pt x="481" y="80"/>
                    <a:pt x="413" y="110"/>
                    <a:pt x="353" y="150"/>
                  </a:cubicBezTo>
                  <a:cubicBezTo>
                    <a:pt x="247" y="203"/>
                    <a:pt x="177" y="291"/>
                    <a:pt x="124" y="379"/>
                  </a:cubicBezTo>
                  <a:cubicBezTo>
                    <a:pt x="54" y="466"/>
                    <a:pt x="19" y="572"/>
                    <a:pt x="19" y="677"/>
                  </a:cubicBezTo>
                  <a:cubicBezTo>
                    <a:pt x="1" y="888"/>
                    <a:pt x="71" y="1099"/>
                    <a:pt x="230" y="1240"/>
                  </a:cubicBezTo>
                  <a:cubicBezTo>
                    <a:pt x="353" y="1381"/>
                    <a:pt x="546" y="1469"/>
                    <a:pt x="757" y="1486"/>
                  </a:cubicBezTo>
                  <a:cubicBezTo>
                    <a:pt x="1179" y="1486"/>
                    <a:pt x="1531" y="1152"/>
                    <a:pt x="1566" y="730"/>
                  </a:cubicBezTo>
                  <a:cubicBezTo>
                    <a:pt x="1548" y="519"/>
                    <a:pt x="1460" y="326"/>
                    <a:pt x="1320" y="203"/>
                  </a:cubicBezTo>
                  <a:cubicBezTo>
                    <a:pt x="1174" y="71"/>
                    <a:pt x="991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5606100" y="-298175"/>
              <a:ext cx="24625" cy="51550"/>
            </a:xfrm>
            <a:custGeom>
              <a:avLst/>
              <a:gdLst/>
              <a:ahLst/>
              <a:cxnLst/>
              <a:rect l="l" t="t" r="r" b="b"/>
              <a:pathLst>
                <a:path w="985" h="2062" extrusionOk="0">
                  <a:moveTo>
                    <a:pt x="373" y="0"/>
                  </a:moveTo>
                  <a:cubicBezTo>
                    <a:pt x="343" y="0"/>
                    <a:pt x="312" y="5"/>
                    <a:pt x="282" y="14"/>
                  </a:cubicBezTo>
                  <a:cubicBezTo>
                    <a:pt x="106" y="67"/>
                    <a:pt x="0" y="242"/>
                    <a:pt x="53" y="418"/>
                  </a:cubicBezTo>
                  <a:lnTo>
                    <a:pt x="317" y="1825"/>
                  </a:lnTo>
                  <a:cubicBezTo>
                    <a:pt x="362" y="1975"/>
                    <a:pt x="497" y="2061"/>
                    <a:pt x="645" y="2061"/>
                  </a:cubicBezTo>
                  <a:cubicBezTo>
                    <a:pt x="670" y="2061"/>
                    <a:pt x="695" y="2059"/>
                    <a:pt x="721" y="2053"/>
                  </a:cubicBezTo>
                  <a:cubicBezTo>
                    <a:pt x="897" y="1983"/>
                    <a:pt x="985" y="1807"/>
                    <a:pt x="950" y="1649"/>
                  </a:cubicBezTo>
                  <a:lnTo>
                    <a:pt x="967" y="1649"/>
                  </a:lnTo>
                  <a:lnTo>
                    <a:pt x="686" y="242"/>
                  </a:lnTo>
                  <a:cubicBezTo>
                    <a:pt x="642" y="97"/>
                    <a:pt x="515" y="0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5631150" y="-165875"/>
              <a:ext cx="29000" cy="53475"/>
            </a:xfrm>
            <a:custGeom>
              <a:avLst/>
              <a:gdLst/>
              <a:ahLst/>
              <a:cxnLst/>
              <a:rect l="l" t="t" r="r" b="b"/>
              <a:pathLst>
                <a:path w="1160" h="2139" extrusionOk="0">
                  <a:moveTo>
                    <a:pt x="374" y="1"/>
                  </a:moveTo>
                  <a:cubicBezTo>
                    <a:pt x="343" y="1"/>
                    <a:pt x="313" y="5"/>
                    <a:pt x="282" y="14"/>
                  </a:cubicBezTo>
                  <a:cubicBezTo>
                    <a:pt x="106" y="67"/>
                    <a:pt x="0" y="243"/>
                    <a:pt x="53" y="419"/>
                  </a:cubicBezTo>
                  <a:cubicBezTo>
                    <a:pt x="124" y="929"/>
                    <a:pt x="264" y="1421"/>
                    <a:pt x="458" y="1896"/>
                  </a:cubicBezTo>
                  <a:cubicBezTo>
                    <a:pt x="493" y="1984"/>
                    <a:pt x="546" y="2054"/>
                    <a:pt x="616" y="2089"/>
                  </a:cubicBezTo>
                  <a:cubicBezTo>
                    <a:pt x="669" y="2124"/>
                    <a:pt x="726" y="2139"/>
                    <a:pt x="781" y="2139"/>
                  </a:cubicBezTo>
                  <a:cubicBezTo>
                    <a:pt x="980" y="2139"/>
                    <a:pt x="1159" y="1940"/>
                    <a:pt x="1091" y="1720"/>
                  </a:cubicBezTo>
                  <a:cubicBezTo>
                    <a:pt x="897" y="1245"/>
                    <a:pt x="774" y="753"/>
                    <a:pt x="686" y="243"/>
                  </a:cubicBezTo>
                  <a:cubicBezTo>
                    <a:pt x="643" y="98"/>
                    <a:pt x="515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5536125" y="-209475"/>
              <a:ext cx="68675" cy="29750"/>
            </a:xfrm>
            <a:custGeom>
              <a:avLst/>
              <a:gdLst/>
              <a:ahLst/>
              <a:cxnLst/>
              <a:rect l="l" t="t" r="r" b="b"/>
              <a:pathLst>
                <a:path w="2747" h="1190" extrusionOk="0">
                  <a:moveTo>
                    <a:pt x="2307" y="0"/>
                  </a:moveTo>
                  <a:lnTo>
                    <a:pt x="390" y="528"/>
                  </a:lnTo>
                  <a:cubicBezTo>
                    <a:pt x="0" y="641"/>
                    <a:pt x="121" y="1190"/>
                    <a:pt x="474" y="1190"/>
                  </a:cubicBezTo>
                  <a:cubicBezTo>
                    <a:pt x="503" y="1190"/>
                    <a:pt x="534" y="1186"/>
                    <a:pt x="566" y="1178"/>
                  </a:cubicBezTo>
                  <a:lnTo>
                    <a:pt x="2483" y="633"/>
                  </a:lnTo>
                  <a:cubicBezTo>
                    <a:pt x="2659" y="580"/>
                    <a:pt x="2746" y="405"/>
                    <a:pt x="2711" y="229"/>
                  </a:cubicBezTo>
                  <a:cubicBezTo>
                    <a:pt x="2669" y="87"/>
                    <a:pt x="2535" y="2"/>
                    <a:pt x="2402" y="2"/>
                  </a:cubicBezTo>
                  <a:cubicBezTo>
                    <a:pt x="2370" y="2"/>
                    <a:pt x="2338" y="7"/>
                    <a:pt x="2307" y="18"/>
                  </a:cubicBezTo>
                  <a:lnTo>
                    <a:pt x="2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5665875" y="-231225"/>
              <a:ext cx="54100" cy="22825"/>
            </a:xfrm>
            <a:custGeom>
              <a:avLst/>
              <a:gdLst/>
              <a:ahLst/>
              <a:cxnLst/>
              <a:rect l="l" t="t" r="r" b="b"/>
              <a:pathLst>
                <a:path w="2164" h="913" extrusionOk="0">
                  <a:moveTo>
                    <a:pt x="1783" y="1"/>
                  </a:moveTo>
                  <a:cubicBezTo>
                    <a:pt x="1757" y="1"/>
                    <a:pt x="1732" y="3"/>
                    <a:pt x="1706" y="9"/>
                  </a:cubicBezTo>
                  <a:lnTo>
                    <a:pt x="282" y="272"/>
                  </a:lnTo>
                  <a:cubicBezTo>
                    <a:pt x="106" y="325"/>
                    <a:pt x="1" y="501"/>
                    <a:pt x="53" y="677"/>
                  </a:cubicBezTo>
                  <a:cubicBezTo>
                    <a:pt x="98" y="827"/>
                    <a:pt x="233" y="913"/>
                    <a:pt x="381" y="913"/>
                  </a:cubicBezTo>
                  <a:cubicBezTo>
                    <a:pt x="406" y="913"/>
                    <a:pt x="432" y="910"/>
                    <a:pt x="458" y="905"/>
                  </a:cubicBezTo>
                  <a:lnTo>
                    <a:pt x="1900" y="642"/>
                  </a:lnTo>
                  <a:cubicBezTo>
                    <a:pt x="2058" y="589"/>
                    <a:pt x="2163" y="413"/>
                    <a:pt x="2111" y="237"/>
                  </a:cubicBezTo>
                  <a:cubicBezTo>
                    <a:pt x="2066" y="87"/>
                    <a:pt x="1931" y="1"/>
                    <a:pt x="1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5654000" y="-267500"/>
              <a:ext cx="22000" cy="16275"/>
            </a:xfrm>
            <a:custGeom>
              <a:avLst/>
              <a:gdLst/>
              <a:ahLst/>
              <a:cxnLst/>
              <a:rect l="l" t="t" r="r" b="b"/>
              <a:pathLst>
                <a:path w="880" h="651" extrusionOk="0">
                  <a:moveTo>
                    <a:pt x="440" y="0"/>
                  </a:moveTo>
                  <a:cubicBezTo>
                    <a:pt x="1" y="0"/>
                    <a:pt x="1" y="651"/>
                    <a:pt x="440" y="651"/>
                  </a:cubicBezTo>
                  <a:cubicBezTo>
                    <a:pt x="880" y="651"/>
                    <a:pt x="880" y="0"/>
                    <a:pt x="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5565200" y="-245100"/>
              <a:ext cx="22025" cy="16300"/>
            </a:xfrm>
            <a:custGeom>
              <a:avLst/>
              <a:gdLst/>
              <a:ahLst/>
              <a:cxnLst/>
              <a:rect l="l" t="t" r="r" b="b"/>
              <a:pathLst>
                <a:path w="881" h="652" extrusionOk="0">
                  <a:moveTo>
                    <a:pt x="441" y="1"/>
                  </a:moveTo>
                  <a:cubicBezTo>
                    <a:pt x="1" y="1"/>
                    <a:pt x="1" y="651"/>
                    <a:pt x="441" y="651"/>
                  </a:cubicBezTo>
                  <a:cubicBezTo>
                    <a:pt x="880" y="651"/>
                    <a:pt x="880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5676875" y="-176525"/>
              <a:ext cx="22000" cy="16300"/>
            </a:xfrm>
            <a:custGeom>
              <a:avLst/>
              <a:gdLst/>
              <a:ahLst/>
              <a:cxnLst/>
              <a:rect l="l" t="t" r="r" b="b"/>
              <a:pathLst>
                <a:path w="880" h="652" extrusionOk="0">
                  <a:moveTo>
                    <a:pt x="440" y="1"/>
                  </a:moveTo>
                  <a:cubicBezTo>
                    <a:pt x="0" y="1"/>
                    <a:pt x="0" y="651"/>
                    <a:pt x="440" y="651"/>
                  </a:cubicBezTo>
                  <a:cubicBezTo>
                    <a:pt x="879" y="651"/>
                    <a:pt x="879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5610050" y="-144625"/>
              <a:ext cx="2650" cy="3050"/>
            </a:xfrm>
            <a:custGeom>
              <a:avLst/>
              <a:gdLst/>
              <a:ahLst/>
              <a:cxnLst/>
              <a:rect l="l" t="t" r="r" b="b"/>
              <a:pathLst>
                <a:path w="106" h="122" extrusionOk="0">
                  <a:moveTo>
                    <a:pt x="60" y="1"/>
                  </a:moveTo>
                  <a:cubicBezTo>
                    <a:pt x="47" y="1"/>
                    <a:pt x="24" y="8"/>
                    <a:pt x="0" y="8"/>
                  </a:cubicBezTo>
                  <a:cubicBezTo>
                    <a:pt x="18" y="44"/>
                    <a:pt x="36" y="79"/>
                    <a:pt x="53" y="114"/>
                  </a:cubicBezTo>
                  <a:cubicBezTo>
                    <a:pt x="53" y="120"/>
                    <a:pt x="57" y="122"/>
                    <a:pt x="63" y="122"/>
                  </a:cubicBezTo>
                  <a:cubicBezTo>
                    <a:pt x="75" y="122"/>
                    <a:pt x="94" y="114"/>
                    <a:pt x="106" y="114"/>
                  </a:cubicBezTo>
                  <a:cubicBezTo>
                    <a:pt x="106" y="79"/>
                    <a:pt x="88" y="44"/>
                    <a:pt x="71" y="8"/>
                  </a:cubicBezTo>
                  <a:cubicBezTo>
                    <a:pt x="71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30"/>
          <p:cNvGrpSpPr/>
          <p:nvPr/>
        </p:nvGrpSpPr>
        <p:grpSpPr>
          <a:xfrm>
            <a:off x="220850" y="294975"/>
            <a:ext cx="426425" cy="214300"/>
            <a:chOff x="4641625" y="158875"/>
            <a:chExt cx="426425" cy="214300"/>
          </a:xfrm>
        </p:grpSpPr>
        <p:sp>
          <p:nvSpPr>
            <p:cNvPr id="985" name="Google Shape;985;p30"/>
            <p:cNvSpPr/>
            <p:nvPr/>
          </p:nvSpPr>
          <p:spPr>
            <a:xfrm>
              <a:off x="4753300" y="158875"/>
              <a:ext cx="223325" cy="214300"/>
            </a:xfrm>
            <a:custGeom>
              <a:avLst/>
              <a:gdLst/>
              <a:ahLst/>
              <a:cxnLst/>
              <a:rect l="l" t="t" r="r" b="b"/>
              <a:pathLst>
                <a:path w="8933" h="8572" extrusionOk="0">
                  <a:moveTo>
                    <a:pt x="3536" y="730"/>
                  </a:moveTo>
                  <a:cubicBezTo>
                    <a:pt x="3830" y="730"/>
                    <a:pt x="4125" y="772"/>
                    <a:pt x="4396" y="827"/>
                  </a:cubicBezTo>
                  <a:cubicBezTo>
                    <a:pt x="5152" y="968"/>
                    <a:pt x="5873" y="1249"/>
                    <a:pt x="6524" y="1671"/>
                  </a:cubicBezTo>
                  <a:cubicBezTo>
                    <a:pt x="7807" y="2551"/>
                    <a:pt x="8282" y="4221"/>
                    <a:pt x="7631" y="5645"/>
                  </a:cubicBezTo>
                  <a:cubicBezTo>
                    <a:pt x="7034" y="7070"/>
                    <a:pt x="5469" y="7896"/>
                    <a:pt x="3974" y="7914"/>
                  </a:cubicBezTo>
                  <a:cubicBezTo>
                    <a:pt x="3165" y="7914"/>
                    <a:pt x="2321" y="7720"/>
                    <a:pt x="1723" y="7158"/>
                  </a:cubicBezTo>
                  <a:cubicBezTo>
                    <a:pt x="1161" y="6630"/>
                    <a:pt x="809" y="5927"/>
                    <a:pt x="739" y="5171"/>
                  </a:cubicBezTo>
                  <a:cubicBezTo>
                    <a:pt x="651" y="4168"/>
                    <a:pt x="862" y="3166"/>
                    <a:pt x="1354" y="2287"/>
                  </a:cubicBezTo>
                  <a:cubicBezTo>
                    <a:pt x="1532" y="1932"/>
                    <a:pt x="1763" y="1528"/>
                    <a:pt x="2061" y="1212"/>
                  </a:cubicBezTo>
                  <a:lnTo>
                    <a:pt x="2061" y="1212"/>
                  </a:lnTo>
                  <a:cubicBezTo>
                    <a:pt x="2064" y="1213"/>
                    <a:pt x="2067" y="1213"/>
                    <a:pt x="2071" y="1213"/>
                  </a:cubicBezTo>
                  <a:cubicBezTo>
                    <a:pt x="2143" y="1213"/>
                    <a:pt x="2218" y="1187"/>
                    <a:pt x="2286" y="1126"/>
                  </a:cubicBezTo>
                  <a:cubicBezTo>
                    <a:pt x="2637" y="828"/>
                    <a:pt x="3085" y="730"/>
                    <a:pt x="3536" y="730"/>
                  </a:cubicBezTo>
                  <a:close/>
                  <a:moveTo>
                    <a:pt x="3164" y="1"/>
                  </a:moveTo>
                  <a:cubicBezTo>
                    <a:pt x="3158" y="1"/>
                    <a:pt x="3153" y="1"/>
                    <a:pt x="3148" y="1"/>
                  </a:cubicBezTo>
                  <a:cubicBezTo>
                    <a:pt x="2216" y="36"/>
                    <a:pt x="1512" y="722"/>
                    <a:pt x="1038" y="1478"/>
                  </a:cubicBezTo>
                  <a:cubicBezTo>
                    <a:pt x="492" y="2357"/>
                    <a:pt x="158" y="3342"/>
                    <a:pt x="70" y="4379"/>
                  </a:cubicBezTo>
                  <a:cubicBezTo>
                    <a:pt x="0" y="5329"/>
                    <a:pt x="246" y="6278"/>
                    <a:pt x="774" y="7070"/>
                  </a:cubicBezTo>
                  <a:cubicBezTo>
                    <a:pt x="1319" y="7843"/>
                    <a:pt x="2181" y="8371"/>
                    <a:pt x="3112" y="8511"/>
                  </a:cubicBezTo>
                  <a:cubicBezTo>
                    <a:pt x="3370" y="8551"/>
                    <a:pt x="3630" y="8571"/>
                    <a:pt x="3890" y="8571"/>
                  </a:cubicBezTo>
                  <a:cubicBezTo>
                    <a:pt x="5460" y="8571"/>
                    <a:pt x="7023" y="7852"/>
                    <a:pt x="7913" y="6525"/>
                  </a:cubicBezTo>
                  <a:cubicBezTo>
                    <a:pt x="8933" y="4995"/>
                    <a:pt x="8792" y="2832"/>
                    <a:pt x="7438" y="1566"/>
                  </a:cubicBezTo>
                  <a:cubicBezTo>
                    <a:pt x="6664" y="880"/>
                    <a:pt x="5715" y="423"/>
                    <a:pt x="4695" y="230"/>
                  </a:cubicBezTo>
                  <a:cubicBezTo>
                    <a:pt x="4324" y="142"/>
                    <a:pt x="3935" y="83"/>
                    <a:pt x="3551" y="83"/>
                  </a:cubicBezTo>
                  <a:cubicBezTo>
                    <a:pt x="3493" y="83"/>
                    <a:pt x="3435" y="84"/>
                    <a:pt x="3377" y="87"/>
                  </a:cubicBezTo>
                  <a:lnTo>
                    <a:pt x="3377" y="87"/>
                  </a:lnTo>
                  <a:cubicBezTo>
                    <a:pt x="3327" y="34"/>
                    <a:pt x="3256" y="1"/>
                    <a:pt x="3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4641625" y="214575"/>
              <a:ext cx="426425" cy="136000"/>
            </a:xfrm>
            <a:custGeom>
              <a:avLst/>
              <a:gdLst/>
              <a:ahLst/>
              <a:cxnLst/>
              <a:rect l="l" t="t" r="r" b="b"/>
              <a:pathLst>
                <a:path w="17057" h="5440" extrusionOk="0">
                  <a:moveTo>
                    <a:pt x="14734" y="1"/>
                  </a:moveTo>
                  <a:cubicBezTo>
                    <a:pt x="14301" y="1"/>
                    <a:pt x="13869" y="67"/>
                    <a:pt x="13452" y="200"/>
                  </a:cubicBezTo>
                  <a:cubicBezTo>
                    <a:pt x="13083" y="312"/>
                    <a:pt x="13197" y="848"/>
                    <a:pt x="13527" y="848"/>
                  </a:cubicBezTo>
                  <a:cubicBezTo>
                    <a:pt x="13559" y="848"/>
                    <a:pt x="13593" y="843"/>
                    <a:pt x="13628" y="833"/>
                  </a:cubicBezTo>
                  <a:cubicBezTo>
                    <a:pt x="13992" y="721"/>
                    <a:pt x="14373" y="663"/>
                    <a:pt x="14751" y="663"/>
                  </a:cubicBezTo>
                  <a:cubicBezTo>
                    <a:pt x="15032" y="663"/>
                    <a:pt x="15311" y="695"/>
                    <a:pt x="15580" y="762"/>
                  </a:cubicBezTo>
                  <a:cubicBezTo>
                    <a:pt x="15914" y="850"/>
                    <a:pt x="16582" y="1167"/>
                    <a:pt x="16248" y="1589"/>
                  </a:cubicBezTo>
                  <a:cubicBezTo>
                    <a:pt x="16090" y="1747"/>
                    <a:pt x="15896" y="1870"/>
                    <a:pt x="15668" y="1940"/>
                  </a:cubicBezTo>
                  <a:cubicBezTo>
                    <a:pt x="15351" y="2081"/>
                    <a:pt x="15017" y="2204"/>
                    <a:pt x="14666" y="2310"/>
                  </a:cubicBezTo>
                  <a:cubicBezTo>
                    <a:pt x="14068" y="2538"/>
                    <a:pt x="13435" y="2749"/>
                    <a:pt x="12819" y="2943"/>
                  </a:cubicBezTo>
                  <a:cubicBezTo>
                    <a:pt x="10252" y="3734"/>
                    <a:pt x="7615" y="4261"/>
                    <a:pt x="4942" y="4543"/>
                  </a:cubicBezTo>
                  <a:cubicBezTo>
                    <a:pt x="3642" y="4679"/>
                    <a:pt x="2343" y="4750"/>
                    <a:pt x="1044" y="4767"/>
                  </a:cubicBezTo>
                  <a:lnTo>
                    <a:pt x="1044" y="4767"/>
                  </a:lnTo>
                  <a:cubicBezTo>
                    <a:pt x="1748" y="3929"/>
                    <a:pt x="2771" y="3404"/>
                    <a:pt x="3869" y="3329"/>
                  </a:cubicBezTo>
                  <a:cubicBezTo>
                    <a:pt x="4286" y="3295"/>
                    <a:pt x="4291" y="2661"/>
                    <a:pt x="3886" y="2661"/>
                  </a:cubicBezTo>
                  <a:cubicBezTo>
                    <a:pt x="3880" y="2661"/>
                    <a:pt x="3875" y="2661"/>
                    <a:pt x="3869" y="2661"/>
                  </a:cubicBezTo>
                  <a:lnTo>
                    <a:pt x="3887" y="2679"/>
                  </a:lnTo>
                  <a:cubicBezTo>
                    <a:pt x="2340" y="2784"/>
                    <a:pt x="933" y="3611"/>
                    <a:pt x="124" y="4930"/>
                  </a:cubicBezTo>
                  <a:cubicBezTo>
                    <a:pt x="1" y="5158"/>
                    <a:pt x="159" y="5422"/>
                    <a:pt x="405" y="5439"/>
                  </a:cubicBezTo>
                  <a:cubicBezTo>
                    <a:pt x="3430" y="5439"/>
                    <a:pt x="6454" y="5141"/>
                    <a:pt x="9408" y="4508"/>
                  </a:cubicBezTo>
                  <a:cubicBezTo>
                    <a:pt x="10885" y="4191"/>
                    <a:pt x="12345" y="3787"/>
                    <a:pt x="13786" y="3329"/>
                  </a:cubicBezTo>
                  <a:cubicBezTo>
                    <a:pt x="14490" y="3083"/>
                    <a:pt x="15193" y="2837"/>
                    <a:pt x="15896" y="2556"/>
                  </a:cubicBezTo>
                  <a:cubicBezTo>
                    <a:pt x="16389" y="2362"/>
                    <a:pt x="16934" y="2046"/>
                    <a:pt x="16987" y="1448"/>
                  </a:cubicBezTo>
                  <a:cubicBezTo>
                    <a:pt x="17057" y="762"/>
                    <a:pt x="16406" y="323"/>
                    <a:pt x="15844" y="147"/>
                  </a:cubicBezTo>
                  <a:cubicBezTo>
                    <a:pt x="15479" y="49"/>
                    <a:pt x="15106" y="1"/>
                    <a:pt x="14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4767500" y="171575"/>
              <a:ext cx="99675" cy="115575"/>
            </a:xfrm>
            <a:custGeom>
              <a:avLst/>
              <a:gdLst/>
              <a:ahLst/>
              <a:cxnLst/>
              <a:rect l="l" t="t" r="r" b="b"/>
              <a:pathLst>
                <a:path w="3987" h="4623" extrusionOk="0">
                  <a:moveTo>
                    <a:pt x="3240" y="630"/>
                  </a:moveTo>
                  <a:cubicBezTo>
                    <a:pt x="3244" y="630"/>
                    <a:pt x="3248" y="636"/>
                    <a:pt x="3248" y="654"/>
                  </a:cubicBezTo>
                  <a:cubicBezTo>
                    <a:pt x="3224" y="654"/>
                    <a:pt x="3232" y="630"/>
                    <a:pt x="3240" y="630"/>
                  </a:cubicBezTo>
                  <a:close/>
                  <a:moveTo>
                    <a:pt x="3263" y="691"/>
                  </a:moveTo>
                  <a:lnTo>
                    <a:pt x="3263" y="691"/>
                  </a:lnTo>
                  <a:cubicBezTo>
                    <a:pt x="3265" y="703"/>
                    <a:pt x="3265" y="716"/>
                    <a:pt x="3265" y="724"/>
                  </a:cubicBezTo>
                  <a:cubicBezTo>
                    <a:pt x="3283" y="777"/>
                    <a:pt x="3265" y="847"/>
                    <a:pt x="3230" y="900"/>
                  </a:cubicBezTo>
                  <a:cubicBezTo>
                    <a:pt x="3077" y="1103"/>
                    <a:pt x="2810" y="1225"/>
                    <a:pt x="2617" y="1392"/>
                  </a:cubicBezTo>
                  <a:lnTo>
                    <a:pt x="2617" y="1392"/>
                  </a:lnTo>
                  <a:cubicBezTo>
                    <a:pt x="2680" y="1315"/>
                    <a:pt x="2744" y="1239"/>
                    <a:pt x="2808" y="1163"/>
                  </a:cubicBezTo>
                  <a:cubicBezTo>
                    <a:pt x="2914" y="1058"/>
                    <a:pt x="3002" y="935"/>
                    <a:pt x="3107" y="847"/>
                  </a:cubicBezTo>
                  <a:cubicBezTo>
                    <a:pt x="3159" y="795"/>
                    <a:pt x="3211" y="743"/>
                    <a:pt x="3263" y="691"/>
                  </a:cubicBezTo>
                  <a:close/>
                  <a:moveTo>
                    <a:pt x="2388" y="1693"/>
                  </a:moveTo>
                  <a:cubicBezTo>
                    <a:pt x="2165" y="2079"/>
                    <a:pt x="2085" y="2538"/>
                    <a:pt x="1806" y="2887"/>
                  </a:cubicBezTo>
                  <a:cubicBezTo>
                    <a:pt x="1736" y="2976"/>
                    <a:pt x="1659" y="3060"/>
                    <a:pt x="1577" y="3139"/>
                  </a:cubicBezTo>
                  <a:lnTo>
                    <a:pt x="1577" y="3139"/>
                  </a:lnTo>
                  <a:cubicBezTo>
                    <a:pt x="1758" y="2695"/>
                    <a:pt x="1989" y="2268"/>
                    <a:pt x="2263" y="1884"/>
                  </a:cubicBezTo>
                  <a:cubicBezTo>
                    <a:pt x="2303" y="1819"/>
                    <a:pt x="2344" y="1755"/>
                    <a:pt x="2388" y="1693"/>
                  </a:cubicBezTo>
                  <a:close/>
                  <a:moveTo>
                    <a:pt x="3318" y="1"/>
                  </a:moveTo>
                  <a:cubicBezTo>
                    <a:pt x="3121" y="1"/>
                    <a:pt x="2918" y="108"/>
                    <a:pt x="2755" y="249"/>
                  </a:cubicBezTo>
                  <a:cubicBezTo>
                    <a:pt x="2565" y="440"/>
                    <a:pt x="2384" y="639"/>
                    <a:pt x="2211" y="848"/>
                  </a:cubicBezTo>
                  <a:lnTo>
                    <a:pt x="2211" y="848"/>
                  </a:lnTo>
                  <a:cubicBezTo>
                    <a:pt x="2211" y="848"/>
                    <a:pt x="2211" y="847"/>
                    <a:pt x="2210" y="847"/>
                  </a:cubicBezTo>
                  <a:cubicBezTo>
                    <a:pt x="2147" y="784"/>
                    <a:pt x="2065" y="752"/>
                    <a:pt x="1979" y="752"/>
                  </a:cubicBezTo>
                  <a:cubicBezTo>
                    <a:pt x="1921" y="752"/>
                    <a:pt x="1862" y="766"/>
                    <a:pt x="1806" y="794"/>
                  </a:cubicBezTo>
                  <a:cubicBezTo>
                    <a:pt x="1648" y="865"/>
                    <a:pt x="1525" y="1005"/>
                    <a:pt x="1507" y="1181"/>
                  </a:cubicBezTo>
                  <a:cubicBezTo>
                    <a:pt x="1504" y="1193"/>
                    <a:pt x="1501" y="1204"/>
                    <a:pt x="1499" y="1216"/>
                  </a:cubicBezTo>
                  <a:lnTo>
                    <a:pt x="1499" y="1216"/>
                  </a:lnTo>
                  <a:cubicBezTo>
                    <a:pt x="1142" y="1857"/>
                    <a:pt x="963" y="2584"/>
                    <a:pt x="813" y="3300"/>
                  </a:cubicBezTo>
                  <a:lnTo>
                    <a:pt x="813" y="3300"/>
                  </a:lnTo>
                  <a:cubicBezTo>
                    <a:pt x="810" y="3309"/>
                    <a:pt x="807" y="3318"/>
                    <a:pt x="804" y="3326"/>
                  </a:cubicBezTo>
                  <a:lnTo>
                    <a:pt x="807" y="3327"/>
                  </a:lnTo>
                  <a:lnTo>
                    <a:pt x="807" y="3327"/>
                  </a:lnTo>
                  <a:cubicBezTo>
                    <a:pt x="806" y="3333"/>
                    <a:pt x="805" y="3338"/>
                    <a:pt x="804" y="3344"/>
                  </a:cubicBezTo>
                  <a:cubicBezTo>
                    <a:pt x="780" y="3476"/>
                    <a:pt x="830" y="3582"/>
                    <a:pt x="911" y="3648"/>
                  </a:cubicBezTo>
                  <a:lnTo>
                    <a:pt x="911" y="3648"/>
                  </a:lnTo>
                  <a:cubicBezTo>
                    <a:pt x="712" y="3776"/>
                    <a:pt x="508" y="3894"/>
                    <a:pt x="311" y="4012"/>
                  </a:cubicBezTo>
                  <a:cubicBezTo>
                    <a:pt x="0" y="4205"/>
                    <a:pt x="176" y="4622"/>
                    <a:pt x="471" y="4622"/>
                  </a:cubicBezTo>
                  <a:cubicBezTo>
                    <a:pt x="526" y="4622"/>
                    <a:pt x="585" y="4608"/>
                    <a:pt x="645" y="4575"/>
                  </a:cubicBezTo>
                  <a:cubicBezTo>
                    <a:pt x="1243" y="4241"/>
                    <a:pt x="1859" y="3871"/>
                    <a:pt x="2298" y="3326"/>
                  </a:cubicBezTo>
                  <a:cubicBezTo>
                    <a:pt x="2509" y="3062"/>
                    <a:pt x="2685" y="2746"/>
                    <a:pt x="2791" y="2429"/>
                  </a:cubicBezTo>
                  <a:cubicBezTo>
                    <a:pt x="2843" y="2271"/>
                    <a:pt x="2914" y="2113"/>
                    <a:pt x="3002" y="1972"/>
                  </a:cubicBezTo>
                  <a:cubicBezTo>
                    <a:pt x="3090" y="1849"/>
                    <a:pt x="3195" y="1744"/>
                    <a:pt x="3336" y="1673"/>
                  </a:cubicBezTo>
                  <a:cubicBezTo>
                    <a:pt x="3582" y="1480"/>
                    <a:pt x="3863" y="1269"/>
                    <a:pt x="3916" y="935"/>
                  </a:cubicBezTo>
                  <a:cubicBezTo>
                    <a:pt x="3986" y="636"/>
                    <a:pt x="3898" y="337"/>
                    <a:pt x="3670" y="144"/>
                  </a:cubicBezTo>
                  <a:cubicBezTo>
                    <a:pt x="3562" y="42"/>
                    <a:pt x="3441" y="1"/>
                    <a:pt x="3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4875500" y="218525"/>
              <a:ext cx="49250" cy="56550"/>
            </a:xfrm>
            <a:custGeom>
              <a:avLst/>
              <a:gdLst/>
              <a:ahLst/>
              <a:cxnLst/>
              <a:rect l="l" t="t" r="r" b="b"/>
              <a:pathLst>
                <a:path w="1970" h="2262" extrusionOk="0">
                  <a:moveTo>
                    <a:pt x="1175" y="867"/>
                  </a:moveTo>
                  <a:cubicBezTo>
                    <a:pt x="1171" y="872"/>
                    <a:pt x="1167" y="878"/>
                    <a:pt x="1161" y="886"/>
                  </a:cubicBezTo>
                  <a:cubicBezTo>
                    <a:pt x="1167" y="879"/>
                    <a:pt x="1171" y="873"/>
                    <a:pt x="1175" y="867"/>
                  </a:cubicBezTo>
                  <a:close/>
                  <a:moveTo>
                    <a:pt x="1197" y="831"/>
                  </a:moveTo>
                  <a:cubicBezTo>
                    <a:pt x="1208" y="832"/>
                    <a:pt x="1220" y="833"/>
                    <a:pt x="1231" y="833"/>
                  </a:cubicBezTo>
                  <a:lnTo>
                    <a:pt x="1231" y="850"/>
                  </a:lnTo>
                  <a:lnTo>
                    <a:pt x="1214" y="903"/>
                  </a:lnTo>
                  <a:lnTo>
                    <a:pt x="1196" y="956"/>
                  </a:lnTo>
                  <a:cubicBezTo>
                    <a:pt x="1191" y="970"/>
                    <a:pt x="1189" y="976"/>
                    <a:pt x="1188" y="976"/>
                  </a:cubicBezTo>
                  <a:cubicBezTo>
                    <a:pt x="1187" y="976"/>
                    <a:pt x="1196" y="938"/>
                    <a:pt x="1196" y="938"/>
                  </a:cubicBezTo>
                  <a:lnTo>
                    <a:pt x="1196" y="938"/>
                  </a:lnTo>
                  <a:cubicBezTo>
                    <a:pt x="1178" y="973"/>
                    <a:pt x="1161" y="1009"/>
                    <a:pt x="1143" y="1044"/>
                  </a:cubicBezTo>
                  <a:cubicBezTo>
                    <a:pt x="1126" y="1061"/>
                    <a:pt x="1126" y="1079"/>
                    <a:pt x="1108" y="1097"/>
                  </a:cubicBezTo>
                  <a:cubicBezTo>
                    <a:pt x="1091" y="1132"/>
                    <a:pt x="1055" y="1167"/>
                    <a:pt x="1038" y="1184"/>
                  </a:cubicBezTo>
                  <a:cubicBezTo>
                    <a:pt x="1003" y="1220"/>
                    <a:pt x="967" y="1237"/>
                    <a:pt x="950" y="1272"/>
                  </a:cubicBezTo>
                  <a:cubicBezTo>
                    <a:pt x="942" y="1272"/>
                    <a:pt x="935" y="1276"/>
                    <a:pt x="927" y="1281"/>
                  </a:cubicBezTo>
                  <a:lnTo>
                    <a:pt x="927" y="1281"/>
                  </a:lnTo>
                  <a:cubicBezTo>
                    <a:pt x="935" y="1267"/>
                    <a:pt x="942" y="1252"/>
                    <a:pt x="950" y="1237"/>
                  </a:cubicBezTo>
                  <a:cubicBezTo>
                    <a:pt x="1020" y="1114"/>
                    <a:pt x="1091" y="991"/>
                    <a:pt x="1161" y="886"/>
                  </a:cubicBezTo>
                  <a:cubicBezTo>
                    <a:pt x="1161" y="876"/>
                    <a:pt x="1178" y="854"/>
                    <a:pt x="1183" y="851"/>
                  </a:cubicBezTo>
                  <a:lnTo>
                    <a:pt x="1183" y="851"/>
                  </a:lnTo>
                  <a:cubicBezTo>
                    <a:pt x="1180" y="856"/>
                    <a:pt x="1178" y="861"/>
                    <a:pt x="1175" y="867"/>
                  </a:cubicBezTo>
                  <a:lnTo>
                    <a:pt x="1175" y="867"/>
                  </a:lnTo>
                  <a:cubicBezTo>
                    <a:pt x="1183" y="855"/>
                    <a:pt x="1185" y="850"/>
                    <a:pt x="1184" y="850"/>
                  </a:cubicBezTo>
                  <a:lnTo>
                    <a:pt x="1184" y="850"/>
                  </a:lnTo>
                  <a:cubicBezTo>
                    <a:pt x="1184" y="850"/>
                    <a:pt x="1183" y="850"/>
                    <a:pt x="1183" y="851"/>
                  </a:cubicBezTo>
                  <a:lnTo>
                    <a:pt x="1183" y="851"/>
                  </a:lnTo>
                  <a:cubicBezTo>
                    <a:pt x="1186" y="845"/>
                    <a:pt x="1190" y="839"/>
                    <a:pt x="1196" y="833"/>
                  </a:cubicBezTo>
                  <a:lnTo>
                    <a:pt x="1197" y="831"/>
                  </a:lnTo>
                  <a:close/>
                  <a:moveTo>
                    <a:pt x="1190" y="0"/>
                  </a:moveTo>
                  <a:cubicBezTo>
                    <a:pt x="1109" y="0"/>
                    <a:pt x="1025" y="33"/>
                    <a:pt x="950" y="112"/>
                  </a:cubicBezTo>
                  <a:lnTo>
                    <a:pt x="985" y="129"/>
                  </a:lnTo>
                  <a:cubicBezTo>
                    <a:pt x="510" y="604"/>
                    <a:pt x="176" y="1202"/>
                    <a:pt x="36" y="1835"/>
                  </a:cubicBezTo>
                  <a:cubicBezTo>
                    <a:pt x="0" y="1958"/>
                    <a:pt x="36" y="2081"/>
                    <a:pt x="123" y="2169"/>
                  </a:cubicBezTo>
                  <a:cubicBezTo>
                    <a:pt x="182" y="2227"/>
                    <a:pt x="276" y="2262"/>
                    <a:pt x="377" y="2262"/>
                  </a:cubicBezTo>
                  <a:cubicBezTo>
                    <a:pt x="398" y="2262"/>
                    <a:pt x="419" y="2260"/>
                    <a:pt x="440" y="2257"/>
                  </a:cubicBezTo>
                  <a:cubicBezTo>
                    <a:pt x="844" y="2116"/>
                    <a:pt x="1214" y="1905"/>
                    <a:pt x="1530" y="1624"/>
                  </a:cubicBezTo>
                  <a:cubicBezTo>
                    <a:pt x="1847" y="1308"/>
                    <a:pt x="1970" y="833"/>
                    <a:pt x="1829" y="411"/>
                  </a:cubicBezTo>
                  <a:cubicBezTo>
                    <a:pt x="1794" y="270"/>
                    <a:pt x="1671" y="165"/>
                    <a:pt x="1513" y="165"/>
                  </a:cubicBezTo>
                  <a:lnTo>
                    <a:pt x="1481" y="167"/>
                  </a:lnTo>
                  <a:lnTo>
                    <a:pt x="1481" y="167"/>
                  </a:lnTo>
                  <a:cubicBezTo>
                    <a:pt x="1418" y="69"/>
                    <a:pt x="1307" y="0"/>
                    <a:pt x="1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SECTION_TITLE_AND_DESCRIPTION_2_1">
    <p:bg>
      <p:bgPr>
        <a:solidFill>
          <a:schemeClr val="dk2"/>
        </a:solidFill>
        <a:effectLst/>
      </p:bgPr>
    </p:bg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35"/>
          <p:cNvSpPr txBox="1">
            <a:spLocks noGrp="1"/>
          </p:cNvSpPr>
          <p:nvPr>
            <p:ph type="title"/>
          </p:nvPr>
        </p:nvSpPr>
        <p:spPr>
          <a:xfrm>
            <a:off x="713225" y="3494625"/>
            <a:ext cx="40452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1128" name="Google Shape;1128;p35"/>
          <p:cNvSpPr txBox="1">
            <a:spLocks noGrp="1"/>
          </p:cNvSpPr>
          <p:nvPr>
            <p:ph type="subTitle" idx="1"/>
          </p:nvPr>
        </p:nvSpPr>
        <p:spPr>
          <a:xfrm>
            <a:off x="713225" y="1327425"/>
            <a:ext cx="3290100" cy="20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9" name="Google Shape;1129;p35"/>
          <p:cNvSpPr/>
          <p:nvPr/>
        </p:nvSpPr>
        <p:spPr>
          <a:xfrm>
            <a:off x="2915633" y="-84405"/>
            <a:ext cx="6654701" cy="5955675"/>
          </a:xfrm>
          <a:custGeom>
            <a:avLst/>
            <a:gdLst/>
            <a:ahLst/>
            <a:cxnLst/>
            <a:rect l="l" t="t" r="r" b="b"/>
            <a:pathLst>
              <a:path w="167456" h="149866" extrusionOk="0">
                <a:moveTo>
                  <a:pt x="1" y="0"/>
                </a:moveTo>
                <a:cubicBezTo>
                  <a:pt x="6951" y="13875"/>
                  <a:pt x="18306" y="25071"/>
                  <a:pt x="32287" y="31809"/>
                </a:cubicBezTo>
                <a:cubicBezTo>
                  <a:pt x="50009" y="40299"/>
                  <a:pt x="70437" y="40936"/>
                  <a:pt x="89007" y="47303"/>
                </a:cubicBezTo>
                <a:cubicBezTo>
                  <a:pt x="95480" y="49505"/>
                  <a:pt x="102113" y="52794"/>
                  <a:pt x="105323" y="58816"/>
                </a:cubicBezTo>
                <a:cubicBezTo>
                  <a:pt x="107419" y="62769"/>
                  <a:pt x="107737" y="67359"/>
                  <a:pt x="107790" y="71816"/>
                </a:cubicBezTo>
                <a:cubicBezTo>
                  <a:pt x="107949" y="85160"/>
                  <a:pt x="106013" y="99062"/>
                  <a:pt x="111027" y="111424"/>
                </a:cubicBezTo>
                <a:cubicBezTo>
                  <a:pt x="114927" y="121081"/>
                  <a:pt x="122726" y="128722"/>
                  <a:pt x="131561" y="134240"/>
                </a:cubicBezTo>
                <a:cubicBezTo>
                  <a:pt x="140369" y="139758"/>
                  <a:pt x="150211" y="143366"/>
                  <a:pt x="160000" y="146921"/>
                </a:cubicBezTo>
                <a:cubicBezTo>
                  <a:pt x="162468" y="147823"/>
                  <a:pt x="164988" y="148778"/>
                  <a:pt x="167455" y="149866"/>
                </a:cubicBezTo>
                <a:lnTo>
                  <a:pt x="16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5"/>
          <p:cNvSpPr/>
          <p:nvPr/>
        </p:nvSpPr>
        <p:spPr>
          <a:xfrm>
            <a:off x="6741575" y="1044875"/>
            <a:ext cx="255375" cy="371725"/>
          </a:xfrm>
          <a:custGeom>
            <a:avLst/>
            <a:gdLst/>
            <a:ahLst/>
            <a:cxnLst/>
            <a:rect l="l" t="t" r="r" b="b"/>
            <a:pathLst>
              <a:path w="10215" h="14869" extrusionOk="0">
                <a:moveTo>
                  <a:pt x="1035" y="4602"/>
                </a:moveTo>
                <a:cubicBezTo>
                  <a:pt x="1168" y="4920"/>
                  <a:pt x="1327" y="5239"/>
                  <a:pt x="1433" y="5530"/>
                </a:cubicBezTo>
                <a:lnTo>
                  <a:pt x="1433" y="5504"/>
                </a:lnTo>
                <a:cubicBezTo>
                  <a:pt x="1911" y="6618"/>
                  <a:pt x="2441" y="7706"/>
                  <a:pt x="3025" y="8740"/>
                </a:cubicBezTo>
                <a:cubicBezTo>
                  <a:pt x="2521" y="7971"/>
                  <a:pt x="2070" y="7202"/>
                  <a:pt x="1698" y="6353"/>
                </a:cubicBezTo>
                <a:cubicBezTo>
                  <a:pt x="1433" y="5796"/>
                  <a:pt x="1221" y="5212"/>
                  <a:pt x="1035" y="4602"/>
                </a:cubicBezTo>
                <a:close/>
                <a:moveTo>
                  <a:pt x="3029" y="3034"/>
                </a:moveTo>
                <a:cubicBezTo>
                  <a:pt x="3044" y="3034"/>
                  <a:pt x="3061" y="3035"/>
                  <a:pt x="3078" y="3037"/>
                </a:cubicBezTo>
                <a:cubicBezTo>
                  <a:pt x="3078" y="3063"/>
                  <a:pt x="3104" y="3063"/>
                  <a:pt x="3104" y="3090"/>
                </a:cubicBezTo>
                <a:cubicBezTo>
                  <a:pt x="3211" y="3275"/>
                  <a:pt x="3317" y="3435"/>
                  <a:pt x="3449" y="3620"/>
                </a:cubicBezTo>
                <a:cubicBezTo>
                  <a:pt x="3420" y="3605"/>
                  <a:pt x="3391" y="3599"/>
                  <a:pt x="3365" y="3599"/>
                </a:cubicBezTo>
                <a:cubicBezTo>
                  <a:pt x="3248" y="3599"/>
                  <a:pt x="3172" y="3724"/>
                  <a:pt x="3237" y="3832"/>
                </a:cubicBezTo>
                <a:cubicBezTo>
                  <a:pt x="3237" y="3859"/>
                  <a:pt x="3237" y="3859"/>
                  <a:pt x="3237" y="3859"/>
                </a:cubicBezTo>
                <a:cubicBezTo>
                  <a:pt x="3211" y="3886"/>
                  <a:pt x="3211" y="3912"/>
                  <a:pt x="3237" y="3939"/>
                </a:cubicBezTo>
                <a:cubicBezTo>
                  <a:pt x="3715" y="5610"/>
                  <a:pt x="4378" y="7255"/>
                  <a:pt x="5227" y="8820"/>
                </a:cubicBezTo>
                <a:cubicBezTo>
                  <a:pt x="4404" y="7547"/>
                  <a:pt x="3715" y="6220"/>
                  <a:pt x="3211" y="4841"/>
                </a:cubicBezTo>
                <a:cubicBezTo>
                  <a:pt x="3107" y="4582"/>
                  <a:pt x="2397" y="3034"/>
                  <a:pt x="3029" y="3034"/>
                </a:cubicBezTo>
                <a:close/>
                <a:moveTo>
                  <a:pt x="4829" y="4928"/>
                </a:moveTo>
                <a:lnTo>
                  <a:pt x="4829" y="4928"/>
                </a:lnTo>
                <a:cubicBezTo>
                  <a:pt x="6169" y="6670"/>
                  <a:pt x="7222" y="8595"/>
                  <a:pt x="7986" y="10651"/>
                </a:cubicBezTo>
                <a:cubicBezTo>
                  <a:pt x="7933" y="10518"/>
                  <a:pt x="7853" y="10359"/>
                  <a:pt x="7774" y="10200"/>
                </a:cubicBezTo>
                <a:cubicBezTo>
                  <a:pt x="7561" y="9722"/>
                  <a:pt x="7349" y="9244"/>
                  <a:pt x="7110" y="8767"/>
                </a:cubicBezTo>
                <a:cubicBezTo>
                  <a:pt x="7057" y="8608"/>
                  <a:pt x="6978" y="8449"/>
                  <a:pt x="6898" y="8316"/>
                </a:cubicBezTo>
                <a:cubicBezTo>
                  <a:pt x="6659" y="7865"/>
                  <a:pt x="6421" y="7414"/>
                  <a:pt x="6129" y="6989"/>
                </a:cubicBezTo>
                <a:cubicBezTo>
                  <a:pt x="5864" y="6565"/>
                  <a:pt x="5572" y="6061"/>
                  <a:pt x="5253" y="5636"/>
                </a:cubicBezTo>
                <a:cubicBezTo>
                  <a:pt x="5125" y="5400"/>
                  <a:pt x="4978" y="5164"/>
                  <a:pt x="4829" y="4928"/>
                </a:cubicBezTo>
                <a:close/>
                <a:moveTo>
                  <a:pt x="4537" y="5583"/>
                </a:moveTo>
                <a:cubicBezTo>
                  <a:pt x="4537" y="5610"/>
                  <a:pt x="4564" y="5636"/>
                  <a:pt x="4564" y="5636"/>
                </a:cubicBezTo>
                <a:cubicBezTo>
                  <a:pt x="5333" y="7281"/>
                  <a:pt x="6235" y="8847"/>
                  <a:pt x="7270" y="10332"/>
                </a:cubicBezTo>
                <a:cubicBezTo>
                  <a:pt x="7323" y="10491"/>
                  <a:pt x="7402" y="10677"/>
                  <a:pt x="7455" y="10863"/>
                </a:cubicBezTo>
                <a:cubicBezTo>
                  <a:pt x="7137" y="10385"/>
                  <a:pt x="6819" y="9881"/>
                  <a:pt x="6553" y="9377"/>
                </a:cubicBezTo>
                <a:cubicBezTo>
                  <a:pt x="6182" y="8767"/>
                  <a:pt x="5810" y="8130"/>
                  <a:pt x="5466" y="7520"/>
                </a:cubicBezTo>
                <a:cubicBezTo>
                  <a:pt x="5280" y="7175"/>
                  <a:pt x="5068" y="6804"/>
                  <a:pt x="4882" y="6459"/>
                </a:cubicBezTo>
                <a:cubicBezTo>
                  <a:pt x="4749" y="6167"/>
                  <a:pt x="4643" y="5875"/>
                  <a:pt x="4511" y="5610"/>
                </a:cubicBezTo>
                <a:lnTo>
                  <a:pt x="4537" y="5583"/>
                </a:lnTo>
                <a:close/>
                <a:moveTo>
                  <a:pt x="1194" y="3567"/>
                </a:moveTo>
                <a:lnTo>
                  <a:pt x="1194" y="3567"/>
                </a:lnTo>
                <a:cubicBezTo>
                  <a:pt x="1221" y="3832"/>
                  <a:pt x="1274" y="4098"/>
                  <a:pt x="1354" y="4363"/>
                </a:cubicBezTo>
                <a:cubicBezTo>
                  <a:pt x="1778" y="5530"/>
                  <a:pt x="2282" y="6645"/>
                  <a:pt x="2919" y="7706"/>
                </a:cubicBezTo>
                <a:cubicBezTo>
                  <a:pt x="3529" y="8900"/>
                  <a:pt x="4219" y="10067"/>
                  <a:pt x="4962" y="11234"/>
                </a:cubicBezTo>
                <a:lnTo>
                  <a:pt x="5174" y="11606"/>
                </a:lnTo>
                <a:lnTo>
                  <a:pt x="5015" y="11393"/>
                </a:lnTo>
                <a:cubicBezTo>
                  <a:pt x="4537" y="10704"/>
                  <a:pt x="4113" y="9961"/>
                  <a:pt x="3715" y="9298"/>
                </a:cubicBezTo>
                <a:cubicBezTo>
                  <a:pt x="3211" y="8475"/>
                  <a:pt x="2760" y="7600"/>
                  <a:pt x="2335" y="6724"/>
                </a:cubicBezTo>
                <a:cubicBezTo>
                  <a:pt x="2017" y="6061"/>
                  <a:pt x="1088" y="4549"/>
                  <a:pt x="1194" y="3567"/>
                </a:cubicBezTo>
                <a:close/>
                <a:moveTo>
                  <a:pt x="4298" y="6008"/>
                </a:moveTo>
                <a:lnTo>
                  <a:pt x="4298" y="6008"/>
                </a:lnTo>
                <a:cubicBezTo>
                  <a:pt x="4404" y="6220"/>
                  <a:pt x="4484" y="6406"/>
                  <a:pt x="4590" y="6592"/>
                </a:cubicBezTo>
                <a:cubicBezTo>
                  <a:pt x="4855" y="7175"/>
                  <a:pt x="5121" y="7759"/>
                  <a:pt x="5439" y="8316"/>
                </a:cubicBezTo>
                <a:cubicBezTo>
                  <a:pt x="5810" y="9032"/>
                  <a:pt x="6235" y="9749"/>
                  <a:pt x="6686" y="10438"/>
                </a:cubicBezTo>
                <a:cubicBezTo>
                  <a:pt x="6872" y="10783"/>
                  <a:pt x="7137" y="11102"/>
                  <a:pt x="7455" y="11314"/>
                </a:cubicBezTo>
                <a:cubicBezTo>
                  <a:pt x="7561" y="11420"/>
                  <a:pt x="7668" y="11499"/>
                  <a:pt x="7800" y="11553"/>
                </a:cubicBezTo>
                <a:cubicBezTo>
                  <a:pt x="7800" y="11685"/>
                  <a:pt x="7774" y="11844"/>
                  <a:pt x="7721" y="11977"/>
                </a:cubicBezTo>
                <a:cubicBezTo>
                  <a:pt x="7561" y="11791"/>
                  <a:pt x="7376" y="11606"/>
                  <a:pt x="7190" y="11393"/>
                </a:cubicBezTo>
                <a:cubicBezTo>
                  <a:pt x="6447" y="10332"/>
                  <a:pt x="5545" y="8740"/>
                  <a:pt x="5386" y="8449"/>
                </a:cubicBezTo>
                <a:lnTo>
                  <a:pt x="5413" y="8449"/>
                </a:lnTo>
                <a:cubicBezTo>
                  <a:pt x="4988" y="7653"/>
                  <a:pt x="4617" y="6857"/>
                  <a:pt x="4298" y="6008"/>
                </a:cubicBezTo>
                <a:close/>
                <a:moveTo>
                  <a:pt x="8119" y="11818"/>
                </a:moveTo>
                <a:cubicBezTo>
                  <a:pt x="8198" y="12083"/>
                  <a:pt x="8225" y="12295"/>
                  <a:pt x="8145" y="12322"/>
                </a:cubicBezTo>
                <a:cubicBezTo>
                  <a:pt x="8130" y="12337"/>
                  <a:pt x="8114" y="12344"/>
                  <a:pt x="8097" y="12344"/>
                </a:cubicBezTo>
                <a:cubicBezTo>
                  <a:pt x="8056" y="12344"/>
                  <a:pt x="8008" y="12306"/>
                  <a:pt x="7933" y="12269"/>
                </a:cubicBezTo>
                <a:cubicBezTo>
                  <a:pt x="8012" y="12136"/>
                  <a:pt x="8092" y="11977"/>
                  <a:pt x="8119" y="11844"/>
                </a:cubicBezTo>
                <a:lnTo>
                  <a:pt x="8119" y="11818"/>
                </a:lnTo>
                <a:close/>
                <a:moveTo>
                  <a:pt x="2574" y="2214"/>
                </a:moveTo>
                <a:lnTo>
                  <a:pt x="3025" y="2639"/>
                </a:lnTo>
                <a:cubicBezTo>
                  <a:pt x="2946" y="2618"/>
                  <a:pt x="2876" y="2609"/>
                  <a:pt x="2814" y="2609"/>
                </a:cubicBezTo>
                <a:cubicBezTo>
                  <a:pt x="2311" y="2609"/>
                  <a:pt x="2329" y="3233"/>
                  <a:pt x="2494" y="3753"/>
                </a:cubicBezTo>
                <a:cubicBezTo>
                  <a:pt x="3396" y="6751"/>
                  <a:pt x="4988" y="9483"/>
                  <a:pt x="7110" y="11791"/>
                </a:cubicBezTo>
                <a:cubicBezTo>
                  <a:pt x="7217" y="11950"/>
                  <a:pt x="7323" y="12083"/>
                  <a:pt x="7429" y="12242"/>
                </a:cubicBezTo>
                <a:cubicBezTo>
                  <a:pt x="7645" y="12478"/>
                  <a:pt x="7904" y="12757"/>
                  <a:pt x="8208" y="12757"/>
                </a:cubicBezTo>
                <a:cubicBezTo>
                  <a:pt x="8314" y="12757"/>
                  <a:pt x="8426" y="12723"/>
                  <a:pt x="8543" y="12640"/>
                </a:cubicBezTo>
                <a:cubicBezTo>
                  <a:pt x="8570" y="12640"/>
                  <a:pt x="8596" y="12614"/>
                  <a:pt x="8596" y="12614"/>
                </a:cubicBezTo>
                <a:cubicBezTo>
                  <a:pt x="8623" y="12693"/>
                  <a:pt x="8649" y="12799"/>
                  <a:pt x="8649" y="12906"/>
                </a:cubicBezTo>
                <a:cubicBezTo>
                  <a:pt x="8420" y="13121"/>
                  <a:pt x="8211" y="13227"/>
                  <a:pt x="8020" y="13227"/>
                </a:cubicBezTo>
                <a:cubicBezTo>
                  <a:pt x="7834" y="13227"/>
                  <a:pt x="7665" y="13128"/>
                  <a:pt x="7508" y="12932"/>
                </a:cubicBezTo>
                <a:cubicBezTo>
                  <a:pt x="7190" y="12614"/>
                  <a:pt x="6898" y="12269"/>
                  <a:pt x="6659" y="11897"/>
                </a:cubicBezTo>
                <a:cubicBezTo>
                  <a:pt x="6261" y="11367"/>
                  <a:pt x="5890" y="10810"/>
                  <a:pt x="5519" y="10253"/>
                </a:cubicBezTo>
                <a:cubicBezTo>
                  <a:pt x="4749" y="9059"/>
                  <a:pt x="4060" y="7812"/>
                  <a:pt x="3476" y="6512"/>
                </a:cubicBezTo>
                <a:cubicBezTo>
                  <a:pt x="3184" y="5849"/>
                  <a:pt x="2919" y="5132"/>
                  <a:pt x="2653" y="4416"/>
                </a:cubicBezTo>
                <a:cubicBezTo>
                  <a:pt x="2415" y="3726"/>
                  <a:pt x="2070" y="2851"/>
                  <a:pt x="2547" y="2241"/>
                </a:cubicBezTo>
                <a:lnTo>
                  <a:pt x="2574" y="2214"/>
                </a:lnTo>
                <a:close/>
                <a:moveTo>
                  <a:pt x="2293" y="1679"/>
                </a:moveTo>
                <a:cubicBezTo>
                  <a:pt x="2379" y="1679"/>
                  <a:pt x="2472" y="1689"/>
                  <a:pt x="2574" y="1710"/>
                </a:cubicBezTo>
                <a:cubicBezTo>
                  <a:pt x="4219" y="2028"/>
                  <a:pt x="5572" y="3886"/>
                  <a:pt x="6500" y="5132"/>
                </a:cubicBezTo>
                <a:cubicBezTo>
                  <a:pt x="7588" y="6592"/>
                  <a:pt x="8623" y="8104"/>
                  <a:pt x="9259" y="9828"/>
                </a:cubicBezTo>
                <a:cubicBezTo>
                  <a:pt x="9578" y="10677"/>
                  <a:pt x="9790" y="11553"/>
                  <a:pt x="9843" y="12481"/>
                </a:cubicBezTo>
                <a:cubicBezTo>
                  <a:pt x="9896" y="12906"/>
                  <a:pt x="9870" y="13357"/>
                  <a:pt x="9763" y="13808"/>
                </a:cubicBezTo>
                <a:cubicBezTo>
                  <a:pt x="9657" y="14152"/>
                  <a:pt x="9365" y="14418"/>
                  <a:pt x="9021" y="14471"/>
                </a:cubicBezTo>
                <a:cubicBezTo>
                  <a:pt x="9631" y="13914"/>
                  <a:pt x="9365" y="12508"/>
                  <a:pt x="9286" y="11844"/>
                </a:cubicBezTo>
                <a:cubicBezTo>
                  <a:pt x="9100" y="10571"/>
                  <a:pt x="8702" y="9351"/>
                  <a:pt x="8119" y="8236"/>
                </a:cubicBezTo>
                <a:cubicBezTo>
                  <a:pt x="6819" y="5690"/>
                  <a:pt x="4749" y="3700"/>
                  <a:pt x="2653" y="1869"/>
                </a:cubicBezTo>
                <a:cubicBezTo>
                  <a:pt x="2614" y="1829"/>
                  <a:pt x="2567" y="1810"/>
                  <a:pt x="2524" y="1810"/>
                </a:cubicBezTo>
                <a:cubicBezTo>
                  <a:pt x="2481" y="1810"/>
                  <a:pt x="2441" y="1829"/>
                  <a:pt x="2415" y="1869"/>
                </a:cubicBezTo>
                <a:cubicBezTo>
                  <a:pt x="1592" y="2639"/>
                  <a:pt x="2123" y="3886"/>
                  <a:pt x="2441" y="4761"/>
                </a:cubicBezTo>
                <a:cubicBezTo>
                  <a:pt x="2972" y="6220"/>
                  <a:pt x="3609" y="7626"/>
                  <a:pt x="4351" y="8979"/>
                </a:cubicBezTo>
                <a:cubicBezTo>
                  <a:pt x="5094" y="10306"/>
                  <a:pt x="5943" y="11579"/>
                  <a:pt x="6925" y="12773"/>
                </a:cubicBezTo>
                <a:cubicBezTo>
                  <a:pt x="7211" y="13113"/>
                  <a:pt x="7836" y="13683"/>
                  <a:pt x="8343" y="13683"/>
                </a:cubicBezTo>
                <a:cubicBezTo>
                  <a:pt x="8587" y="13683"/>
                  <a:pt x="8803" y="13551"/>
                  <a:pt x="8941" y="13197"/>
                </a:cubicBezTo>
                <a:cubicBezTo>
                  <a:pt x="9100" y="12799"/>
                  <a:pt x="8861" y="12242"/>
                  <a:pt x="8729" y="11844"/>
                </a:cubicBezTo>
                <a:cubicBezTo>
                  <a:pt x="8066" y="9642"/>
                  <a:pt x="7031" y="7520"/>
                  <a:pt x="5731" y="5610"/>
                </a:cubicBezTo>
                <a:cubicBezTo>
                  <a:pt x="5386" y="5159"/>
                  <a:pt x="5068" y="4708"/>
                  <a:pt x="4696" y="4257"/>
                </a:cubicBezTo>
                <a:lnTo>
                  <a:pt x="4696" y="4257"/>
                </a:lnTo>
                <a:cubicBezTo>
                  <a:pt x="6580" y="6194"/>
                  <a:pt x="8198" y="8396"/>
                  <a:pt x="8782" y="11075"/>
                </a:cubicBezTo>
                <a:cubicBezTo>
                  <a:pt x="8968" y="11818"/>
                  <a:pt x="9286" y="13197"/>
                  <a:pt x="8941" y="13967"/>
                </a:cubicBezTo>
                <a:cubicBezTo>
                  <a:pt x="8808" y="14266"/>
                  <a:pt x="8617" y="14387"/>
                  <a:pt x="8395" y="14387"/>
                </a:cubicBezTo>
                <a:cubicBezTo>
                  <a:pt x="7556" y="14387"/>
                  <a:pt x="6275" y="12652"/>
                  <a:pt x="6023" y="12295"/>
                </a:cubicBezTo>
                <a:cubicBezTo>
                  <a:pt x="4988" y="10783"/>
                  <a:pt x="4033" y="9191"/>
                  <a:pt x="3184" y="7547"/>
                </a:cubicBezTo>
                <a:cubicBezTo>
                  <a:pt x="2680" y="6671"/>
                  <a:pt x="2256" y="5769"/>
                  <a:pt x="1858" y="4841"/>
                </a:cubicBezTo>
                <a:cubicBezTo>
                  <a:pt x="1584" y="4043"/>
                  <a:pt x="982" y="1679"/>
                  <a:pt x="2293" y="1679"/>
                </a:cubicBezTo>
                <a:close/>
                <a:moveTo>
                  <a:pt x="2347" y="1"/>
                </a:moveTo>
                <a:cubicBezTo>
                  <a:pt x="2038" y="1"/>
                  <a:pt x="1723" y="76"/>
                  <a:pt x="1407" y="251"/>
                </a:cubicBezTo>
                <a:cubicBezTo>
                  <a:pt x="1" y="994"/>
                  <a:pt x="345" y="3010"/>
                  <a:pt x="637" y="4257"/>
                </a:cubicBezTo>
                <a:cubicBezTo>
                  <a:pt x="1274" y="7016"/>
                  <a:pt x="2892" y="9404"/>
                  <a:pt x="4723" y="11553"/>
                </a:cubicBezTo>
                <a:cubicBezTo>
                  <a:pt x="5280" y="12428"/>
                  <a:pt x="5996" y="13224"/>
                  <a:pt x="6792" y="13914"/>
                </a:cubicBezTo>
                <a:lnTo>
                  <a:pt x="6845" y="13967"/>
                </a:lnTo>
                <a:cubicBezTo>
                  <a:pt x="6872" y="13993"/>
                  <a:pt x="6898" y="13993"/>
                  <a:pt x="6925" y="14020"/>
                </a:cubicBezTo>
                <a:lnTo>
                  <a:pt x="7190" y="14205"/>
                </a:lnTo>
                <a:lnTo>
                  <a:pt x="7270" y="14259"/>
                </a:lnTo>
                <a:cubicBezTo>
                  <a:pt x="7508" y="14471"/>
                  <a:pt x="7800" y="14630"/>
                  <a:pt x="8119" y="14710"/>
                </a:cubicBezTo>
                <a:cubicBezTo>
                  <a:pt x="8344" y="14816"/>
                  <a:pt x="8583" y="14869"/>
                  <a:pt x="8818" y="14869"/>
                </a:cubicBezTo>
                <a:cubicBezTo>
                  <a:pt x="9054" y="14869"/>
                  <a:pt x="9286" y="14816"/>
                  <a:pt x="9498" y="14710"/>
                </a:cubicBezTo>
                <a:cubicBezTo>
                  <a:pt x="10214" y="14285"/>
                  <a:pt x="10214" y="13303"/>
                  <a:pt x="10161" y="12587"/>
                </a:cubicBezTo>
                <a:cubicBezTo>
                  <a:pt x="10082" y="10279"/>
                  <a:pt x="8968" y="8130"/>
                  <a:pt x="7668" y="6220"/>
                </a:cubicBezTo>
                <a:cubicBezTo>
                  <a:pt x="6500" y="4522"/>
                  <a:pt x="5174" y="2586"/>
                  <a:pt x="3264" y="1630"/>
                </a:cubicBezTo>
                <a:cubicBezTo>
                  <a:pt x="2913" y="1471"/>
                  <a:pt x="2514" y="1273"/>
                  <a:pt x="2148" y="1273"/>
                </a:cubicBezTo>
                <a:cubicBezTo>
                  <a:pt x="1905" y="1273"/>
                  <a:pt x="1677" y="1360"/>
                  <a:pt x="1486" y="1604"/>
                </a:cubicBezTo>
                <a:cubicBezTo>
                  <a:pt x="1221" y="2002"/>
                  <a:pt x="1088" y="2453"/>
                  <a:pt x="1115" y="2930"/>
                </a:cubicBezTo>
                <a:cubicBezTo>
                  <a:pt x="1062" y="2930"/>
                  <a:pt x="1035" y="2957"/>
                  <a:pt x="1009" y="3010"/>
                </a:cubicBezTo>
                <a:cubicBezTo>
                  <a:pt x="849" y="3249"/>
                  <a:pt x="796" y="3567"/>
                  <a:pt x="823" y="3859"/>
                </a:cubicBezTo>
                <a:cubicBezTo>
                  <a:pt x="664" y="3169"/>
                  <a:pt x="637" y="2479"/>
                  <a:pt x="743" y="1790"/>
                </a:cubicBezTo>
                <a:cubicBezTo>
                  <a:pt x="926" y="877"/>
                  <a:pt x="1573" y="368"/>
                  <a:pt x="2366" y="368"/>
                </a:cubicBezTo>
                <a:cubicBezTo>
                  <a:pt x="2610" y="368"/>
                  <a:pt x="2868" y="416"/>
                  <a:pt x="3131" y="516"/>
                </a:cubicBezTo>
                <a:cubicBezTo>
                  <a:pt x="3900" y="808"/>
                  <a:pt x="4484" y="1471"/>
                  <a:pt x="5041" y="2081"/>
                </a:cubicBezTo>
                <a:cubicBezTo>
                  <a:pt x="5072" y="2118"/>
                  <a:pt x="5109" y="2134"/>
                  <a:pt x="5144" y="2134"/>
                </a:cubicBezTo>
                <a:cubicBezTo>
                  <a:pt x="5263" y="2134"/>
                  <a:pt x="5376" y="1965"/>
                  <a:pt x="5253" y="1843"/>
                </a:cubicBezTo>
                <a:cubicBezTo>
                  <a:pt x="4543" y="1028"/>
                  <a:pt x="3488" y="1"/>
                  <a:pt x="2347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5"/>
          <p:cNvSpPr/>
          <p:nvPr/>
        </p:nvSpPr>
        <p:spPr>
          <a:xfrm>
            <a:off x="6890150" y="1108850"/>
            <a:ext cx="15275" cy="8625"/>
          </a:xfrm>
          <a:custGeom>
            <a:avLst/>
            <a:gdLst/>
            <a:ahLst/>
            <a:cxnLst/>
            <a:rect l="l" t="t" r="r" b="b"/>
            <a:pathLst>
              <a:path w="611" h="345" extrusionOk="0">
                <a:moveTo>
                  <a:pt x="239" y="0"/>
                </a:moveTo>
                <a:cubicBezTo>
                  <a:pt x="0" y="0"/>
                  <a:pt x="0" y="345"/>
                  <a:pt x="239" y="345"/>
                </a:cubicBezTo>
                <a:lnTo>
                  <a:pt x="398" y="345"/>
                </a:lnTo>
                <a:cubicBezTo>
                  <a:pt x="610" y="345"/>
                  <a:pt x="610" y="0"/>
                  <a:pt x="398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5"/>
          <p:cNvSpPr/>
          <p:nvPr/>
        </p:nvSpPr>
        <p:spPr>
          <a:xfrm>
            <a:off x="6697800" y="1006175"/>
            <a:ext cx="392175" cy="452100"/>
          </a:xfrm>
          <a:custGeom>
            <a:avLst/>
            <a:gdLst/>
            <a:ahLst/>
            <a:cxnLst/>
            <a:rect l="l" t="t" r="r" b="b"/>
            <a:pathLst>
              <a:path w="15687" h="18084" extrusionOk="0">
                <a:moveTo>
                  <a:pt x="3618" y="1"/>
                </a:moveTo>
                <a:cubicBezTo>
                  <a:pt x="2495" y="1"/>
                  <a:pt x="1481" y="712"/>
                  <a:pt x="903" y="1746"/>
                </a:cubicBezTo>
                <a:cubicBezTo>
                  <a:pt x="1" y="3391"/>
                  <a:pt x="478" y="5301"/>
                  <a:pt x="1194" y="6866"/>
                </a:cubicBezTo>
                <a:cubicBezTo>
                  <a:pt x="2149" y="8882"/>
                  <a:pt x="3317" y="10766"/>
                  <a:pt x="4696" y="12517"/>
                </a:cubicBezTo>
                <a:cubicBezTo>
                  <a:pt x="5890" y="14056"/>
                  <a:pt x="7190" y="15674"/>
                  <a:pt x="8755" y="16868"/>
                </a:cubicBezTo>
                <a:cubicBezTo>
                  <a:pt x="9605" y="17514"/>
                  <a:pt x="10724" y="18083"/>
                  <a:pt x="11818" y="18083"/>
                </a:cubicBezTo>
                <a:cubicBezTo>
                  <a:pt x="12296" y="18083"/>
                  <a:pt x="12769" y="17975"/>
                  <a:pt x="13212" y="17717"/>
                </a:cubicBezTo>
                <a:cubicBezTo>
                  <a:pt x="15175" y="16602"/>
                  <a:pt x="13876" y="13949"/>
                  <a:pt x="13265" y="12411"/>
                </a:cubicBezTo>
                <a:cubicBezTo>
                  <a:pt x="12363" y="10129"/>
                  <a:pt x="11170" y="7980"/>
                  <a:pt x="9710" y="6044"/>
                </a:cubicBezTo>
                <a:cubicBezTo>
                  <a:pt x="9671" y="5988"/>
                  <a:pt x="9620" y="5966"/>
                  <a:pt x="9570" y="5966"/>
                </a:cubicBezTo>
                <a:cubicBezTo>
                  <a:pt x="9453" y="5966"/>
                  <a:pt x="9344" y="6091"/>
                  <a:pt x="9419" y="6203"/>
                </a:cubicBezTo>
                <a:cubicBezTo>
                  <a:pt x="10480" y="7609"/>
                  <a:pt x="11382" y="9095"/>
                  <a:pt x="12151" y="10686"/>
                </a:cubicBezTo>
                <a:cubicBezTo>
                  <a:pt x="12549" y="11535"/>
                  <a:pt x="12920" y="12411"/>
                  <a:pt x="13239" y="13339"/>
                </a:cubicBezTo>
                <a:cubicBezTo>
                  <a:pt x="13531" y="14135"/>
                  <a:pt x="13955" y="15117"/>
                  <a:pt x="13902" y="16019"/>
                </a:cubicBezTo>
                <a:cubicBezTo>
                  <a:pt x="13856" y="17216"/>
                  <a:pt x="12771" y="17754"/>
                  <a:pt x="11722" y="17754"/>
                </a:cubicBezTo>
                <a:cubicBezTo>
                  <a:pt x="11563" y="17754"/>
                  <a:pt x="11403" y="17741"/>
                  <a:pt x="11249" y="17717"/>
                </a:cubicBezTo>
                <a:cubicBezTo>
                  <a:pt x="10347" y="17531"/>
                  <a:pt x="9498" y="17080"/>
                  <a:pt x="8782" y="16470"/>
                </a:cubicBezTo>
                <a:cubicBezTo>
                  <a:pt x="7482" y="15356"/>
                  <a:pt x="6315" y="14135"/>
                  <a:pt x="5306" y="12782"/>
                </a:cubicBezTo>
                <a:cubicBezTo>
                  <a:pt x="4166" y="11376"/>
                  <a:pt x="3158" y="9864"/>
                  <a:pt x="2282" y="8299"/>
                </a:cubicBezTo>
                <a:cubicBezTo>
                  <a:pt x="1380" y="6680"/>
                  <a:pt x="345" y="4691"/>
                  <a:pt x="850" y="2781"/>
                </a:cubicBezTo>
                <a:cubicBezTo>
                  <a:pt x="1229" y="1359"/>
                  <a:pt x="2338" y="412"/>
                  <a:pt x="3599" y="412"/>
                </a:cubicBezTo>
                <a:cubicBezTo>
                  <a:pt x="4103" y="412"/>
                  <a:pt x="4632" y="563"/>
                  <a:pt x="5147" y="897"/>
                </a:cubicBezTo>
                <a:cubicBezTo>
                  <a:pt x="6580" y="1772"/>
                  <a:pt x="7827" y="3046"/>
                  <a:pt x="8968" y="4240"/>
                </a:cubicBezTo>
                <a:cubicBezTo>
                  <a:pt x="11674" y="7078"/>
                  <a:pt x="13822" y="10368"/>
                  <a:pt x="15335" y="14003"/>
                </a:cubicBezTo>
                <a:cubicBezTo>
                  <a:pt x="15364" y="14060"/>
                  <a:pt x="15420" y="14087"/>
                  <a:pt x="15478" y="14087"/>
                </a:cubicBezTo>
                <a:cubicBezTo>
                  <a:pt x="15581" y="14087"/>
                  <a:pt x="15687" y="14005"/>
                  <a:pt x="15653" y="13870"/>
                </a:cubicBezTo>
                <a:cubicBezTo>
                  <a:pt x="14088" y="10103"/>
                  <a:pt x="11833" y="6680"/>
                  <a:pt x="9021" y="3762"/>
                </a:cubicBezTo>
                <a:cubicBezTo>
                  <a:pt x="8304" y="3046"/>
                  <a:pt x="7561" y="2356"/>
                  <a:pt x="6819" y="1719"/>
                </a:cubicBezTo>
                <a:cubicBezTo>
                  <a:pt x="6155" y="1136"/>
                  <a:pt x="5413" y="499"/>
                  <a:pt x="4590" y="181"/>
                </a:cubicBezTo>
                <a:cubicBezTo>
                  <a:pt x="4262" y="58"/>
                  <a:pt x="3936" y="1"/>
                  <a:pt x="3618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5"/>
          <p:cNvSpPr/>
          <p:nvPr/>
        </p:nvSpPr>
        <p:spPr>
          <a:xfrm>
            <a:off x="7102375" y="1411950"/>
            <a:ext cx="8650" cy="12450"/>
          </a:xfrm>
          <a:custGeom>
            <a:avLst/>
            <a:gdLst/>
            <a:ahLst/>
            <a:cxnLst/>
            <a:rect l="l" t="t" r="r" b="b"/>
            <a:pathLst>
              <a:path w="346" h="498" extrusionOk="0">
                <a:moveTo>
                  <a:pt x="173" y="0"/>
                </a:moveTo>
                <a:cubicBezTo>
                  <a:pt x="87" y="0"/>
                  <a:pt x="1" y="53"/>
                  <a:pt x="1" y="159"/>
                </a:cubicBezTo>
                <a:lnTo>
                  <a:pt x="1" y="318"/>
                </a:lnTo>
                <a:cubicBezTo>
                  <a:pt x="1" y="438"/>
                  <a:pt x="87" y="497"/>
                  <a:pt x="173" y="497"/>
                </a:cubicBezTo>
                <a:cubicBezTo>
                  <a:pt x="259" y="497"/>
                  <a:pt x="345" y="438"/>
                  <a:pt x="345" y="318"/>
                </a:cubicBezTo>
                <a:lnTo>
                  <a:pt x="345" y="159"/>
                </a:lnTo>
                <a:cubicBezTo>
                  <a:pt x="345" y="53"/>
                  <a:pt x="259" y="0"/>
                  <a:pt x="17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35"/>
          <p:cNvSpPr/>
          <p:nvPr/>
        </p:nvSpPr>
        <p:spPr>
          <a:xfrm>
            <a:off x="6761475" y="939050"/>
            <a:ext cx="15275" cy="8650"/>
          </a:xfrm>
          <a:custGeom>
            <a:avLst/>
            <a:gdLst/>
            <a:ahLst/>
            <a:cxnLst/>
            <a:rect l="l" t="t" r="r" b="b"/>
            <a:pathLst>
              <a:path w="611" h="346" extrusionOk="0">
                <a:moveTo>
                  <a:pt x="213" y="0"/>
                </a:moveTo>
                <a:cubicBezTo>
                  <a:pt x="0" y="0"/>
                  <a:pt x="0" y="345"/>
                  <a:pt x="213" y="345"/>
                </a:cubicBezTo>
                <a:lnTo>
                  <a:pt x="372" y="345"/>
                </a:lnTo>
                <a:cubicBezTo>
                  <a:pt x="611" y="345"/>
                  <a:pt x="611" y="0"/>
                  <a:pt x="372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5"/>
          <p:cNvSpPr/>
          <p:nvPr/>
        </p:nvSpPr>
        <p:spPr>
          <a:xfrm>
            <a:off x="6806725" y="963950"/>
            <a:ext cx="15625" cy="12575"/>
          </a:xfrm>
          <a:custGeom>
            <a:avLst/>
            <a:gdLst/>
            <a:ahLst/>
            <a:cxnLst/>
            <a:rect l="l" t="t" r="r" b="b"/>
            <a:pathLst>
              <a:path w="625" h="503" extrusionOk="0">
                <a:moveTo>
                  <a:pt x="248" y="0"/>
                </a:moveTo>
                <a:cubicBezTo>
                  <a:pt x="125" y="0"/>
                  <a:pt x="1" y="173"/>
                  <a:pt x="127" y="278"/>
                </a:cubicBezTo>
                <a:lnTo>
                  <a:pt x="286" y="464"/>
                </a:lnTo>
                <a:cubicBezTo>
                  <a:pt x="314" y="491"/>
                  <a:pt x="345" y="502"/>
                  <a:pt x="377" y="502"/>
                </a:cubicBezTo>
                <a:cubicBezTo>
                  <a:pt x="500" y="502"/>
                  <a:pt x="625" y="330"/>
                  <a:pt x="498" y="225"/>
                </a:cubicBezTo>
                <a:lnTo>
                  <a:pt x="339" y="39"/>
                </a:lnTo>
                <a:cubicBezTo>
                  <a:pt x="312" y="12"/>
                  <a:pt x="280" y="0"/>
                  <a:pt x="248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35"/>
          <p:cNvSpPr/>
          <p:nvPr/>
        </p:nvSpPr>
        <p:spPr>
          <a:xfrm>
            <a:off x="6640775" y="834925"/>
            <a:ext cx="19250" cy="8650"/>
          </a:xfrm>
          <a:custGeom>
            <a:avLst/>
            <a:gdLst/>
            <a:ahLst/>
            <a:cxnLst/>
            <a:rect l="l" t="t" r="r" b="b"/>
            <a:pathLst>
              <a:path w="770" h="346" extrusionOk="0">
                <a:moveTo>
                  <a:pt x="239" y="0"/>
                </a:moveTo>
                <a:cubicBezTo>
                  <a:pt x="0" y="0"/>
                  <a:pt x="0" y="345"/>
                  <a:pt x="239" y="345"/>
                </a:cubicBezTo>
                <a:lnTo>
                  <a:pt x="557" y="345"/>
                </a:lnTo>
                <a:cubicBezTo>
                  <a:pt x="769" y="345"/>
                  <a:pt x="769" y="0"/>
                  <a:pt x="557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35"/>
          <p:cNvSpPr/>
          <p:nvPr/>
        </p:nvSpPr>
        <p:spPr>
          <a:xfrm>
            <a:off x="6676750" y="831425"/>
            <a:ext cx="603400" cy="902025"/>
          </a:xfrm>
          <a:custGeom>
            <a:avLst/>
            <a:gdLst/>
            <a:ahLst/>
            <a:cxnLst/>
            <a:rect l="l" t="t" r="r" b="b"/>
            <a:pathLst>
              <a:path w="24136" h="36081" extrusionOk="0">
                <a:moveTo>
                  <a:pt x="217" y="0"/>
                </a:moveTo>
                <a:cubicBezTo>
                  <a:pt x="81" y="0"/>
                  <a:pt x="0" y="217"/>
                  <a:pt x="153" y="326"/>
                </a:cubicBezTo>
                <a:cubicBezTo>
                  <a:pt x="3734" y="2581"/>
                  <a:pt x="6679" y="5632"/>
                  <a:pt x="9412" y="8869"/>
                </a:cubicBezTo>
                <a:cubicBezTo>
                  <a:pt x="8669" y="8073"/>
                  <a:pt x="7926" y="7277"/>
                  <a:pt x="7183" y="6507"/>
                </a:cubicBezTo>
                <a:cubicBezTo>
                  <a:pt x="7152" y="6470"/>
                  <a:pt x="7116" y="6455"/>
                  <a:pt x="7080" y="6455"/>
                </a:cubicBezTo>
                <a:cubicBezTo>
                  <a:pt x="6961" y="6455"/>
                  <a:pt x="6849" y="6624"/>
                  <a:pt x="6971" y="6746"/>
                </a:cubicBezTo>
                <a:cubicBezTo>
                  <a:pt x="13152" y="13246"/>
                  <a:pt x="19387" y="20595"/>
                  <a:pt x="20448" y="29880"/>
                </a:cubicBezTo>
                <a:cubicBezTo>
                  <a:pt x="20461" y="29986"/>
                  <a:pt x="20554" y="30039"/>
                  <a:pt x="20640" y="30039"/>
                </a:cubicBezTo>
                <a:cubicBezTo>
                  <a:pt x="20726" y="30039"/>
                  <a:pt x="20806" y="29986"/>
                  <a:pt x="20793" y="29880"/>
                </a:cubicBezTo>
                <a:cubicBezTo>
                  <a:pt x="20315" y="25768"/>
                  <a:pt x="18856" y="22054"/>
                  <a:pt x="16840" y="18605"/>
                </a:cubicBezTo>
                <a:lnTo>
                  <a:pt x="16840" y="18605"/>
                </a:lnTo>
                <a:cubicBezTo>
                  <a:pt x="18432" y="20939"/>
                  <a:pt x="19811" y="23407"/>
                  <a:pt x="20979" y="25980"/>
                </a:cubicBezTo>
                <a:cubicBezTo>
                  <a:pt x="21668" y="27492"/>
                  <a:pt x="22225" y="29058"/>
                  <a:pt x="22676" y="30623"/>
                </a:cubicBezTo>
                <a:cubicBezTo>
                  <a:pt x="23154" y="32347"/>
                  <a:pt x="23525" y="34125"/>
                  <a:pt x="23048" y="35876"/>
                </a:cubicBezTo>
                <a:cubicBezTo>
                  <a:pt x="23016" y="36001"/>
                  <a:pt x="23115" y="36080"/>
                  <a:pt x="23211" y="36080"/>
                </a:cubicBezTo>
                <a:cubicBezTo>
                  <a:pt x="23278" y="36080"/>
                  <a:pt x="23344" y="36042"/>
                  <a:pt x="23366" y="35955"/>
                </a:cubicBezTo>
                <a:cubicBezTo>
                  <a:pt x="24136" y="33249"/>
                  <a:pt x="23021" y="30225"/>
                  <a:pt x="22066" y="27705"/>
                </a:cubicBezTo>
                <a:cubicBezTo>
                  <a:pt x="21032" y="25052"/>
                  <a:pt x="19758" y="22531"/>
                  <a:pt x="18246" y="20144"/>
                </a:cubicBezTo>
                <a:cubicBezTo>
                  <a:pt x="15115" y="15236"/>
                  <a:pt x="11587" y="10593"/>
                  <a:pt x="7634" y="6322"/>
                </a:cubicBezTo>
                <a:cubicBezTo>
                  <a:pt x="5485" y="3908"/>
                  <a:pt x="3018" y="1785"/>
                  <a:pt x="312" y="34"/>
                </a:cubicBezTo>
                <a:cubicBezTo>
                  <a:pt x="279" y="11"/>
                  <a:pt x="247" y="0"/>
                  <a:pt x="217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35"/>
          <p:cNvSpPr/>
          <p:nvPr/>
        </p:nvSpPr>
        <p:spPr>
          <a:xfrm>
            <a:off x="7223075" y="1734925"/>
            <a:ext cx="8000" cy="12625"/>
          </a:xfrm>
          <a:custGeom>
            <a:avLst/>
            <a:gdLst/>
            <a:ahLst/>
            <a:cxnLst/>
            <a:rect l="l" t="t" r="r" b="b"/>
            <a:pathLst>
              <a:path w="320" h="505" extrusionOk="0">
                <a:moveTo>
                  <a:pt x="160" y="1"/>
                </a:moveTo>
                <a:cubicBezTo>
                  <a:pt x="81" y="1"/>
                  <a:pt x="1" y="54"/>
                  <a:pt x="1" y="160"/>
                </a:cubicBezTo>
                <a:lnTo>
                  <a:pt x="1" y="346"/>
                </a:lnTo>
                <a:cubicBezTo>
                  <a:pt x="1" y="452"/>
                  <a:pt x="81" y="505"/>
                  <a:pt x="160" y="505"/>
                </a:cubicBezTo>
                <a:cubicBezTo>
                  <a:pt x="240" y="505"/>
                  <a:pt x="319" y="452"/>
                  <a:pt x="319" y="346"/>
                </a:cubicBezTo>
                <a:lnTo>
                  <a:pt x="319" y="160"/>
                </a:lnTo>
                <a:cubicBezTo>
                  <a:pt x="319" y="54"/>
                  <a:pt x="240" y="1"/>
                  <a:pt x="16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5"/>
          <p:cNvSpPr/>
          <p:nvPr/>
        </p:nvSpPr>
        <p:spPr>
          <a:xfrm>
            <a:off x="6517400" y="771600"/>
            <a:ext cx="686975" cy="972825"/>
          </a:xfrm>
          <a:custGeom>
            <a:avLst/>
            <a:gdLst/>
            <a:ahLst/>
            <a:cxnLst/>
            <a:rect l="l" t="t" r="r" b="b"/>
            <a:pathLst>
              <a:path w="27479" h="38913" extrusionOk="0">
                <a:moveTo>
                  <a:pt x="1617" y="1"/>
                </a:moveTo>
                <a:cubicBezTo>
                  <a:pt x="1582" y="1"/>
                  <a:pt x="1545" y="12"/>
                  <a:pt x="1513" y="40"/>
                </a:cubicBezTo>
                <a:cubicBezTo>
                  <a:pt x="1" y="1340"/>
                  <a:pt x="425" y="3595"/>
                  <a:pt x="823" y="5319"/>
                </a:cubicBezTo>
                <a:cubicBezTo>
                  <a:pt x="1407" y="7680"/>
                  <a:pt x="2282" y="9935"/>
                  <a:pt x="3449" y="12084"/>
                </a:cubicBezTo>
                <a:cubicBezTo>
                  <a:pt x="5359" y="15665"/>
                  <a:pt x="7853" y="18902"/>
                  <a:pt x="10453" y="22033"/>
                </a:cubicBezTo>
                <a:cubicBezTo>
                  <a:pt x="15096" y="28506"/>
                  <a:pt x="20747" y="34183"/>
                  <a:pt x="27167" y="38879"/>
                </a:cubicBezTo>
                <a:cubicBezTo>
                  <a:pt x="27200" y="38902"/>
                  <a:pt x="27232" y="38913"/>
                  <a:pt x="27262" y="38913"/>
                </a:cubicBezTo>
                <a:cubicBezTo>
                  <a:pt x="27398" y="38913"/>
                  <a:pt x="27479" y="38696"/>
                  <a:pt x="27326" y="38587"/>
                </a:cubicBezTo>
                <a:cubicBezTo>
                  <a:pt x="22179" y="34820"/>
                  <a:pt x="17510" y="30416"/>
                  <a:pt x="13478" y="25455"/>
                </a:cubicBezTo>
                <a:lnTo>
                  <a:pt x="13478" y="25455"/>
                </a:lnTo>
                <a:cubicBezTo>
                  <a:pt x="14937" y="27047"/>
                  <a:pt x="16449" y="28585"/>
                  <a:pt x="17935" y="30124"/>
                </a:cubicBezTo>
                <a:cubicBezTo>
                  <a:pt x="19801" y="32040"/>
                  <a:pt x="21995" y="34400"/>
                  <a:pt x="24822" y="34400"/>
                </a:cubicBezTo>
                <a:cubicBezTo>
                  <a:pt x="25008" y="34400"/>
                  <a:pt x="25197" y="34390"/>
                  <a:pt x="25389" y="34369"/>
                </a:cubicBezTo>
                <a:cubicBezTo>
                  <a:pt x="25594" y="34369"/>
                  <a:pt x="25601" y="34049"/>
                  <a:pt x="25412" y="34049"/>
                </a:cubicBezTo>
                <a:cubicBezTo>
                  <a:pt x="25405" y="34049"/>
                  <a:pt x="25397" y="34049"/>
                  <a:pt x="25389" y="34050"/>
                </a:cubicBezTo>
                <a:cubicBezTo>
                  <a:pt x="25217" y="34068"/>
                  <a:pt x="25048" y="34077"/>
                  <a:pt x="24880" y="34077"/>
                </a:cubicBezTo>
                <a:cubicBezTo>
                  <a:pt x="22288" y="34077"/>
                  <a:pt x="20264" y="32028"/>
                  <a:pt x="18545" y="30283"/>
                </a:cubicBezTo>
                <a:cubicBezTo>
                  <a:pt x="17510" y="29222"/>
                  <a:pt x="16475" y="28134"/>
                  <a:pt x="15441" y="27047"/>
                </a:cubicBezTo>
                <a:lnTo>
                  <a:pt x="15441" y="27047"/>
                </a:lnTo>
                <a:cubicBezTo>
                  <a:pt x="16237" y="27816"/>
                  <a:pt x="17059" y="28585"/>
                  <a:pt x="17908" y="29302"/>
                </a:cubicBezTo>
                <a:cubicBezTo>
                  <a:pt x="19022" y="30204"/>
                  <a:pt x="20163" y="31185"/>
                  <a:pt x="21463" y="31848"/>
                </a:cubicBezTo>
                <a:cubicBezTo>
                  <a:pt x="22020" y="32167"/>
                  <a:pt x="22657" y="32353"/>
                  <a:pt x="23293" y="32406"/>
                </a:cubicBezTo>
                <a:cubicBezTo>
                  <a:pt x="23352" y="32409"/>
                  <a:pt x="23419" y="32411"/>
                  <a:pt x="23491" y="32411"/>
                </a:cubicBezTo>
                <a:cubicBezTo>
                  <a:pt x="23942" y="32411"/>
                  <a:pt x="24607" y="32328"/>
                  <a:pt x="24859" y="32008"/>
                </a:cubicBezTo>
                <a:cubicBezTo>
                  <a:pt x="25124" y="31636"/>
                  <a:pt x="24965" y="30575"/>
                  <a:pt x="24912" y="30124"/>
                </a:cubicBezTo>
                <a:cubicBezTo>
                  <a:pt x="24832" y="29249"/>
                  <a:pt x="24593" y="28373"/>
                  <a:pt x="24249" y="27551"/>
                </a:cubicBezTo>
                <a:cubicBezTo>
                  <a:pt x="24217" y="27468"/>
                  <a:pt x="24150" y="27433"/>
                  <a:pt x="24084" y="27433"/>
                </a:cubicBezTo>
                <a:cubicBezTo>
                  <a:pt x="23981" y="27433"/>
                  <a:pt x="23882" y="27517"/>
                  <a:pt x="23930" y="27630"/>
                </a:cubicBezTo>
                <a:cubicBezTo>
                  <a:pt x="24195" y="28267"/>
                  <a:pt x="24381" y="28904"/>
                  <a:pt x="24487" y="29567"/>
                </a:cubicBezTo>
                <a:cubicBezTo>
                  <a:pt x="24593" y="30098"/>
                  <a:pt x="24779" y="31079"/>
                  <a:pt x="24567" y="31610"/>
                </a:cubicBezTo>
                <a:cubicBezTo>
                  <a:pt x="24417" y="31979"/>
                  <a:pt x="24006" y="32094"/>
                  <a:pt x="23563" y="32094"/>
                </a:cubicBezTo>
                <a:cubicBezTo>
                  <a:pt x="23146" y="32094"/>
                  <a:pt x="22701" y="31992"/>
                  <a:pt x="22418" y="31902"/>
                </a:cubicBezTo>
                <a:cubicBezTo>
                  <a:pt x="21781" y="31689"/>
                  <a:pt x="21198" y="31371"/>
                  <a:pt x="20641" y="31000"/>
                </a:cubicBezTo>
                <a:cubicBezTo>
                  <a:pt x="18677" y="29620"/>
                  <a:pt x="16820" y="28055"/>
                  <a:pt x="15149" y="26330"/>
                </a:cubicBezTo>
                <a:cubicBezTo>
                  <a:pt x="11780" y="22908"/>
                  <a:pt x="9021" y="18929"/>
                  <a:pt x="7004" y="14551"/>
                </a:cubicBezTo>
                <a:cubicBezTo>
                  <a:pt x="6341" y="13119"/>
                  <a:pt x="5651" y="11527"/>
                  <a:pt x="5731" y="9882"/>
                </a:cubicBezTo>
                <a:cubicBezTo>
                  <a:pt x="5837" y="8343"/>
                  <a:pt x="6845" y="6778"/>
                  <a:pt x="8463" y="6566"/>
                </a:cubicBezTo>
                <a:cubicBezTo>
                  <a:pt x="8642" y="6540"/>
                  <a:pt x="8649" y="6219"/>
                  <a:pt x="8483" y="6219"/>
                </a:cubicBezTo>
                <a:cubicBezTo>
                  <a:pt x="8477" y="6219"/>
                  <a:pt x="8470" y="6220"/>
                  <a:pt x="8463" y="6221"/>
                </a:cubicBezTo>
                <a:cubicBezTo>
                  <a:pt x="5943" y="6539"/>
                  <a:pt x="5094" y="9272"/>
                  <a:pt x="5545" y="11447"/>
                </a:cubicBezTo>
                <a:cubicBezTo>
                  <a:pt x="5837" y="12933"/>
                  <a:pt x="6527" y="14339"/>
                  <a:pt x="7190" y="15692"/>
                </a:cubicBezTo>
                <a:cubicBezTo>
                  <a:pt x="7853" y="17018"/>
                  <a:pt x="8570" y="18318"/>
                  <a:pt x="9365" y="19565"/>
                </a:cubicBezTo>
                <a:cubicBezTo>
                  <a:pt x="10188" y="20865"/>
                  <a:pt x="11116" y="22139"/>
                  <a:pt x="12071" y="23332"/>
                </a:cubicBezTo>
                <a:cubicBezTo>
                  <a:pt x="11355" y="22484"/>
                  <a:pt x="10639" y="21608"/>
                  <a:pt x="9949" y="20706"/>
                </a:cubicBezTo>
                <a:cubicBezTo>
                  <a:pt x="9631" y="20255"/>
                  <a:pt x="9312" y="19804"/>
                  <a:pt x="9021" y="19327"/>
                </a:cubicBezTo>
                <a:cubicBezTo>
                  <a:pt x="8982" y="19288"/>
                  <a:pt x="8943" y="19263"/>
                  <a:pt x="8904" y="19263"/>
                </a:cubicBezTo>
                <a:cubicBezTo>
                  <a:pt x="8890" y="19263"/>
                  <a:pt x="8876" y="19266"/>
                  <a:pt x="8861" y="19273"/>
                </a:cubicBezTo>
                <a:cubicBezTo>
                  <a:pt x="7137" y="16939"/>
                  <a:pt x="5678" y="14392"/>
                  <a:pt x="4537" y="11739"/>
                </a:cubicBezTo>
                <a:cubicBezTo>
                  <a:pt x="4006" y="10439"/>
                  <a:pt x="3555" y="9086"/>
                  <a:pt x="3211" y="7707"/>
                </a:cubicBezTo>
                <a:cubicBezTo>
                  <a:pt x="2892" y="6380"/>
                  <a:pt x="2388" y="4390"/>
                  <a:pt x="3741" y="3488"/>
                </a:cubicBezTo>
                <a:cubicBezTo>
                  <a:pt x="3875" y="3377"/>
                  <a:pt x="3784" y="3172"/>
                  <a:pt x="3642" y="3172"/>
                </a:cubicBezTo>
                <a:cubicBezTo>
                  <a:pt x="3614" y="3172"/>
                  <a:pt x="3585" y="3180"/>
                  <a:pt x="3555" y="3197"/>
                </a:cubicBezTo>
                <a:cubicBezTo>
                  <a:pt x="1645" y="4497"/>
                  <a:pt x="2786" y="7600"/>
                  <a:pt x="3317" y="9325"/>
                </a:cubicBezTo>
                <a:cubicBezTo>
                  <a:pt x="4166" y="11978"/>
                  <a:pt x="5333" y="14498"/>
                  <a:pt x="6819" y="16833"/>
                </a:cubicBezTo>
                <a:cubicBezTo>
                  <a:pt x="5890" y="15559"/>
                  <a:pt x="5041" y="14206"/>
                  <a:pt x="4245" y="12853"/>
                </a:cubicBezTo>
                <a:cubicBezTo>
                  <a:pt x="3104" y="10890"/>
                  <a:pt x="2202" y="8821"/>
                  <a:pt x="1539" y="6672"/>
                </a:cubicBezTo>
                <a:cubicBezTo>
                  <a:pt x="982" y="4788"/>
                  <a:pt x="1" y="1791"/>
                  <a:pt x="1751" y="278"/>
                </a:cubicBezTo>
                <a:cubicBezTo>
                  <a:pt x="1878" y="173"/>
                  <a:pt x="1753" y="1"/>
                  <a:pt x="1617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5"/>
          <p:cNvSpPr/>
          <p:nvPr/>
        </p:nvSpPr>
        <p:spPr>
          <a:xfrm>
            <a:off x="6582650" y="756675"/>
            <a:ext cx="16100" cy="12600"/>
          </a:xfrm>
          <a:custGeom>
            <a:avLst/>
            <a:gdLst/>
            <a:ahLst/>
            <a:cxnLst/>
            <a:rect l="l" t="t" r="r" b="b"/>
            <a:pathLst>
              <a:path w="644" h="504" extrusionOk="0">
                <a:moveTo>
                  <a:pt x="389" y="0"/>
                </a:moveTo>
                <a:cubicBezTo>
                  <a:pt x="351" y="0"/>
                  <a:pt x="313" y="16"/>
                  <a:pt x="282" y="53"/>
                </a:cubicBezTo>
                <a:cubicBezTo>
                  <a:pt x="229" y="106"/>
                  <a:pt x="176" y="159"/>
                  <a:pt x="123" y="212"/>
                </a:cubicBezTo>
                <a:cubicBezTo>
                  <a:pt x="1" y="334"/>
                  <a:pt x="113" y="503"/>
                  <a:pt x="244" y="503"/>
                </a:cubicBezTo>
                <a:cubicBezTo>
                  <a:pt x="284" y="503"/>
                  <a:pt x="325" y="488"/>
                  <a:pt x="362" y="451"/>
                </a:cubicBezTo>
                <a:cubicBezTo>
                  <a:pt x="415" y="398"/>
                  <a:pt x="468" y="345"/>
                  <a:pt x="521" y="292"/>
                </a:cubicBezTo>
                <a:cubicBezTo>
                  <a:pt x="643" y="169"/>
                  <a:pt x="515" y="0"/>
                  <a:pt x="389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5"/>
          <p:cNvSpPr/>
          <p:nvPr/>
        </p:nvSpPr>
        <p:spPr>
          <a:xfrm>
            <a:off x="6616225" y="756650"/>
            <a:ext cx="19250" cy="8650"/>
          </a:xfrm>
          <a:custGeom>
            <a:avLst/>
            <a:gdLst/>
            <a:ahLst/>
            <a:cxnLst/>
            <a:rect l="l" t="t" r="r" b="b"/>
            <a:pathLst>
              <a:path w="770" h="346" extrusionOk="0">
                <a:moveTo>
                  <a:pt x="213" y="1"/>
                </a:moveTo>
                <a:cubicBezTo>
                  <a:pt x="0" y="1"/>
                  <a:pt x="0" y="346"/>
                  <a:pt x="213" y="346"/>
                </a:cubicBezTo>
                <a:lnTo>
                  <a:pt x="558" y="346"/>
                </a:lnTo>
                <a:cubicBezTo>
                  <a:pt x="770" y="346"/>
                  <a:pt x="770" y="1"/>
                  <a:pt x="558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5"/>
          <p:cNvSpPr/>
          <p:nvPr/>
        </p:nvSpPr>
        <p:spPr>
          <a:xfrm>
            <a:off x="6663350" y="760075"/>
            <a:ext cx="478050" cy="492000"/>
          </a:xfrm>
          <a:custGeom>
            <a:avLst/>
            <a:gdLst/>
            <a:ahLst/>
            <a:cxnLst/>
            <a:rect l="l" t="t" r="r" b="b"/>
            <a:pathLst>
              <a:path w="19122" h="19680" extrusionOk="0">
                <a:moveTo>
                  <a:pt x="220" y="0"/>
                </a:moveTo>
                <a:cubicBezTo>
                  <a:pt x="92" y="0"/>
                  <a:pt x="0" y="225"/>
                  <a:pt x="158" y="315"/>
                </a:cubicBezTo>
                <a:cubicBezTo>
                  <a:pt x="7719" y="5249"/>
                  <a:pt x="13450" y="12412"/>
                  <a:pt x="18755" y="19602"/>
                </a:cubicBezTo>
                <a:cubicBezTo>
                  <a:pt x="18795" y="19657"/>
                  <a:pt x="18846" y="19679"/>
                  <a:pt x="18896" y="19679"/>
                </a:cubicBezTo>
                <a:cubicBezTo>
                  <a:pt x="19013" y="19679"/>
                  <a:pt x="19122" y="19554"/>
                  <a:pt x="19047" y="19443"/>
                </a:cubicBezTo>
                <a:cubicBezTo>
                  <a:pt x="13688" y="12174"/>
                  <a:pt x="7931" y="4984"/>
                  <a:pt x="291" y="23"/>
                </a:cubicBezTo>
                <a:cubicBezTo>
                  <a:pt x="267" y="7"/>
                  <a:pt x="243" y="0"/>
                  <a:pt x="22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35"/>
          <p:cNvSpPr/>
          <p:nvPr/>
        </p:nvSpPr>
        <p:spPr>
          <a:xfrm>
            <a:off x="7149175" y="1271925"/>
            <a:ext cx="80450" cy="97575"/>
          </a:xfrm>
          <a:custGeom>
            <a:avLst/>
            <a:gdLst/>
            <a:ahLst/>
            <a:cxnLst/>
            <a:rect l="l" t="t" r="r" b="b"/>
            <a:pathLst>
              <a:path w="3218" h="3903" extrusionOk="0">
                <a:moveTo>
                  <a:pt x="221" y="0"/>
                </a:moveTo>
                <a:cubicBezTo>
                  <a:pt x="109" y="0"/>
                  <a:pt x="1" y="115"/>
                  <a:pt x="92" y="242"/>
                </a:cubicBezTo>
                <a:cubicBezTo>
                  <a:pt x="888" y="1542"/>
                  <a:pt x="1816" y="2762"/>
                  <a:pt x="2877" y="3850"/>
                </a:cubicBezTo>
                <a:cubicBezTo>
                  <a:pt x="2908" y="3887"/>
                  <a:pt x="2945" y="3903"/>
                  <a:pt x="2981" y="3903"/>
                </a:cubicBezTo>
                <a:cubicBezTo>
                  <a:pt x="3101" y="3903"/>
                  <a:pt x="3218" y="3733"/>
                  <a:pt x="3116" y="3611"/>
                </a:cubicBezTo>
                <a:cubicBezTo>
                  <a:pt x="2055" y="2524"/>
                  <a:pt x="1153" y="1356"/>
                  <a:pt x="357" y="83"/>
                </a:cubicBezTo>
                <a:cubicBezTo>
                  <a:pt x="324" y="24"/>
                  <a:pt x="272" y="0"/>
                  <a:pt x="221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5"/>
          <p:cNvSpPr/>
          <p:nvPr/>
        </p:nvSpPr>
        <p:spPr>
          <a:xfrm>
            <a:off x="7142200" y="1760225"/>
            <a:ext cx="19850" cy="12450"/>
          </a:xfrm>
          <a:custGeom>
            <a:avLst/>
            <a:gdLst/>
            <a:ahLst/>
            <a:cxnLst/>
            <a:rect l="l" t="t" r="r" b="b"/>
            <a:pathLst>
              <a:path w="794" h="498" extrusionOk="0">
                <a:moveTo>
                  <a:pt x="237" y="1"/>
                </a:moveTo>
                <a:cubicBezTo>
                  <a:pt x="92" y="1"/>
                  <a:pt x="1" y="225"/>
                  <a:pt x="159" y="315"/>
                </a:cubicBezTo>
                <a:lnTo>
                  <a:pt x="477" y="475"/>
                </a:lnTo>
                <a:cubicBezTo>
                  <a:pt x="505" y="490"/>
                  <a:pt x="532" y="497"/>
                  <a:pt x="558" y="497"/>
                </a:cubicBezTo>
                <a:cubicBezTo>
                  <a:pt x="703" y="497"/>
                  <a:pt x="794" y="273"/>
                  <a:pt x="636" y="183"/>
                </a:cubicBezTo>
                <a:lnTo>
                  <a:pt x="318" y="24"/>
                </a:lnTo>
                <a:cubicBezTo>
                  <a:pt x="290" y="8"/>
                  <a:pt x="263" y="1"/>
                  <a:pt x="237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5"/>
          <p:cNvSpPr/>
          <p:nvPr/>
        </p:nvSpPr>
        <p:spPr>
          <a:xfrm>
            <a:off x="6723100" y="1279650"/>
            <a:ext cx="383175" cy="449325"/>
          </a:xfrm>
          <a:custGeom>
            <a:avLst/>
            <a:gdLst/>
            <a:ahLst/>
            <a:cxnLst/>
            <a:rect l="l" t="t" r="r" b="b"/>
            <a:pathLst>
              <a:path w="15327" h="17973" extrusionOk="0">
                <a:moveTo>
                  <a:pt x="244" y="0"/>
                </a:moveTo>
                <a:cubicBezTo>
                  <a:pt x="127" y="0"/>
                  <a:pt x="1" y="119"/>
                  <a:pt x="76" y="251"/>
                </a:cubicBezTo>
                <a:cubicBezTo>
                  <a:pt x="4692" y="6433"/>
                  <a:pt x="9680" y="12322"/>
                  <a:pt x="14986" y="17920"/>
                </a:cubicBezTo>
                <a:cubicBezTo>
                  <a:pt x="15023" y="17957"/>
                  <a:pt x="15063" y="17973"/>
                  <a:pt x="15100" y="17973"/>
                </a:cubicBezTo>
                <a:cubicBezTo>
                  <a:pt x="15225" y="17973"/>
                  <a:pt x="15326" y="17804"/>
                  <a:pt x="15225" y="17681"/>
                </a:cubicBezTo>
                <a:cubicBezTo>
                  <a:pt x="9919" y="12110"/>
                  <a:pt x="4958" y="6221"/>
                  <a:pt x="368" y="66"/>
                </a:cubicBezTo>
                <a:cubicBezTo>
                  <a:pt x="338" y="20"/>
                  <a:pt x="292" y="0"/>
                  <a:pt x="244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5"/>
          <p:cNvSpPr/>
          <p:nvPr/>
        </p:nvSpPr>
        <p:spPr>
          <a:xfrm>
            <a:off x="6695150" y="1241475"/>
            <a:ext cx="15275" cy="8650"/>
          </a:xfrm>
          <a:custGeom>
            <a:avLst/>
            <a:gdLst/>
            <a:ahLst/>
            <a:cxnLst/>
            <a:rect l="l" t="t" r="r" b="b"/>
            <a:pathLst>
              <a:path w="611" h="346" extrusionOk="0">
                <a:moveTo>
                  <a:pt x="213" y="1"/>
                </a:moveTo>
                <a:cubicBezTo>
                  <a:pt x="0" y="1"/>
                  <a:pt x="0" y="346"/>
                  <a:pt x="213" y="346"/>
                </a:cubicBezTo>
                <a:lnTo>
                  <a:pt x="372" y="346"/>
                </a:lnTo>
                <a:cubicBezTo>
                  <a:pt x="611" y="346"/>
                  <a:pt x="611" y="1"/>
                  <a:pt x="37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35"/>
          <p:cNvSpPr/>
          <p:nvPr/>
        </p:nvSpPr>
        <p:spPr>
          <a:xfrm>
            <a:off x="6650700" y="1183775"/>
            <a:ext cx="8000" cy="12475"/>
          </a:xfrm>
          <a:custGeom>
            <a:avLst/>
            <a:gdLst/>
            <a:ahLst/>
            <a:cxnLst/>
            <a:rect l="l" t="t" r="r" b="b"/>
            <a:pathLst>
              <a:path w="320" h="499" extrusionOk="0">
                <a:moveTo>
                  <a:pt x="160" y="1"/>
                </a:moveTo>
                <a:cubicBezTo>
                  <a:pt x="81" y="1"/>
                  <a:pt x="1" y="54"/>
                  <a:pt x="1" y="160"/>
                </a:cubicBezTo>
                <a:lnTo>
                  <a:pt x="1" y="319"/>
                </a:lnTo>
                <a:cubicBezTo>
                  <a:pt x="1" y="439"/>
                  <a:pt x="81" y="498"/>
                  <a:pt x="160" y="498"/>
                </a:cubicBezTo>
                <a:cubicBezTo>
                  <a:pt x="240" y="498"/>
                  <a:pt x="319" y="439"/>
                  <a:pt x="319" y="319"/>
                </a:cubicBezTo>
                <a:lnTo>
                  <a:pt x="319" y="160"/>
                </a:lnTo>
                <a:cubicBezTo>
                  <a:pt x="319" y="54"/>
                  <a:pt x="240" y="1"/>
                  <a:pt x="16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5"/>
          <p:cNvSpPr/>
          <p:nvPr/>
        </p:nvSpPr>
        <p:spPr>
          <a:xfrm>
            <a:off x="6501475" y="661325"/>
            <a:ext cx="8650" cy="12450"/>
          </a:xfrm>
          <a:custGeom>
            <a:avLst/>
            <a:gdLst/>
            <a:ahLst/>
            <a:cxnLst/>
            <a:rect l="l" t="t" r="r" b="b"/>
            <a:pathLst>
              <a:path w="346" h="498" extrusionOk="0">
                <a:moveTo>
                  <a:pt x="173" y="0"/>
                </a:moveTo>
                <a:cubicBezTo>
                  <a:pt x="87" y="0"/>
                  <a:pt x="1" y="60"/>
                  <a:pt x="1" y="179"/>
                </a:cubicBezTo>
                <a:lnTo>
                  <a:pt x="1" y="338"/>
                </a:lnTo>
                <a:cubicBezTo>
                  <a:pt x="1" y="445"/>
                  <a:pt x="87" y="498"/>
                  <a:pt x="173" y="498"/>
                </a:cubicBezTo>
                <a:cubicBezTo>
                  <a:pt x="259" y="498"/>
                  <a:pt x="346" y="445"/>
                  <a:pt x="346" y="338"/>
                </a:cubicBezTo>
                <a:lnTo>
                  <a:pt x="346" y="179"/>
                </a:lnTo>
                <a:cubicBezTo>
                  <a:pt x="346" y="60"/>
                  <a:pt x="259" y="0"/>
                  <a:pt x="17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5"/>
          <p:cNvSpPr/>
          <p:nvPr/>
        </p:nvSpPr>
        <p:spPr>
          <a:xfrm>
            <a:off x="6532925" y="657175"/>
            <a:ext cx="16075" cy="12600"/>
          </a:xfrm>
          <a:custGeom>
            <a:avLst/>
            <a:gdLst/>
            <a:ahLst/>
            <a:cxnLst/>
            <a:rect l="l" t="t" r="r" b="b"/>
            <a:pathLst>
              <a:path w="643" h="504" extrusionOk="0">
                <a:moveTo>
                  <a:pt x="399" y="1"/>
                </a:moveTo>
                <a:cubicBezTo>
                  <a:pt x="360" y="1"/>
                  <a:pt x="319" y="16"/>
                  <a:pt x="282" y="53"/>
                </a:cubicBezTo>
                <a:cubicBezTo>
                  <a:pt x="228" y="107"/>
                  <a:pt x="175" y="160"/>
                  <a:pt x="122" y="213"/>
                </a:cubicBezTo>
                <a:cubicBezTo>
                  <a:pt x="0" y="335"/>
                  <a:pt x="112" y="504"/>
                  <a:pt x="243" y="504"/>
                </a:cubicBezTo>
                <a:cubicBezTo>
                  <a:pt x="283" y="504"/>
                  <a:pt x="324" y="488"/>
                  <a:pt x="361" y="451"/>
                </a:cubicBezTo>
                <a:cubicBezTo>
                  <a:pt x="414" y="398"/>
                  <a:pt x="467" y="345"/>
                  <a:pt x="520" y="292"/>
                </a:cubicBezTo>
                <a:cubicBezTo>
                  <a:pt x="642" y="170"/>
                  <a:pt x="530" y="1"/>
                  <a:pt x="399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5"/>
          <p:cNvSpPr/>
          <p:nvPr/>
        </p:nvSpPr>
        <p:spPr>
          <a:xfrm>
            <a:off x="6570925" y="668825"/>
            <a:ext cx="321775" cy="249675"/>
          </a:xfrm>
          <a:custGeom>
            <a:avLst/>
            <a:gdLst/>
            <a:ahLst/>
            <a:cxnLst/>
            <a:rect l="l" t="t" r="r" b="b"/>
            <a:pathLst>
              <a:path w="12871" h="9987" extrusionOk="0">
                <a:moveTo>
                  <a:pt x="194" y="0"/>
                </a:moveTo>
                <a:cubicBezTo>
                  <a:pt x="48" y="0"/>
                  <a:pt x="1" y="283"/>
                  <a:pt x="168" y="330"/>
                </a:cubicBezTo>
                <a:cubicBezTo>
                  <a:pt x="2714" y="1047"/>
                  <a:pt x="4784" y="2638"/>
                  <a:pt x="6747" y="4363"/>
                </a:cubicBezTo>
                <a:cubicBezTo>
                  <a:pt x="8790" y="6087"/>
                  <a:pt x="10726" y="7971"/>
                  <a:pt x="12530" y="9934"/>
                </a:cubicBezTo>
                <a:cubicBezTo>
                  <a:pt x="12567" y="9971"/>
                  <a:pt x="12607" y="9986"/>
                  <a:pt x="12645" y="9986"/>
                </a:cubicBezTo>
                <a:cubicBezTo>
                  <a:pt x="12770" y="9986"/>
                  <a:pt x="12871" y="9817"/>
                  <a:pt x="12769" y="9695"/>
                </a:cubicBezTo>
                <a:cubicBezTo>
                  <a:pt x="10832" y="7573"/>
                  <a:pt x="8763" y="5610"/>
                  <a:pt x="6561" y="3753"/>
                </a:cubicBezTo>
                <a:cubicBezTo>
                  <a:pt x="4678" y="2161"/>
                  <a:pt x="2661" y="675"/>
                  <a:pt x="247" y="12"/>
                </a:cubicBezTo>
                <a:cubicBezTo>
                  <a:pt x="228" y="4"/>
                  <a:pt x="210" y="0"/>
                  <a:pt x="194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5"/>
          <p:cNvSpPr/>
          <p:nvPr/>
        </p:nvSpPr>
        <p:spPr>
          <a:xfrm>
            <a:off x="7022450" y="1138075"/>
            <a:ext cx="316725" cy="592900"/>
          </a:xfrm>
          <a:custGeom>
            <a:avLst/>
            <a:gdLst/>
            <a:ahLst/>
            <a:cxnLst/>
            <a:rect l="l" t="t" r="r" b="b"/>
            <a:pathLst>
              <a:path w="12669" h="23716" extrusionOk="0">
                <a:moveTo>
                  <a:pt x="240" y="0"/>
                </a:moveTo>
                <a:cubicBezTo>
                  <a:pt x="117" y="0"/>
                  <a:pt x="0" y="125"/>
                  <a:pt x="94" y="237"/>
                </a:cubicBezTo>
                <a:cubicBezTo>
                  <a:pt x="2640" y="3898"/>
                  <a:pt x="5055" y="7639"/>
                  <a:pt x="7310" y="11459"/>
                </a:cubicBezTo>
                <a:cubicBezTo>
                  <a:pt x="9512" y="15200"/>
                  <a:pt x="12005" y="19126"/>
                  <a:pt x="12350" y="23557"/>
                </a:cubicBezTo>
                <a:cubicBezTo>
                  <a:pt x="12350" y="23663"/>
                  <a:pt x="12430" y="23716"/>
                  <a:pt x="12509" y="23716"/>
                </a:cubicBezTo>
                <a:cubicBezTo>
                  <a:pt x="12589" y="23716"/>
                  <a:pt x="12669" y="23663"/>
                  <a:pt x="12669" y="23557"/>
                </a:cubicBezTo>
                <a:cubicBezTo>
                  <a:pt x="12350" y="19259"/>
                  <a:pt x="10016" y="15465"/>
                  <a:pt x="7920" y="11831"/>
                </a:cubicBezTo>
                <a:cubicBezTo>
                  <a:pt x="5559" y="7825"/>
                  <a:pt x="3038" y="3898"/>
                  <a:pt x="385" y="78"/>
                </a:cubicBezTo>
                <a:cubicBezTo>
                  <a:pt x="346" y="23"/>
                  <a:pt x="292" y="0"/>
                  <a:pt x="24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5"/>
          <p:cNvSpPr/>
          <p:nvPr/>
        </p:nvSpPr>
        <p:spPr>
          <a:xfrm>
            <a:off x="7224575" y="1785025"/>
            <a:ext cx="78575" cy="25725"/>
          </a:xfrm>
          <a:custGeom>
            <a:avLst/>
            <a:gdLst/>
            <a:ahLst/>
            <a:cxnLst/>
            <a:rect l="l" t="t" r="r" b="b"/>
            <a:pathLst>
              <a:path w="3143" h="1029" extrusionOk="0">
                <a:moveTo>
                  <a:pt x="261" y="1"/>
                </a:moveTo>
                <a:cubicBezTo>
                  <a:pt x="125" y="1"/>
                  <a:pt x="0" y="173"/>
                  <a:pt x="127" y="278"/>
                </a:cubicBezTo>
                <a:cubicBezTo>
                  <a:pt x="728" y="759"/>
                  <a:pt x="1465" y="1028"/>
                  <a:pt x="2213" y="1028"/>
                </a:cubicBezTo>
                <a:cubicBezTo>
                  <a:pt x="2455" y="1028"/>
                  <a:pt x="2699" y="1000"/>
                  <a:pt x="2939" y="942"/>
                </a:cubicBezTo>
                <a:cubicBezTo>
                  <a:pt x="3143" y="916"/>
                  <a:pt x="3077" y="622"/>
                  <a:pt x="2884" y="622"/>
                </a:cubicBezTo>
                <a:cubicBezTo>
                  <a:pt x="2876" y="622"/>
                  <a:pt x="2868" y="622"/>
                  <a:pt x="2859" y="623"/>
                </a:cubicBezTo>
                <a:cubicBezTo>
                  <a:pt x="2652" y="667"/>
                  <a:pt x="2441" y="689"/>
                  <a:pt x="2232" y="689"/>
                </a:cubicBezTo>
                <a:cubicBezTo>
                  <a:pt x="1557" y="689"/>
                  <a:pt x="892" y="465"/>
                  <a:pt x="365" y="40"/>
                </a:cubicBezTo>
                <a:cubicBezTo>
                  <a:pt x="333" y="12"/>
                  <a:pt x="297" y="1"/>
                  <a:pt x="26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35"/>
          <p:cNvSpPr/>
          <p:nvPr/>
        </p:nvSpPr>
        <p:spPr>
          <a:xfrm>
            <a:off x="6398025" y="659750"/>
            <a:ext cx="237350" cy="506075"/>
          </a:xfrm>
          <a:custGeom>
            <a:avLst/>
            <a:gdLst/>
            <a:ahLst/>
            <a:cxnLst/>
            <a:rect l="l" t="t" r="r" b="b"/>
            <a:pathLst>
              <a:path w="9494" h="20243" extrusionOk="0">
                <a:moveTo>
                  <a:pt x="571" y="0"/>
                </a:moveTo>
                <a:cubicBezTo>
                  <a:pt x="522" y="0"/>
                  <a:pt x="476" y="25"/>
                  <a:pt x="451" y="83"/>
                </a:cubicBezTo>
                <a:cubicBezTo>
                  <a:pt x="0" y="1197"/>
                  <a:pt x="159" y="2550"/>
                  <a:pt x="345" y="3718"/>
                </a:cubicBezTo>
                <a:cubicBezTo>
                  <a:pt x="610" y="5177"/>
                  <a:pt x="1088" y="6609"/>
                  <a:pt x="1751" y="7936"/>
                </a:cubicBezTo>
                <a:cubicBezTo>
                  <a:pt x="3131" y="10881"/>
                  <a:pt x="5147" y="13454"/>
                  <a:pt x="6765" y="16266"/>
                </a:cubicBezTo>
                <a:cubicBezTo>
                  <a:pt x="6792" y="16319"/>
                  <a:pt x="6871" y="16346"/>
                  <a:pt x="6924" y="16346"/>
                </a:cubicBezTo>
                <a:cubicBezTo>
                  <a:pt x="7667" y="17619"/>
                  <a:pt x="8410" y="18893"/>
                  <a:pt x="9126" y="20166"/>
                </a:cubicBezTo>
                <a:cubicBezTo>
                  <a:pt x="9157" y="20220"/>
                  <a:pt x="9204" y="20243"/>
                  <a:pt x="9253" y="20243"/>
                </a:cubicBezTo>
                <a:cubicBezTo>
                  <a:pt x="9369" y="20243"/>
                  <a:pt x="9493" y="20112"/>
                  <a:pt x="9418" y="19980"/>
                </a:cubicBezTo>
                <a:cubicBezTo>
                  <a:pt x="7773" y="17035"/>
                  <a:pt x="6049" y="14117"/>
                  <a:pt x="4484" y="11146"/>
                </a:cubicBezTo>
                <a:cubicBezTo>
                  <a:pt x="2945" y="8148"/>
                  <a:pt x="1725" y="4726"/>
                  <a:pt x="3131" y="1463"/>
                </a:cubicBezTo>
                <a:cubicBezTo>
                  <a:pt x="3185" y="1335"/>
                  <a:pt x="3065" y="1221"/>
                  <a:pt x="2959" y="1221"/>
                </a:cubicBezTo>
                <a:cubicBezTo>
                  <a:pt x="2910" y="1221"/>
                  <a:pt x="2864" y="1245"/>
                  <a:pt x="2839" y="1303"/>
                </a:cubicBezTo>
                <a:cubicBezTo>
                  <a:pt x="1565" y="4275"/>
                  <a:pt x="2335" y="7458"/>
                  <a:pt x="3688" y="10270"/>
                </a:cubicBezTo>
                <a:cubicBezTo>
                  <a:pt x="4033" y="11013"/>
                  <a:pt x="4404" y="11756"/>
                  <a:pt x="4802" y="12472"/>
                </a:cubicBezTo>
                <a:cubicBezTo>
                  <a:pt x="4006" y="11279"/>
                  <a:pt x="3237" y="10085"/>
                  <a:pt x="2574" y="8838"/>
                </a:cubicBezTo>
                <a:cubicBezTo>
                  <a:pt x="1857" y="7538"/>
                  <a:pt x="1300" y="6185"/>
                  <a:pt x="929" y="4779"/>
                </a:cubicBezTo>
                <a:cubicBezTo>
                  <a:pt x="557" y="3452"/>
                  <a:pt x="186" y="1569"/>
                  <a:pt x="743" y="242"/>
                </a:cubicBezTo>
                <a:cubicBezTo>
                  <a:pt x="798" y="115"/>
                  <a:pt x="678" y="0"/>
                  <a:pt x="571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5"/>
          <p:cNvSpPr/>
          <p:nvPr/>
        </p:nvSpPr>
        <p:spPr>
          <a:xfrm>
            <a:off x="6435150" y="620025"/>
            <a:ext cx="8650" cy="16600"/>
          </a:xfrm>
          <a:custGeom>
            <a:avLst/>
            <a:gdLst/>
            <a:ahLst/>
            <a:cxnLst/>
            <a:rect l="l" t="t" r="r" b="b"/>
            <a:pathLst>
              <a:path w="346" h="664" extrusionOk="0">
                <a:moveTo>
                  <a:pt x="173" y="1"/>
                </a:moveTo>
                <a:cubicBezTo>
                  <a:pt x="87" y="1"/>
                  <a:pt x="1" y="54"/>
                  <a:pt x="1" y="160"/>
                </a:cubicBezTo>
                <a:lnTo>
                  <a:pt x="1" y="505"/>
                </a:lnTo>
                <a:cubicBezTo>
                  <a:pt x="1" y="611"/>
                  <a:pt x="87" y="664"/>
                  <a:pt x="173" y="664"/>
                </a:cubicBezTo>
                <a:cubicBezTo>
                  <a:pt x="260" y="664"/>
                  <a:pt x="346" y="611"/>
                  <a:pt x="346" y="505"/>
                </a:cubicBezTo>
                <a:lnTo>
                  <a:pt x="346" y="160"/>
                </a:lnTo>
                <a:cubicBezTo>
                  <a:pt x="346" y="54"/>
                  <a:pt x="260" y="1"/>
                  <a:pt x="17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5"/>
          <p:cNvSpPr/>
          <p:nvPr/>
        </p:nvSpPr>
        <p:spPr>
          <a:xfrm>
            <a:off x="6462675" y="599475"/>
            <a:ext cx="16000" cy="12050"/>
          </a:xfrm>
          <a:custGeom>
            <a:avLst/>
            <a:gdLst/>
            <a:ahLst/>
            <a:cxnLst/>
            <a:rect l="l" t="t" r="r" b="b"/>
            <a:pathLst>
              <a:path w="640" h="482" extrusionOk="0">
                <a:moveTo>
                  <a:pt x="399" y="1"/>
                </a:moveTo>
                <a:cubicBezTo>
                  <a:pt x="359" y="1"/>
                  <a:pt x="317" y="16"/>
                  <a:pt x="279" y="53"/>
                </a:cubicBezTo>
                <a:cubicBezTo>
                  <a:pt x="226" y="106"/>
                  <a:pt x="173" y="160"/>
                  <a:pt x="120" y="213"/>
                </a:cubicBezTo>
                <a:cubicBezTo>
                  <a:pt x="1" y="332"/>
                  <a:pt x="105" y="481"/>
                  <a:pt x="232" y="481"/>
                </a:cubicBezTo>
                <a:cubicBezTo>
                  <a:pt x="274" y="481"/>
                  <a:pt x="319" y="465"/>
                  <a:pt x="359" y="425"/>
                </a:cubicBezTo>
                <a:cubicBezTo>
                  <a:pt x="412" y="372"/>
                  <a:pt x="465" y="319"/>
                  <a:pt x="518" y="266"/>
                </a:cubicBezTo>
                <a:cubicBezTo>
                  <a:pt x="640" y="164"/>
                  <a:pt x="529" y="1"/>
                  <a:pt x="399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5"/>
          <p:cNvSpPr/>
          <p:nvPr/>
        </p:nvSpPr>
        <p:spPr>
          <a:xfrm>
            <a:off x="7188700" y="1428575"/>
            <a:ext cx="319425" cy="546500"/>
          </a:xfrm>
          <a:custGeom>
            <a:avLst/>
            <a:gdLst/>
            <a:ahLst/>
            <a:cxnLst/>
            <a:rect l="l" t="t" r="r" b="b"/>
            <a:pathLst>
              <a:path w="12777" h="21860" extrusionOk="0">
                <a:moveTo>
                  <a:pt x="3539" y="0"/>
                </a:moveTo>
                <a:cubicBezTo>
                  <a:pt x="3415" y="0"/>
                  <a:pt x="3299" y="125"/>
                  <a:pt x="3392" y="237"/>
                </a:cubicBezTo>
                <a:cubicBezTo>
                  <a:pt x="3658" y="608"/>
                  <a:pt x="3923" y="1006"/>
                  <a:pt x="4188" y="1378"/>
                </a:cubicBezTo>
                <a:cubicBezTo>
                  <a:pt x="4162" y="1431"/>
                  <a:pt x="4162" y="1510"/>
                  <a:pt x="4188" y="1564"/>
                </a:cubicBezTo>
                <a:cubicBezTo>
                  <a:pt x="6921" y="6657"/>
                  <a:pt x="9149" y="11990"/>
                  <a:pt x="10847" y="17534"/>
                </a:cubicBezTo>
                <a:cubicBezTo>
                  <a:pt x="11192" y="18595"/>
                  <a:pt x="11616" y="20187"/>
                  <a:pt x="10688" y="21063"/>
                </a:cubicBezTo>
                <a:cubicBezTo>
                  <a:pt x="10343" y="21400"/>
                  <a:pt x="9938" y="21531"/>
                  <a:pt x="9510" y="21531"/>
                </a:cubicBezTo>
                <a:cubicBezTo>
                  <a:pt x="8490" y="21531"/>
                  <a:pt x="7342" y="20787"/>
                  <a:pt x="6576" y="20320"/>
                </a:cubicBezTo>
                <a:cubicBezTo>
                  <a:pt x="4241" y="18834"/>
                  <a:pt x="2145" y="17030"/>
                  <a:pt x="341" y="14934"/>
                </a:cubicBezTo>
                <a:cubicBezTo>
                  <a:pt x="311" y="14897"/>
                  <a:pt x="274" y="14882"/>
                  <a:pt x="238" y="14882"/>
                </a:cubicBezTo>
                <a:cubicBezTo>
                  <a:pt x="118" y="14882"/>
                  <a:pt x="1" y="15051"/>
                  <a:pt x="103" y="15173"/>
                </a:cubicBezTo>
                <a:cubicBezTo>
                  <a:pt x="1668" y="17004"/>
                  <a:pt x="3472" y="18622"/>
                  <a:pt x="5462" y="19975"/>
                </a:cubicBezTo>
                <a:cubicBezTo>
                  <a:pt x="6473" y="20663"/>
                  <a:pt x="8056" y="21860"/>
                  <a:pt x="9480" y="21860"/>
                </a:cubicBezTo>
                <a:cubicBezTo>
                  <a:pt x="9923" y="21860"/>
                  <a:pt x="10350" y="21744"/>
                  <a:pt x="10741" y="21461"/>
                </a:cubicBezTo>
                <a:cubicBezTo>
                  <a:pt x="12174" y="20399"/>
                  <a:pt x="11431" y="18224"/>
                  <a:pt x="11006" y="16845"/>
                </a:cubicBezTo>
                <a:cubicBezTo>
                  <a:pt x="10184" y="14298"/>
                  <a:pt x="9282" y="11804"/>
                  <a:pt x="8247" y="9337"/>
                </a:cubicBezTo>
                <a:cubicBezTo>
                  <a:pt x="7345" y="7188"/>
                  <a:pt x="6364" y="5039"/>
                  <a:pt x="5276" y="2970"/>
                </a:cubicBezTo>
                <a:lnTo>
                  <a:pt x="5276" y="2970"/>
                </a:lnTo>
                <a:cubicBezTo>
                  <a:pt x="7929" y="6896"/>
                  <a:pt x="10316" y="10981"/>
                  <a:pt x="12412" y="15200"/>
                </a:cubicBezTo>
                <a:cubicBezTo>
                  <a:pt x="12446" y="15258"/>
                  <a:pt x="12498" y="15282"/>
                  <a:pt x="12550" y="15282"/>
                </a:cubicBezTo>
                <a:cubicBezTo>
                  <a:pt x="12663" y="15282"/>
                  <a:pt x="12777" y="15168"/>
                  <a:pt x="12704" y="15041"/>
                </a:cubicBezTo>
                <a:cubicBezTo>
                  <a:pt x="10104" y="9814"/>
                  <a:pt x="7080" y="4800"/>
                  <a:pt x="3684" y="78"/>
                </a:cubicBezTo>
                <a:cubicBezTo>
                  <a:pt x="3645" y="23"/>
                  <a:pt x="3591" y="0"/>
                  <a:pt x="3539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5"/>
          <p:cNvSpPr/>
          <p:nvPr/>
        </p:nvSpPr>
        <p:spPr>
          <a:xfrm>
            <a:off x="7527750" y="1847300"/>
            <a:ext cx="16150" cy="12075"/>
          </a:xfrm>
          <a:custGeom>
            <a:avLst/>
            <a:gdLst/>
            <a:ahLst/>
            <a:cxnLst/>
            <a:rect l="l" t="t" r="r" b="b"/>
            <a:pathLst>
              <a:path w="646" h="483" extrusionOk="0">
                <a:moveTo>
                  <a:pt x="395" y="1"/>
                </a:moveTo>
                <a:cubicBezTo>
                  <a:pt x="357" y="1"/>
                  <a:pt x="318" y="13"/>
                  <a:pt x="283" y="42"/>
                </a:cubicBezTo>
                <a:lnTo>
                  <a:pt x="124" y="228"/>
                </a:lnTo>
                <a:cubicBezTo>
                  <a:pt x="0" y="331"/>
                  <a:pt x="117" y="482"/>
                  <a:pt x="249" y="482"/>
                </a:cubicBezTo>
                <a:cubicBezTo>
                  <a:pt x="288" y="482"/>
                  <a:pt x="327" y="470"/>
                  <a:pt x="362" y="440"/>
                </a:cubicBezTo>
                <a:cubicBezTo>
                  <a:pt x="416" y="387"/>
                  <a:pt x="469" y="334"/>
                  <a:pt x="522" y="281"/>
                </a:cubicBezTo>
                <a:cubicBezTo>
                  <a:pt x="646" y="157"/>
                  <a:pt x="528" y="1"/>
                  <a:pt x="39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35"/>
          <p:cNvSpPr/>
          <p:nvPr/>
        </p:nvSpPr>
        <p:spPr>
          <a:xfrm>
            <a:off x="7546075" y="1884175"/>
            <a:ext cx="8650" cy="12625"/>
          </a:xfrm>
          <a:custGeom>
            <a:avLst/>
            <a:gdLst/>
            <a:ahLst/>
            <a:cxnLst/>
            <a:rect l="l" t="t" r="r" b="b"/>
            <a:pathLst>
              <a:path w="346" h="505" extrusionOk="0">
                <a:moveTo>
                  <a:pt x="173" y="0"/>
                </a:moveTo>
                <a:cubicBezTo>
                  <a:pt x="87" y="0"/>
                  <a:pt x="1" y="53"/>
                  <a:pt x="1" y="159"/>
                </a:cubicBezTo>
                <a:lnTo>
                  <a:pt x="1" y="345"/>
                </a:lnTo>
                <a:cubicBezTo>
                  <a:pt x="1" y="451"/>
                  <a:pt x="87" y="504"/>
                  <a:pt x="173" y="504"/>
                </a:cubicBezTo>
                <a:cubicBezTo>
                  <a:pt x="260" y="504"/>
                  <a:pt x="346" y="451"/>
                  <a:pt x="346" y="345"/>
                </a:cubicBezTo>
                <a:lnTo>
                  <a:pt x="346" y="159"/>
                </a:lnTo>
                <a:cubicBezTo>
                  <a:pt x="346" y="53"/>
                  <a:pt x="260" y="0"/>
                  <a:pt x="17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35"/>
          <p:cNvSpPr/>
          <p:nvPr/>
        </p:nvSpPr>
        <p:spPr>
          <a:xfrm>
            <a:off x="7519575" y="1937125"/>
            <a:ext cx="101475" cy="182100"/>
          </a:xfrm>
          <a:custGeom>
            <a:avLst/>
            <a:gdLst/>
            <a:ahLst/>
            <a:cxnLst/>
            <a:rect l="l" t="t" r="r" b="b"/>
            <a:pathLst>
              <a:path w="4059" h="7284" extrusionOk="0">
                <a:moveTo>
                  <a:pt x="2334" y="1"/>
                </a:moveTo>
                <a:cubicBezTo>
                  <a:pt x="2232" y="1"/>
                  <a:pt x="2128" y="90"/>
                  <a:pt x="2175" y="217"/>
                </a:cubicBezTo>
                <a:cubicBezTo>
                  <a:pt x="2520" y="1570"/>
                  <a:pt x="3210" y="2870"/>
                  <a:pt x="3210" y="4302"/>
                </a:cubicBezTo>
                <a:cubicBezTo>
                  <a:pt x="3231" y="5466"/>
                  <a:pt x="2394" y="6981"/>
                  <a:pt x="1197" y="6981"/>
                </a:cubicBezTo>
                <a:cubicBezTo>
                  <a:pt x="921" y="6981"/>
                  <a:pt x="626" y="6900"/>
                  <a:pt x="318" y="6716"/>
                </a:cubicBezTo>
                <a:cubicBezTo>
                  <a:pt x="290" y="6701"/>
                  <a:pt x="263" y="6694"/>
                  <a:pt x="237" y="6694"/>
                </a:cubicBezTo>
                <a:cubicBezTo>
                  <a:pt x="92" y="6694"/>
                  <a:pt x="1" y="6918"/>
                  <a:pt x="159" y="7008"/>
                </a:cubicBezTo>
                <a:cubicBezTo>
                  <a:pt x="476" y="7199"/>
                  <a:pt x="812" y="7284"/>
                  <a:pt x="1144" y="7284"/>
                </a:cubicBezTo>
                <a:cubicBezTo>
                  <a:pt x="2061" y="7284"/>
                  <a:pt x="2946" y="6631"/>
                  <a:pt x="3316" y="5735"/>
                </a:cubicBezTo>
                <a:cubicBezTo>
                  <a:pt x="4059" y="3878"/>
                  <a:pt x="2944" y="1915"/>
                  <a:pt x="2493" y="137"/>
                </a:cubicBezTo>
                <a:cubicBezTo>
                  <a:pt x="2472" y="41"/>
                  <a:pt x="2404" y="1"/>
                  <a:pt x="23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35"/>
          <p:cNvSpPr/>
          <p:nvPr/>
        </p:nvSpPr>
        <p:spPr>
          <a:xfrm rot="-10450454">
            <a:off x="5323985" y="2069774"/>
            <a:ext cx="889844" cy="865119"/>
          </a:xfrm>
          <a:custGeom>
            <a:avLst/>
            <a:gdLst/>
            <a:ahLst/>
            <a:cxnLst/>
            <a:rect l="l" t="t" r="r" b="b"/>
            <a:pathLst>
              <a:path w="35595" h="34606" extrusionOk="0">
                <a:moveTo>
                  <a:pt x="26743" y="5731"/>
                </a:moveTo>
                <a:cubicBezTo>
                  <a:pt x="26796" y="5784"/>
                  <a:pt x="26849" y="5838"/>
                  <a:pt x="26928" y="5917"/>
                </a:cubicBezTo>
                <a:cubicBezTo>
                  <a:pt x="26928" y="5944"/>
                  <a:pt x="26981" y="5944"/>
                  <a:pt x="27008" y="5944"/>
                </a:cubicBezTo>
                <a:lnTo>
                  <a:pt x="27114" y="6076"/>
                </a:lnTo>
                <a:lnTo>
                  <a:pt x="27088" y="6103"/>
                </a:lnTo>
                <a:cubicBezTo>
                  <a:pt x="26716" y="6421"/>
                  <a:pt x="26371" y="6740"/>
                  <a:pt x="26026" y="7111"/>
                </a:cubicBezTo>
                <a:cubicBezTo>
                  <a:pt x="25894" y="6872"/>
                  <a:pt x="25734" y="6686"/>
                  <a:pt x="25602" y="6474"/>
                </a:cubicBezTo>
                <a:cubicBezTo>
                  <a:pt x="25973" y="6209"/>
                  <a:pt x="26371" y="5970"/>
                  <a:pt x="26743" y="5731"/>
                </a:cubicBezTo>
                <a:close/>
                <a:moveTo>
                  <a:pt x="26106" y="558"/>
                </a:moveTo>
                <a:cubicBezTo>
                  <a:pt x="25655" y="2097"/>
                  <a:pt x="25522" y="3742"/>
                  <a:pt x="26318" y="5121"/>
                </a:cubicBezTo>
                <a:cubicBezTo>
                  <a:pt x="26053" y="4936"/>
                  <a:pt x="25841" y="4723"/>
                  <a:pt x="25655" y="4485"/>
                </a:cubicBezTo>
                <a:cubicBezTo>
                  <a:pt x="25615" y="4429"/>
                  <a:pt x="25562" y="4407"/>
                  <a:pt x="25510" y="4407"/>
                </a:cubicBezTo>
                <a:cubicBezTo>
                  <a:pt x="25386" y="4407"/>
                  <a:pt x="25270" y="4532"/>
                  <a:pt x="25363" y="4644"/>
                </a:cubicBezTo>
                <a:cubicBezTo>
                  <a:pt x="25628" y="5015"/>
                  <a:pt x="26000" y="5333"/>
                  <a:pt x="26398" y="5572"/>
                </a:cubicBezTo>
                <a:lnTo>
                  <a:pt x="25894" y="5891"/>
                </a:lnTo>
                <a:cubicBezTo>
                  <a:pt x="25443" y="5652"/>
                  <a:pt x="25045" y="5307"/>
                  <a:pt x="24726" y="4909"/>
                </a:cubicBezTo>
                <a:cubicBezTo>
                  <a:pt x="24692" y="4862"/>
                  <a:pt x="24652" y="4842"/>
                  <a:pt x="24612" y="4842"/>
                </a:cubicBezTo>
                <a:cubicBezTo>
                  <a:pt x="24496" y="4842"/>
                  <a:pt x="24389" y="5010"/>
                  <a:pt x="24488" y="5148"/>
                </a:cubicBezTo>
                <a:cubicBezTo>
                  <a:pt x="24806" y="5519"/>
                  <a:pt x="25177" y="5838"/>
                  <a:pt x="25602" y="6076"/>
                </a:cubicBezTo>
                <a:lnTo>
                  <a:pt x="25363" y="6235"/>
                </a:lnTo>
                <a:cubicBezTo>
                  <a:pt x="25349" y="6231"/>
                  <a:pt x="25335" y="6229"/>
                  <a:pt x="25320" y="6229"/>
                </a:cubicBezTo>
                <a:cubicBezTo>
                  <a:pt x="25249" y="6229"/>
                  <a:pt x="25173" y="6280"/>
                  <a:pt x="25151" y="6368"/>
                </a:cubicBezTo>
                <a:lnTo>
                  <a:pt x="25124" y="6395"/>
                </a:lnTo>
                <a:cubicBezTo>
                  <a:pt x="24726" y="6129"/>
                  <a:pt x="24355" y="5811"/>
                  <a:pt x="24037" y="5466"/>
                </a:cubicBezTo>
                <a:cubicBezTo>
                  <a:pt x="24006" y="5429"/>
                  <a:pt x="23969" y="5414"/>
                  <a:pt x="23933" y="5414"/>
                </a:cubicBezTo>
                <a:cubicBezTo>
                  <a:pt x="23813" y="5414"/>
                  <a:pt x="23696" y="5583"/>
                  <a:pt x="23798" y="5705"/>
                </a:cubicBezTo>
                <a:cubicBezTo>
                  <a:pt x="24090" y="6050"/>
                  <a:pt x="24435" y="6342"/>
                  <a:pt x="24806" y="6580"/>
                </a:cubicBezTo>
                <a:lnTo>
                  <a:pt x="24381" y="6872"/>
                </a:lnTo>
                <a:cubicBezTo>
                  <a:pt x="24037" y="6660"/>
                  <a:pt x="23745" y="6421"/>
                  <a:pt x="23506" y="6129"/>
                </a:cubicBezTo>
                <a:cubicBezTo>
                  <a:pt x="23465" y="6082"/>
                  <a:pt x="23421" y="6062"/>
                  <a:pt x="23380" y="6062"/>
                </a:cubicBezTo>
                <a:cubicBezTo>
                  <a:pt x="23261" y="6062"/>
                  <a:pt x="23168" y="6230"/>
                  <a:pt x="23267" y="6368"/>
                </a:cubicBezTo>
                <a:cubicBezTo>
                  <a:pt x="23506" y="6633"/>
                  <a:pt x="23771" y="6872"/>
                  <a:pt x="24090" y="7084"/>
                </a:cubicBezTo>
                <a:cubicBezTo>
                  <a:pt x="23692" y="7323"/>
                  <a:pt x="23320" y="7588"/>
                  <a:pt x="22949" y="7854"/>
                </a:cubicBezTo>
                <a:cubicBezTo>
                  <a:pt x="21835" y="6740"/>
                  <a:pt x="22418" y="4564"/>
                  <a:pt x="23135" y="3423"/>
                </a:cubicBezTo>
                <a:cubicBezTo>
                  <a:pt x="23851" y="2230"/>
                  <a:pt x="24965" y="1354"/>
                  <a:pt x="26106" y="558"/>
                </a:cubicBezTo>
                <a:close/>
                <a:moveTo>
                  <a:pt x="27247" y="6395"/>
                </a:moveTo>
                <a:cubicBezTo>
                  <a:pt x="27300" y="6448"/>
                  <a:pt x="27353" y="6448"/>
                  <a:pt x="27406" y="6448"/>
                </a:cubicBezTo>
                <a:lnTo>
                  <a:pt x="27751" y="6872"/>
                </a:lnTo>
                <a:cubicBezTo>
                  <a:pt x="27406" y="7244"/>
                  <a:pt x="27061" y="7615"/>
                  <a:pt x="26690" y="7960"/>
                </a:cubicBezTo>
                <a:cubicBezTo>
                  <a:pt x="26557" y="7774"/>
                  <a:pt x="26398" y="7562"/>
                  <a:pt x="26239" y="7376"/>
                </a:cubicBezTo>
                <a:lnTo>
                  <a:pt x="26690" y="6925"/>
                </a:lnTo>
                <a:lnTo>
                  <a:pt x="27034" y="6580"/>
                </a:lnTo>
                <a:lnTo>
                  <a:pt x="27194" y="6448"/>
                </a:lnTo>
                <a:cubicBezTo>
                  <a:pt x="27220" y="6421"/>
                  <a:pt x="27220" y="6421"/>
                  <a:pt x="27247" y="6395"/>
                </a:cubicBezTo>
                <a:close/>
                <a:moveTo>
                  <a:pt x="27963" y="7137"/>
                </a:moveTo>
                <a:lnTo>
                  <a:pt x="28175" y="7376"/>
                </a:lnTo>
                <a:lnTo>
                  <a:pt x="28494" y="7774"/>
                </a:lnTo>
                <a:cubicBezTo>
                  <a:pt x="28096" y="8119"/>
                  <a:pt x="27751" y="8491"/>
                  <a:pt x="27406" y="8862"/>
                </a:cubicBezTo>
                <a:cubicBezTo>
                  <a:pt x="27247" y="8650"/>
                  <a:pt x="27061" y="8437"/>
                  <a:pt x="26902" y="8252"/>
                </a:cubicBezTo>
                <a:cubicBezTo>
                  <a:pt x="27273" y="7880"/>
                  <a:pt x="27618" y="7535"/>
                  <a:pt x="27963" y="7137"/>
                </a:cubicBezTo>
                <a:close/>
                <a:moveTo>
                  <a:pt x="28706" y="8066"/>
                </a:moveTo>
                <a:cubicBezTo>
                  <a:pt x="28732" y="8119"/>
                  <a:pt x="28785" y="8172"/>
                  <a:pt x="28838" y="8225"/>
                </a:cubicBezTo>
                <a:cubicBezTo>
                  <a:pt x="28918" y="8331"/>
                  <a:pt x="29077" y="8517"/>
                  <a:pt x="29236" y="8676"/>
                </a:cubicBezTo>
                <a:cubicBezTo>
                  <a:pt x="28918" y="9101"/>
                  <a:pt x="28573" y="9472"/>
                  <a:pt x="28175" y="9817"/>
                </a:cubicBezTo>
                <a:lnTo>
                  <a:pt x="28175" y="9844"/>
                </a:lnTo>
                <a:cubicBezTo>
                  <a:pt x="27990" y="9605"/>
                  <a:pt x="27804" y="9366"/>
                  <a:pt x="27618" y="9127"/>
                </a:cubicBezTo>
                <a:cubicBezTo>
                  <a:pt x="27963" y="8756"/>
                  <a:pt x="28308" y="8411"/>
                  <a:pt x="28706" y="8066"/>
                </a:cubicBezTo>
                <a:close/>
                <a:moveTo>
                  <a:pt x="29422" y="8942"/>
                </a:moveTo>
                <a:cubicBezTo>
                  <a:pt x="29555" y="9074"/>
                  <a:pt x="29634" y="9260"/>
                  <a:pt x="29661" y="9446"/>
                </a:cubicBezTo>
                <a:cubicBezTo>
                  <a:pt x="29661" y="9542"/>
                  <a:pt x="29731" y="9610"/>
                  <a:pt x="29809" y="9610"/>
                </a:cubicBezTo>
                <a:cubicBezTo>
                  <a:pt x="29839" y="9610"/>
                  <a:pt x="29870" y="9600"/>
                  <a:pt x="29900" y="9578"/>
                </a:cubicBezTo>
                <a:cubicBezTo>
                  <a:pt x="29900" y="9605"/>
                  <a:pt x="29926" y="9605"/>
                  <a:pt x="29953" y="9631"/>
                </a:cubicBezTo>
                <a:cubicBezTo>
                  <a:pt x="30954" y="10406"/>
                  <a:pt x="32171" y="10817"/>
                  <a:pt x="33412" y="10817"/>
                </a:cubicBezTo>
                <a:cubicBezTo>
                  <a:pt x="33913" y="10817"/>
                  <a:pt x="34418" y="10750"/>
                  <a:pt x="34914" y="10613"/>
                </a:cubicBezTo>
                <a:lnTo>
                  <a:pt x="34914" y="10613"/>
                </a:lnTo>
                <a:cubicBezTo>
                  <a:pt x="33643" y="12176"/>
                  <a:pt x="31725" y="14114"/>
                  <a:pt x="29721" y="14114"/>
                </a:cubicBezTo>
                <a:cubicBezTo>
                  <a:pt x="29005" y="14114"/>
                  <a:pt x="28278" y="13867"/>
                  <a:pt x="27565" y="13266"/>
                </a:cubicBezTo>
                <a:cubicBezTo>
                  <a:pt x="27532" y="13239"/>
                  <a:pt x="27496" y="13227"/>
                  <a:pt x="27461" y="13227"/>
                </a:cubicBezTo>
                <a:cubicBezTo>
                  <a:pt x="27428" y="13227"/>
                  <a:pt x="27396" y="13237"/>
                  <a:pt x="27368" y="13254"/>
                </a:cubicBezTo>
                <a:lnTo>
                  <a:pt x="27368" y="13254"/>
                </a:lnTo>
                <a:cubicBezTo>
                  <a:pt x="27577" y="12985"/>
                  <a:pt x="27784" y="12715"/>
                  <a:pt x="27990" y="12443"/>
                </a:cubicBezTo>
                <a:lnTo>
                  <a:pt x="29051" y="12894"/>
                </a:lnTo>
                <a:cubicBezTo>
                  <a:pt x="29074" y="12905"/>
                  <a:pt x="29098" y="12909"/>
                  <a:pt x="29121" y="12909"/>
                </a:cubicBezTo>
                <a:cubicBezTo>
                  <a:pt x="29277" y="12909"/>
                  <a:pt x="29395" y="12695"/>
                  <a:pt x="29210" y="12603"/>
                </a:cubicBezTo>
                <a:lnTo>
                  <a:pt x="28175" y="12152"/>
                </a:lnTo>
                <a:cubicBezTo>
                  <a:pt x="28334" y="11966"/>
                  <a:pt x="28494" y="11754"/>
                  <a:pt x="28653" y="11541"/>
                </a:cubicBezTo>
                <a:lnTo>
                  <a:pt x="29714" y="12125"/>
                </a:lnTo>
                <a:cubicBezTo>
                  <a:pt x="29742" y="12141"/>
                  <a:pt x="29769" y="12148"/>
                  <a:pt x="29795" y="12148"/>
                </a:cubicBezTo>
                <a:cubicBezTo>
                  <a:pt x="29940" y="12148"/>
                  <a:pt x="30031" y="11923"/>
                  <a:pt x="29873" y="11833"/>
                </a:cubicBezTo>
                <a:lnTo>
                  <a:pt x="28838" y="11276"/>
                </a:lnTo>
                <a:lnTo>
                  <a:pt x="28945" y="11143"/>
                </a:lnTo>
                <a:cubicBezTo>
                  <a:pt x="29051" y="11117"/>
                  <a:pt x="29130" y="11037"/>
                  <a:pt x="29104" y="10905"/>
                </a:cubicBezTo>
                <a:cubicBezTo>
                  <a:pt x="29130" y="10852"/>
                  <a:pt x="29183" y="10799"/>
                  <a:pt x="29236" y="10719"/>
                </a:cubicBezTo>
                <a:lnTo>
                  <a:pt x="30271" y="11329"/>
                </a:lnTo>
                <a:cubicBezTo>
                  <a:pt x="30304" y="11353"/>
                  <a:pt x="30336" y="11363"/>
                  <a:pt x="30366" y="11363"/>
                </a:cubicBezTo>
                <a:cubicBezTo>
                  <a:pt x="30503" y="11363"/>
                  <a:pt x="30583" y="11146"/>
                  <a:pt x="30430" y="11037"/>
                </a:cubicBezTo>
                <a:lnTo>
                  <a:pt x="29422" y="10454"/>
                </a:lnTo>
                <a:cubicBezTo>
                  <a:pt x="29528" y="10295"/>
                  <a:pt x="29634" y="10162"/>
                  <a:pt x="29767" y="10003"/>
                </a:cubicBezTo>
                <a:lnTo>
                  <a:pt x="29767" y="10003"/>
                </a:lnTo>
                <a:cubicBezTo>
                  <a:pt x="29740" y="10082"/>
                  <a:pt x="29820" y="10162"/>
                  <a:pt x="29926" y="10162"/>
                </a:cubicBezTo>
                <a:cubicBezTo>
                  <a:pt x="30138" y="10162"/>
                  <a:pt x="30138" y="9844"/>
                  <a:pt x="29926" y="9844"/>
                </a:cubicBezTo>
                <a:lnTo>
                  <a:pt x="29847" y="9844"/>
                </a:lnTo>
                <a:cubicBezTo>
                  <a:pt x="29863" y="9714"/>
                  <a:pt x="29760" y="9633"/>
                  <a:pt x="29659" y="9633"/>
                </a:cubicBezTo>
                <a:cubicBezTo>
                  <a:pt x="29595" y="9633"/>
                  <a:pt x="29533" y="9665"/>
                  <a:pt x="29502" y="9737"/>
                </a:cubicBezTo>
                <a:cubicBezTo>
                  <a:pt x="29316" y="10056"/>
                  <a:pt x="29104" y="10348"/>
                  <a:pt x="28892" y="10639"/>
                </a:cubicBezTo>
                <a:lnTo>
                  <a:pt x="28387" y="10056"/>
                </a:lnTo>
                <a:cubicBezTo>
                  <a:pt x="28785" y="9711"/>
                  <a:pt x="29130" y="9339"/>
                  <a:pt x="29422" y="8942"/>
                </a:cubicBezTo>
                <a:close/>
                <a:moveTo>
                  <a:pt x="19447" y="18837"/>
                </a:moveTo>
                <a:lnTo>
                  <a:pt x="20720" y="20057"/>
                </a:lnTo>
                <a:cubicBezTo>
                  <a:pt x="20747" y="20110"/>
                  <a:pt x="20800" y="20110"/>
                  <a:pt x="20853" y="20110"/>
                </a:cubicBezTo>
                <a:lnTo>
                  <a:pt x="20455" y="20482"/>
                </a:lnTo>
                <a:cubicBezTo>
                  <a:pt x="20455" y="20429"/>
                  <a:pt x="20455" y="20402"/>
                  <a:pt x="20429" y="20376"/>
                </a:cubicBezTo>
                <a:lnTo>
                  <a:pt x="19527" y="19474"/>
                </a:lnTo>
                <a:cubicBezTo>
                  <a:pt x="19508" y="19455"/>
                  <a:pt x="19476" y="19436"/>
                  <a:pt x="19440" y="19436"/>
                </a:cubicBezTo>
                <a:cubicBezTo>
                  <a:pt x="19425" y="19436"/>
                  <a:pt x="19409" y="19439"/>
                  <a:pt x="19394" y="19447"/>
                </a:cubicBezTo>
                <a:cubicBezTo>
                  <a:pt x="19420" y="19235"/>
                  <a:pt x="19447" y="19023"/>
                  <a:pt x="19447" y="18837"/>
                </a:cubicBezTo>
                <a:close/>
                <a:moveTo>
                  <a:pt x="19367" y="19792"/>
                </a:moveTo>
                <a:lnTo>
                  <a:pt x="20190" y="20615"/>
                </a:lnTo>
                <a:cubicBezTo>
                  <a:pt x="20216" y="20641"/>
                  <a:pt x="20243" y="20641"/>
                  <a:pt x="20296" y="20641"/>
                </a:cubicBezTo>
                <a:cubicBezTo>
                  <a:pt x="19951" y="20986"/>
                  <a:pt x="19580" y="21304"/>
                  <a:pt x="19235" y="21649"/>
                </a:cubicBezTo>
                <a:cubicBezTo>
                  <a:pt x="19261" y="21039"/>
                  <a:pt x="19314" y="20429"/>
                  <a:pt x="19367" y="19792"/>
                </a:cubicBezTo>
                <a:close/>
                <a:moveTo>
                  <a:pt x="25310" y="6660"/>
                </a:moveTo>
                <a:cubicBezTo>
                  <a:pt x="25469" y="6899"/>
                  <a:pt x="25655" y="7111"/>
                  <a:pt x="25788" y="7323"/>
                </a:cubicBezTo>
                <a:cubicBezTo>
                  <a:pt x="25675" y="7436"/>
                  <a:pt x="25792" y="7606"/>
                  <a:pt x="25927" y="7606"/>
                </a:cubicBezTo>
                <a:cubicBezTo>
                  <a:pt x="25951" y="7606"/>
                  <a:pt x="25976" y="7601"/>
                  <a:pt x="26000" y="7588"/>
                </a:cubicBezTo>
                <a:cubicBezTo>
                  <a:pt x="26132" y="7801"/>
                  <a:pt x="26292" y="8013"/>
                  <a:pt x="26477" y="8225"/>
                </a:cubicBezTo>
                <a:cubicBezTo>
                  <a:pt x="26367" y="8336"/>
                  <a:pt x="26459" y="8483"/>
                  <a:pt x="26585" y="8483"/>
                </a:cubicBezTo>
                <a:cubicBezTo>
                  <a:pt x="26610" y="8483"/>
                  <a:pt x="26637" y="8477"/>
                  <a:pt x="26663" y="8464"/>
                </a:cubicBezTo>
                <a:cubicBezTo>
                  <a:pt x="26822" y="8676"/>
                  <a:pt x="26981" y="8888"/>
                  <a:pt x="27167" y="9101"/>
                </a:cubicBezTo>
                <a:cubicBezTo>
                  <a:pt x="27059" y="9230"/>
                  <a:pt x="27179" y="9395"/>
                  <a:pt x="27299" y="9395"/>
                </a:cubicBezTo>
                <a:cubicBezTo>
                  <a:pt x="27327" y="9395"/>
                  <a:pt x="27355" y="9386"/>
                  <a:pt x="27379" y="9366"/>
                </a:cubicBezTo>
                <a:cubicBezTo>
                  <a:pt x="27804" y="9897"/>
                  <a:pt x="28255" y="10401"/>
                  <a:pt x="28706" y="10905"/>
                </a:cubicBezTo>
                <a:lnTo>
                  <a:pt x="28520" y="11170"/>
                </a:lnTo>
                <a:lnTo>
                  <a:pt x="27777" y="10825"/>
                </a:lnTo>
                <a:cubicBezTo>
                  <a:pt x="27755" y="10816"/>
                  <a:pt x="27734" y="10811"/>
                  <a:pt x="27713" y="10811"/>
                </a:cubicBezTo>
                <a:cubicBezTo>
                  <a:pt x="27559" y="10811"/>
                  <a:pt x="27454" y="11047"/>
                  <a:pt x="27618" y="11117"/>
                </a:cubicBezTo>
                <a:lnTo>
                  <a:pt x="28308" y="11435"/>
                </a:lnTo>
                <a:cubicBezTo>
                  <a:pt x="28149" y="11648"/>
                  <a:pt x="27990" y="11886"/>
                  <a:pt x="27830" y="12099"/>
                </a:cubicBezTo>
                <a:cubicBezTo>
                  <a:pt x="27804" y="12045"/>
                  <a:pt x="27804" y="12019"/>
                  <a:pt x="27751" y="11992"/>
                </a:cubicBezTo>
                <a:cubicBezTo>
                  <a:pt x="27167" y="11594"/>
                  <a:pt x="26557" y="11223"/>
                  <a:pt x="25920" y="10931"/>
                </a:cubicBezTo>
                <a:cubicBezTo>
                  <a:pt x="25895" y="10922"/>
                  <a:pt x="25871" y="10918"/>
                  <a:pt x="25848" y="10918"/>
                </a:cubicBezTo>
                <a:cubicBezTo>
                  <a:pt x="25676" y="10918"/>
                  <a:pt x="25574" y="11153"/>
                  <a:pt x="25761" y="11223"/>
                </a:cubicBezTo>
                <a:cubicBezTo>
                  <a:pt x="26398" y="11515"/>
                  <a:pt x="27008" y="11886"/>
                  <a:pt x="27592" y="12284"/>
                </a:cubicBezTo>
                <a:cubicBezTo>
                  <a:pt x="27618" y="12284"/>
                  <a:pt x="27645" y="12311"/>
                  <a:pt x="27671" y="12311"/>
                </a:cubicBezTo>
                <a:cubicBezTo>
                  <a:pt x="27167" y="12974"/>
                  <a:pt x="26637" y="13637"/>
                  <a:pt x="26106" y="14300"/>
                </a:cubicBezTo>
                <a:lnTo>
                  <a:pt x="26106" y="12762"/>
                </a:lnTo>
                <a:lnTo>
                  <a:pt x="26743" y="13107"/>
                </a:lnTo>
                <a:cubicBezTo>
                  <a:pt x="26770" y="13123"/>
                  <a:pt x="26798" y="13130"/>
                  <a:pt x="26823" y="13130"/>
                </a:cubicBezTo>
                <a:cubicBezTo>
                  <a:pt x="26968" y="13130"/>
                  <a:pt x="27060" y="12905"/>
                  <a:pt x="26902" y="12815"/>
                </a:cubicBezTo>
                <a:lnTo>
                  <a:pt x="24912" y="11727"/>
                </a:lnTo>
                <a:cubicBezTo>
                  <a:pt x="24884" y="11711"/>
                  <a:pt x="24857" y="11704"/>
                  <a:pt x="24831" y="11704"/>
                </a:cubicBezTo>
                <a:cubicBezTo>
                  <a:pt x="24686" y="11704"/>
                  <a:pt x="24595" y="11929"/>
                  <a:pt x="24753" y="12019"/>
                </a:cubicBezTo>
                <a:lnTo>
                  <a:pt x="25788" y="12576"/>
                </a:lnTo>
                <a:lnTo>
                  <a:pt x="25788" y="14407"/>
                </a:lnTo>
                <a:cubicBezTo>
                  <a:pt x="25788" y="14486"/>
                  <a:pt x="25841" y="14539"/>
                  <a:pt x="25894" y="14566"/>
                </a:cubicBezTo>
                <a:cubicBezTo>
                  <a:pt x="25655" y="14858"/>
                  <a:pt x="25390" y="15176"/>
                  <a:pt x="25151" y="15468"/>
                </a:cubicBezTo>
                <a:cubicBezTo>
                  <a:pt x="24965" y="14645"/>
                  <a:pt x="24939" y="13796"/>
                  <a:pt x="25018" y="12974"/>
                </a:cubicBezTo>
                <a:cubicBezTo>
                  <a:pt x="25031" y="12868"/>
                  <a:pt x="24952" y="12815"/>
                  <a:pt x="24869" y="12815"/>
                </a:cubicBezTo>
                <a:cubicBezTo>
                  <a:pt x="24786" y="12815"/>
                  <a:pt x="24700" y="12868"/>
                  <a:pt x="24700" y="12974"/>
                </a:cubicBezTo>
                <a:cubicBezTo>
                  <a:pt x="24594" y="13903"/>
                  <a:pt x="24647" y="14858"/>
                  <a:pt x="24859" y="15760"/>
                </a:cubicBezTo>
                <a:cubicBezTo>
                  <a:pt x="24143" y="16609"/>
                  <a:pt x="23400" y="17431"/>
                  <a:pt x="22657" y="18227"/>
                </a:cubicBezTo>
                <a:cubicBezTo>
                  <a:pt x="22604" y="18068"/>
                  <a:pt x="22445" y="17988"/>
                  <a:pt x="22286" y="17988"/>
                </a:cubicBezTo>
                <a:cubicBezTo>
                  <a:pt x="22073" y="17988"/>
                  <a:pt x="22073" y="18306"/>
                  <a:pt x="22286" y="18306"/>
                </a:cubicBezTo>
                <a:cubicBezTo>
                  <a:pt x="22312" y="18306"/>
                  <a:pt x="22339" y="18333"/>
                  <a:pt x="22339" y="18359"/>
                </a:cubicBezTo>
                <a:cubicBezTo>
                  <a:pt x="22339" y="18413"/>
                  <a:pt x="22365" y="18466"/>
                  <a:pt x="22392" y="18492"/>
                </a:cubicBezTo>
                <a:cubicBezTo>
                  <a:pt x="21941" y="18970"/>
                  <a:pt x="21463" y="19447"/>
                  <a:pt x="20986" y="19925"/>
                </a:cubicBezTo>
                <a:cubicBezTo>
                  <a:pt x="21012" y="19872"/>
                  <a:pt x="20986" y="19819"/>
                  <a:pt x="20959" y="19792"/>
                </a:cubicBezTo>
                <a:lnTo>
                  <a:pt x="19527" y="18466"/>
                </a:lnTo>
                <a:cubicBezTo>
                  <a:pt x="19500" y="18439"/>
                  <a:pt x="19474" y="18439"/>
                  <a:pt x="19447" y="18439"/>
                </a:cubicBezTo>
                <a:lnTo>
                  <a:pt x="19474" y="18068"/>
                </a:lnTo>
                <a:cubicBezTo>
                  <a:pt x="19474" y="17952"/>
                  <a:pt x="19399" y="17898"/>
                  <a:pt x="19321" y="17898"/>
                </a:cubicBezTo>
                <a:cubicBezTo>
                  <a:pt x="19239" y="17898"/>
                  <a:pt x="19155" y="17958"/>
                  <a:pt x="19155" y="18068"/>
                </a:cubicBezTo>
                <a:lnTo>
                  <a:pt x="18863" y="21702"/>
                </a:lnTo>
                <a:cubicBezTo>
                  <a:pt x="18863" y="21782"/>
                  <a:pt x="18916" y="21861"/>
                  <a:pt x="18996" y="21861"/>
                </a:cubicBezTo>
                <a:lnTo>
                  <a:pt x="18121" y="22657"/>
                </a:lnTo>
                <a:cubicBezTo>
                  <a:pt x="18094" y="22153"/>
                  <a:pt x="18067" y="21649"/>
                  <a:pt x="18041" y="21145"/>
                </a:cubicBezTo>
                <a:cubicBezTo>
                  <a:pt x="18041" y="21039"/>
                  <a:pt x="17955" y="20986"/>
                  <a:pt x="17868" y="20986"/>
                </a:cubicBezTo>
                <a:cubicBezTo>
                  <a:pt x="17782" y="20986"/>
                  <a:pt x="17696" y="21039"/>
                  <a:pt x="17696" y="21145"/>
                </a:cubicBezTo>
                <a:cubicBezTo>
                  <a:pt x="17723" y="21729"/>
                  <a:pt x="17776" y="22339"/>
                  <a:pt x="17802" y="22923"/>
                </a:cubicBezTo>
                <a:lnTo>
                  <a:pt x="17219" y="23480"/>
                </a:lnTo>
                <a:lnTo>
                  <a:pt x="16051" y="22551"/>
                </a:lnTo>
                <a:cubicBezTo>
                  <a:pt x="16157" y="22551"/>
                  <a:pt x="16237" y="22472"/>
                  <a:pt x="16210" y="22392"/>
                </a:cubicBezTo>
                <a:cubicBezTo>
                  <a:pt x="16131" y="21729"/>
                  <a:pt x="16131" y="21039"/>
                  <a:pt x="16184" y="20402"/>
                </a:cubicBezTo>
                <a:cubicBezTo>
                  <a:pt x="16184" y="20296"/>
                  <a:pt x="16098" y="20243"/>
                  <a:pt x="16011" y="20243"/>
                </a:cubicBezTo>
                <a:cubicBezTo>
                  <a:pt x="15925" y="20243"/>
                  <a:pt x="15839" y="20296"/>
                  <a:pt x="15839" y="20402"/>
                </a:cubicBezTo>
                <a:cubicBezTo>
                  <a:pt x="15786" y="21039"/>
                  <a:pt x="15812" y="21729"/>
                  <a:pt x="15892" y="22392"/>
                </a:cubicBezTo>
                <a:lnTo>
                  <a:pt x="15892" y="22419"/>
                </a:lnTo>
                <a:lnTo>
                  <a:pt x="14990" y="21702"/>
                </a:lnTo>
                <a:cubicBezTo>
                  <a:pt x="14957" y="21675"/>
                  <a:pt x="14921" y="21663"/>
                  <a:pt x="14886" y="21663"/>
                </a:cubicBezTo>
                <a:cubicBezTo>
                  <a:pt x="14751" y="21663"/>
                  <a:pt x="14630" y="21836"/>
                  <a:pt x="14778" y="21941"/>
                </a:cubicBezTo>
                <a:lnTo>
                  <a:pt x="16953" y="23692"/>
                </a:lnTo>
                <a:cubicBezTo>
                  <a:pt x="16821" y="23825"/>
                  <a:pt x="16661" y="23931"/>
                  <a:pt x="16529" y="24063"/>
                </a:cubicBezTo>
                <a:cubicBezTo>
                  <a:pt x="15892" y="23374"/>
                  <a:pt x="15176" y="22763"/>
                  <a:pt x="14406" y="22233"/>
                </a:cubicBezTo>
                <a:cubicBezTo>
                  <a:pt x="14379" y="22217"/>
                  <a:pt x="14351" y="22210"/>
                  <a:pt x="14326" y="22210"/>
                </a:cubicBezTo>
                <a:cubicBezTo>
                  <a:pt x="14181" y="22210"/>
                  <a:pt x="14089" y="22434"/>
                  <a:pt x="14247" y="22525"/>
                </a:cubicBezTo>
                <a:cubicBezTo>
                  <a:pt x="14963" y="23029"/>
                  <a:pt x="15653" y="23612"/>
                  <a:pt x="16263" y="24276"/>
                </a:cubicBezTo>
                <a:cubicBezTo>
                  <a:pt x="15414" y="24965"/>
                  <a:pt x="14566" y="25655"/>
                  <a:pt x="13690" y="26318"/>
                </a:cubicBezTo>
                <a:lnTo>
                  <a:pt x="14088" y="25522"/>
                </a:lnTo>
                <a:cubicBezTo>
                  <a:pt x="14161" y="25395"/>
                  <a:pt x="14047" y="25281"/>
                  <a:pt x="13934" y="25281"/>
                </a:cubicBezTo>
                <a:cubicBezTo>
                  <a:pt x="13881" y="25281"/>
                  <a:pt x="13830" y="25305"/>
                  <a:pt x="13796" y="25363"/>
                </a:cubicBezTo>
                <a:lnTo>
                  <a:pt x="13292" y="26371"/>
                </a:lnTo>
                <a:cubicBezTo>
                  <a:pt x="13239" y="26451"/>
                  <a:pt x="13266" y="26531"/>
                  <a:pt x="13345" y="26584"/>
                </a:cubicBezTo>
                <a:lnTo>
                  <a:pt x="12364" y="27326"/>
                </a:lnTo>
                <a:cubicBezTo>
                  <a:pt x="12364" y="27300"/>
                  <a:pt x="12364" y="27300"/>
                  <a:pt x="12364" y="27273"/>
                </a:cubicBezTo>
                <a:cubicBezTo>
                  <a:pt x="12364" y="27273"/>
                  <a:pt x="12390" y="27247"/>
                  <a:pt x="12417" y="27220"/>
                </a:cubicBezTo>
                <a:cubicBezTo>
                  <a:pt x="12894" y="26133"/>
                  <a:pt x="13478" y="25098"/>
                  <a:pt x="14115" y="24090"/>
                </a:cubicBezTo>
                <a:cubicBezTo>
                  <a:pt x="14187" y="23963"/>
                  <a:pt x="14073" y="23848"/>
                  <a:pt x="13960" y="23848"/>
                </a:cubicBezTo>
                <a:cubicBezTo>
                  <a:pt x="13908" y="23848"/>
                  <a:pt x="13856" y="23872"/>
                  <a:pt x="13823" y="23931"/>
                </a:cubicBezTo>
                <a:cubicBezTo>
                  <a:pt x="13239" y="24833"/>
                  <a:pt x="12708" y="25788"/>
                  <a:pt x="12257" y="26796"/>
                </a:cubicBezTo>
                <a:cubicBezTo>
                  <a:pt x="12222" y="26769"/>
                  <a:pt x="12184" y="26758"/>
                  <a:pt x="12146" y="26758"/>
                </a:cubicBezTo>
                <a:cubicBezTo>
                  <a:pt x="12072" y="26758"/>
                  <a:pt x="12001" y="26805"/>
                  <a:pt x="11966" y="26875"/>
                </a:cubicBezTo>
                <a:cubicBezTo>
                  <a:pt x="11886" y="27088"/>
                  <a:pt x="11939" y="27326"/>
                  <a:pt x="12098" y="27486"/>
                </a:cubicBezTo>
                <a:lnTo>
                  <a:pt x="12125" y="27486"/>
                </a:lnTo>
                <a:cubicBezTo>
                  <a:pt x="11806" y="27698"/>
                  <a:pt x="11488" y="27910"/>
                  <a:pt x="11196" y="28149"/>
                </a:cubicBezTo>
                <a:cubicBezTo>
                  <a:pt x="11170" y="28096"/>
                  <a:pt x="11143" y="28043"/>
                  <a:pt x="11117" y="27990"/>
                </a:cubicBezTo>
                <a:lnTo>
                  <a:pt x="11117" y="27990"/>
                </a:lnTo>
                <a:cubicBezTo>
                  <a:pt x="11145" y="28027"/>
                  <a:pt x="11190" y="28045"/>
                  <a:pt x="11235" y="28045"/>
                </a:cubicBezTo>
                <a:cubicBezTo>
                  <a:pt x="11317" y="28045"/>
                  <a:pt x="11399" y="27986"/>
                  <a:pt x="11382" y="27884"/>
                </a:cubicBezTo>
                <a:cubicBezTo>
                  <a:pt x="11276" y="26955"/>
                  <a:pt x="10984" y="26053"/>
                  <a:pt x="10507" y="25257"/>
                </a:cubicBezTo>
                <a:cubicBezTo>
                  <a:pt x="10473" y="25190"/>
                  <a:pt x="10421" y="25163"/>
                  <a:pt x="10368" y="25163"/>
                </a:cubicBezTo>
                <a:cubicBezTo>
                  <a:pt x="10255" y="25163"/>
                  <a:pt x="10142" y="25289"/>
                  <a:pt x="10215" y="25416"/>
                </a:cubicBezTo>
                <a:cubicBezTo>
                  <a:pt x="10666" y="26159"/>
                  <a:pt x="10958" y="27008"/>
                  <a:pt x="11064" y="27884"/>
                </a:cubicBezTo>
                <a:cubicBezTo>
                  <a:pt x="11060" y="27887"/>
                  <a:pt x="11057" y="27891"/>
                  <a:pt x="11054" y="27894"/>
                </a:cubicBezTo>
                <a:lnTo>
                  <a:pt x="11054" y="27894"/>
                </a:lnTo>
                <a:cubicBezTo>
                  <a:pt x="10020" y="26150"/>
                  <a:pt x="8538" y="24697"/>
                  <a:pt x="6739" y="23718"/>
                </a:cubicBezTo>
                <a:cubicBezTo>
                  <a:pt x="6713" y="23692"/>
                  <a:pt x="6713" y="23692"/>
                  <a:pt x="6686" y="23692"/>
                </a:cubicBezTo>
                <a:cubicBezTo>
                  <a:pt x="10400" y="18810"/>
                  <a:pt x="14751" y="14460"/>
                  <a:pt x="19606" y="10719"/>
                </a:cubicBezTo>
                <a:cubicBezTo>
                  <a:pt x="21145" y="9525"/>
                  <a:pt x="22763" y="8358"/>
                  <a:pt x="24408" y="7270"/>
                </a:cubicBezTo>
                <a:cubicBezTo>
                  <a:pt x="24488" y="7323"/>
                  <a:pt x="24541" y="7350"/>
                  <a:pt x="24620" y="7403"/>
                </a:cubicBezTo>
                <a:cubicBezTo>
                  <a:pt x="24645" y="7412"/>
                  <a:pt x="24670" y="7416"/>
                  <a:pt x="24693" y="7416"/>
                </a:cubicBezTo>
                <a:cubicBezTo>
                  <a:pt x="24865" y="7416"/>
                  <a:pt x="24967" y="7181"/>
                  <a:pt x="24779" y="7111"/>
                </a:cubicBezTo>
                <a:lnTo>
                  <a:pt x="24700" y="7058"/>
                </a:lnTo>
                <a:lnTo>
                  <a:pt x="25310" y="6660"/>
                </a:lnTo>
                <a:close/>
                <a:moveTo>
                  <a:pt x="9551" y="26398"/>
                </a:moveTo>
                <a:lnTo>
                  <a:pt x="9551" y="26398"/>
                </a:lnTo>
                <a:cubicBezTo>
                  <a:pt x="10002" y="26929"/>
                  <a:pt x="10427" y="27512"/>
                  <a:pt x="10772" y="28096"/>
                </a:cubicBezTo>
                <a:cubicBezTo>
                  <a:pt x="10722" y="28196"/>
                  <a:pt x="10719" y="28296"/>
                  <a:pt x="10808" y="28374"/>
                </a:cubicBezTo>
                <a:lnTo>
                  <a:pt x="10808" y="28374"/>
                </a:lnTo>
                <a:lnTo>
                  <a:pt x="10427" y="28653"/>
                </a:lnTo>
                <a:cubicBezTo>
                  <a:pt x="10135" y="27910"/>
                  <a:pt x="9843" y="27141"/>
                  <a:pt x="9551" y="26398"/>
                </a:cubicBezTo>
                <a:close/>
                <a:moveTo>
                  <a:pt x="6152" y="31354"/>
                </a:moveTo>
                <a:lnTo>
                  <a:pt x="6152" y="31354"/>
                </a:lnTo>
                <a:cubicBezTo>
                  <a:pt x="5708" y="31616"/>
                  <a:pt x="5258" y="31875"/>
                  <a:pt x="4803" y="32128"/>
                </a:cubicBezTo>
                <a:cubicBezTo>
                  <a:pt x="4776" y="32102"/>
                  <a:pt x="4776" y="32075"/>
                  <a:pt x="4750" y="32049"/>
                </a:cubicBezTo>
                <a:cubicBezTo>
                  <a:pt x="4723" y="32022"/>
                  <a:pt x="4670" y="32022"/>
                  <a:pt x="4617" y="32022"/>
                </a:cubicBezTo>
                <a:cubicBezTo>
                  <a:pt x="4564" y="31863"/>
                  <a:pt x="4458" y="31518"/>
                  <a:pt x="4458" y="31465"/>
                </a:cubicBezTo>
                <a:lnTo>
                  <a:pt x="4458" y="31465"/>
                </a:lnTo>
                <a:cubicBezTo>
                  <a:pt x="4672" y="31514"/>
                  <a:pt x="4889" y="31537"/>
                  <a:pt x="5107" y="31537"/>
                </a:cubicBezTo>
                <a:cubicBezTo>
                  <a:pt x="5462" y="31537"/>
                  <a:pt x="5816" y="31474"/>
                  <a:pt x="6152" y="31354"/>
                </a:cubicBezTo>
                <a:close/>
                <a:moveTo>
                  <a:pt x="6474" y="23931"/>
                </a:moveTo>
                <a:cubicBezTo>
                  <a:pt x="6501" y="23957"/>
                  <a:pt x="6501" y="23984"/>
                  <a:pt x="6554" y="24010"/>
                </a:cubicBezTo>
                <a:cubicBezTo>
                  <a:pt x="7588" y="24594"/>
                  <a:pt x="8517" y="25310"/>
                  <a:pt x="9313" y="26186"/>
                </a:cubicBezTo>
                <a:cubicBezTo>
                  <a:pt x="9207" y="26186"/>
                  <a:pt x="9100" y="26265"/>
                  <a:pt x="9154" y="26398"/>
                </a:cubicBezTo>
                <a:cubicBezTo>
                  <a:pt x="9472" y="27220"/>
                  <a:pt x="9790" y="28016"/>
                  <a:pt x="10109" y="28839"/>
                </a:cubicBezTo>
                <a:cubicBezTo>
                  <a:pt x="10002" y="28918"/>
                  <a:pt x="9870" y="29024"/>
                  <a:pt x="9737" y="29104"/>
                </a:cubicBezTo>
                <a:cubicBezTo>
                  <a:pt x="9711" y="29077"/>
                  <a:pt x="9684" y="29051"/>
                  <a:pt x="9631" y="29051"/>
                </a:cubicBezTo>
                <a:cubicBezTo>
                  <a:pt x="9525" y="29051"/>
                  <a:pt x="9445" y="29157"/>
                  <a:pt x="9498" y="29263"/>
                </a:cubicBezTo>
                <a:cubicBezTo>
                  <a:pt x="9021" y="29555"/>
                  <a:pt x="8570" y="29873"/>
                  <a:pt x="8092" y="30165"/>
                </a:cubicBezTo>
                <a:lnTo>
                  <a:pt x="7854" y="30324"/>
                </a:lnTo>
                <a:cubicBezTo>
                  <a:pt x="7854" y="30298"/>
                  <a:pt x="7827" y="30271"/>
                  <a:pt x="7827" y="30218"/>
                </a:cubicBezTo>
                <a:cubicBezTo>
                  <a:pt x="7827" y="30192"/>
                  <a:pt x="7827" y="30165"/>
                  <a:pt x="7801" y="30139"/>
                </a:cubicBezTo>
                <a:lnTo>
                  <a:pt x="6872" y="28441"/>
                </a:lnTo>
                <a:cubicBezTo>
                  <a:pt x="6841" y="28386"/>
                  <a:pt x="6794" y="28364"/>
                  <a:pt x="6746" y="28364"/>
                </a:cubicBezTo>
                <a:cubicBezTo>
                  <a:pt x="6629" y="28364"/>
                  <a:pt x="6505" y="28495"/>
                  <a:pt x="6580" y="28626"/>
                </a:cubicBezTo>
                <a:lnTo>
                  <a:pt x="7429" y="30165"/>
                </a:lnTo>
                <a:cubicBezTo>
                  <a:pt x="7204" y="30172"/>
                  <a:pt x="6976" y="30175"/>
                  <a:pt x="6748" y="30175"/>
                </a:cubicBezTo>
                <a:cubicBezTo>
                  <a:pt x="6064" y="30175"/>
                  <a:pt x="5373" y="30145"/>
                  <a:pt x="4697" y="30086"/>
                </a:cubicBezTo>
                <a:cubicBezTo>
                  <a:pt x="4484" y="30086"/>
                  <a:pt x="4484" y="30404"/>
                  <a:pt x="4697" y="30430"/>
                </a:cubicBezTo>
                <a:cubicBezTo>
                  <a:pt x="5313" y="30482"/>
                  <a:pt x="5941" y="30511"/>
                  <a:pt x="6566" y="30511"/>
                </a:cubicBezTo>
                <a:cubicBezTo>
                  <a:pt x="6908" y="30511"/>
                  <a:pt x="7250" y="30502"/>
                  <a:pt x="7588" y="30483"/>
                </a:cubicBezTo>
                <a:lnTo>
                  <a:pt x="7588" y="30483"/>
                </a:lnTo>
                <a:cubicBezTo>
                  <a:pt x="7158" y="30750"/>
                  <a:pt x="6721" y="31016"/>
                  <a:pt x="6278" y="31279"/>
                </a:cubicBezTo>
                <a:lnTo>
                  <a:pt x="6278" y="31279"/>
                </a:lnTo>
                <a:cubicBezTo>
                  <a:pt x="6358" y="31172"/>
                  <a:pt x="6299" y="30982"/>
                  <a:pt x="6170" y="30982"/>
                </a:cubicBezTo>
                <a:cubicBezTo>
                  <a:pt x="6157" y="30982"/>
                  <a:pt x="6143" y="30984"/>
                  <a:pt x="6129" y="30988"/>
                </a:cubicBezTo>
                <a:cubicBezTo>
                  <a:pt x="5793" y="31129"/>
                  <a:pt x="5433" y="31200"/>
                  <a:pt x="5074" y="31200"/>
                </a:cubicBezTo>
                <a:cubicBezTo>
                  <a:pt x="4894" y="31200"/>
                  <a:pt x="4714" y="31182"/>
                  <a:pt x="4537" y="31147"/>
                </a:cubicBezTo>
                <a:cubicBezTo>
                  <a:pt x="4516" y="31140"/>
                  <a:pt x="4497" y="31136"/>
                  <a:pt x="4479" y="31136"/>
                </a:cubicBezTo>
                <a:cubicBezTo>
                  <a:pt x="4429" y="31136"/>
                  <a:pt x="4391" y="31161"/>
                  <a:pt x="4352" y="31200"/>
                </a:cubicBezTo>
                <a:cubicBezTo>
                  <a:pt x="4325" y="31094"/>
                  <a:pt x="4272" y="30961"/>
                  <a:pt x="4219" y="30828"/>
                </a:cubicBezTo>
                <a:cubicBezTo>
                  <a:pt x="4187" y="30755"/>
                  <a:pt x="4118" y="30723"/>
                  <a:pt x="4051" y="30723"/>
                </a:cubicBezTo>
                <a:cubicBezTo>
                  <a:pt x="3949" y="30723"/>
                  <a:pt x="3853" y="30796"/>
                  <a:pt x="3901" y="30908"/>
                </a:cubicBezTo>
                <a:cubicBezTo>
                  <a:pt x="3980" y="31173"/>
                  <a:pt x="4086" y="31439"/>
                  <a:pt x="4166" y="31704"/>
                </a:cubicBezTo>
                <a:cubicBezTo>
                  <a:pt x="4219" y="31916"/>
                  <a:pt x="4299" y="32155"/>
                  <a:pt x="4431" y="32341"/>
                </a:cubicBezTo>
                <a:cubicBezTo>
                  <a:pt x="4246" y="32447"/>
                  <a:pt x="4060" y="32553"/>
                  <a:pt x="3874" y="32632"/>
                </a:cubicBezTo>
                <a:cubicBezTo>
                  <a:pt x="3795" y="32181"/>
                  <a:pt x="3635" y="31757"/>
                  <a:pt x="3370" y="31359"/>
                </a:cubicBezTo>
                <a:cubicBezTo>
                  <a:pt x="3337" y="31300"/>
                  <a:pt x="3287" y="31276"/>
                  <a:pt x="3239" y="31276"/>
                </a:cubicBezTo>
                <a:cubicBezTo>
                  <a:pt x="3134" y="31276"/>
                  <a:pt x="3032" y="31391"/>
                  <a:pt x="3105" y="31518"/>
                </a:cubicBezTo>
                <a:cubicBezTo>
                  <a:pt x="3344" y="31890"/>
                  <a:pt x="3503" y="32314"/>
                  <a:pt x="3556" y="32765"/>
                </a:cubicBezTo>
                <a:cubicBezTo>
                  <a:pt x="3556" y="32765"/>
                  <a:pt x="3556" y="32792"/>
                  <a:pt x="3556" y="32792"/>
                </a:cubicBezTo>
                <a:lnTo>
                  <a:pt x="2972" y="33110"/>
                </a:lnTo>
                <a:cubicBezTo>
                  <a:pt x="2839" y="32632"/>
                  <a:pt x="2733" y="32181"/>
                  <a:pt x="2627" y="31730"/>
                </a:cubicBezTo>
                <a:cubicBezTo>
                  <a:pt x="2606" y="31644"/>
                  <a:pt x="2539" y="31606"/>
                  <a:pt x="2472" y="31606"/>
                </a:cubicBezTo>
                <a:cubicBezTo>
                  <a:pt x="2376" y="31606"/>
                  <a:pt x="2278" y="31685"/>
                  <a:pt x="2309" y="31810"/>
                </a:cubicBezTo>
                <a:cubicBezTo>
                  <a:pt x="2388" y="32208"/>
                  <a:pt x="2495" y="32632"/>
                  <a:pt x="2601" y="33030"/>
                </a:cubicBezTo>
                <a:lnTo>
                  <a:pt x="1301" y="32314"/>
                </a:lnTo>
                <a:cubicBezTo>
                  <a:pt x="2786" y="29369"/>
                  <a:pt x="4511" y="26584"/>
                  <a:pt x="6474" y="23931"/>
                </a:cubicBezTo>
                <a:close/>
                <a:moveTo>
                  <a:pt x="1195" y="32606"/>
                </a:moveTo>
                <a:lnTo>
                  <a:pt x="2495" y="33322"/>
                </a:lnTo>
                <a:cubicBezTo>
                  <a:pt x="1831" y="33667"/>
                  <a:pt x="1142" y="33959"/>
                  <a:pt x="425" y="34224"/>
                </a:cubicBezTo>
                <a:cubicBezTo>
                  <a:pt x="584" y="33879"/>
                  <a:pt x="770" y="33508"/>
                  <a:pt x="929" y="33163"/>
                </a:cubicBezTo>
                <a:cubicBezTo>
                  <a:pt x="956" y="33216"/>
                  <a:pt x="982" y="33243"/>
                  <a:pt x="1009" y="33243"/>
                </a:cubicBezTo>
                <a:lnTo>
                  <a:pt x="1805" y="33455"/>
                </a:lnTo>
                <a:cubicBezTo>
                  <a:pt x="1824" y="33463"/>
                  <a:pt x="1842" y="33467"/>
                  <a:pt x="1858" y="33467"/>
                </a:cubicBezTo>
                <a:cubicBezTo>
                  <a:pt x="2004" y="33467"/>
                  <a:pt x="2048" y="33184"/>
                  <a:pt x="1858" y="33136"/>
                </a:cubicBezTo>
                <a:lnTo>
                  <a:pt x="1089" y="32898"/>
                </a:lnTo>
                <a:lnTo>
                  <a:pt x="1062" y="32898"/>
                </a:lnTo>
                <a:cubicBezTo>
                  <a:pt x="1089" y="32818"/>
                  <a:pt x="1142" y="32712"/>
                  <a:pt x="1195" y="32606"/>
                </a:cubicBezTo>
                <a:close/>
                <a:moveTo>
                  <a:pt x="26426" y="0"/>
                </a:moveTo>
                <a:cubicBezTo>
                  <a:pt x="26398" y="0"/>
                  <a:pt x="26370" y="9"/>
                  <a:pt x="26345" y="28"/>
                </a:cubicBezTo>
                <a:cubicBezTo>
                  <a:pt x="24806" y="1036"/>
                  <a:pt x="23241" y="2230"/>
                  <a:pt x="22471" y="3980"/>
                </a:cubicBezTo>
                <a:cubicBezTo>
                  <a:pt x="21967" y="5121"/>
                  <a:pt x="21702" y="7031"/>
                  <a:pt x="22684" y="8040"/>
                </a:cubicBezTo>
                <a:cubicBezTo>
                  <a:pt x="15521" y="13080"/>
                  <a:pt x="9100" y="19208"/>
                  <a:pt x="4272" y="26531"/>
                </a:cubicBezTo>
                <a:cubicBezTo>
                  <a:pt x="2654" y="28998"/>
                  <a:pt x="1248" y="31571"/>
                  <a:pt x="54" y="34277"/>
                </a:cubicBezTo>
                <a:cubicBezTo>
                  <a:pt x="1" y="34383"/>
                  <a:pt x="80" y="34489"/>
                  <a:pt x="187" y="34516"/>
                </a:cubicBezTo>
                <a:cubicBezTo>
                  <a:pt x="206" y="34576"/>
                  <a:pt x="256" y="34606"/>
                  <a:pt x="313" y="34606"/>
                </a:cubicBezTo>
                <a:cubicBezTo>
                  <a:pt x="332" y="34606"/>
                  <a:pt x="352" y="34602"/>
                  <a:pt x="372" y="34596"/>
                </a:cubicBezTo>
                <a:cubicBezTo>
                  <a:pt x="2760" y="33641"/>
                  <a:pt x="5068" y="32447"/>
                  <a:pt x="7270" y="31067"/>
                </a:cubicBezTo>
                <a:cubicBezTo>
                  <a:pt x="8596" y="30298"/>
                  <a:pt x="9896" y="29449"/>
                  <a:pt x="11143" y="28573"/>
                </a:cubicBezTo>
                <a:cubicBezTo>
                  <a:pt x="11196" y="28573"/>
                  <a:pt x="11249" y="28547"/>
                  <a:pt x="11276" y="28494"/>
                </a:cubicBezTo>
                <a:cubicBezTo>
                  <a:pt x="12045" y="27937"/>
                  <a:pt x="12841" y="27380"/>
                  <a:pt x="13584" y="26822"/>
                </a:cubicBezTo>
                <a:cubicBezTo>
                  <a:pt x="17590" y="23825"/>
                  <a:pt x="21278" y="20402"/>
                  <a:pt x="24594" y="16635"/>
                </a:cubicBezTo>
                <a:cubicBezTo>
                  <a:pt x="25533" y="15571"/>
                  <a:pt x="26423" y="14473"/>
                  <a:pt x="27289" y="13356"/>
                </a:cubicBezTo>
                <a:lnTo>
                  <a:pt x="27289" y="13356"/>
                </a:lnTo>
                <a:cubicBezTo>
                  <a:pt x="27277" y="13406"/>
                  <a:pt x="27292" y="13461"/>
                  <a:pt x="27353" y="13505"/>
                </a:cubicBezTo>
                <a:cubicBezTo>
                  <a:pt x="28062" y="14119"/>
                  <a:pt x="28920" y="14387"/>
                  <a:pt x="29795" y="14387"/>
                </a:cubicBezTo>
                <a:cubicBezTo>
                  <a:pt x="30393" y="14387"/>
                  <a:pt x="31000" y="14262"/>
                  <a:pt x="31571" y="14035"/>
                </a:cubicBezTo>
                <a:cubicBezTo>
                  <a:pt x="33269" y="13319"/>
                  <a:pt x="34436" y="11833"/>
                  <a:pt x="35524" y="10427"/>
                </a:cubicBezTo>
                <a:cubicBezTo>
                  <a:pt x="35595" y="10333"/>
                  <a:pt x="35539" y="10153"/>
                  <a:pt x="35395" y="10153"/>
                </a:cubicBezTo>
                <a:cubicBezTo>
                  <a:pt x="35377" y="10153"/>
                  <a:pt x="35358" y="10156"/>
                  <a:pt x="35338" y="10162"/>
                </a:cubicBezTo>
                <a:cubicBezTo>
                  <a:pt x="34727" y="10397"/>
                  <a:pt x="34087" y="10512"/>
                  <a:pt x="33448" y="10512"/>
                </a:cubicBezTo>
                <a:cubicBezTo>
                  <a:pt x="32283" y="10512"/>
                  <a:pt x="31124" y="10129"/>
                  <a:pt x="30165" y="9393"/>
                </a:cubicBezTo>
                <a:cubicBezTo>
                  <a:pt x="30138" y="9379"/>
                  <a:pt x="30105" y="9373"/>
                  <a:pt x="30072" y="9373"/>
                </a:cubicBezTo>
                <a:cubicBezTo>
                  <a:pt x="30039" y="9373"/>
                  <a:pt x="30006" y="9379"/>
                  <a:pt x="29979" y="9393"/>
                </a:cubicBezTo>
                <a:cubicBezTo>
                  <a:pt x="29926" y="8809"/>
                  <a:pt x="29316" y="8278"/>
                  <a:pt x="28918" y="7827"/>
                </a:cubicBezTo>
                <a:cubicBezTo>
                  <a:pt x="28998" y="7721"/>
                  <a:pt x="28865" y="7588"/>
                  <a:pt x="28759" y="7588"/>
                </a:cubicBezTo>
                <a:lnTo>
                  <a:pt x="28255" y="6978"/>
                </a:lnTo>
                <a:cubicBezTo>
                  <a:pt x="28281" y="6846"/>
                  <a:pt x="28228" y="6713"/>
                  <a:pt x="28122" y="6633"/>
                </a:cubicBezTo>
                <a:cubicBezTo>
                  <a:pt x="28096" y="6620"/>
                  <a:pt x="28069" y="6614"/>
                  <a:pt x="28046" y="6614"/>
                </a:cubicBezTo>
                <a:cubicBezTo>
                  <a:pt x="28023" y="6614"/>
                  <a:pt x="28003" y="6620"/>
                  <a:pt x="27990" y="6633"/>
                </a:cubicBezTo>
                <a:lnTo>
                  <a:pt x="26981" y="5387"/>
                </a:lnTo>
                <a:cubicBezTo>
                  <a:pt x="26955" y="5360"/>
                  <a:pt x="26902" y="5333"/>
                  <a:pt x="26875" y="5333"/>
                </a:cubicBezTo>
                <a:cubicBezTo>
                  <a:pt x="25734" y="3848"/>
                  <a:pt x="26026" y="1885"/>
                  <a:pt x="26583" y="187"/>
                </a:cubicBezTo>
                <a:cubicBezTo>
                  <a:pt x="26604" y="86"/>
                  <a:pt x="26516" y="0"/>
                  <a:pt x="26426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35"/>
          <p:cNvSpPr/>
          <p:nvPr/>
        </p:nvSpPr>
        <p:spPr>
          <a:xfrm rot="-4039503">
            <a:off x="6027114" y="1430528"/>
            <a:ext cx="11300" cy="7975"/>
          </a:xfrm>
          <a:custGeom>
            <a:avLst/>
            <a:gdLst/>
            <a:ahLst/>
            <a:cxnLst/>
            <a:rect l="l" t="t" r="r" b="b"/>
            <a:pathLst>
              <a:path w="452" h="319" extrusionOk="0">
                <a:moveTo>
                  <a:pt x="212" y="1"/>
                </a:moveTo>
                <a:cubicBezTo>
                  <a:pt x="0" y="1"/>
                  <a:pt x="0" y="319"/>
                  <a:pt x="212" y="319"/>
                </a:cubicBezTo>
                <a:cubicBezTo>
                  <a:pt x="451" y="319"/>
                  <a:pt x="451" y="1"/>
                  <a:pt x="21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35"/>
          <p:cNvSpPr/>
          <p:nvPr/>
        </p:nvSpPr>
        <p:spPr>
          <a:xfrm>
            <a:off x="6002725" y="1594325"/>
            <a:ext cx="11300" cy="7975"/>
          </a:xfrm>
          <a:custGeom>
            <a:avLst/>
            <a:gdLst/>
            <a:ahLst/>
            <a:cxnLst/>
            <a:rect l="l" t="t" r="r" b="b"/>
            <a:pathLst>
              <a:path w="452" h="319" extrusionOk="0">
                <a:moveTo>
                  <a:pt x="213" y="1"/>
                </a:moveTo>
                <a:cubicBezTo>
                  <a:pt x="1" y="1"/>
                  <a:pt x="1" y="319"/>
                  <a:pt x="213" y="319"/>
                </a:cubicBezTo>
                <a:cubicBezTo>
                  <a:pt x="452" y="319"/>
                  <a:pt x="452" y="1"/>
                  <a:pt x="2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35"/>
          <p:cNvSpPr/>
          <p:nvPr/>
        </p:nvSpPr>
        <p:spPr>
          <a:xfrm>
            <a:off x="291925" y="4571375"/>
            <a:ext cx="515350" cy="453050"/>
          </a:xfrm>
          <a:custGeom>
            <a:avLst/>
            <a:gdLst/>
            <a:ahLst/>
            <a:cxnLst/>
            <a:rect l="l" t="t" r="r" b="b"/>
            <a:pathLst>
              <a:path w="20614" h="18122" extrusionOk="0">
                <a:moveTo>
                  <a:pt x="10750" y="328"/>
                </a:moveTo>
                <a:cubicBezTo>
                  <a:pt x="12317" y="328"/>
                  <a:pt x="13852" y="703"/>
                  <a:pt x="15255" y="1453"/>
                </a:cubicBezTo>
                <a:cubicBezTo>
                  <a:pt x="17510" y="2673"/>
                  <a:pt x="19022" y="4902"/>
                  <a:pt x="19367" y="7449"/>
                </a:cubicBezTo>
                <a:cubicBezTo>
                  <a:pt x="19128" y="7263"/>
                  <a:pt x="18810" y="7210"/>
                  <a:pt x="18571" y="7024"/>
                </a:cubicBezTo>
                <a:cubicBezTo>
                  <a:pt x="18332" y="6839"/>
                  <a:pt x="18147" y="6626"/>
                  <a:pt x="18014" y="6361"/>
                </a:cubicBezTo>
                <a:cubicBezTo>
                  <a:pt x="17669" y="5777"/>
                  <a:pt x="17351" y="4928"/>
                  <a:pt x="16555" y="4875"/>
                </a:cubicBezTo>
                <a:cubicBezTo>
                  <a:pt x="16261" y="4875"/>
                  <a:pt x="15957" y="4956"/>
                  <a:pt x="15662" y="4956"/>
                </a:cubicBezTo>
                <a:cubicBezTo>
                  <a:pt x="15477" y="4956"/>
                  <a:pt x="15296" y="4924"/>
                  <a:pt x="15122" y="4822"/>
                </a:cubicBezTo>
                <a:cubicBezTo>
                  <a:pt x="14777" y="4610"/>
                  <a:pt x="14645" y="3973"/>
                  <a:pt x="14459" y="3629"/>
                </a:cubicBezTo>
                <a:cubicBezTo>
                  <a:pt x="14300" y="3204"/>
                  <a:pt x="14008" y="2859"/>
                  <a:pt x="13610" y="2620"/>
                </a:cubicBezTo>
                <a:cubicBezTo>
                  <a:pt x="13106" y="2355"/>
                  <a:pt x="12549" y="2169"/>
                  <a:pt x="11965" y="2063"/>
                </a:cubicBezTo>
                <a:cubicBezTo>
                  <a:pt x="11567" y="1957"/>
                  <a:pt x="11196" y="1798"/>
                  <a:pt x="10878" y="1559"/>
                </a:cubicBezTo>
                <a:cubicBezTo>
                  <a:pt x="10533" y="1241"/>
                  <a:pt x="10320" y="790"/>
                  <a:pt x="10294" y="339"/>
                </a:cubicBezTo>
                <a:cubicBezTo>
                  <a:pt x="10446" y="332"/>
                  <a:pt x="10598" y="328"/>
                  <a:pt x="10750" y="328"/>
                </a:cubicBezTo>
                <a:close/>
                <a:moveTo>
                  <a:pt x="9923" y="365"/>
                </a:moveTo>
                <a:cubicBezTo>
                  <a:pt x="9949" y="843"/>
                  <a:pt x="10135" y="1320"/>
                  <a:pt x="10453" y="1665"/>
                </a:cubicBezTo>
                <a:cubicBezTo>
                  <a:pt x="10825" y="2010"/>
                  <a:pt x="11276" y="2249"/>
                  <a:pt x="11753" y="2355"/>
                </a:cubicBezTo>
                <a:cubicBezTo>
                  <a:pt x="12443" y="2567"/>
                  <a:pt x="13239" y="2647"/>
                  <a:pt x="13769" y="3178"/>
                </a:cubicBezTo>
                <a:cubicBezTo>
                  <a:pt x="14273" y="3655"/>
                  <a:pt x="14300" y="4398"/>
                  <a:pt x="14724" y="4902"/>
                </a:cubicBezTo>
                <a:cubicBezTo>
                  <a:pt x="14959" y="5184"/>
                  <a:pt x="15319" y="5362"/>
                  <a:pt x="15675" y="5362"/>
                </a:cubicBezTo>
                <a:cubicBezTo>
                  <a:pt x="15721" y="5362"/>
                  <a:pt x="15767" y="5359"/>
                  <a:pt x="15812" y="5353"/>
                </a:cubicBezTo>
                <a:cubicBezTo>
                  <a:pt x="16069" y="5353"/>
                  <a:pt x="16314" y="5239"/>
                  <a:pt x="16563" y="5239"/>
                </a:cubicBezTo>
                <a:cubicBezTo>
                  <a:pt x="16674" y="5239"/>
                  <a:pt x="16786" y="5261"/>
                  <a:pt x="16900" y="5326"/>
                </a:cubicBezTo>
                <a:cubicBezTo>
                  <a:pt x="17112" y="5512"/>
                  <a:pt x="17298" y="5724"/>
                  <a:pt x="17430" y="5990"/>
                </a:cubicBezTo>
                <a:cubicBezTo>
                  <a:pt x="17590" y="6388"/>
                  <a:pt x="17828" y="6733"/>
                  <a:pt x="18094" y="7077"/>
                </a:cubicBezTo>
                <a:cubicBezTo>
                  <a:pt x="18306" y="7316"/>
                  <a:pt x="19314" y="7635"/>
                  <a:pt x="19287" y="7979"/>
                </a:cubicBezTo>
                <a:cubicBezTo>
                  <a:pt x="19261" y="8086"/>
                  <a:pt x="19341" y="8165"/>
                  <a:pt x="19447" y="8165"/>
                </a:cubicBezTo>
                <a:cubicBezTo>
                  <a:pt x="19500" y="9094"/>
                  <a:pt x="19394" y="10022"/>
                  <a:pt x="19155" y="10898"/>
                </a:cubicBezTo>
                <a:cubicBezTo>
                  <a:pt x="18651" y="12728"/>
                  <a:pt x="17590" y="14346"/>
                  <a:pt x="16104" y="15540"/>
                </a:cubicBezTo>
                <a:cubicBezTo>
                  <a:pt x="16104" y="15487"/>
                  <a:pt x="16051" y="15434"/>
                  <a:pt x="15998" y="15434"/>
                </a:cubicBezTo>
                <a:cubicBezTo>
                  <a:pt x="15016" y="15302"/>
                  <a:pt x="15335" y="13789"/>
                  <a:pt x="14645" y="13285"/>
                </a:cubicBezTo>
                <a:cubicBezTo>
                  <a:pt x="14141" y="12914"/>
                  <a:pt x="13504" y="13073"/>
                  <a:pt x="12947" y="12940"/>
                </a:cubicBezTo>
                <a:cubicBezTo>
                  <a:pt x="11382" y="12569"/>
                  <a:pt x="12231" y="10208"/>
                  <a:pt x="10533" y="9863"/>
                </a:cubicBezTo>
                <a:cubicBezTo>
                  <a:pt x="10377" y="9828"/>
                  <a:pt x="10209" y="9818"/>
                  <a:pt x="10036" y="9818"/>
                </a:cubicBezTo>
                <a:cubicBezTo>
                  <a:pt x="9754" y="9818"/>
                  <a:pt x="9456" y="9846"/>
                  <a:pt x="9169" y="9846"/>
                </a:cubicBezTo>
                <a:cubicBezTo>
                  <a:pt x="8825" y="9846"/>
                  <a:pt x="8496" y="9805"/>
                  <a:pt x="8225" y="9624"/>
                </a:cubicBezTo>
                <a:cubicBezTo>
                  <a:pt x="7455" y="9120"/>
                  <a:pt x="7641" y="7900"/>
                  <a:pt x="7137" y="7210"/>
                </a:cubicBezTo>
                <a:cubicBezTo>
                  <a:pt x="6288" y="6043"/>
                  <a:pt x="2202" y="5247"/>
                  <a:pt x="3608" y="3231"/>
                </a:cubicBezTo>
                <a:cubicBezTo>
                  <a:pt x="3688" y="3151"/>
                  <a:pt x="3662" y="3045"/>
                  <a:pt x="3582" y="3018"/>
                </a:cubicBezTo>
                <a:cubicBezTo>
                  <a:pt x="4059" y="2541"/>
                  <a:pt x="4617" y="2143"/>
                  <a:pt x="5200" y="1825"/>
                </a:cubicBezTo>
                <a:cubicBezTo>
                  <a:pt x="5300" y="1758"/>
                  <a:pt x="5285" y="1629"/>
                  <a:pt x="5215" y="1562"/>
                </a:cubicBezTo>
                <a:lnTo>
                  <a:pt x="5215" y="1562"/>
                </a:lnTo>
                <a:cubicBezTo>
                  <a:pt x="5238" y="1575"/>
                  <a:pt x="5266" y="1582"/>
                  <a:pt x="5295" y="1582"/>
                </a:cubicBezTo>
                <a:cubicBezTo>
                  <a:pt x="5324" y="1582"/>
                  <a:pt x="5354" y="1575"/>
                  <a:pt x="5386" y="1559"/>
                </a:cubicBezTo>
                <a:lnTo>
                  <a:pt x="5412" y="1533"/>
                </a:lnTo>
                <a:lnTo>
                  <a:pt x="5412" y="1586"/>
                </a:lnTo>
                <a:cubicBezTo>
                  <a:pt x="5545" y="3469"/>
                  <a:pt x="6951" y="3522"/>
                  <a:pt x="8543" y="3522"/>
                </a:cubicBezTo>
                <a:cubicBezTo>
                  <a:pt x="9206" y="3522"/>
                  <a:pt x="10002" y="3575"/>
                  <a:pt x="10400" y="4186"/>
                </a:cubicBezTo>
                <a:cubicBezTo>
                  <a:pt x="10559" y="4557"/>
                  <a:pt x="10692" y="4955"/>
                  <a:pt x="10718" y="5379"/>
                </a:cubicBezTo>
                <a:cubicBezTo>
                  <a:pt x="10851" y="5963"/>
                  <a:pt x="10984" y="6600"/>
                  <a:pt x="11567" y="6865"/>
                </a:cubicBezTo>
                <a:cubicBezTo>
                  <a:pt x="11762" y="6958"/>
                  <a:pt x="11963" y="6992"/>
                  <a:pt x="12165" y="6992"/>
                </a:cubicBezTo>
                <a:cubicBezTo>
                  <a:pt x="12596" y="6992"/>
                  <a:pt x="13036" y="6840"/>
                  <a:pt x="13451" y="6786"/>
                </a:cubicBezTo>
                <a:cubicBezTo>
                  <a:pt x="13572" y="6765"/>
                  <a:pt x="13683" y="6755"/>
                  <a:pt x="13785" y="6755"/>
                </a:cubicBezTo>
                <a:cubicBezTo>
                  <a:pt x="14846" y="6755"/>
                  <a:pt x="14940" y="7827"/>
                  <a:pt x="15255" y="8722"/>
                </a:cubicBezTo>
                <a:cubicBezTo>
                  <a:pt x="15361" y="9226"/>
                  <a:pt x="15679" y="9624"/>
                  <a:pt x="16157" y="9863"/>
                </a:cubicBezTo>
                <a:cubicBezTo>
                  <a:pt x="16333" y="9929"/>
                  <a:pt x="16514" y="9940"/>
                  <a:pt x="16698" y="9940"/>
                </a:cubicBezTo>
                <a:cubicBezTo>
                  <a:pt x="16792" y="9940"/>
                  <a:pt x="16887" y="9937"/>
                  <a:pt x="16982" y="9937"/>
                </a:cubicBezTo>
                <a:cubicBezTo>
                  <a:pt x="17148" y="9937"/>
                  <a:pt x="17316" y="9946"/>
                  <a:pt x="17483" y="9996"/>
                </a:cubicBezTo>
                <a:cubicBezTo>
                  <a:pt x="18253" y="10234"/>
                  <a:pt x="18385" y="10977"/>
                  <a:pt x="18492" y="11694"/>
                </a:cubicBezTo>
                <a:cubicBezTo>
                  <a:pt x="18512" y="11765"/>
                  <a:pt x="18573" y="11798"/>
                  <a:pt x="18637" y="11798"/>
                </a:cubicBezTo>
                <a:cubicBezTo>
                  <a:pt x="18740" y="11798"/>
                  <a:pt x="18853" y="11717"/>
                  <a:pt x="18836" y="11587"/>
                </a:cubicBezTo>
                <a:cubicBezTo>
                  <a:pt x="18730" y="10924"/>
                  <a:pt x="18571" y="10128"/>
                  <a:pt x="17934" y="9783"/>
                </a:cubicBezTo>
                <a:cubicBezTo>
                  <a:pt x="17112" y="9279"/>
                  <a:pt x="16077" y="9943"/>
                  <a:pt x="15626" y="8802"/>
                </a:cubicBezTo>
                <a:cubicBezTo>
                  <a:pt x="15199" y="7721"/>
                  <a:pt x="15153" y="6402"/>
                  <a:pt x="13817" y="6402"/>
                </a:cubicBezTo>
                <a:cubicBezTo>
                  <a:pt x="13744" y="6402"/>
                  <a:pt x="13666" y="6406"/>
                  <a:pt x="13584" y="6414"/>
                </a:cubicBezTo>
                <a:cubicBezTo>
                  <a:pt x="13117" y="6461"/>
                  <a:pt x="12646" y="6584"/>
                  <a:pt x="12235" y="6584"/>
                </a:cubicBezTo>
                <a:cubicBezTo>
                  <a:pt x="11710" y="6584"/>
                  <a:pt x="11283" y="6383"/>
                  <a:pt x="11090" y="5565"/>
                </a:cubicBezTo>
                <a:cubicBezTo>
                  <a:pt x="10957" y="4955"/>
                  <a:pt x="10931" y="4239"/>
                  <a:pt x="10453" y="3761"/>
                </a:cubicBezTo>
                <a:cubicBezTo>
                  <a:pt x="9961" y="3241"/>
                  <a:pt x="9247" y="3173"/>
                  <a:pt x="8522" y="3173"/>
                </a:cubicBezTo>
                <a:cubicBezTo>
                  <a:pt x="8263" y="3173"/>
                  <a:pt x="8003" y="3181"/>
                  <a:pt x="7751" y="3181"/>
                </a:cubicBezTo>
                <a:cubicBezTo>
                  <a:pt x="6728" y="3181"/>
                  <a:pt x="5840" y="3038"/>
                  <a:pt x="5731" y="1586"/>
                </a:cubicBezTo>
                <a:cubicBezTo>
                  <a:pt x="5731" y="1506"/>
                  <a:pt x="5704" y="1453"/>
                  <a:pt x="5651" y="1427"/>
                </a:cubicBezTo>
                <a:cubicBezTo>
                  <a:pt x="7004" y="816"/>
                  <a:pt x="8437" y="472"/>
                  <a:pt x="9923" y="365"/>
                </a:cubicBezTo>
                <a:close/>
                <a:moveTo>
                  <a:pt x="3051" y="3522"/>
                </a:moveTo>
                <a:lnTo>
                  <a:pt x="3051" y="3522"/>
                </a:lnTo>
                <a:cubicBezTo>
                  <a:pt x="2574" y="4982"/>
                  <a:pt x="4643" y="5937"/>
                  <a:pt x="5704" y="6467"/>
                </a:cubicBezTo>
                <a:cubicBezTo>
                  <a:pt x="6288" y="6786"/>
                  <a:pt x="6872" y="7157"/>
                  <a:pt x="7137" y="7820"/>
                </a:cubicBezTo>
                <a:cubicBezTo>
                  <a:pt x="7296" y="8245"/>
                  <a:pt x="7323" y="8722"/>
                  <a:pt x="7482" y="9147"/>
                </a:cubicBezTo>
                <a:cubicBezTo>
                  <a:pt x="7694" y="9704"/>
                  <a:pt x="8225" y="10075"/>
                  <a:pt x="8808" y="10128"/>
                </a:cubicBezTo>
                <a:cubicBezTo>
                  <a:pt x="9976" y="10261"/>
                  <a:pt x="11090" y="9890"/>
                  <a:pt x="11461" y="11375"/>
                </a:cubicBezTo>
                <a:cubicBezTo>
                  <a:pt x="11620" y="11959"/>
                  <a:pt x="11700" y="12649"/>
                  <a:pt x="12231" y="13020"/>
                </a:cubicBezTo>
                <a:cubicBezTo>
                  <a:pt x="13053" y="13604"/>
                  <a:pt x="14406" y="12940"/>
                  <a:pt x="14804" y="14134"/>
                </a:cubicBezTo>
                <a:cubicBezTo>
                  <a:pt x="15016" y="14797"/>
                  <a:pt x="15043" y="15620"/>
                  <a:pt x="15865" y="15753"/>
                </a:cubicBezTo>
                <a:cubicBezTo>
                  <a:pt x="14645" y="16681"/>
                  <a:pt x="13212" y="17318"/>
                  <a:pt x="11727" y="17610"/>
                </a:cubicBezTo>
                <a:cubicBezTo>
                  <a:pt x="11594" y="17265"/>
                  <a:pt x="11302" y="16973"/>
                  <a:pt x="10931" y="16840"/>
                </a:cubicBezTo>
                <a:cubicBezTo>
                  <a:pt x="10188" y="16469"/>
                  <a:pt x="9710" y="16230"/>
                  <a:pt x="9365" y="15408"/>
                </a:cubicBezTo>
                <a:cubicBezTo>
                  <a:pt x="8914" y="14400"/>
                  <a:pt x="8596" y="13630"/>
                  <a:pt x="7376" y="13604"/>
                </a:cubicBezTo>
                <a:cubicBezTo>
                  <a:pt x="6819" y="13604"/>
                  <a:pt x="6288" y="13604"/>
                  <a:pt x="5943" y="13153"/>
                </a:cubicBezTo>
                <a:cubicBezTo>
                  <a:pt x="5731" y="12834"/>
                  <a:pt x="5572" y="12489"/>
                  <a:pt x="5492" y="12118"/>
                </a:cubicBezTo>
                <a:cubicBezTo>
                  <a:pt x="5333" y="11561"/>
                  <a:pt x="5094" y="11057"/>
                  <a:pt x="4749" y="10606"/>
                </a:cubicBezTo>
                <a:cubicBezTo>
                  <a:pt x="3847" y="9598"/>
                  <a:pt x="505" y="8908"/>
                  <a:pt x="1433" y="6971"/>
                </a:cubicBezTo>
                <a:cubicBezTo>
                  <a:pt x="1486" y="6865"/>
                  <a:pt x="1407" y="6733"/>
                  <a:pt x="1300" y="6733"/>
                </a:cubicBezTo>
                <a:cubicBezTo>
                  <a:pt x="1645" y="5539"/>
                  <a:pt x="2229" y="4451"/>
                  <a:pt x="3051" y="3522"/>
                </a:cubicBezTo>
                <a:close/>
                <a:moveTo>
                  <a:pt x="1088" y="7953"/>
                </a:moveTo>
                <a:lnTo>
                  <a:pt x="1088" y="7953"/>
                </a:lnTo>
                <a:cubicBezTo>
                  <a:pt x="1274" y="8696"/>
                  <a:pt x="1990" y="9306"/>
                  <a:pt x="2653" y="9677"/>
                </a:cubicBezTo>
                <a:cubicBezTo>
                  <a:pt x="3423" y="10075"/>
                  <a:pt x="4325" y="10394"/>
                  <a:pt x="4776" y="11189"/>
                </a:cubicBezTo>
                <a:cubicBezTo>
                  <a:pt x="5174" y="11800"/>
                  <a:pt x="5227" y="12569"/>
                  <a:pt x="5598" y="13206"/>
                </a:cubicBezTo>
                <a:cubicBezTo>
                  <a:pt x="5810" y="13577"/>
                  <a:pt x="6208" y="13869"/>
                  <a:pt x="6659" y="13922"/>
                </a:cubicBezTo>
                <a:cubicBezTo>
                  <a:pt x="6779" y="13947"/>
                  <a:pt x="6902" y="13954"/>
                  <a:pt x="7028" y="13954"/>
                </a:cubicBezTo>
                <a:cubicBezTo>
                  <a:pt x="7201" y="13954"/>
                  <a:pt x="7377" y="13941"/>
                  <a:pt x="7549" y="13941"/>
                </a:cubicBezTo>
                <a:cubicBezTo>
                  <a:pt x="7779" y="13941"/>
                  <a:pt x="8001" y="13965"/>
                  <a:pt x="8198" y="14081"/>
                </a:cubicBezTo>
                <a:cubicBezTo>
                  <a:pt x="8543" y="14346"/>
                  <a:pt x="8808" y="14718"/>
                  <a:pt x="8914" y="15142"/>
                </a:cubicBezTo>
                <a:cubicBezTo>
                  <a:pt x="9127" y="15646"/>
                  <a:pt x="9312" y="16204"/>
                  <a:pt x="9737" y="16575"/>
                </a:cubicBezTo>
                <a:cubicBezTo>
                  <a:pt x="10161" y="16946"/>
                  <a:pt x="11169" y="17079"/>
                  <a:pt x="11408" y="17663"/>
                </a:cubicBezTo>
                <a:cubicBezTo>
                  <a:pt x="11169" y="17716"/>
                  <a:pt x="10931" y="17742"/>
                  <a:pt x="10692" y="17742"/>
                </a:cubicBezTo>
                <a:cubicBezTo>
                  <a:pt x="10434" y="17764"/>
                  <a:pt x="10178" y="17775"/>
                  <a:pt x="9923" y="17775"/>
                </a:cubicBezTo>
                <a:cubicBezTo>
                  <a:pt x="6451" y="17775"/>
                  <a:pt x="3284" y="15786"/>
                  <a:pt x="1751" y="12622"/>
                </a:cubicBezTo>
                <a:cubicBezTo>
                  <a:pt x="1088" y="11163"/>
                  <a:pt x="849" y="9545"/>
                  <a:pt x="1088" y="7953"/>
                </a:cubicBezTo>
                <a:close/>
                <a:moveTo>
                  <a:pt x="10095" y="1"/>
                </a:moveTo>
                <a:cubicBezTo>
                  <a:pt x="10062" y="1"/>
                  <a:pt x="10029" y="7"/>
                  <a:pt x="10002" y="21"/>
                </a:cubicBezTo>
                <a:cubicBezTo>
                  <a:pt x="8331" y="127"/>
                  <a:pt x="6712" y="551"/>
                  <a:pt x="5200" y="1267"/>
                </a:cubicBezTo>
                <a:cubicBezTo>
                  <a:pt x="5088" y="1332"/>
                  <a:pt x="5102" y="1464"/>
                  <a:pt x="5178" y="1535"/>
                </a:cubicBezTo>
                <a:lnTo>
                  <a:pt x="5178" y="1535"/>
                </a:lnTo>
                <a:cubicBezTo>
                  <a:pt x="5157" y="1524"/>
                  <a:pt x="5134" y="1518"/>
                  <a:pt x="5109" y="1518"/>
                </a:cubicBezTo>
                <a:cubicBezTo>
                  <a:pt x="5087" y="1518"/>
                  <a:pt x="5065" y="1523"/>
                  <a:pt x="5041" y="1533"/>
                </a:cubicBezTo>
                <a:cubicBezTo>
                  <a:pt x="1698" y="3469"/>
                  <a:pt x="0" y="7369"/>
                  <a:pt x="902" y="11136"/>
                </a:cubicBezTo>
                <a:cubicBezTo>
                  <a:pt x="1911" y="14957"/>
                  <a:pt x="5200" y="17716"/>
                  <a:pt x="9127" y="18087"/>
                </a:cubicBezTo>
                <a:cubicBezTo>
                  <a:pt x="9403" y="18110"/>
                  <a:pt x="9679" y="18122"/>
                  <a:pt x="9954" y="18122"/>
                </a:cubicBezTo>
                <a:cubicBezTo>
                  <a:pt x="13758" y="18122"/>
                  <a:pt x="17286" y="15925"/>
                  <a:pt x="18969" y="12436"/>
                </a:cubicBezTo>
                <a:cubicBezTo>
                  <a:pt x="20614" y="8881"/>
                  <a:pt x="19765" y="4371"/>
                  <a:pt x="16608" y="1931"/>
                </a:cubicBezTo>
                <a:cubicBezTo>
                  <a:pt x="14906" y="667"/>
                  <a:pt x="12848" y="4"/>
                  <a:pt x="10760" y="4"/>
                </a:cubicBezTo>
                <a:cubicBezTo>
                  <a:pt x="10570" y="4"/>
                  <a:pt x="10379" y="9"/>
                  <a:pt x="10188" y="21"/>
                </a:cubicBezTo>
                <a:cubicBezTo>
                  <a:pt x="10161" y="7"/>
                  <a:pt x="10128" y="1"/>
                  <a:pt x="10095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4" name="Google Shape;1164;p35"/>
          <p:cNvGrpSpPr/>
          <p:nvPr/>
        </p:nvGrpSpPr>
        <p:grpSpPr>
          <a:xfrm rot="2973020">
            <a:off x="7398808" y="2777605"/>
            <a:ext cx="574118" cy="413624"/>
            <a:chOff x="7233450" y="1387664"/>
            <a:chExt cx="574100" cy="413611"/>
          </a:xfrm>
        </p:grpSpPr>
        <p:sp>
          <p:nvSpPr>
            <p:cNvPr id="1165" name="Google Shape;1165;p35"/>
            <p:cNvSpPr/>
            <p:nvPr/>
          </p:nvSpPr>
          <p:spPr>
            <a:xfrm>
              <a:off x="7254723" y="1387664"/>
              <a:ext cx="318250" cy="82250"/>
            </a:xfrm>
            <a:custGeom>
              <a:avLst/>
              <a:gdLst/>
              <a:ahLst/>
              <a:cxnLst/>
              <a:rect l="l" t="t" r="r" b="b"/>
              <a:pathLst>
                <a:path w="12730" h="3290" extrusionOk="0">
                  <a:moveTo>
                    <a:pt x="212" y="0"/>
                  </a:moveTo>
                  <a:cubicBezTo>
                    <a:pt x="116" y="0"/>
                    <a:pt x="0" y="91"/>
                    <a:pt x="17" y="222"/>
                  </a:cubicBezTo>
                  <a:cubicBezTo>
                    <a:pt x="383" y="2033"/>
                    <a:pt x="1978" y="3289"/>
                    <a:pt x="3757" y="3289"/>
                  </a:cubicBezTo>
                  <a:cubicBezTo>
                    <a:pt x="4037" y="3289"/>
                    <a:pt x="4321" y="3258"/>
                    <a:pt x="4606" y="3193"/>
                  </a:cubicBezTo>
                  <a:cubicBezTo>
                    <a:pt x="5933" y="2875"/>
                    <a:pt x="6967" y="1947"/>
                    <a:pt x="8108" y="1310"/>
                  </a:cubicBezTo>
                  <a:cubicBezTo>
                    <a:pt x="8737" y="959"/>
                    <a:pt x="9587" y="685"/>
                    <a:pt x="10369" y="685"/>
                  </a:cubicBezTo>
                  <a:cubicBezTo>
                    <a:pt x="11300" y="685"/>
                    <a:pt x="12134" y="1074"/>
                    <a:pt x="12379" y="2185"/>
                  </a:cubicBezTo>
                  <a:cubicBezTo>
                    <a:pt x="12401" y="2272"/>
                    <a:pt x="12467" y="2310"/>
                    <a:pt x="12534" y="2310"/>
                  </a:cubicBezTo>
                  <a:cubicBezTo>
                    <a:pt x="12631" y="2310"/>
                    <a:pt x="12729" y="2231"/>
                    <a:pt x="12698" y="2106"/>
                  </a:cubicBezTo>
                  <a:cubicBezTo>
                    <a:pt x="12486" y="1177"/>
                    <a:pt x="11716" y="514"/>
                    <a:pt x="10788" y="355"/>
                  </a:cubicBezTo>
                  <a:cubicBezTo>
                    <a:pt x="10606" y="321"/>
                    <a:pt x="10425" y="305"/>
                    <a:pt x="10246" y="305"/>
                  </a:cubicBezTo>
                  <a:cubicBezTo>
                    <a:pt x="9303" y="305"/>
                    <a:pt x="8407" y="740"/>
                    <a:pt x="7604" y="1230"/>
                  </a:cubicBezTo>
                  <a:cubicBezTo>
                    <a:pt x="6426" y="1932"/>
                    <a:pt x="5201" y="2965"/>
                    <a:pt x="3749" y="2965"/>
                  </a:cubicBezTo>
                  <a:cubicBezTo>
                    <a:pt x="3664" y="2965"/>
                    <a:pt x="3578" y="2962"/>
                    <a:pt x="3492" y="2955"/>
                  </a:cubicBezTo>
                  <a:cubicBezTo>
                    <a:pt x="1927" y="2795"/>
                    <a:pt x="653" y="1655"/>
                    <a:pt x="335" y="116"/>
                  </a:cubicBezTo>
                  <a:cubicBezTo>
                    <a:pt x="325" y="35"/>
                    <a:pt x="272" y="0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7581525" y="1510925"/>
              <a:ext cx="7975" cy="12450"/>
            </a:xfrm>
            <a:custGeom>
              <a:avLst/>
              <a:gdLst/>
              <a:ahLst/>
              <a:cxnLst/>
              <a:rect l="l" t="t" r="r" b="b"/>
              <a:pathLst>
                <a:path w="319" h="498" extrusionOk="0">
                  <a:moveTo>
                    <a:pt x="160" y="1"/>
                  </a:moveTo>
                  <a:cubicBezTo>
                    <a:pt x="80" y="1"/>
                    <a:pt x="1" y="60"/>
                    <a:pt x="1" y="180"/>
                  </a:cubicBezTo>
                  <a:lnTo>
                    <a:pt x="1" y="339"/>
                  </a:lnTo>
                  <a:cubicBezTo>
                    <a:pt x="1" y="445"/>
                    <a:pt x="80" y="498"/>
                    <a:pt x="160" y="498"/>
                  </a:cubicBezTo>
                  <a:cubicBezTo>
                    <a:pt x="239" y="498"/>
                    <a:pt x="319" y="445"/>
                    <a:pt x="319" y="339"/>
                  </a:cubicBezTo>
                  <a:lnTo>
                    <a:pt x="319" y="180"/>
                  </a:lnTo>
                  <a:cubicBezTo>
                    <a:pt x="319" y="60"/>
                    <a:pt x="239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7588150" y="1539950"/>
              <a:ext cx="11300" cy="8650"/>
            </a:xfrm>
            <a:custGeom>
              <a:avLst/>
              <a:gdLst/>
              <a:ahLst/>
              <a:cxnLst/>
              <a:rect l="l" t="t" r="r" b="b"/>
              <a:pathLst>
                <a:path w="452" h="346" extrusionOk="0">
                  <a:moveTo>
                    <a:pt x="213" y="0"/>
                  </a:moveTo>
                  <a:cubicBezTo>
                    <a:pt x="1" y="0"/>
                    <a:pt x="1" y="345"/>
                    <a:pt x="213" y="345"/>
                  </a:cubicBezTo>
                  <a:cubicBezTo>
                    <a:pt x="452" y="345"/>
                    <a:pt x="452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7601425" y="1564650"/>
              <a:ext cx="206125" cy="120450"/>
            </a:xfrm>
            <a:custGeom>
              <a:avLst/>
              <a:gdLst/>
              <a:ahLst/>
              <a:cxnLst/>
              <a:rect l="l" t="t" r="r" b="b"/>
              <a:pathLst>
                <a:path w="8245" h="4818" extrusionOk="0">
                  <a:moveTo>
                    <a:pt x="173" y="0"/>
                  </a:moveTo>
                  <a:cubicBezTo>
                    <a:pt x="87" y="0"/>
                    <a:pt x="0" y="60"/>
                    <a:pt x="0" y="180"/>
                  </a:cubicBezTo>
                  <a:cubicBezTo>
                    <a:pt x="27" y="1957"/>
                    <a:pt x="743" y="3814"/>
                    <a:pt x="2494" y="4557"/>
                  </a:cubicBezTo>
                  <a:cubicBezTo>
                    <a:pt x="2885" y="4731"/>
                    <a:pt x="3307" y="4817"/>
                    <a:pt x="3731" y="4817"/>
                  </a:cubicBezTo>
                  <a:cubicBezTo>
                    <a:pt x="4084" y="4817"/>
                    <a:pt x="4438" y="4757"/>
                    <a:pt x="4776" y="4636"/>
                  </a:cubicBezTo>
                  <a:cubicBezTo>
                    <a:pt x="5360" y="4436"/>
                    <a:pt x="6310" y="3681"/>
                    <a:pt x="7061" y="3681"/>
                  </a:cubicBezTo>
                  <a:cubicBezTo>
                    <a:pt x="7401" y="3681"/>
                    <a:pt x="7700" y="3835"/>
                    <a:pt x="7906" y="4265"/>
                  </a:cubicBezTo>
                  <a:cubicBezTo>
                    <a:pt x="7931" y="4332"/>
                    <a:pt x="7978" y="4360"/>
                    <a:pt x="8026" y="4360"/>
                  </a:cubicBezTo>
                  <a:cubicBezTo>
                    <a:pt x="8131" y="4360"/>
                    <a:pt x="8244" y="4233"/>
                    <a:pt x="8172" y="4106"/>
                  </a:cubicBezTo>
                  <a:cubicBezTo>
                    <a:pt x="7932" y="3569"/>
                    <a:pt x="7557" y="3382"/>
                    <a:pt x="7133" y="3382"/>
                  </a:cubicBezTo>
                  <a:cubicBezTo>
                    <a:pt x="6382" y="3382"/>
                    <a:pt x="5475" y="3967"/>
                    <a:pt x="4882" y="4239"/>
                  </a:cubicBezTo>
                  <a:cubicBezTo>
                    <a:pt x="4512" y="4390"/>
                    <a:pt x="4120" y="4464"/>
                    <a:pt x="3730" y="4464"/>
                  </a:cubicBezTo>
                  <a:cubicBezTo>
                    <a:pt x="2893" y="4464"/>
                    <a:pt x="2066" y="4121"/>
                    <a:pt x="1486" y="3469"/>
                  </a:cubicBezTo>
                  <a:cubicBezTo>
                    <a:pt x="637" y="2567"/>
                    <a:pt x="345" y="1347"/>
                    <a:pt x="345" y="180"/>
                  </a:cubicBezTo>
                  <a:cubicBezTo>
                    <a:pt x="345" y="60"/>
                    <a:pt x="259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7236225" y="1477650"/>
              <a:ext cx="194075" cy="108400"/>
            </a:xfrm>
            <a:custGeom>
              <a:avLst/>
              <a:gdLst/>
              <a:ahLst/>
              <a:cxnLst/>
              <a:rect l="l" t="t" r="r" b="b"/>
              <a:pathLst>
                <a:path w="7763" h="4336" extrusionOk="0">
                  <a:moveTo>
                    <a:pt x="210" y="0"/>
                  </a:moveTo>
                  <a:cubicBezTo>
                    <a:pt x="114" y="0"/>
                    <a:pt x="1" y="81"/>
                    <a:pt x="17" y="211"/>
                  </a:cubicBezTo>
                  <a:cubicBezTo>
                    <a:pt x="414" y="2724"/>
                    <a:pt x="2588" y="4336"/>
                    <a:pt x="4880" y="4336"/>
                  </a:cubicBezTo>
                  <a:cubicBezTo>
                    <a:pt x="5805" y="4336"/>
                    <a:pt x="6750" y="4073"/>
                    <a:pt x="7605" y="3500"/>
                  </a:cubicBezTo>
                  <a:cubicBezTo>
                    <a:pt x="7763" y="3410"/>
                    <a:pt x="7652" y="3186"/>
                    <a:pt x="7517" y="3186"/>
                  </a:cubicBezTo>
                  <a:cubicBezTo>
                    <a:pt x="7494" y="3186"/>
                    <a:pt x="7469" y="3193"/>
                    <a:pt x="7445" y="3209"/>
                  </a:cubicBezTo>
                  <a:cubicBezTo>
                    <a:pt x="6638" y="3749"/>
                    <a:pt x="5752" y="3997"/>
                    <a:pt x="4887" y="3997"/>
                  </a:cubicBezTo>
                  <a:cubicBezTo>
                    <a:pt x="2737" y="3997"/>
                    <a:pt x="714" y="2469"/>
                    <a:pt x="336" y="105"/>
                  </a:cubicBezTo>
                  <a:cubicBezTo>
                    <a:pt x="325" y="33"/>
                    <a:pt x="271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7442900" y="1539950"/>
              <a:ext cx="15300" cy="8650"/>
            </a:xfrm>
            <a:custGeom>
              <a:avLst/>
              <a:gdLst/>
              <a:ahLst/>
              <a:cxnLst/>
              <a:rect l="l" t="t" r="r" b="b"/>
              <a:pathLst>
                <a:path w="612" h="346" extrusionOk="0">
                  <a:moveTo>
                    <a:pt x="240" y="0"/>
                  </a:moveTo>
                  <a:cubicBezTo>
                    <a:pt x="1" y="0"/>
                    <a:pt x="1" y="345"/>
                    <a:pt x="240" y="345"/>
                  </a:cubicBezTo>
                  <a:lnTo>
                    <a:pt x="399" y="345"/>
                  </a:lnTo>
                  <a:cubicBezTo>
                    <a:pt x="611" y="345"/>
                    <a:pt x="611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7476075" y="1523350"/>
              <a:ext cx="15275" cy="8650"/>
            </a:xfrm>
            <a:custGeom>
              <a:avLst/>
              <a:gdLst/>
              <a:ahLst/>
              <a:cxnLst/>
              <a:rect l="l" t="t" r="r" b="b"/>
              <a:pathLst>
                <a:path w="611" h="346" extrusionOk="0">
                  <a:moveTo>
                    <a:pt x="239" y="1"/>
                  </a:moveTo>
                  <a:cubicBezTo>
                    <a:pt x="0" y="1"/>
                    <a:pt x="0" y="346"/>
                    <a:pt x="239" y="346"/>
                  </a:cubicBezTo>
                  <a:lnTo>
                    <a:pt x="398" y="346"/>
                  </a:lnTo>
                  <a:cubicBezTo>
                    <a:pt x="611" y="346"/>
                    <a:pt x="611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7505100" y="1521050"/>
              <a:ext cx="111675" cy="188625"/>
            </a:xfrm>
            <a:custGeom>
              <a:avLst/>
              <a:gdLst/>
              <a:ahLst/>
              <a:cxnLst/>
              <a:rect l="l" t="t" r="r" b="b"/>
              <a:pathLst>
                <a:path w="4467" h="7545" extrusionOk="0">
                  <a:moveTo>
                    <a:pt x="207" y="1"/>
                  </a:moveTo>
                  <a:cubicBezTo>
                    <a:pt x="45" y="1"/>
                    <a:pt x="0" y="261"/>
                    <a:pt x="166" y="332"/>
                  </a:cubicBezTo>
                  <a:cubicBezTo>
                    <a:pt x="3137" y="1313"/>
                    <a:pt x="1678" y="5903"/>
                    <a:pt x="4172" y="7521"/>
                  </a:cubicBezTo>
                  <a:cubicBezTo>
                    <a:pt x="4196" y="7537"/>
                    <a:pt x="4219" y="7544"/>
                    <a:pt x="4242" y="7544"/>
                  </a:cubicBezTo>
                  <a:cubicBezTo>
                    <a:pt x="4372" y="7544"/>
                    <a:pt x="4466" y="7320"/>
                    <a:pt x="4331" y="7229"/>
                  </a:cubicBezTo>
                  <a:cubicBezTo>
                    <a:pt x="1811" y="5585"/>
                    <a:pt x="3429" y="1075"/>
                    <a:pt x="272" y="13"/>
                  </a:cubicBezTo>
                  <a:cubicBezTo>
                    <a:pt x="249" y="5"/>
                    <a:pt x="227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7638575" y="1714375"/>
              <a:ext cx="15275" cy="7975"/>
            </a:xfrm>
            <a:custGeom>
              <a:avLst/>
              <a:gdLst/>
              <a:ahLst/>
              <a:cxnLst/>
              <a:rect l="l" t="t" r="r" b="b"/>
              <a:pathLst>
                <a:path w="611" h="319" extrusionOk="0">
                  <a:moveTo>
                    <a:pt x="212" y="0"/>
                  </a:moveTo>
                  <a:cubicBezTo>
                    <a:pt x="0" y="0"/>
                    <a:pt x="0" y="319"/>
                    <a:pt x="212" y="319"/>
                  </a:cubicBezTo>
                  <a:lnTo>
                    <a:pt x="372" y="319"/>
                  </a:lnTo>
                  <a:cubicBezTo>
                    <a:pt x="610" y="319"/>
                    <a:pt x="610" y="0"/>
                    <a:pt x="37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7685000" y="1718525"/>
              <a:ext cx="7975" cy="12450"/>
            </a:xfrm>
            <a:custGeom>
              <a:avLst/>
              <a:gdLst/>
              <a:ahLst/>
              <a:cxnLst/>
              <a:rect l="l" t="t" r="r" b="b"/>
              <a:pathLst>
                <a:path w="319" h="498" extrusionOk="0">
                  <a:moveTo>
                    <a:pt x="159" y="0"/>
                  </a:moveTo>
                  <a:cubicBezTo>
                    <a:pt x="80" y="0"/>
                    <a:pt x="0" y="60"/>
                    <a:pt x="0" y="179"/>
                  </a:cubicBezTo>
                  <a:lnTo>
                    <a:pt x="0" y="339"/>
                  </a:lnTo>
                  <a:cubicBezTo>
                    <a:pt x="0" y="445"/>
                    <a:pt x="80" y="498"/>
                    <a:pt x="159" y="498"/>
                  </a:cubicBezTo>
                  <a:cubicBezTo>
                    <a:pt x="239" y="498"/>
                    <a:pt x="319" y="445"/>
                    <a:pt x="319" y="339"/>
                  </a:cubicBezTo>
                  <a:lnTo>
                    <a:pt x="319" y="179"/>
                  </a:lnTo>
                  <a:cubicBezTo>
                    <a:pt x="319" y="60"/>
                    <a:pt x="239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7721700" y="1710500"/>
              <a:ext cx="77725" cy="27725"/>
            </a:xfrm>
            <a:custGeom>
              <a:avLst/>
              <a:gdLst/>
              <a:ahLst/>
              <a:cxnLst/>
              <a:rect l="l" t="t" r="r" b="b"/>
              <a:pathLst>
                <a:path w="3109" h="1109" extrusionOk="0">
                  <a:moveTo>
                    <a:pt x="1372" y="1"/>
                  </a:moveTo>
                  <a:cubicBezTo>
                    <a:pt x="934" y="1"/>
                    <a:pt x="491" y="145"/>
                    <a:pt x="124" y="447"/>
                  </a:cubicBezTo>
                  <a:cubicBezTo>
                    <a:pt x="0" y="550"/>
                    <a:pt x="117" y="702"/>
                    <a:pt x="250" y="702"/>
                  </a:cubicBezTo>
                  <a:cubicBezTo>
                    <a:pt x="288" y="702"/>
                    <a:pt x="327" y="689"/>
                    <a:pt x="363" y="660"/>
                  </a:cubicBezTo>
                  <a:cubicBezTo>
                    <a:pt x="671" y="436"/>
                    <a:pt x="1026" y="328"/>
                    <a:pt x="1377" y="328"/>
                  </a:cubicBezTo>
                  <a:cubicBezTo>
                    <a:pt x="1902" y="328"/>
                    <a:pt x="2417" y="570"/>
                    <a:pt x="2750" y="1031"/>
                  </a:cubicBezTo>
                  <a:cubicBezTo>
                    <a:pt x="2782" y="1086"/>
                    <a:pt x="2830" y="1109"/>
                    <a:pt x="2878" y="1109"/>
                  </a:cubicBezTo>
                  <a:cubicBezTo>
                    <a:pt x="2993" y="1109"/>
                    <a:pt x="3109" y="984"/>
                    <a:pt x="3016" y="872"/>
                  </a:cubicBezTo>
                  <a:cubicBezTo>
                    <a:pt x="2638" y="306"/>
                    <a:pt x="2009" y="1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7233450" y="1563875"/>
              <a:ext cx="199400" cy="76450"/>
            </a:xfrm>
            <a:custGeom>
              <a:avLst/>
              <a:gdLst/>
              <a:ahLst/>
              <a:cxnLst/>
              <a:rect l="l" t="t" r="r" b="b"/>
              <a:pathLst>
                <a:path w="7976" h="3058" extrusionOk="0">
                  <a:moveTo>
                    <a:pt x="220" y="1"/>
                  </a:moveTo>
                  <a:cubicBezTo>
                    <a:pt x="111" y="1"/>
                    <a:pt x="0" y="132"/>
                    <a:pt x="75" y="264"/>
                  </a:cubicBezTo>
                  <a:cubicBezTo>
                    <a:pt x="1193" y="2059"/>
                    <a:pt x="3133" y="3058"/>
                    <a:pt x="5136" y="3058"/>
                  </a:cubicBezTo>
                  <a:cubicBezTo>
                    <a:pt x="6033" y="3058"/>
                    <a:pt x="6942" y="2858"/>
                    <a:pt x="7795" y="2439"/>
                  </a:cubicBezTo>
                  <a:cubicBezTo>
                    <a:pt x="7976" y="2349"/>
                    <a:pt x="7888" y="2124"/>
                    <a:pt x="7727" y="2124"/>
                  </a:cubicBezTo>
                  <a:cubicBezTo>
                    <a:pt x="7698" y="2124"/>
                    <a:pt x="7668" y="2131"/>
                    <a:pt x="7636" y="2147"/>
                  </a:cubicBezTo>
                  <a:cubicBezTo>
                    <a:pt x="6834" y="2540"/>
                    <a:pt x="5981" y="2729"/>
                    <a:pt x="5139" y="2729"/>
                  </a:cubicBezTo>
                  <a:cubicBezTo>
                    <a:pt x="3253" y="2729"/>
                    <a:pt x="1423" y="1784"/>
                    <a:pt x="340" y="78"/>
                  </a:cubicBezTo>
                  <a:cubicBezTo>
                    <a:pt x="309" y="23"/>
                    <a:pt x="265" y="1"/>
                    <a:pt x="22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7452850" y="1598300"/>
              <a:ext cx="8000" cy="12475"/>
            </a:xfrm>
            <a:custGeom>
              <a:avLst/>
              <a:gdLst/>
              <a:ahLst/>
              <a:cxnLst/>
              <a:rect l="l" t="t" r="r" b="b"/>
              <a:pathLst>
                <a:path w="320" h="499" extrusionOk="0">
                  <a:moveTo>
                    <a:pt x="160" y="1"/>
                  </a:moveTo>
                  <a:cubicBezTo>
                    <a:pt x="80" y="1"/>
                    <a:pt x="1" y="54"/>
                    <a:pt x="1" y="160"/>
                  </a:cubicBezTo>
                  <a:lnTo>
                    <a:pt x="1" y="319"/>
                  </a:lnTo>
                  <a:cubicBezTo>
                    <a:pt x="1" y="439"/>
                    <a:pt x="80" y="498"/>
                    <a:pt x="160" y="498"/>
                  </a:cubicBezTo>
                  <a:cubicBezTo>
                    <a:pt x="240" y="498"/>
                    <a:pt x="319" y="439"/>
                    <a:pt x="319" y="319"/>
                  </a:cubicBezTo>
                  <a:lnTo>
                    <a:pt x="319" y="160"/>
                  </a:lnTo>
                  <a:cubicBezTo>
                    <a:pt x="319" y="54"/>
                    <a:pt x="240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7484700" y="1589675"/>
              <a:ext cx="11300" cy="8650"/>
            </a:xfrm>
            <a:custGeom>
              <a:avLst/>
              <a:gdLst/>
              <a:ahLst/>
              <a:cxnLst/>
              <a:rect l="l" t="t" r="r" b="b"/>
              <a:pathLst>
                <a:path w="452" h="346" extrusionOk="0">
                  <a:moveTo>
                    <a:pt x="239" y="1"/>
                  </a:moveTo>
                  <a:cubicBezTo>
                    <a:pt x="0" y="1"/>
                    <a:pt x="0" y="346"/>
                    <a:pt x="239" y="346"/>
                  </a:cubicBezTo>
                  <a:cubicBezTo>
                    <a:pt x="451" y="346"/>
                    <a:pt x="451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7513500" y="1594025"/>
              <a:ext cx="172800" cy="190850"/>
            </a:xfrm>
            <a:custGeom>
              <a:avLst/>
              <a:gdLst/>
              <a:ahLst/>
              <a:cxnLst/>
              <a:rect l="l" t="t" r="r" b="b"/>
              <a:pathLst>
                <a:path w="6912" h="7634" extrusionOk="0">
                  <a:moveTo>
                    <a:pt x="247" y="0"/>
                  </a:moveTo>
                  <a:cubicBezTo>
                    <a:pt x="121" y="0"/>
                    <a:pt x="1" y="119"/>
                    <a:pt x="95" y="251"/>
                  </a:cubicBezTo>
                  <a:cubicBezTo>
                    <a:pt x="1262" y="1896"/>
                    <a:pt x="1103" y="4072"/>
                    <a:pt x="2191" y="5770"/>
                  </a:cubicBezTo>
                  <a:cubicBezTo>
                    <a:pt x="2562" y="6406"/>
                    <a:pt x="3119" y="6884"/>
                    <a:pt x="3783" y="7149"/>
                  </a:cubicBezTo>
                  <a:cubicBezTo>
                    <a:pt x="4108" y="7270"/>
                    <a:pt x="4449" y="7290"/>
                    <a:pt x="4791" y="7290"/>
                  </a:cubicBezTo>
                  <a:cubicBezTo>
                    <a:pt x="4961" y="7290"/>
                    <a:pt x="5131" y="7285"/>
                    <a:pt x="5300" y="7285"/>
                  </a:cubicBezTo>
                  <a:cubicBezTo>
                    <a:pt x="5764" y="7285"/>
                    <a:pt x="6217" y="7322"/>
                    <a:pt x="6621" y="7600"/>
                  </a:cubicBezTo>
                  <a:cubicBezTo>
                    <a:pt x="6650" y="7624"/>
                    <a:pt x="6678" y="7634"/>
                    <a:pt x="6705" y="7634"/>
                  </a:cubicBezTo>
                  <a:cubicBezTo>
                    <a:pt x="6827" y="7634"/>
                    <a:pt x="6911" y="7417"/>
                    <a:pt x="6781" y="7308"/>
                  </a:cubicBezTo>
                  <a:cubicBezTo>
                    <a:pt x="6374" y="7027"/>
                    <a:pt x="5941" y="6976"/>
                    <a:pt x="5496" y="6976"/>
                  </a:cubicBezTo>
                  <a:cubicBezTo>
                    <a:pt x="5240" y="6976"/>
                    <a:pt x="4982" y="6993"/>
                    <a:pt x="4722" y="6993"/>
                  </a:cubicBezTo>
                  <a:cubicBezTo>
                    <a:pt x="4666" y="6993"/>
                    <a:pt x="4609" y="6992"/>
                    <a:pt x="4552" y="6990"/>
                  </a:cubicBezTo>
                  <a:cubicBezTo>
                    <a:pt x="3464" y="6910"/>
                    <a:pt x="2722" y="6141"/>
                    <a:pt x="2244" y="5212"/>
                  </a:cubicBezTo>
                  <a:cubicBezTo>
                    <a:pt x="1395" y="3568"/>
                    <a:pt x="1475" y="1631"/>
                    <a:pt x="387" y="66"/>
                  </a:cubicBezTo>
                  <a:cubicBezTo>
                    <a:pt x="349" y="20"/>
                    <a:pt x="297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7730750" y="1788825"/>
              <a:ext cx="8000" cy="12450"/>
            </a:xfrm>
            <a:custGeom>
              <a:avLst/>
              <a:gdLst/>
              <a:ahLst/>
              <a:cxnLst/>
              <a:rect l="l" t="t" r="r" b="b"/>
              <a:pathLst>
                <a:path w="320" h="498" extrusionOk="0">
                  <a:moveTo>
                    <a:pt x="160" y="0"/>
                  </a:moveTo>
                  <a:cubicBezTo>
                    <a:pt x="80" y="0"/>
                    <a:pt x="1" y="60"/>
                    <a:pt x="1" y="180"/>
                  </a:cubicBezTo>
                  <a:lnTo>
                    <a:pt x="1" y="339"/>
                  </a:lnTo>
                  <a:cubicBezTo>
                    <a:pt x="1" y="445"/>
                    <a:pt x="80" y="498"/>
                    <a:pt x="160" y="498"/>
                  </a:cubicBezTo>
                  <a:cubicBezTo>
                    <a:pt x="239" y="498"/>
                    <a:pt x="319" y="445"/>
                    <a:pt x="319" y="339"/>
                  </a:cubicBezTo>
                  <a:lnTo>
                    <a:pt x="319" y="180"/>
                  </a:lnTo>
                  <a:cubicBezTo>
                    <a:pt x="319" y="60"/>
                    <a:pt x="239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35"/>
          <p:cNvGrpSpPr/>
          <p:nvPr/>
        </p:nvGrpSpPr>
        <p:grpSpPr>
          <a:xfrm rot="6416838">
            <a:off x="4736051" y="2715088"/>
            <a:ext cx="648698" cy="549470"/>
            <a:chOff x="6261448" y="1516761"/>
            <a:chExt cx="648680" cy="549454"/>
          </a:xfrm>
        </p:grpSpPr>
        <p:sp>
          <p:nvSpPr>
            <p:cNvPr id="1182" name="Google Shape;1182;p35"/>
            <p:cNvSpPr/>
            <p:nvPr/>
          </p:nvSpPr>
          <p:spPr>
            <a:xfrm rot="-4039503">
              <a:off x="6426681" y="1571511"/>
              <a:ext cx="243173" cy="520096"/>
            </a:xfrm>
            <a:custGeom>
              <a:avLst/>
              <a:gdLst/>
              <a:ahLst/>
              <a:cxnLst/>
              <a:rect l="l" t="t" r="r" b="b"/>
              <a:pathLst>
                <a:path w="9727" h="20804" extrusionOk="0">
                  <a:moveTo>
                    <a:pt x="8392" y="0"/>
                  </a:moveTo>
                  <a:cubicBezTo>
                    <a:pt x="8267" y="0"/>
                    <a:pt x="8146" y="119"/>
                    <a:pt x="8240" y="251"/>
                  </a:cubicBezTo>
                  <a:cubicBezTo>
                    <a:pt x="9593" y="2055"/>
                    <a:pt x="8798" y="4735"/>
                    <a:pt x="7922" y="6592"/>
                  </a:cubicBezTo>
                  <a:cubicBezTo>
                    <a:pt x="7100" y="8263"/>
                    <a:pt x="6065" y="9855"/>
                    <a:pt x="4898" y="11341"/>
                  </a:cubicBezTo>
                  <a:cubicBezTo>
                    <a:pt x="2802" y="14126"/>
                    <a:pt x="494" y="17018"/>
                    <a:pt x="16" y="20599"/>
                  </a:cubicBezTo>
                  <a:cubicBezTo>
                    <a:pt x="1" y="20725"/>
                    <a:pt x="105" y="20804"/>
                    <a:pt x="199" y="20804"/>
                  </a:cubicBezTo>
                  <a:cubicBezTo>
                    <a:pt x="264" y="20804"/>
                    <a:pt x="324" y="20766"/>
                    <a:pt x="335" y="20679"/>
                  </a:cubicBezTo>
                  <a:cubicBezTo>
                    <a:pt x="865" y="16673"/>
                    <a:pt x="3704" y="13596"/>
                    <a:pt x="5985" y="10439"/>
                  </a:cubicBezTo>
                  <a:cubicBezTo>
                    <a:pt x="7100" y="8953"/>
                    <a:pt x="8028" y="7335"/>
                    <a:pt x="8691" y="5610"/>
                  </a:cubicBezTo>
                  <a:cubicBezTo>
                    <a:pt x="9302" y="3886"/>
                    <a:pt x="9726" y="1657"/>
                    <a:pt x="8532" y="65"/>
                  </a:cubicBezTo>
                  <a:cubicBezTo>
                    <a:pt x="8494" y="20"/>
                    <a:pt x="8443" y="0"/>
                    <a:pt x="839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 rot="-4039503">
              <a:off x="6856878" y="2017502"/>
              <a:ext cx="31375" cy="49425"/>
            </a:xfrm>
            <a:custGeom>
              <a:avLst/>
              <a:gdLst/>
              <a:ahLst/>
              <a:cxnLst/>
              <a:rect l="l" t="t" r="r" b="b"/>
              <a:pathLst>
                <a:path w="1255" h="1977" extrusionOk="0">
                  <a:moveTo>
                    <a:pt x="166" y="1"/>
                  </a:moveTo>
                  <a:cubicBezTo>
                    <a:pt x="80" y="1"/>
                    <a:pt x="0" y="54"/>
                    <a:pt x="13" y="160"/>
                  </a:cubicBezTo>
                  <a:cubicBezTo>
                    <a:pt x="66" y="850"/>
                    <a:pt x="385" y="1486"/>
                    <a:pt x="915" y="1938"/>
                  </a:cubicBezTo>
                  <a:cubicBezTo>
                    <a:pt x="948" y="1965"/>
                    <a:pt x="983" y="1976"/>
                    <a:pt x="1017" y="1976"/>
                  </a:cubicBezTo>
                  <a:cubicBezTo>
                    <a:pt x="1146" y="1976"/>
                    <a:pt x="1254" y="1804"/>
                    <a:pt x="1128" y="1699"/>
                  </a:cubicBezTo>
                  <a:cubicBezTo>
                    <a:pt x="677" y="1301"/>
                    <a:pt x="411" y="744"/>
                    <a:pt x="358" y="160"/>
                  </a:cubicBezTo>
                  <a:cubicBezTo>
                    <a:pt x="345" y="54"/>
                    <a:pt x="25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 rot="-4039503">
              <a:off x="6422115" y="1544744"/>
              <a:ext cx="137799" cy="335398"/>
            </a:xfrm>
            <a:custGeom>
              <a:avLst/>
              <a:gdLst/>
              <a:ahLst/>
              <a:cxnLst/>
              <a:rect l="l" t="t" r="r" b="b"/>
              <a:pathLst>
                <a:path w="5512" h="13416" extrusionOk="0">
                  <a:moveTo>
                    <a:pt x="4183" y="1"/>
                  </a:moveTo>
                  <a:cubicBezTo>
                    <a:pt x="4069" y="1"/>
                    <a:pt x="3952" y="122"/>
                    <a:pt x="4026" y="268"/>
                  </a:cubicBezTo>
                  <a:cubicBezTo>
                    <a:pt x="5034" y="2338"/>
                    <a:pt x="5193" y="4699"/>
                    <a:pt x="4450" y="6901"/>
                  </a:cubicBezTo>
                  <a:cubicBezTo>
                    <a:pt x="3681" y="9288"/>
                    <a:pt x="1664" y="11199"/>
                    <a:pt x="99" y="13135"/>
                  </a:cubicBezTo>
                  <a:cubicBezTo>
                    <a:pt x="1" y="13253"/>
                    <a:pt x="107" y="13415"/>
                    <a:pt x="222" y="13415"/>
                  </a:cubicBezTo>
                  <a:cubicBezTo>
                    <a:pt x="262" y="13415"/>
                    <a:pt x="304" y="13395"/>
                    <a:pt x="338" y="13347"/>
                  </a:cubicBezTo>
                  <a:cubicBezTo>
                    <a:pt x="2009" y="11331"/>
                    <a:pt x="4079" y="9288"/>
                    <a:pt x="4848" y="6715"/>
                  </a:cubicBezTo>
                  <a:cubicBezTo>
                    <a:pt x="5511" y="4513"/>
                    <a:pt x="5325" y="2152"/>
                    <a:pt x="4317" y="83"/>
                  </a:cubicBezTo>
                  <a:cubicBezTo>
                    <a:pt x="4284" y="25"/>
                    <a:pt x="4234" y="1"/>
                    <a:pt x="418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 rot="-4039503">
              <a:off x="6750374" y="1863266"/>
              <a:ext cx="56675" cy="219698"/>
            </a:xfrm>
            <a:custGeom>
              <a:avLst/>
              <a:gdLst/>
              <a:ahLst/>
              <a:cxnLst/>
              <a:rect l="l" t="t" r="r" b="b"/>
              <a:pathLst>
                <a:path w="2267" h="8788" extrusionOk="0">
                  <a:moveTo>
                    <a:pt x="1447" y="0"/>
                  </a:moveTo>
                  <a:cubicBezTo>
                    <a:pt x="1398" y="0"/>
                    <a:pt x="1352" y="25"/>
                    <a:pt x="1327" y="83"/>
                  </a:cubicBezTo>
                  <a:cubicBezTo>
                    <a:pt x="0" y="2869"/>
                    <a:pt x="212" y="6132"/>
                    <a:pt x="1910" y="8705"/>
                  </a:cubicBezTo>
                  <a:cubicBezTo>
                    <a:pt x="1944" y="8764"/>
                    <a:pt x="1995" y="8788"/>
                    <a:pt x="2047" y="8788"/>
                  </a:cubicBezTo>
                  <a:cubicBezTo>
                    <a:pt x="2158" y="8788"/>
                    <a:pt x="2266" y="8673"/>
                    <a:pt x="2175" y="8546"/>
                  </a:cubicBezTo>
                  <a:cubicBezTo>
                    <a:pt x="557" y="6052"/>
                    <a:pt x="345" y="2922"/>
                    <a:pt x="1618" y="242"/>
                  </a:cubicBezTo>
                  <a:cubicBezTo>
                    <a:pt x="1673" y="115"/>
                    <a:pt x="1553" y="0"/>
                    <a:pt x="144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 rot="-4039503">
              <a:off x="6689242" y="1732080"/>
              <a:ext cx="123824" cy="292848"/>
            </a:xfrm>
            <a:custGeom>
              <a:avLst/>
              <a:gdLst/>
              <a:ahLst/>
              <a:cxnLst/>
              <a:rect l="l" t="t" r="r" b="b"/>
              <a:pathLst>
                <a:path w="4953" h="11714" extrusionOk="0">
                  <a:moveTo>
                    <a:pt x="4703" y="1"/>
                  </a:moveTo>
                  <a:cubicBezTo>
                    <a:pt x="4665" y="1"/>
                    <a:pt x="4626" y="13"/>
                    <a:pt x="4590" y="43"/>
                  </a:cubicBezTo>
                  <a:cubicBezTo>
                    <a:pt x="1274" y="2881"/>
                    <a:pt x="0" y="7444"/>
                    <a:pt x="1300" y="11610"/>
                  </a:cubicBezTo>
                  <a:cubicBezTo>
                    <a:pt x="1331" y="11682"/>
                    <a:pt x="1398" y="11714"/>
                    <a:pt x="1465" y="11714"/>
                  </a:cubicBezTo>
                  <a:cubicBezTo>
                    <a:pt x="1571" y="11714"/>
                    <a:pt x="1678" y="11633"/>
                    <a:pt x="1645" y="11503"/>
                  </a:cubicBezTo>
                  <a:cubicBezTo>
                    <a:pt x="345" y="7471"/>
                    <a:pt x="1592" y="3041"/>
                    <a:pt x="4829" y="255"/>
                  </a:cubicBezTo>
                  <a:cubicBezTo>
                    <a:pt x="4953" y="152"/>
                    <a:pt x="4836" y="1"/>
                    <a:pt x="47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 rot="-4039503">
              <a:off x="6616723" y="1733984"/>
              <a:ext cx="11300" cy="8650"/>
            </a:xfrm>
            <a:custGeom>
              <a:avLst/>
              <a:gdLst/>
              <a:ahLst/>
              <a:cxnLst/>
              <a:rect l="l" t="t" r="r" b="b"/>
              <a:pathLst>
                <a:path w="452" h="346" extrusionOk="0">
                  <a:moveTo>
                    <a:pt x="212" y="0"/>
                  </a:moveTo>
                  <a:cubicBezTo>
                    <a:pt x="0" y="0"/>
                    <a:pt x="0" y="345"/>
                    <a:pt x="212" y="345"/>
                  </a:cubicBezTo>
                  <a:cubicBezTo>
                    <a:pt x="451" y="345"/>
                    <a:pt x="451" y="0"/>
                    <a:pt x="21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 rot="-4039503">
              <a:off x="6601693" y="1705758"/>
              <a:ext cx="11300" cy="8000"/>
            </a:xfrm>
            <a:custGeom>
              <a:avLst/>
              <a:gdLst/>
              <a:ahLst/>
              <a:cxnLst/>
              <a:rect l="l" t="t" r="r" b="b"/>
              <a:pathLst>
                <a:path w="452" h="320" extrusionOk="0">
                  <a:moveTo>
                    <a:pt x="213" y="1"/>
                  </a:moveTo>
                  <a:cubicBezTo>
                    <a:pt x="0" y="1"/>
                    <a:pt x="0" y="319"/>
                    <a:pt x="213" y="319"/>
                  </a:cubicBezTo>
                  <a:cubicBezTo>
                    <a:pt x="451" y="319"/>
                    <a:pt x="451" y="1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 rot="-4039503">
              <a:off x="6452175" y="1474593"/>
              <a:ext cx="82299" cy="260823"/>
            </a:xfrm>
            <a:custGeom>
              <a:avLst/>
              <a:gdLst/>
              <a:ahLst/>
              <a:cxnLst/>
              <a:rect l="l" t="t" r="r" b="b"/>
              <a:pathLst>
                <a:path w="3292" h="10433" extrusionOk="0">
                  <a:moveTo>
                    <a:pt x="1436" y="0"/>
                  </a:moveTo>
                  <a:cubicBezTo>
                    <a:pt x="1328" y="0"/>
                    <a:pt x="1221" y="115"/>
                    <a:pt x="1276" y="242"/>
                  </a:cubicBezTo>
                  <a:cubicBezTo>
                    <a:pt x="2947" y="3532"/>
                    <a:pt x="1514" y="7113"/>
                    <a:pt x="55" y="10191"/>
                  </a:cubicBezTo>
                  <a:cubicBezTo>
                    <a:pt x="1" y="10318"/>
                    <a:pt x="121" y="10433"/>
                    <a:pt x="227" y="10433"/>
                  </a:cubicBezTo>
                  <a:cubicBezTo>
                    <a:pt x="276" y="10433"/>
                    <a:pt x="322" y="10409"/>
                    <a:pt x="347" y="10350"/>
                  </a:cubicBezTo>
                  <a:cubicBezTo>
                    <a:pt x="1859" y="7167"/>
                    <a:pt x="3292" y="3479"/>
                    <a:pt x="1567" y="83"/>
                  </a:cubicBezTo>
                  <a:cubicBezTo>
                    <a:pt x="1534" y="25"/>
                    <a:pt x="1485" y="0"/>
                    <a:pt x="143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35"/>
          <p:cNvSpPr/>
          <p:nvPr/>
        </p:nvSpPr>
        <p:spPr>
          <a:xfrm>
            <a:off x="4488400" y="578063"/>
            <a:ext cx="99350" cy="86600"/>
          </a:xfrm>
          <a:custGeom>
            <a:avLst/>
            <a:gdLst/>
            <a:ahLst/>
            <a:cxnLst/>
            <a:rect l="l" t="t" r="r" b="b"/>
            <a:pathLst>
              <a:path w="3974" h="3464" extrusionOk="0">
                <a:moveTo>
                  <a:pt x="1835" y="315"/>
                </a:moveTo>
                <a:cubicBezTo>
                  <a:pt x="2389" y="315"/>
                  <a:pt x="2924" y="609"/>
                  <a:pt x="3204" y="1128"/>
                </a:cubicBezTo>
                <a:cubicBezTo>
                  <a:pt x="3629" y="1844"/>
                  <a:pt x="3204" y="2667"/>
                  <a:pt x="2514" y="2985"/>
                </a:cubicBezTo>
                <a:cubicBezTo>
                  <a:pt x="2290" y="3090"/>
                  <a:pt x="2076" y="3137"/>
                  <a:pt x="1878" y="3137"/>
                </a:cubicBezTo>
                <a:cubicBezTo>
                  <a:pt x="626" y="3137"/>
                  <a:pt x="0" y="1267"/>
                  <a:pt x="1214" y="465"/>
                </a:cubicBezTo>
                <a:cubicBezTo>
                  <a:pt x="1214" y="438"/>
                  <a:pt x="1241" y="438"/>
                  <a:pt x="1241" y="412"/>
                </a:cubicBezTo>
                <a:lnTo>
                  <a:pt x="1294" y="412"/>
                </a:lnTo>
                <a:cubicBezTo>
                  <a:pt x="1471" y="346"/>
                  <a:pt x="1654" y="315"/>
                  <a:pt x="1835" y="315"/>
                </a:cubicBezTo>
                <a:close/>
                <a:moveTo>
                  <a:pt x="1850" y="1"/>
                </a:moveTo>
                <a:cubicBezTo>
                  <a:pt x="1629" y="1"/>
                  <a:pt x="1406" y="39"/>
                  <a:pt x="1188" y="120"/>
                </a:cubicBezTo>
                <a:cubicBezTo>
                  <a:pt x="1161" y="120"/>
                  <a:pt x="1135" y="147"/>
                  <a:pt x="1135" y="173"/>
                </a:cubicBezTo>
                <a:cubicBezTo>
                  <a:pt x="1082" y="173"/>
                  <a:pt x="1055" y="173"/>
                  <a:pt x="1029" y="200"/>
                </a:cubicBezTo>
                <a:cubicBezTo>
                  <a:pt x="286" y="704"/>
                  <a:pt x="21" y="1685"/>
                  <a:pt x="392" y="2508"/>
                </a:cubicBezTo>
                <a:cubicBezTo>
                  <a:pt x="662" y="3105"/>
                  <a:pt x="1239" y="3464"/>
                  <a:pt x="1859" y="3464"/>
                </a:cubicBezTo>
                <a:cubicBezTo>
                  <a:pt x="2094" y="3464"/>
                  <a:pt x="2335" y="3413"/>
                  <a:pt x="2567" y="3304"/>
                </a:cubicBezTo>
                <a:cubicBezTo>
                  <a:pt x="3416" y="2959"/>
                  <a:pt x="3974" y="2004"/>
                  <a:pt x="3576" y="1102"/>
                </a:cubicBezTo>
                <a:cubicBezTo>
                  <a:pt x="3251" y="411"/>
                  <a:pt x="2568" y="1"/>
                  <a:pt x="185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35"/>
          <p:cNvSpPr/>
          <p:nvPr/>
        </p:nvSpPr>
        <p:spPr>
          <a:xfrm>
            <a:off x="8843800" y="379050"/>
            <a:ext cx="64375" cy="61250"/>
          </a:xfrm>
          <a:custGeom>
            <a:avLst/>
            <a:gdLst/>
            <a:ahLst/>
            <a:cxnLst/>
            <a:rect l="l" t="t" r="r" b="b"/>
            <a:pathLst>
              <a:path w="2575" h="2450" extrusionOk="0">
                <a:moveTo>
                  <a:pt x="871" y="316"/>
                </a:moveTo>
                <a:cubicBezTo>
                  <a:pt x="1054" y="316"/>
                  <a:pt x="1255" y="375"/>
                  <a:pt x="1354" y="425"/>
                </a:cubicBezTo>
                <a:cubicBezTo>
                  <a:pt x="1566" y="531"/>
                  <a:pt x="1725" y="690"/>
                  <a:pt x="1858" y="876"/>
                </a:cubicBezTo>
                <a:cubicBezTo>
                  <a:pt x="2070" y="1300"/>
                  <a:pt x="1885" y="1804"/>
                  <a:pt x="1487" y="1990"/>
                </a:cubicBezTo>
                <a:cubicBezTo>
                  <a:pt x="1361" y="2079"/>
                  <a:pt x="1224" y="2121"/>
                  <a:pt x="1091" y="2121"/>
                </a:cubicBezTo>
                <a:cubicBezTo>
                  <a:pt x="829" y="2121"/>
                  <a:pt x="584" y="1962"/>
                  <a:pt x="478" y="1698"/>
                </a:cubicBezTo>
                <a:cubicBezTo>
                  <a:pt x="346" y="1327"/>
                  <a:pt x="478" y="929"/>
                  <a:pt x="823" y="770"/>
                </a:cubicBezTo>
                <a:cubicBezTo>
                  <a:pt x="929" y="716"/>
                  <a:pt x="956" y="557"/>
                  <a:pt x="876" y="478"/>
                </a:cubicBezTo>
                <a:cubicBezTo>
                  <a:pt x="860" y="395"/>
                  <a:pt x="791" y="353"/>
                  <a:pt x="717" y="353"/>
                </a:cubicBezTo>
                <a:cubicBezTo>
                  <a:pt x="672" y="353"/>
                  <a:pt x="624" y="368"/>
                  <a:pt x="585" y="398"/>
                </a:cubicBezTo>
                <a:cubicBezTo>
                  <a:pt x="655" y="338"/>
                  <a:pt x="760" y="316"/>
                  <a:pt x="871" y="316"/>
                </a:cubicBezTo>
                <a:close/>
                <a:moveTo>
                  <a:pt x="1062" y="0"/>
                </a:moveTo>
                <a:cubicBezTo>
                  <a:pt x="797" y="0"/>
                  <a:pt x="346" y="27"/>
                  <a:pt x="319" y="372"/>
                </a:cubicBezTo>
                <a:cubicBezTo>
                  <a:pt x="319" y="478"/>
                  <a:pt x="372" y="584"/>
                  <a:pt x="452" y="637"/>
                </a:cubicBezTo>
                <a:cubicBezTo>
                  <a:pt x="27" y="1035"/>
                  <a:pt x="1" y="1672"/>
                  <a:pt x="346" y="2123"/>
                </a:cubicBezTo>
                <a:cubicBezTo>
                  <a:pt x="535" y="2351"/>
                  <a:pt x="791" y="2449"/>
                  <a:pt x="1054" y="2449"/>
                </a:cubicBezTo>
                <a:cubicBezTo>
                  <a:pt x="1492" y="2449"/>
                  <a:pt x="1951" y="2176"/>
                  <a:pt x="2150" y="1778"/>
                </a:cubicBezTo>
                <a:cubicBezTo>
                  <a:pt x="2574" y="982"/>
                  <a:pt x="1858" y="80"/>
                  <a:pt x="1062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5"/>
          <p:cNvSpPr/>
          <p:nvPr/>
        </p:nvSpPr>
        <p:spPr>
          <a:xfrm>
            <a:off x="7950650" y="263613"/>
            <a:ext cx="95525" cy="82475"/>
          </a:xfrm>
          <a:custGeom>
            <a:avLst/>
            <a:gdLst/>
            <a:ahLst/>
            <a:cxnLst/>
            <a:rect l="l" t="t" r="r" b="b"/>
            <a:pathLst>
              <a:path w="3821" h="3299" extrusionOk="0">
                <a:moveTo>
                  <a:pt x="1354" y="359"/>
                </a:moveTo>
                <a:cubicBezTo>
                  <a:pt x="1301" y="438"/>
                  <a:pt x="1301" y="545"/>
                  <a:pt x="1354" y="624"/>
                </a:cubicBezTo>
                <a:cubicBezTo>
                  <a:pt x="1375" y="711"/>
                  <a:pt x="1441" y="749"/>
                  <a:pt x="1508" y="749"/>
                </a:cubicBezTo>
                <a:cubicBezTo>
                  <a:pt x="1605" y="749"/>
                  <a:pt x="1703" y="670"/>
                  <a:pt x="1672" y="545"/>
                </a:cubicBezTo>
                <a:cubicBezTo>
                  <a:pt x="1649" y="454"/>
                  <a:pt x="1747" y="426"/>
                  <a:pt x="1874" y="426"/>
                </a:cubicBezTo>
                <a:cubicBezTo>
                  <a:pt x="2043" y="426"/>
                  <a:pt x="2263" y="476"/>
                  <a:pt x="2309" y="492"/>
                </a:cubicBezTo>
                <a:cubicBezTo>
                  <a:pt x="2468" y="571"/>
                  <a:pt x="2627" y="651"/>
                  <a:pt x="2760" y="783"/>
                </a:cubicBezTo>
                <a:cubicBezTo>
                  <a:pt x="2998" y="996"/>
                  <a:pt x="3131" y="1287"/>
                  <a:pt x="3211" y="1579"/>
                </a:cubicBezTo>
                <a:cubicBezTo>
                  <a:pt x="3343" y="2349"/>
                  <a:pt x="2707" y="2906"/>
                  <a:pt x="1990" y="2959"/>
                </a:cubicBezTo>
                <a:cubicBezTo>
                  <a:pt x="1941" y="2963"/>
                  <a:pt x="1893" y="2965"/>
                  <a:pt x="1847" y="2965"/>
                </a:cubicBezTo>
                <a:cubicBezTo>
                  <a:pt x="384" y="2965"/>
                  <a:pt x="171" y="1002"/>
                  <a:pt x="1354" y="359"/>
                </a:cubicBezTo>
                <a:close/>
                <a:moveTo>
                  <a:pt x="1345" y="0"/>
                </a:moveTo>
                <a:cubicBezTo>
                  <a:pt x="1322" y="0"/>
                  <a:pt x="1298" y="4"/>
                  <a:pt x="1274" y="14"/>
                </a:cubicBezTo>
                <a:cubicBezTo>
                  <a:pt x="398" y="438"/>
                  <a:pt x="1" y="1473"/>
                  <a:pt x="372" y="2375"/>
                </a:cubicBezTo>
                <a:cubicBezTo>
                  <a:pt x="631" y="2985"/>
                  <a:pt x="1237" y="3298"/>
                  <a:pt x="1867" y="3298"/>
                </a:cubicBezTo>
                <a:cubicBezTo>
                  <a:pt x="2142" y="3298"/>
                  <a:pt x="2422" y="3239"/>
                  <a:pt x="2680" y="3118"/>
                </a:cubicBezTo>
                <a:cubicBezTo>
                  <a:pt x="3556" y="2693"/>
                  <a:pt x="3821" y="1526"/>
                  <a:pt x="3184" y="783"/>
                </a:cubicBezTo>
                <a:cubicBezTo>
                  <a:pt x="2892" y="412"/>
                  <a:pt x="2494" y="147"/>
                  <a:pt x="2017" y="120"/>
                </a:cubicBezTo>
                <a:cubicBezTo>
                  <a:pt x="1977" y="113"/>
                  <a:pt x="1936" y="110"/>
                  <a:pt x="1893" y="110"/>
                </a:cubicBezTo>
                <a:cubicBezTo>
                  <a:pt x="1766" y="110"/>
                  <a:pt x="1632" y="140"/>
                  <a:pt x="1513" y="200"/>
                </a:cubicBezTo>
                <a:cubicBezTo>
                  <a:pt x="1534" y="91"/>
                  <a:pt x="1449" y="0"/>
                  <a:pt x="134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3" name="Google Shape;1193;p35"/>
          <p:cNvGrpSpPr/>
          <p:nvPr/>
        </p:nvGrpSpPr>
        <p:grpSpPr>
          <a:xfrm>
            <a:off x="8330846" y="2762115"/>
            <a:ext cx="334364" cy="317041"/>
            <a:chOff x="6172321" y="1819515"/>
            <a:chExt cx="334364" cy="317041"/>
          </a:xfrm>
        </p:grpSpPr>
        <p:sp>
          <p:nvSpPr>
            <p:cNvPr id="1194" name="Google Shape;1194;p35"/>
            <p:cNvSpPr/>
            <p:nvPr/>
          </p:nvSpPr>
          <p:spPr>
            <a:xfrm rot="-4039503">
              <a:off x="6225841" y="1846440"/>
              <a:ext cx="227323" cy="267398"/>
            </a:xfrm>
            <a:custGeom>
              <a:avLst/>
              <a:gdLst/>
              <a:ahLst/>
              <a:cxnLst/>
              <a:rect l="l" t="t" r="r" b="b"/>
              <a:pathLst>
                <a:path w="9093" h="10696" extrusionOk="0">
                  <a:moveTo>
                    <a:pt x="5219" y="850"/>
                  </a:moveTo>
                  <a:cubicBezTo>
                    <a:pt x="5325" y="2097"/>
                    <a:pt x="5537" y="3370"/>
                    <a:pt x="5829" y="4591"/>
                  </a:cubicBezTo>
                  <a:cubicBezTo>
                    <a:pt x="5139" y="4538"/>
                    <a:pt x="4449" y="4458"/>
                    <a:pt x="3786" y="4378"/>
                  </a:cubicBezTo>
                  <a:cubicBezTo>
                    <a:pt x="4264" y="3185"/>
                    <a:pt x="4741" y="2017"/>
                    <a:pt x="5219" y="850"/>
                  </a:cubicBezTo>
                  <a:close/>
                  <a:moveTo>
                    <a:pt x="921" y="4299"/>
                  </a:moveTo>
                  <a:lnTo>
                    <a:pt x="921" y="4299"/>
                  </a:lnTo>
                  <a:cubicBezTo>
                    <a:pt x="1717" y="4405"/>
                    <a:pt x="2513" y="4538"/>
                    <a:pt x="3309" y="4644"/>
                  </a:cubicBezTo>
                  <a:cubicBezTo>
                    <a:pt x="3176" y="4962"/>
                    <a:pt x="3017" y="5333"/>
                    <a:pt x="2884" y="5652"/>
                  </a:cubicBezTo>
                  <a:cubicBezTo>
                    <a:pt x="2221" y="5201"/>
                    <a:pt x="1558" y="4750"/>
                    <a:pt x="921" y="4299"/>
                  </a:cubicBezTo>
                  <a:close/>
                  <a:moveTo>
                    <a:pt x="6253" y="4962"/>
                  </a:moveTo>
                  <a:lnTo>
                    <a:pt x="6253" y="4962"/>
                  </a:lnTo>
                  <a:cubicBezTo>
                    <a:pt x="6917" y="5042"/>
                    <a:pt x="7580" y="5095"/>
                    <a:pt x="8243" y="5121"/>
                  </a:cubicBezTo>
                  <a:cubicBezTo>
                    <a:pt x="7659" y="5413"/>
                    <a:pt x="7102" y="5705"/>
                    <a:pt x="6545" y="6023"/>
                  </a:cubicBezTo>
                  <a:cubicBezTo>
                    <a:pt x="6439" y="5678"/>
                    <a:pt x="6360" y="5333"/>
                    <a:pt x="6253" y="4962"/>
                  </a:cubicBezTo>
                  <a:close/>
                  <a:moveTo>
                    <a:pt x="3654" y="4670"/>
                  </a:moveTo>
                  <a:cubicBezTo>
                    <a:pt x="4396" y="4776"/>
                    <a:pt x="5166" y="4856"/>
                    <a:pt x="5909" y="4936"/>
                  </a:cubicBezTo>
                  <a:cubicBezTo>
                    <a:pt x="6015" y="5360"/>
                    <a:pt x="6147" y="5758"/>
                    <a:pt x="6253" y="6182"/>
                  </a:cubicBezTo>
                  <a:cubicBezTo>
                    <a:pt x="5749" y="6448"/>
                    <a:pt x="5245" y="6740"/>
                    <a:pt x="4741" y="7031"/>
                  </a:cubicBezTo>
                  <a:cubicBezTo>
                    <a:pt x="4211" y="6633"/>
                    <a:pt x="3680" y="6235"/>
                    <a:pt x="3149" y="5864"/>
                  </a:cubicBezTo>
                  <a:cubicBezTo>
                    <a:pt x="3335" y="5466"/>
                    <a:pt x="3494" y="5068"/>
                    <a:pt x="3654" y="4670"/>
                  </a:cubicBezTo>
                  <a:close/>
                  <a:moveTo>
                    <a:pt x="3017" y="6182"/>
                  </a:moveTo>
                  <a:cubicBezTo>
                    <a:pt x="3494" y="6501"/>
                    <a:pt x="3972" y="6846"/>
                    <a:pt x="4449" y="7217"/>
                  </a:cubicBezTo>
                  <a:lnTo>
                    <a:pt x="4237" y="7323"/>
                  </a:lnTo>
                  <a:cubicBezTo>
                    <a:pt x="3547" y="7748"/>
                    <a:pt x="2831" y="8199"/>
                    <a:pt x="2141" y="8650"/>
                  </a:cubicBezTo>
                  <a:cubicBezTo>
                    <a:pt x="2062" y="8703"/>
                    <a:pt x="1956" y="8756"/>
                    <a:pt x="1849" y="8835"/>
                  </a:cubicBezTo>
                  <a:cubicBezTo>
                    <a:pt x="2247" y="7960"/>
                    <a:pt x="2645" y="7058"/>
                    <a:pt x="3017" y="6182"/>
                  </a:cubicBezTo>
                  <a:close/>
                  <a:moveTo>
                    <a:pt x="6360" y="6501"/>
                  </a:moveTo>
                  <a:cubicBezTo>
                    <a:pt x="6678" y="7509"/>
                    <a:pt x="7049" y="8517"/>
                    <a:pt x="7500" y="9499"/>
                  </a:cubicBezTo>
                  <a:cubicBezTo>
                    <a:pt x="6731" y="8676"/>
                    <a:pt x="5909" y="7933"/>
                    <a:pt x="5033" y="7244"/>
                  </a:cubicBezTo>
                  <a:lnTo>
                    <a:pt x="5086" y="7217"/>
                  </a:lnTo>
                  <a:cubicBezTo>
                    <a:pt x="5511" y="6952"/>
                    <a:pt x="5935" y="6740"/>
                    <a:pt x="6360" y="6501"/>
                  </a:cubicBezTo>
                  <a:close/>
                  <a:moveTo>
                    <a:pt x="5294" y="1"/>
                  </a:moveTo>
                  <a:cubicBezTo>
                    <a:pt x="5243" y="1"/>
                    <a:pt x="5194" y="24"/>
                    <a:pt x="5166" y="81"/>
                  </a:cubicBezTo>
                  <a:cubicBezTo>
                    <a:pt x="4582" y="1487"/>
                    <a:pt x="4025" y="2919"/>
                    <a:pt x="3441" y="4325"/>
                  </a:cubicBezTo>
                  <a:cubicBezTo>
                    <a:pt x="2380" y="4193"/>
                    <a:pt x="1319" y="4034"/>
                    <a:pt x="284" y="3848"/>
                  </a:cubicBezTo>
                  <a:cubicBezTo>
                    <a:pt x="275" y="3846"/>
                    <a:pt x="265" y="3846"/>
                    <a:pt x="256" y="3846"/>
                  </a:cubicBezTo>
                  <a:cubicBezTo>
                    <a:pt x="88" y="3846"/>
                    <a:pt x="1" y="4066"/>
                    <a:pt x="152" y="4166"/>
                  </a:cubicBezTo>
                  <a:cubicBezTo>
                    <a:pt x="1001" y="4776"/>
                    <a:pt x="1876" y="5360"/>
                    <a:pt x="2751" y="5970"/>
                  </a:cubicBezTo>
                  <a:cubicBezTo>
                    <a:pt x="2300" y="7058"/>
                    <a:pt x="1823" y="8119"/>
                    <a:pt x="1292" y="9154"/>
                  </a:cubicBezTo>
                  <a:cubicBezTo>
                    <a:pt x="1186" y="9260"/>
                    <a:pt x="1080" y="9392"/>
                    <a:pt x="1027" y="9525"/>
                  </a:cubicBezTo>
                  <a:cubicBezTo>
                    <a:pt x="1027" y="9578"/>
                    <a:pt x="1027" y="9631"/>
                    <a:pt x="1054" y="9658"/>
                  </a:cubicBezTo>
                  <a:lnTo>
                    <a:pt x="1027" y="9711"/>
                  </a:lnTo>
                  <a:cubicBezTo>
                    <a:pt x="973" y="9838"/>
                    <a:pt x="1092" y="9953"/>
                    <a:pt x="1199" y="9953"/>
                  </a:cubicBezTo>
                  <a:cubicBezTo>
                    <a:pt x="1248" y="9953"/>
                    <a:pt x="1294" y="9929"/>
                    <a:pt x="1319" y="9870"/>
                  </a:cubicBezTo>
                  <a:lnTo>
                    <a:pt x="1398" y="9737"/>
                  </a:lnTo>
                  <a:lnTo>
                    <a:pt x="1452" y="9684"/>
                  </a:lnTo>
                  <a:cubicBezTo>
                    <a:pt x="1478" y="9631"/>
                    <a:pt x="1478" y="9605"/>
                    <a:pt x="1478" y="9552"/>
                  </a:cubicBezTo>
                  <a:lnTo>
                    <a:pt x="1558" y="9392"/>
                  </a:lnTo>
                  <a:cubicBezTo>
                    <a:pt x="1690" y="9339"/>
                    <a:pt x="1823" y="9286"/>
                    <a:pt x="1903" y="9180"/>
                  </a:cubicBezTo>
                  <a:lnTo>
                    <a:pt x="2433" y="8862"/>
                  </a:lnTo>
                  <a:lnTo>
                    <a:pt x="3203" y="8358"/>
                  </a:lnTo>
                  <a:cubicBezTo>
                    <a:pt x="3707" y="8039"/>
                    <a:pt x="4211" y="7748"/>
                    <a:pt x="4715" y="7429"/>
                  </a:cubicBezTo>
                  <a:cubicBezTo>
                    <a:pt x="5962" y="8358"/>
                    <a:pt x="7049" y="9419"/>
                    <a:pt x="8031" y="10613"/>
                  </a:cubicBezTo>
                  <a:cubicBezTo>
                    <a:pt x="8064" y="10671"/>
                    <a:pt x="8116" y="10696"/>
                    <a:pt x="8168" y="10696"/>
                  </a:cubicBezTo>
                  <a:cubicBezTo>
                    <a:pt x="8281" y="10696"/>
                    <a:pt x="8395" y="10581"/>
                    <a:pt x="8323" y="10454"/>
                  </a:cubicBezTo>
                  <a:cubicBezTo>
                    <a:pt x="7633" y="9127"/>
                    <a:pt x="7102" y="7748"/>
                    <a:pt x="6651" y="6342"/>
                  </a:cubicBezTo>
                  <a:cubicBezTo>
                    <a:pt x="7394" y="5944"/>
                    <a:pt x="8164" y="5546"/>
                    <a:pt x="8906" y="5148"/>
                  </a:cubicBezTo>
                  <a:cubicBezTo>
                    <a:pt x="9092" y="5068"/>
                    <a:pt x="8986" y="4856"/>
                    <a:pt x="8827" y="4856"/>
                  </a:cubicBezTo>
                  <a:cubicBezTo>
                    <a:pt x="7951" y="4776"/>
                    <a:pt x="7076" y="4723"/>
                    <a:pt x="6174" y="4644"/>
                  </a:cubicBezTo>
                  <a:cubicBezTo>
                    <a:pt x="5829" y="3158"/>
                    <a:pt x="5590" y="1672"/>
                    <a:pt x="5484" y="160"/>
                  </a:cubicBezTo>
                  <a:cubicBezTo>
                    <a:pt x="5484" y="75"/>
                    <a:pt x="5385" y="1"/>
                    <a:pt x="529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 rot="-4039503">
              <a:off x="6449108" y="2028315"/>
              <a:ext cx="23200" cy="53725"/>
            </a:xfrm>
            <a:custGeom>
              <a:avLst/>
              <a:gdLst/>
              <a:ahLst/>
              <a:cxnLst/>
              <a:rect l="l" t="t" r="r" b="b"/>
              <a:pathLst>
                <a:path w="928" h="2149" extrusionOk="0">
                  <a:moveTo>
                    <a:pt x="732" y="0"/>
                  </a:moveTo>
                  <a:cubicBezTo>
                    <a:pt x="666" y="0"/>
                    <a:pt x="599" y="38"/>
                    <a:pt x="578" y="125"/>
                  </a:cubicBezTo>
                  <a:lnTo>
                    <a:pt x="47" y="1956"/>
                  </a:lnTo>
                  <a:cubicBezTo>
                    <a:pt x="1" y="2079"/>
                    <a:pt x="98" y="2149"/>
                    <a:pt x="198" y="2149"/>
                  </a:cubicBezTo>
                  <a:cubicBezTo>
                    <a:pt x="270" y="2149"/>
                    <a:pt x="343" y="2113"/>
                    <a:pt x="365" y="2035"/>
                  </a:cubicBezTo>
                  <a:lnTo>
                    <a:pt x="896" y="205"/>
                  </a:lnTo>
                  <a:cubicBezTo>
                    <a:pt x="927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 rot="-4039503">
              <a:off x="6445747" y="2001022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392" y="1"/>
                  </a:moveTo>
                  <a:cubicBezTo>
                    <a:pt x="353" y="1"/>
                    <a:pt x="315" y="16"/>
                    <a:pt x="284" y="53"/>
                  </a:cubicBezTo>
                  <a:cubicBezTo>
                    <a:pt x="231" y="106"/>
                    <a:pt x="178" y="160"/>
                    <a:pt x="125" y="213"/>
                  </a:cubicBezTo>
                  <a:cubicBezTo>
                    <a:pt x="1" y="337"/>
                    <a:pt x="118" y="493"/>
                    <a:pt x="252" y="493"/>
                  </a:cubicBezTo>
                  <a:cubicBezTo>
                    <a:pt x="289" y="493"/>
                    <a:pt x="328" y="481"/>
                    <a:pt x="363" y="451"/>
                  </a:cubicBezTo>
                  <a:lnTo>
                    <a:pt x="523" y="266"/>
                  </a:lnTo>
                  <a:cubicBezTo>
                    <a:pt x="644" y="164"/>
                    <a:pt x="518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 rot="-4039503">
              <a:off x="6491935" y="2007392"/>
              <a:ext cx="7975" cy="12475"/>
            </a:xfrm>
            <a:custGeom>
              <a:avLst/>
              <a:gdLst/>
              <a:ahLst/>
              <a:cxnLst/>
              <a:rect l="l" t="t" r="r" b="b"/>
              <a:pathLst>
                <a:path w="319" h="499" extrusionOk="0">
                  <a:moveTo>
                    <a:pt x="160" y="1"/>
                  </a:moveTo>
                  <a:cubicBezTo>
                    <a:pt x="80" y="1"/>
                    <a:pt x="1" y="61"/>
                    <a:pt x="1" y="180"/>
                  </a:cubicBezTo>
                  <a:lnTo>
                    <a:pt x="1" y="339"/>
                  </a:lnTo>
                  <a:cubicBezTo>
                    <a:pt x="1" y="445"/>
                    <a:pt x="80" y="498"/>
                    <a:pt x="160" y="498"/>
                  </a:cubicBezTo>
                  <a:cubicBezTo>
                    <a:pt x="239" y="498"/>
                    <a:pt x="319" y="445"/>
                    <a:pt x="319" y="339"/>
                  </a:cubicBezTo>
                  <a:lnTo>
                    <a:pt x="319" y="180"/>
                  </a:lnTo>
                  <a:cubicBezTo>
                    <a:pt x="319" y="61"/>
                    <a:pt x="239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 rot="-4039503">
              <a:off x="6409425" y="1888331"/>
              <a:ext cx="35250" cy="21350"/>
            </a:xfrm>
            <a:custGeom>
              <a:avLst/>
              <a:gdLst/>
              <a:ahLst/>
              <a:cxnLst/>
              <a:rect l="l" t="t" r="r" b="b"/>
              <a:pathLst>
                <a:path w="1410" h="854" extrusionOk="0">
                  <a:moveTo>
                    <a:pt x="227" y="0"/>
                  </a:moveTo>
                  <a:cubicBezTo>
                    <a:pt x="117" y="0"/>
                    <a:pt x="1" y="132"/>
                    <a:pt x="57" y="263"/>
                  </a:cubicBezTo>
                  <a:cubicBezTo>
                    <a:pt x="274" y="624"/>
                    <a:pt x="643" y="854"/>
                    <a:pt x="1066" y="854"/>
                  </a:cubicBezTo>
                  <a:cubicBezTo>
                    <a:pt x="1110" y="854"/>
                    <a:pt x="1154" y="852"/>
                    <a:pt x="1198" y="847"/>
                  </a:cubicBezTo>
                  <a:cubicBezTo>
                    <a:pt x="1402" y="821"/>
                    <a:pt x="1410" y="527"/>
                    <a:pt x="1222" y="527"/>
                  </a:cubicBezTo>
                  <a:cubicBezTo>
                    <a:pt x="1215" y="527"/>
                    <a:pt x="1206" y="527"/>
                    <a:pt x="1198" y="528"/>
                  </a:cubicBezTo>
                  <a:cubicBezTo>
                    <a:pt x="1173" y="530"/>
                    <a:pt x="1148" y="531"/>
                    <a:pt x="1124" y="531"/>
                  </a:cubicBezTo>
                  <a:cubicBezTo>
                    <a:pt x="804" y="531"/>
                    <a:pt x="497" y="373"/>
                    <a:pt x="349" y="77"/>
                  </a:cubicBezTo>
                  <a:cubicBezTo>
                    <a:pt x="318" y="23"/>
                    <a:pt x="273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 rot="-4039503">
              <a:off x="6394918" y="1861904"/>
              <a:ext cx="24550" cy="8625"/>
            </a:xfrm>
            <a:custGeom>
              <a:avLst/>
              <a:gdLst/>
              <a:ahLst/>
              <a:cxnLst/>
              <a:rect l="l" t="t" r="r" b="b"/>
              <a:pathLst>
                <a:path w="982" h="345" extrusionOk="0">
                  <a:moveTo>
                    <a:pt x="239" y="0"/>
                  </a:moveTo>
                  <a:cubicBezTo>
                    <a:pt x="0" y="0"/>
                    <a:pt x="0" y="345"/>
                    <a:pt x="239" y="345"/>
                  </a:cubicBezTo>
                  <a:lnTo>
                    <a:pt x="743" y="345"/>
                  </a:lnTo>
                  <a:cubicBezTo>
                    <a:pt x="982" y="318"/>
                    <a:pt x="955" y="0"/>
                    <a:pt x="743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 rot="-4039503">
              <a:off x="6437141" y="1830027"/>
              <a:ext cx="11300" cy="8650"/>
            </a:xfrm>
            <a:custGeom>
              <a:avLst/>
              <a:gdLst/>
              <a:ahLst/>
              <a:cxnLst/>
              <a:rect l="l" t="t" r="r" b="b"/>
              <a:pathLst>
                <a:path w="452" h="346" extrusionOk="0">
                  <a:moveTo>
                    <a:pt x="239" y="1"/>
                  </a:moveTo>
                  <a:cubicBezTo>
                    <a:pt x="0" y="1"/>
                    <a:pt x="0" y="345"/>
                    <a:pt x="239" y="345"/>
                  </a:cubicBezTo>
                  <a:cubicBezTo>
                    <a:pt x="451" y="345"/>
                    <a:pt x="451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 rot="-4039503">
              <a:off x="6454939" y="1873417"/>
              <a:ext cx="11300" cy="8650"/>
            </a:xfrm>
            <a:custGeom>
              <a:avLst/>
              <a:gdLst/>
              <a:ahLst/>
              <a:cxnLst/>
              <a:rect l="l" t="t" r="r" b="b"/>
              <a:pathLst>
                <a:path w="452" h="346" extrusionOk="0">
                  <a:moveTo>
                    <a:pt x="239" y="1"/>
                  </a:moveTo>
                  <a:cubicBezTo>
                    <a:pt x="1" y="1"/>
                    <a:pt x="1" y="346"/>
                    <a:pt x="239" y="346"/>
                  </a:cubicBezTo>
                  <a:cubicBezTo>
                    <a:pt x="452" y="346"/>
                    <a:pt x="452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 rot="-4039503">
              <a:off x="6283797" y="1860644"/>
              <a:ext cx="44700" cy="38500"/>
            </a:xfrm>
            <a:custGeom>
              <a:avLst/>
              <a:gdLst/>
              <a:ahLst/>
              <a:cxnLst/>
              <a:rect l="l" t="t" r="r" b="b"/>
              <a:pathLst>
                <a:path w="1788" h="1540" extrusionOk="0">
                  <a:moveTo>
                    <a:pt x="1560" y="1"/>
                  </a:moveTo>
                  <a:cubicBezTo>
                    <a:pt x="1504" y="1"/>
                    <a:pt x="1447" y="25"/>
                    <a:pt x="1405" y="84"/>
                  </a:cubicBezTo>
                  <a:cubicBezTo>
                    <a:pt x="1087" y="535"/>
                    <a:pt x="662" y="933"/>
                    <a:pt x="158" y="1224"/>
                  </a:cubicBezTo>
                  <a:cubicBezTo>
                    <a:pt x="0" y="1315"/>
                    <a:pt x="92" y="1539"/>
                    <a:pt x="253" y="1539"/>
                  </a:cubicBezTo>
                  <a:cubicBezTo>
                    <a:pt x="282" y="1539"/>
                    <a:pt x="312" y="1532"/>
                    <a:pt x="344" y="1516"/>
                  </a:cubicBezTo>
                  <a:cubicBezTo>
                    <a:pt x="875" y="1198"/>
                    <a:pt x="1352" y="747"/>
                    <a:pt x="1697" y="243"/>
                  </a:cubicBezTo>
                  <a:cubicBezTo>
                    <a:pt x="1788" y="116"/>
                    <a:pt x="1680" y="1"/>
                    <a:pt x="156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 rot="-4039503">
              <a:off x="6259229" y="1864054"/>
              <a:ext cx="19875" cy="29200"/>
            </a:xfrm>
            <a:custGeom>
              <a:avLst/>
              <a:gdLst/>
              <a:ahLst/>
              <a:cxnLst/>
              <a:rect l="l" t="t" r="r" b="b"/>
              <a:pathLst>
                <a:path w="795" h="1168" extrusionOk="0">
                  <a:moveTo>
                    <a:pt x="573" y="1"/>
                  </a:moveTo>
                  <a:cubicBezTo>
                    <a:pt x="543" y="1"/>
                    <a:pt x="511" y="11"/>
                    <a:pt x="478" y="35"/>
                  </a:cubicBezTo>
                  <a:cubicBezTo>
                    <a:pt x="133" y="247"/>
                    <a:pt x="1" y="645"/>
                    <a:pt x="107" y="1043"/>
                  </a:cubicBezTo>
                  <a:cubicBezTo>
                    <a:pt x="128" y="1130"/>
                    <a:pt x="195" y="1168"/>
                    <a:pt x="261" y="1168"/>
                  </a:cubicBezTo>
                  <a:cubicBezTo>
                    <a:pt x="358" y="1168"/>
                    <a:pt x="456" y="1089"/>
                    <a:pt x="425" y="963"/>
                  </a:cubicBezTo>
                  <a:cubicBezTo>
                    <a:pt x="345" y="724"/>
                    <a:pt x="452" y="459"/>
                    <a:pt x="664" y="327"/>
                  </a:cubicBezTo>
                  <a:cubicBezTo>
                    <a:pt x="795" y="218"/>
                    <a:pt x="710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 rot="-4039503">
              <a:off x="6238444" y="1829613"/>
              <a:ext cx="7975" cy="12450"/>
            </a:xfrm>
            <a:custGeom>
              <a:avLst/>
              <a:gdLst/>
              <a:ahLst/>
              <a:cxnLst/>
              <a:rect l="l" t="t" r="r" b="b"/>
              <a:pathLst>
                <a:path w="319" h="498" extrusionOk="0">
                  <a:moveTo>
                    <a:pt x="160" y="0"/>
                  </a:moveTo>
                  <a:cubicBezTo>
                    <a:pt x="80" y="0"/>
                    <a:pt x="1" y="60"/>
                    <a:pt x="1" y="179"/>
                  </a:cubicBezTo>
                  <a:lnTo>
                    <a:pt x="1" y="339"/>
                  </a:lnTo>
                  <a:cubicBezTo>
                    <a:pt x="1" y="445"/>
                    <a:pt x="80" y="498"/>
                    <a:pt x="160" y="498"/>
                  </a:cubicBezTo>
                  <a:cubicBezTo>
                    <a:pt x="239" y="498"/>
                    <a:pt x="319" y="445"/>
                    <a:pt x="319" y="339"/>
                  </a:cubicBezTo>
                  <a:lnTo>
                    <a:pt x="319" y="179"/>
                  </a:lnTo>
                  <a:cubicBezTo>
                    <a:pt x="319" y="60"/>
                    <a:pt x="239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 rot="-4039503">
              <a:off x="6278739" y="1822071"/>
              <a:ext cx="11300" cy="8650"/>
            </a:xfrm>
            <a:custGeom>
              <a:avLst/>
              <a:gdLst/>
              <a:ahLst/>
              <a:cxnLst/>
              <a:rect l="l" t="t" r="r" b="b"/>
              <a:pathLst>
                <a:path w="452" h="346" extrusionOk="0">
                  <a:moveTo>
                    <a:pt x="239" y="0"/>
                  </a:moveTo>
                  <a:cubicBezTo>
                    <a:pt x="0" y="0"/>
                    <a:pt x="0" y="345"/>
                    <a:pt x="239" y="345"/>
                  </a:cubicBezTo>
                  <a:cubicBezTo>
                    <a:pt x="451" y="345"/>
                    <a:pt x="451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 rot="-4039503">
              <a:off x="6230087" y="1975949"/>
              <a:ext cx="27575" cy="37175"/>
            </a:xfrm>
            <a:custGeom>
              <a:avLst/>
              <a:gdLst/>
              <a:ahLst/>
              <a:cxnLst/>
              <a:rect l="l" t="t" r="r" b="b"/>
              <a:pathLst>
                <a:path w="1103" h="1487" extrusionOk="0">
                  <a:moveTo>
                    <a:pt x="227" y="1"/>
                  </a:moveTo>
                  <a:cubicBezTo>
                    <a:pt x="114" y="1"/>
                    <a:pt x="0" y="116"/>
                    <a:pt x="73" y="243"/>
                  </a:cubicBezTo>
                  <a:lnTo>
                    <a:pt x="736" y="1410"/>
                  </a:lnTo>
                  <a:cubicBezTo>
                    <a:pt x="775" y="1464"/>
                    <a:pt x="825" y="1487"/>
                    <a:pt x="874" y="1487"/>
                  </a:cubicBezTo>
                  <a:cubicBezTo>
                    <a:pt x="992" y="1487"/>
                    <a:pt x="1103" y="1356"/>
                    <a:pt x="1028" y="1224"/>
                  </a:cubicBezTo>
                  <a:lnTo>
                    <a:pt x="365" y="84"/>
                  </a:lnTo>
                  <a:cubicBezTo>
                    <a:pt x="331" y="25"/>
                    <a:pt x="279" y="1"/>
                    <a:pt x="22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 rot="-4039503">
              <a:off x="6228437" y="2026734"/>
              <a:ext cx="15425" cy="12600"/>
            </a:xfrm>
            <a:custGeom>
              <a:avLst/>
              <a:gdLst/>
              <a:ahLst/>
              <a:cxnLst/>
              <a:rect l="l" t="t" r="r" b="b"/>
              <a:pathLst>
                <a:path w="617" h="504" extrusionOk="0">
                  <a:moveTo>
                    <a:pt x="232" y="0"/>
                  </a:moveTo>
                  <a:cubicBezTo>
                    <a:pt x="113" y="0"/>
                    <a:pt x="1" y="169"/>
                    <a:pt x="123" y="292"/>
                  </a:cubicBezTo>
                  <a:lnTo>
                    <a:pt x="282" y="451"/>
                  </a:lnTo>
                  <a:cubicBezTo>
                    <a:pt x="313" y="488"/>
                    <a:pt x="349" y="503"/>
                    <a:pt x="385" y="503"/>
                  </a:cubicBezTo>
                  <a:cubicBezTo>
                    <a:pt x="504" y="503"/>
                    <a:pt x="616" y="334"/>
                    <a:pt x="494" y="212"/>
                  </a:cubicBezTo>
                  <a:lnTo>
                    <a:pt x="335" y="53"/>
                  </a:lnTo>
                  <a:cubicBezTo>
                    <a:pt x="304" y="16"/>
                    <a:pt x="268" y="0"/>
                    <a:pt x="23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 rot="-4039503">
              <a:off x="6185730" y="1980485"/>
              <a:ext cx="11300" cy="8000"/>
            </a:xfrm>
            <a:custGeom>
              <a:avLst/>
              <a:gdLst/>
              <a:ahLst/>
              <a:cxnLst/>
              <a:rect l="l" t="t" r="r" b="b"/>
              <a:pathLst>
                <a:path w="452" h="320" extrusionOk="0">
                  <a:moveTo>
                    <a:pt x="212" y="1"/>
                  </a:moveTo>
                  <a:cubicBezTo>
                    <a:pt x="0" y="1"/>
                    <a:pt x="0" y="319"/>
                    <a:pt x="212" y="319"/>
                  </a:cubicBezTo>
                  <a:cubicBezTo>
                    <a:pt x="451" y="319"/>
                    <a:pt x="451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 rot="-4039503">
              <a:off x="6299111" y="2086492"/>
              <a:ext cx="41375" cy="16900"/>
            </a:xfrm>
            <a:custGeom>
              <a:avLst/>
              <a:gdLst/>
              <a:ahLst/>
              <a:cxnLst/>
              <a:rect l="l" t="t" r="r" b="b"/>
              <a:pathLst>
                <a:path w="1655" h="676" extrusionOk="0">
                  <a:moveTo>
                    <a:pt x="1178" y="1"/>
                  </a:moveTo>
                  <a:cubicBezTo>
                    <a:pt x="788" y="1"/>
                    <a:pt x="404" y="137"/>
                    <a:pt x="125" y="395"/>
                  </a:cubicBezTo>
                  <a:cubicBezTo>
                    <a:pt x="1" y="519"/>
                    <a:pt x="118" y="675"/>
                    <a:pt x="252" y="675"/>
                  </a:cubicBezTo>
                  <a:cubicBezTo>
                    <a:pt x="289" y="675"/>
                    <a:pt x="328" y="663"/>
                    <a:pt x="363" y="633"/>
                  </a:cubicBezTo>
                  <a:cubicBezTo>
                    <a:pt x="577" y="442"/>
                    <a:pt x="859" y="352"/>
                    <a:pt x="1154" y="352"/>
                  </a:cubicBezTo>
                  <a:cubicBezTo>
                    <a:pt x="1226" y="352"/>
                    <a:pt x="1299" y="358"/>
                    <a:pt x="1372" y="368"/>
                  </a:cubicBezTo>
                  <a:cubicBezTo>
                    <a:pt x="1380" y="369"/>
                    <a:pt x="1388" y="370"/>
                    <a:pt x="1396" y="370"/>
                  </a:cubicBezTo>
                  <a:cubicBezTo>
                    <a:pt x="1590" y="370"/>
                    <a:pt x="1655" y="74"/>
                    <a:pt x="1451" y="23"/>
                  </a:cubicBezTo>
                  <a:cubicBezTo>
                    <a:pt x="1361" y="8"/>
                    <a:pt x="1269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 rot="-4039503">
              <a:off x="6341609" y="2107437"/>
              <a:ext cx="20250" cy="16300"/>
            </a:xfrm>
            <a:custGeom>
              <a:avLst/>
              <a:gdLst/>
              <a:ahLst/>
              <a:cxnLst/>
              <a:rect l="l" t="t" r="r" b="b"/>
              <a:pathLst>
                <a:path w="810" h="652" extrusionOk="0">
                  <a:moveTo>
                    <a:pt x="568" y="0"/>
                  </a:moveTo>
                  <a:cubicBezTo>
                    <a:pt x="528" y="0"/>
                    <a:pt x="487" y="16"/>
                    <a:pt x="449" y="53"/>
                  </a:cubicBezTo>
                  <a:lnTo>
                    <a:pt x="104" y="371"/>
                  </a:lnTo>
                  <a:cubicBezTo>
                    <a:pt x="1" y="495"/>
                    <a:pt x="123" y="652"/>
                    <a:pt x="245" y="652"/>
                  </a:cubicBezTo>
                  <a:cubicBezTo>
                    <a:pt x="279" y="652"/>
                    <a:pt x="314" y="639"/>
                    <a:pt x="343" y="610"/>
                  </a:cubicBezTo>
                  <a:lnTo>
                    <a:pt x="688" y="265"/>
                  </a:lnTo>
                  <a:cubicBezTo>
                    <a:pt x="810" y="164"/>
                    <a:pt x="69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1" name="Google Shape;1211;p35"/>
          <p:cNvSpPr/>
          <p:nvPr/>
        </p:nvSpPr>
        <p:spPr>
          <a:xfrm>
            <a:off x="8242200" y="1301938"/>
            <a:ext cx="124050" cy="153025"/>
          </a:xfrm>
          <a:custGeom>
            <a:avLst/>
            <a:gdLst/>
            <a:ahLst/>
            <a:cxnLst/>
            <a:rect l="l" t="t" r="r" b="b"/>
            <a:pathLst>
              <a:path w="4962" h="6121" extrusionOk="0">
                <a:moveTo>
                  <a:pt x="3210" y="909"/>
                </a:moveTo>
                <a:cubicBezTo>
                  <a:pt x="3343" y="1573"/>
                  <a:pt x="3502" y="2209"/>
                  <a:pt x="3661" y="2846"/>
                </a:cubicBezTo>
                <a:cubicBezTo>
                  <a:pt x="3316" y="2740"/>
                  <a:pt x="2971" y="2634"/>
                  <a:pt x="2627" y="2581"/>
                </a:cubicBezTo>
                <a:cubicBezTo>
                  <a:pt x="2839" y="2024"/>
                  <a:pt x="3025" y="1467"/>
                  <a:pt x="3210" y="909"/>
                </a:cubicBezTo>
                <a:close/>
                <a:moveTo>
                  <a:pt x="823" y="2713"/>
                </a:moveTo>
                <a:cubicBezTo>
                  <a:pt x="1274" y="2713"/>
                  <a:pt x="1725" y="2740"/>
                  <a:pt x="2176" y="2820"/>
                </a:cubicBezTo>
                <a:lnTo>
                  <a:pt x="2176" y="2846"/>
                </a:lnTo>
                <a:cubicBezTo>
                  <a:pt x="2096" y="3032"/>
                  <a:pt x="2016" y="3217"/>
                  <a:pt x="1937" y="3403"/>
                </a:cubicBezTo>
                <a:cubicBezTo>
                  <a:pt x="1565" y="3164"/>
                  <a:pt x="1221" y="2926"/>
                  <a:pt x="823" y="2713"/>
                </a:cubicBezTo>
                <a:close/>
                <a:moveTo>
                  <a:pt x="2520" y="2873"/>
                </a:moveTo>
                <a:lnTo>
                  <a:pt x="2520" y="2899"/>
                </a:lnTo>
                <a:cubicBezTo>
                  <a:pt x="2945" y="2979"/>
                  <a:pt x="3343" y="3085"/>
                  <a:pt x="3767" y="3217"/>
                </a:cubicBezTo>
                <a:lnTo>
                  <a:pt x="3900" y="3748"/>
                </a:lnTo>
                <a:lnTo>
                  <a:pt x="3078" y="4252"/>
                </a:lnTo>
                <a:cubicBezTo>
                  <a:pt x="2786" y="4013"/>
                  <a:pt x="2494" y="3775"/>
                  <a:pt x="2202" y="3589"/>
                </a:cubicBezTo>
                <a:cubicBezTo>
                  <a:pt x="2308" y="3350"/>
                  <a:pt x="2414" y="3111"/>
                  <a:pt x="2520" y="2873"/>
                </a:cubicBezTo>
                <a:close/>
                <a:moveTo>
                  <a:pt x="2043" y="3881"/>
                </a:moveTo>
                <a:cubicBezTo>
                  <a:pt x="2308" y="4066"/>
                  <a:pt x="2547" y="4226"/>
                  <a:pt x="2786" y="4411"/>
                </a:cubicBezTo>
                <a:lnTo>
                  <a:pt x="1247" y="5313"/>
                </a:lnTo>
                <a:cubicBezTo>
                  <a:pt x="1539" y="4862"/>
                  <a:pt x="1804" y="4358"/>
                  <a:pt x="2043" y="3881"/>
                </a:cubicBezTo>
                <a:close/>
                <a:moveTo>
                  <a:pt x="4006" y="4066"/>
                </a:moveTo>
                <a:cubicBezTo>
                  <a:pt x="4112" y="4517"/>
                  <a:pt x="4245" y="4942"/>
                  <a:pt x="4404" y="5366"/>
                </a:cubicBezTo>
                <a:cubicBezTo>
                  <a:pt x="4059" y="5048"/>
                  <a:pt x="3714" y="4756"/>
                  <a:pt x="3369" y="4464"/>
                </a:cubicBezTo>
                <a:lnTo>
                  <a:pt x="4006" y="4066"/>
                </a:lnTo>
                <a:close/>
                <a:moveTo>
                  <a:pt x="3237" y="1"/>
                </a:moveTo>
                <a:cubicBezTo>
                  <a:pt x="3164" y="1"/>
                  <a:pt x="3091" y="47"/>
                  <a:pt x="3078" y="140"/>
                </a:cubicBezTo>
                <a:cubicBezTo>
                  <a:pt x="2865" y="936"/>
                  <a:pt x="2627" y="1732"/>
                  <a:pt x="2308" y="2501"/>
                </a:cubicBezTo>
                <a:cubicBezTo>
                  <a:pt x="1733" y="2391"/>
                  <a:pt x="1140" y="2335"/>
                  <a:pt x="559" y="2335"/>
                </a:cubicBezTo>
                <a:cubicBezTo>
                  <a:pt x="443" y="2335"/>
                  <a:pt x="327" y="2338"/>
                  <a:pt x="212" y="2342"/>
                </a:cubicBezTo>
                <a:cubicBezTo>
                  <a:pt x="53" y="2369"/>
                  <a:pt x="0" y="2581"/>
                  <a:pt x="133" y="2660"/>
                </a:cubicBezTo>
                <a:cubicBezTo>
                  <a:pt x="690" y="2979"/>
                  <a:pt x="1247" y="3324"/>
                  <a:pt x="1778" y="3695"/>
                </a:cubicBezTo>
                <a:cubicBezTo>
                  <a:pt x="1486" y="4305"/>
                  <a:pt x="1167" y="4889"/>
                  <a:pt x="796" y="5446"/>
                </a:cubicBezTo>
                <a:cubicBezTo>
                  <a:pt x="770" y="5499"/>
                  <a:pt x="770" y="5552"/>
                  <a:pt x="796" y="5605"/>
                </a:cubicBezTo>
                <a:lnTo>
                  <a:pt x="716" y="5658"/>
                </a:lnTo>
                <a:cubicBezTo>
                  <a:pt x="561" y="5747"/>
                  <a:pt x="647" y="5948"/>
                  <a:pt x="789" y="5948"/>
                </a:cubicBezTo>
                <a:cubicBezTo>
                  <a:pt x="816" y="5948"/>
                  <a:pt x="846" y="5941"/>
                  <a:pt x="876" y="5923"/>
                </a:cubicBezTo>
                <a:lnTo>
                  <a:pt x="3078" y="4650"/>
                </a:lnTo>
                <a:cubicBezTo>
                  <a:pt x="3635" y="5101"/>
                  <a:pt x="4139" y="5579"/>
                  <a:pt x="4643" y="6083"/>
                </a:cubicBezTo>
                <a:cubicBezTo>
                  <a:pt x="4676" y="6109"/>
                  <a:pt x="4712" y="6121"/>
                  <a:pt x="4748" y="6121"/>
                </a:cubicBezTo>
                <a:cubicBezTo>
                  <a:pt x="4855" y="6121"/>
                  <a:pt x="4955" y="6016"/>
                  <a:pt x="4935" y="5897"/>
                </a:cubicBezTo>
                <a:cubicBezTo>
                  <a:pt x="4696" y="5234"/>
                  <a:pt x="4510" y="4570"/>
                  <a:pt x="4324" y="3907"/>
                </a:cubicBezTo>
                <a:lnTo>
                  <a:pt x="4855" y="3589"/>
                </a:lnTo>
                <a:cubicBezTo>
                  <a:pt x="4961" y="3536"/>
                  <a:pt x="4961" y="3377"/>
                  <a:pt x="4855" y="3297"/>
                </a:cubicBezTo>
                <a:cubicBezTo>
                  <a:pt x="4590" y="3164"/>
                  <a:pt x="4324" y="3085"/>
                  <a:pt x="4059" y="2979"/>
                </a:cubicBezTo>
                <a:cubicBezTo>
                  <a:pt x="3820" y="2024"/>
                  <a:pt x="3582" y="1095"/>
                  <a:pt x="3396" y="140"/>
                </a:cubicBezTo>
                <a:cubicBezTo>
                  <a:pt x="3383" y="47"/>
                  <a:pt x="3310" y="1"/>
                  <a:pt x="3237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35"/>
          <p:cNvSpPr/>
          <p:nvPr/>
        </p:nvSpPr>
        <p:spPr>
          <a:xfrm>
            <a:off x="6340900" y="1130125"/>
            <a:ext cx="63000" cy="104025"/>
          </a:xfrm>
          <a:custGeom>
            <a:avLst/>
            <a:gdLst/>
            <a:ahLst/>
            <a:cxnLst/>
            <a:rect l="l" t="t" r="r" b="b"/>
            <a:pathLst>
              <a:path w="2520" h="4161" extrusionOk="0">
                <a:moveTo>
                  <a:pt x="239" y="1"/>
                </a:moveTo>
                <a:cubicBezTo>
                  <a:pt x="130" y="1"/>
                  <a:pt x="0" y="132"/>
                  <a:pt x="57" y="263"/>
                </a:cubicBezTo>
                <a:cubicBezTo>
                  <a:pt x="667" y="1590"/>
                  <a:pt x="1357" y="2863"/>
                  <a:pt x="2153" y="4084"/>
                </a:cubicBezTo>
                <a:cubicBezTo>
                  <a:pt x="2184" y="4138"/>
                  <a:pt x="2231" y="4160"/>
                  <a:pt x="2279" y="4160"/>
                </a:cubicBezTo>
                <a:cubicBezTo>
                  <a:pt x="2395" y="4160"/>
                  <a:pt x="2519" y="4029"/>
                  <a:pt x="2444" y="3898"/>
                </a:cubicBezTo>
                <a:cubicBezTo>
                  <a:pt x="1648" y="2677"/>
                  <a:pt x="959" y="1404"/>
                  <a:pt x="349" y="78"/>
                </a:cubicBezTo>
                <a:cubicBezTo>
                  <a:pt x="325" y="23"/>
                  <a:pt x="284" y="1"/>
                  <a:pt x="239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35"/>
          <p:cNvSpPr/>
          <p:nvPr/>
        </p:nvSpPr>
        <p:spPr>
          <a:xfrm>
            <a:off x="6410625" y="1263100"/>
            <a:ext cx="33725" cy="36100"/>
          </a:xfrm>
          <a:custGeom>
            <a:avLst/>
            <a:gdLst/>
            <a:ahLst/>
            <a:cxnLst/>
            <a:rect l="l" t="t" r="r" b="b"/>
            <a:pathLst>
              <a:path w="1349" h="1444" extrusionOk="0">
                <a:moveTo>
                  <a:pt x="242" y="1"/>
                </a:moveTo>
                <a:cubicBezTo>
                  <a:pt x="212" y="1"/>
                  <a:pt x="183" y="14"/>
                  <a:pt x="159" y="38"/>
                </a:cubicBezTo>
                <a:cubicBezTo>
                  <a:pt x="0" y="118"/>
                  <a:pt x="27" y="303"/>
                  <a:pt x="159" y="356"/>
                </a:cubicBezTo>
                <a:lnTo>
                  <a:pt x="1035" y="1391"/>
                </a:lnTo>
                <a:cubicBezTo>
                  <a:pt x="1066" y="1428"/>
                  <a:pt x="1101" y="1443"/>
                  <a:pt x="1135" y="1443"/>
                </a:cubicBezTo>
                <a:cubicBezTo>
                  <a:pt x="1248" y="1443"/>
                  <a:pt x="1349" y="1274"/>
                  <a:pt x="1247" y="1152"/>
                </a:cubicBezTo>
                <a:lnTo>
                  <a:pt x="345" y="64"/>
                </a:lnTo>
                <a:cubicBezTo>
                  <a:pt x="316" y="21"/>
                  <a:pt x="279" y="1"/>
                  <a:pt x="24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35"/>
          <p:cNvSpPr/>
          <p:nvPr/>
        </p:nvSpPr>
        <p:spPr>
          <a:xfrm>
            <a:off x="6449075" y="1330350"/>
            <a:ext cx="11300" cy="8000"/>
          </a:xfrm>
          <a:custGeom>
            <a:avLst/>
            <a:gdLst/>
            <a:ahLst/>
            <a:cxnLst/>
            <a:rect l="l" t="t" r="r" b="b"/>
            <a:pathLst>
              <a:path w="452" h="320" extrusionOk="0">
                <a:moveTo>
                  <a:pt x="213" y="1"/>
                </a:moveTo>
                <a:cubicBezTo>
                  <a:pt x="1" y="1"/>
                  <a:pt x="1" y="319"/>
                  <a:pt x="213" y="319"/>
                </a:cubicBezTo>
                <a:cubicBezTo>
                  <a:pt x="452" y="319"/>
                  <a:pt x="452" y="1"/>
                  <a:pt x="2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5"/>
          <p:cNvSpPr/>
          <p:nvPr/>
        </p:nvSpPr>
        <p:spPr>
          <a:xfrm>
            <a:off x="6476950" y="1374125"/>
            <a:ext cx="10625" cy="8650"/>
          </a:xfrm>
          <a:custGeom>
            <a:avLst/>
            <a:gdLst/>
            <a:ahLst/>
            <a:cxnLst/>
            <a:rect l="l" t="t" r="r" b="b"/>
            <a:pathLst>
              <a:path w="425" h="346" extrusionOk="0">
                <a:moveTo>
                  <a:pt x="212" y="1"/>
                </a:moveTo>
                <a:cubicBezTo>
                  <a:pt x="0" y="1"/>
                  <a:pt x="0" y="346"/>
                  <a:pt x="212" y="346"/>
                </a:cubicBezTo>
                <a:cubicBezTo>
                  <a:pt x="425" y="346"/>
                  <a:pt x="425" y="1"/>
                  <a:pt x="21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5"/>
          <p:cNvSpPr/>
          <p:nvPr/>
        </p:nvSpPr>
        <p:spPr>
          <a:xfrm>
            <a:off x="6310025" y="1238475"/>
            <a:ext cx="129875" cy="88300"/>
          </a:xfrm>
          <a:custGeom>
            <a:avLst/>
            <a:gdLst/>
            <a:ahLst/>
            <a:cxnLst/>
            <a:rect l="l" t="t" r="r" b="b"/>
            <a:pathLst>
              <a:path w="5195" h="3532" extrusionOk="0">
                <a:moveTo>
                  <a:pt x="4917" y="0"/>
                </a:moveTo>
                <a:cubicBezTo>
                  <a:pt x="4894" y="0"/>
                  <a:pt x="4870" y="5"/>
                  <a:pt x="4847" y="15"/>
                </a:cubicBezTo>
                <a:cubicBezTo>
                  <a:pt x="3175" y="917"/>
                  <a:pt x="1584" y="2005"/>
                  <a:pt x="124" y="3251"/>
                </a:cubicBezTo>
                <a:cubicBezTo>
                  <a:pt x="0" y="3376"/>
                  <a:pt x="118" y="3532"/>
                  <a:pt x="251" y="3532"/>
                </a:cubicBezTo>
                <a:cubicBezTo>
                  <a:pt x="289" y="3532"/>
                  <a:pt x="328" y="3519"/>
                  <a:pt x="363" y="3490"/>
                </a:cubicBezTo>
                <a:cubicBezTo>
                  <a:pt x="1796" y="2270"/>
                  <a:pt x="3361" y="1209"/>
                  <a:pt x="5032" y="307"/>
                </a:cubicBezTo>
                <a:cubicBezTo>
                  <a:pt x="5194" y="214"/>
                  <a:pt x="5074" y="0"/>
                  <a:pt x="4917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5"/>
          <p:cNvSpPr/>
          <p:nvPr/>
        </p:nvSpPr>
        <p:spPr>
          <a:xfrm>
            <a:off x="6482250" y="1197700"/>
            <a:ext cx="10625" cy="8000"/>
          </a:xfrm>
          <a:custGeom>
            <a:avLst/>
            <a:gdLst/>
            <a:ahLst/>
            <a:cxnLst/>
            <a:rect l="l" t="t" r="r" b="b"/>
            <a:pathLst>
              <a:path w="425" h="320" extrusionOk="0">
                <a:moveTo>
                  <a:pt x="213" y="1"/>
                </a:moveTo>
                <a:cubicBezTo>
                  <a:pt x="0" y="1"/>
                  <a:pt x="0" y="319"/>
                  <a:pt x="213" y="319"/>
                </a:cubicBezTo>
                <a:cubicBezTo>
                  <a:pt x="425" y="319"/>
                  <a:pt x="425" y="1"/>
                  <a:pt x="2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5"/>
          <p:cNvSpPr/>
          <p:nvPr/>
        </p:nvSpPr>
        <p:spPr>
          <a:xfrm>
            <a:off x="6526100" y="1164550"/>
            <a:ext cx="17075" cy="13675"/>
          </a:xfrm>
          <a:custGeom>
            <a:avLst/>
            <a:gdLst/>
            <a:ahLst/>
            <a:cxnLst/>
            <a:rect l="l" t="t" r="r" b="b"/>
            <a:pathLst>
              <a:path w="683" h="547" extrusionOk="0">
                <a:moveTo>
                  <a:pt x="447" y="1"/>
                </a:moveTo>
                <a:cubicBezTo>
                  <a:pt x="410" y="1"/>
                  <a:pt x="373" y="16"/>
                  <a:pt x="342" y="54"/>
                </a:cubicBezTo>
                <a:lnTo>
                  <a:pt x="104" y="266"/>
                </a:lnTo>
                <a:cubicBezTo>
                  <a:pt x="0" y="390"/>
                  <a:pt x="122" y="546"/>
                  <a:pt x="244" y="546"/>
                </a:cubicBezTo>
                <a:cubicBezTo>
                  <a:pt x="279" y="546"/>
                  <a:pt x="313" y="534"/>
                  <a:pt x="342" y="505"/>
                </a:cubicBezTo>
                <a:lnTo>
                  <a:pt x="581" y="266"/>
                </a:lnTo>
                <a:cubicBezTo>
                  <a:pt x="683" y="164"/>
                  <a:pt x="567" y="1"/>
                  <a:pt x="447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35"/>
          <p:cNvSpPr/>
          <p:nvPr/>
        </p:nvSpPr>
        <p:spPr>
          <a:xfrm>
            <a:off x="6255425" y="1352250"/>
            <a:ext cx="16600" cy="7975"/>
          </a:xfrm>
          <a:custGeom>
            <a:avLst/>
            <a:gdLst/>
            <a:ahLst/>
            <a:cxnLst/>
            <a:rect l="l" t="t" r="r" b="b"/>
            <a:pathLst>
              <a:path w="664" h="319" extrusionOk="0">
                <a:moveTo>
                  <a:pt x="239" y="0"/>
                </a:moveTo>
                <a:cubicBezTo>
                  <a:pt x="0" y="0"/>
                  <a:pt x="0" y="319"/>
                  <a:pt x="239" y="319"/>
                </a:cubicBezTo>
                <a:lnTo>
                  <a:pt x="451" y="319"/>
                </a:lnTo>
                <a:cubicBezTo>
                  <a:pt x="664" y="319"/>
                  <a:pt x="664" y="0"/>
                  <a:pt x="451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35"/>
          <p:cNvSpPr/>
          <p:nvPr/>
        </p:nvSpPr>
        <p:spPr>
          <a:xfrm>
            <a:off x="6256750" y="1187775"/>
            <a:ext cx="44175" cy="23525"/>
          </a:xfrm>
          <a:custGeom>
            <a:avLst/>
            <a:gdLst/>
            <a:ahLst/>
            <a:cxnLst/>
            <a:rect l="l" t="t" r="r" b="b"/>
            <a:pathLst>
              <a:path w="1767" h="941" extrusionOk="0">
                <a:moveTo>
                  <a:pt x="213" y="0"/>
                </a:moveTo>
                <a:cubicBezTo>
                  <a:pt x="53" y="0"/>
                  <a:pt x="0" y="212"/>
                  <a:pt x="133" y="292"/>
                </a:cubicBezTo>
                <a:cubicBezTo>
                  <a:pt x="584" y="425"/>
                  <a:pt x="1009" y="610"/>
                  <a:pt x="1406" y="902"/>
                </a:cubicBezTo>
                <a:cubicBezTo>
                  <a:pt x="1439" y="929"/>
                  <a:pt x="1475" y="941"/>
                  <a:pt x="1510" y="941"/>
                </a:cubicBezTo>
                <a:cubicBezTo>
                  <a:pt x="1646" y="941"/>
                  <a:pt x="1766" y="769"/>
                  <a:pt x="1619" y="663"/>
                </a:cubicBezTo>
                <a:cubicBezTo>
                  <a:pt x="1194" y="345"/>
                  <a:pt x="717" y="133"/>
                  <a:pt x="2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35"/>
          <p:cNvSpPr/>
          <p:nvPr/>
        </p:nvSpPr>
        <p:spPr>
          <a:xfrm>
            <a:off x="6339000" y="1214300"/>
            <a:ext cx="11300" cy="7975"/>
          </a:xfrm>
          <a:custGeom>
            <a:avLst/>
            <a:gdLst/>
            <a:ahLst/>
            <a:cxnLst/>
            <a:rect l="l" t="t" r="r" b="b"/>
            <a:pathLst>
              <a:path w="452" h="319" extrusionOk="0">
                <a:moveTo>
                  <a:pt x="212" y="0"/>
                </a:moveTo>
                <a:cubicBezTo>
                  <a:pt x="0" y="0"/>
                  <a:pt x="0" y="319"/>
                  <a:pt x="212" y="319"/>
                </a:cubicBezTo>
                <a:cubicBezTo>
                  <a:pt x="451" y="319"/>
                  <a:pt x="451" y="0"/>
                  <a:pt x="212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35"/>
          <p:cNvSpPr/>
          <p:nvPr/>
        </p:nvSpPr>
        <p:spPr>
          <a:xfrm>
            <a:off x="6366175" y="1230875"/>
            <a:ext cx="11300" cy="7975"/>
          </a:xfrm>
          <a:custGeom>
            <a:avLst/>
            <a:gdLst/>
            <a:ahLst/>
            <a:cxnLst/>
            <a:rect l="l" t="t" r="r" b="b"/>
            <a:pathLst>
              <a:path w="452" h="319" extrusionOk="0">
                <a:moveTo>
                  <a:pt x="213" y="0"/>
                </a:moveTo>
                <a:cubicBezTo>
                  <a:pt x="1" y="0"/>
                  <a:pt x="1" y="319"/>
                  <a:pt x="213" y="319"/>
                </a:cubicBezTo>
                <a:cubicBezTo>
                  <a:pt x="452" y="319"/>
                  <a:pt x="452" y="0"/>
                  <a:pt x="2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35"/>
          <p:cNvSpPr/>
          <p:nvPr/>
        </p:nvSpPr>
        <p:spPr>
          <a:xfrm>
            <a:off x="6443125" y="1247425"/>
            <a:ext cx="23000" cy="8025"/>
          </a:xfrm>
          <a:custGeom>
            <a:avLst/>
            <a:gdLst/>
            <a:ahLst/>
            <a:cxnLst/>
            <a:rect l="l" t="t" r="r" b="b"/>
            <a:pathLst>
              <a:path w="920" h="321" extrusionOk="0">
                <a:moveTo>
                  <a:pt x="713" y="0"/>
                </a:moveTo>
                <a:cubicBezTo>
                  <a:pt x="705" y="0"/>
                  <a:pt x="698" y="1"/>
                  <a:pt x="690" y="2"/>
                </a:cubicBezTo>
                <a:lnTo>
                  <a:pt x="239" y="2"/>
                </a:lnTo>
                <a:cubicBezTo>
                  <a:pt x="0" y="2"/>
                  <a:pt x="0" y="320"/>
                  <a:pt x="239" y="320"/>
                </a:cubicBezTo>
                <a:lnTo>
                  <a:pt x="690" y="320"/>
                </a:lnTo>
                <a:cubicBezTo>
                  <a:pt x="920" y="320"/>
                  <a:pt x="904" y="0"/>
                  <a:pt x="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35"/>
          <p:cNvSpPr/>
          <p:nvPr/>
        </p:nvSpPr>
        <p:spPr>
          <a:xfrm>
            <a:off x="6509450" y="1252750"/>
            <a:ext cx="11300" cy="8000"/>
          </a:xfrm>
          <a:custGeom>
            <a:avLst/>
            <a:gdLst/>
            <a:ahLst/>
            <a:cxnLst/>
            <a:rect l="l" t="t" r="r" b="b"/>
            <a:pathLst>
              <a:path w="452" h="320" extrusionOk="0">
                <a:moveTo>
                  <a:pt x="239" y="1"/>
                </a:moveTo>
                <a:cubicBezTo>
                  <a:pt x="0" y="1"/>
                  <a:pt x="0" y="319"/>
                  <a:pt x="239" y="319"/>
                </a:cubicBezTo>
                <a:cubicBezTo>
                  <a:pt x="451" y="319"/>
                  <a:pt x="451" y="1"/>
                  <a:pt x="239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35"/>
          <p:cNvSpPr/>
          <p:nvPr/>
        </p:nvSpPr>
        <p:spPr>
          <a:xfrm>
            <a:off x="6565150" y="1264025"/>
            <a:ext cx="10650" cy="8000"/>
          </a:xfrm>
          <a:custGeom>
            <a:avLst/>
            <a:gdLst/>
            <a:ahLst/>
            <a:cxnLst/>
            <a:rect l="l" t="t" r="r" b="b"/>
            <a:pathLst>
              <a:path w="426" h="320" extrusionOk="0">
                <a:moveTo>
                  <a:pt x="213" y="1"/>
                </a:moveTo>
                <a:cubicBezTo>
                  <a:pt x="1" y="1"/>
                  <a:pt x="1" y="319"/>
                  <a:pt x="213" y="319"/>
                </a:cubicBezTo>
                <a:cubicBezTo>
                  <a:pt x="425" y="319"/>
                  <a:pt x="425" y="1"/>
                  <a:pt x="2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35"/>
          <p:cNvSpPr/>
          <p:nvPr/>
        </p:nvSpPr>
        <p:spPr>
          <a:xfrm>
            <a:off x="6416200" y="1164075"/>
            <a:ext cx="14725" cy="41425"/>
          </a:xfrm>
          <a:custGeom>
            <a:avLst/>
            <a:gdLst/>
            <a:ahLst/>
            <a:cxnLst/>
            <a:rect l="l" t="t" r="r" b="b"/>
            <a:pathLst>
              <a:path w="589" h="1657" extrusionOk="0">
                <a:moveTo>
                  <a:pt x="390" y="1"/>
                </a:moveTo>
                <a:cubicBezTo>
                  <a:pt x="325" y="1"/>
                  <a:pt x="266" y="39"/>
                  <a:pt x="255" y="126"/>
                </a:cubicBezTo>
                <a:cubicBezTo>
                  <a:pt x="175" y="577"/>
                  <a:pt x="96" y="1028"/>
                  <a:pt x="16" y="1452"/>
                </a:cubicBezTo>
                <a:cubicBezTo>
                  <a:pt x="0" y="1577"/>
                  <a:pt x="105" y="1657"/>
                  <a:pt x="199" y="1657"/>
                </a:cubicBezTo>
                <a:cubicBezTo>
                  <a:pt x="264" y="1657"/>
                  <a:pt x="324" y="1619"/>
                  <a:pt x="334" y="1532"/>
                </a:cubicBezTo>
                <a:cubicBezTo>
                  <a:pt x="414" y="1107"/>
                  <a:pt x="494" y="656"/>
                  <a:pt x="573" y="205"/>
                </a:cubicBezTo>
                <a:cubicBezTo>
                  <a:pt x="589" y="80"/>
                  <a:pt x="484" y="1"/>
                  <a:pt x="39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35"/>
          <p:cNvSpPr/>
          <p:nvPr/>
        </p:nvSpPr>
        <p:spPr>
          <a:xfrm>
            <a:off x="6438475" y="1103525"/>
            <a:ext cx="11300" cy="8000"/>
          </a:xfrm>
          <a:custGeom>
            <a:avLst/>
            <a:gdLst/>
            <a:ahLst/>
            <a:cxnLst/>
            <a:rect l="l" t="t" r="r" b="b"/>
            <a:pathLst>
              <a:path w="452" h="320" extrusionOk="0">
                <a:moveTo>
                  <a:pt x="213" y="1"/>
                </a:moveTo>
                <a:cubicBezTo>
                  <a:pt x="1" y="1"/>
                  <a:pt x="1" y="319"/>
                  <a:pt x="213" y="319"/>
                </a:cubicBezTo>
                <a:cubicBezTo>
                  <a:pt x="452" y="319"/>
                  <a:pt x="452" y="1"/>
                  <a:pt x="2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35"/>
          <p:cNvSpPr/>
          <p:nvPr/>
        </p:nvSpPr>
        <p:spPr>
          <a:xfrm>
            <a:off x="6439700" y="1076150"/>
            <a:ext cx="15875" cy="24750"/>
          </a:xfrm>
          <a:custGeom>
            <a:avLst/>
            <a:gdLst/>
            <a:ahLst/>
            <a:cxnLst/>
            <a:rect l="l" t="t" r="r" b="b"/>
            <a:pathLst>
              <a:path w="635" h="990" extrusionOk="0">
                <a:moveTo>
                  <a:pt x="437" y="1"/>
                </a:moveTo>
                <a:cubicBezTo>
                  <a:pt x="365" y="1"/>
                  <a:pt x="292" y="37"/>
                  <a:pt x="270" y="114"/>
                </a:cubicBezTo>
                <a:cubicBezTo>
                  <a:pt x="190" y="353"/>
                  <a:pt x="111" y="565"/>
                  <a:pt x="31" y="777"/>
                </a:cubicBezTo>
                <a:cubicBezTo>
                  <a:pt x="1" y="914"/>
                  <a:pt x="92" y="990"/>
                  <a:pt x="191" y="990"/>
                </a:cubicBezTo>
                <a:cubicBezTo>
                  <a:pt x="264" y="990"/>
                  <a:pt x="342" y="948"/>
                  <a:pt x="376" y="857"/>
                </a:cubicBezTo>
                <a:cubicBezTo>
                  <a:pt x="456" y="671"/>
                  <a:pt x="509" y="433"/>
                  <a:pt x="588" y="194"/>
                </a:cubicBezTo>
                <a:cubicBezTo>
                  <a:pt x="635" y="70"/>
                  <a:pt x="537" y="1"/>
                  <a:pt x="437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35"/>
          <p:cNvSpPr/>
          <p:nvPr/>
        </p:nvSpPr>
        <p:spPr>
          <a:xfrm>
            <a:off x="6389400" y="1313775"/>
            <a:ext cx="8650" cy="19275"/>
          </a:xfrm>
          <a:custGeom>
            <a:avLst/>
            <a:gdLst/>
            <a:ahLst/>
            <a:cxnLst/>
            <a:rect l="l" t="t" r="r" b="b"/>
            <a:pathLst>
              <a:path w="346" h="771" extrusionOk="0">
                <a:moveTo>
                  <a:pt x="173" y="1"/>
                </a:moveTo>
                <a:cubicBezTo>
                  <a:pt x="87" y="1"/>
                  <a:pt x="0" y="54"/>
                  <a:pt x="0" y="160"/>
                </a:cubicBezTo>
                <a:lnTo>
                  <a:pt x="0" y="611"/>
                </a:lnTo>
                <a:cubicBezTo>
                  <a:pt x="0" y="717"/>
                  <a:pt x="87" y="770"/>
                  <a:pt x="173" y="770"/>
                </a:cubicBezTo>
                <a:cubicBezTo>
                  <a:pt x="259" y="770"/>
                  <a:pt x="345" y="717"/>
                  <a:pt x="345" y="611"/>
                </a:cubicBezTo>
                <a:lnTo>
                  <a:pt x="345" y="160"/>
                </a:lnTo>
                <a:cubicBezTo>
                  <a:pt x="345" y="54"/>
                  <a:pt x="259" y="1"/>
                  <a:pt x="17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35"/>
          <p:cNvSpPr/>
          <p:nvPr/>
        </p:nvSpPr>
        <p:spPr>
          <a:xfrm>
            <a:off x="6382775" y="1357550"/>
            <a:ext cx="11300" cy="8650"/>
          </a:xfrm>
          <a:custGeom>
            <a:avLst/>
            <a:gdLst/>
            <a:ahLst/>
            <a:cxnLst/>
            <a:rect l="l" t="t" r="r" b="b"/>
            <a:pathLst>
              <a:path w="452" h="346" extrusionOk="0">
                <a:moveTo>
                  <a:pt x="212" y="1"/>
                </a:moveTo>
                <a:cubicBezTo>
                  <a:pt x="0" y="1"/>
                  <a:pt x="0" y="345"/>
                  <a:pt x="212" y="345"/>
                </a:cubicBezTo>
                <a:cubicBezTo>
                  <a:pt x="451" y="345"/>
                  <a:pt x="451" y="1"/>
                  <a:pt x="21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35"/>
          <p:cNvSpPr/>
          <p:nvPr/>
        </p:nvSpPr>
        <p:spPr>
          <a:xfrm>
            <a:off x="6372825" y="1396675"/>
            <a:ext cx="8625" cy="19275"/>
          </a:xfrm>
          <a:custGeom>
            <a:avLst/>
            <a:gdLst/>
            <a:ahLst/>
            <a:cxnLst/>
            <a:rect l="l" t="t" r="r" b="b"/>
            <a:pathLst>
              <a:path w="345" h="771" extrusionOk="0">
                <a:moveTo>
                  <a:pt x="186" y="1"/>
                </a:moveTo>
                <a:cubicBezTo>
                  <a:pt x="106" y="1"/>
                  <a:pt x="53" y="27"/>
                  <a:pt x="27" y="80"/>
                </a:cubicBezTo>
                <a:cubicBezTo>
                  <a:pt x="27" y="107"/>
                  <a:pt x="0" y="133"/>
                  <a:pt x="0" y="160"/>
                </a:cubicBezTo>
                <a:lnTo>
                  <a:pt x="0" y="611"/>
                </a:lnTo>
                <a:cubicBezTo>
                  <a:pt x="0" y="717"/>
                  <a:pt x="86" y="770"/>
                  <a:pt x="173" y="770"/>
                </a:cubicBezTo>
                <a:cubicBezTo>
                  <a:pt x="259" y="770"/>
                  <a:pt x="345" y="717"/>
                  <a:pt x="345" y="611"/>
                </a:cubicBezTo>
                <a:lnTo>
                  <a:pt x="345" y="160"/>
                </a:lnTo>
                <a:cubicBezTo>
                  <a:pt x="345" y="107"/>
                  <a:pt x="318" y="54"/>
                  <a:pt x="265" y="27"/>
                </a:cubicBezTo>
                <a:cubicBezTo>
                  <a:pt x="239" y="1"/>
                  <a:pt x="212" y="1"/>
                  <a:pt x="186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35"/>
          <p:cNvSpPr/>
          <p:nvPr/>
        </p:nvSpPr>
        <p:spPr>
          <a:xfrm>
            <a:off x="5923950" y="492375"/>
            <a:ext cx="121900" cy="104250"/>
          </a:xfrm>
          <a:custGeom>
            <a:avLst/>
            <a:gdLst/>
            <a:ahLst/>
            <a:cxnLst/>
            <a:rect l="l" t="t" r="r" b="b"/>
            <a:pathLst>
              <a:path w="4876" h="4170" extrusionOk="0">
                <a:moveTo>
                  <a:pt x="262" y="1"/>
                </a:moveTo>
                <a:cubicBezTo>
                  <a:pt x="125" y="1"/>
                  <a:pt x="1" y="173"/>
                  <a:pt x="127" y="278"/>
                </a:cubicBezTo>
                <a:cubicBezTo>
                  <a:pt x="711" y="756"/>
                  <a:pt x="1295" y="1233"/>
                  <a:pt x="1905" y="1711"/>
                </a:cubicBezTo>
                <a:cubicBezTo>
                  <a:pt x="1666" y="1711"/>
                  <a:pt x="1454" y="1684"/>
                  <a:pt x="1215" y="1658"/>
                </a:cubicBezTo>
                <a:cubicBezTo>
                  <a:pt x="1206" y="1657"/>
                  <a:pt x="1198" y="1656"/>
                  <a:pt x="1189" y="1656"/>
                </a:cubicBezTo>
                <a:cubicBezTo>
                  <a:pt x="978" y="1656"/>
                  <a:pt x="1011" y="1976"/>
                  <a:pt x="1215" y="1976"/>
                </a:cubicBezTo>
                <a:cubicBezTo>
                  <a:pt x="1560" y="2003"/>
                  <a:pt x="1852" y="2029"/>
                  <a:pt x="2170" y="2056"/>
                </a:cubicBezTo>
                <a:lnTo>
                  <a:pt x="897" y="3939"/>
                </a:lnTo>
                <a:cubicBezTo>
                  <a:pt x="824" y="4067"/>
                  <a:pt x="939" y="4170"/>
                  <a:pt x="1052" y="4170"/>
                </a:cubicBezTo>
                <a:cubicBezTo>
                  <a:pt x="1104" y="4170"/>
                  <a:pt x="1155" y="4148"/>
                  <a:pt x="1188" y="4099"/>
                </a:cubicBezTo>
                <a:lnTo>
                  <a:pt x="2356" y="2374"/>
                </a:lnTo>
                <a:lnTo>
                  <a:pt x="2515" y="3435"/>
                </a:lnTo>
                <a:cubicBezTo>
                  <a:pt x="2525" y="3516"/>
                  <a:pt x="2578" y="3551"/>
                  <a:pt x="2639" y="3551"/>
                </a:cubicBezTo>
                <a:cubicBezTo>
                  <a:pt x="2738" y="3551"/>
                  <a:pt x="2860" y="3460"/>
                  <a:pt x="2860" y="3329"/>
                </a:cubicBezTo>
                <a:cubicBezTo>
                  <a:pt x="2807" y="3011"/>
                  <a:pt x="2754" y="2666"/>
                  <a:pt x="2701" y="2321"/>
                </a:cubicBezTo>
                <a:lnTo>
                  <a:pt x="2701" y="2321"/>
                </a:lnTo>
                <a:cubicBezTo>
                  <a:pt x="3019" y="2560"/>
                  <a:pt x="3337" y="2799"/>
                  <a:pt x="3656" y="3011"/>
                </a:cubicBezTo>
                <a:cubicBezTo>
                  <a:pt x="3815" y="3144"/>
                  <a:pt x="4080" y="3409"/>
                  <a:pt x="4292" y="3462"/>
                </a:cubicBezTo>
                <a:lnTo>
                  <a:pt x="4425" y="3462"/>
                </a:lnTo>
                <a:cubicBezTo>
                  <a:pt x="4452" y="3462"/>
                  <a:pt x="4452" y="3488"/>
                  <a:pt x="4452" y="3515"/>
                </a:cubicBezTo>
                <a:lnTo>
                  <a:pt x="4478" y="3568"/>
                </a:lnTo>
                <a:cubicBezTo>
                  <a:pt x="4512" y="3619"/>
                  <a:pt x="4567" y="3637"/>
                  <a:pt x="4623" y="3637"/>
                </a:cubicBezTo>
                <a:cubicBezTo>
                  <a:pt x="4655" y="3637"/>
                  <a:pt x="4688" y="3631"/>
                  <a:pt x="4717" y="3621"/>
                </a:cubicBezTo>
                <a:lnTo>
                  <a:pt x="4796" y="3568"/>
                </a:lnTo>
                <a:cubicBezTo>
                  <a:pt x="4849" y="3542"/>
                  <a:pt x="4876" y="3435"/>
                  <a:pt x="4849" y="3356"/>
                </a:cubicBezTo>
                <a:cubicBezTo>
                  <a:pt x="4770" y="3197"/>
                  <a:pt x="4717" y="3250"/>
                  <a:pt x="4611" y="3170"/>
                </a:cubicBezTo>
                <a:cubicBezTo>
                  <a:pt x="4054" y="2772"/>
                  <a:pt x="3470" y="2454"/>
                  <a:pt x="2913" y="2056"/>
                </a:cubicBezTo>
                <a:lnTo>
                  <a:pt x="3443" y="2056"/>
                </a:lnTo>
                <a:cubicBezTo>
                  <a:pt x="3656" y="2056"/>
                  <a:pt x="3656" y="1711"/>
                  <a:pt x="3443" y="1711"/>
                </a:cubicBezTo>
                <a:lnTo>
                  <a:pt x="2807" y="1711"/>
                </a:lnTo>
                <a:cubicBezTo>
                  <a:pt x="3099" y="1260"/>
                  <a:pt x="3390" y="809"/>
                  <a:pt x="3709" y="358"/>
                </a:cubicBezTo>
                <a:cubicBezTo>
                  <a:pt x="3784" y="245"/>
                  <a:pt x="3660" y="133"/>
                  <a:pt x="3543" y="133"/>
                </a:cubicBezTo>
                <a:cubicBezTo>
                  <a:pt x="3495" y="133"/>
                  <a:pt x="3448" y="152"/>
                  <a:pt x="3417" y="199"/>
                </a:cubicBezTo>
                <a:cubicBezTo>
                  <a:pt x="3125" y="623"/>
                  <a:pt x="2860" y="1048"/>
                  <a:pt x="2568" y="1446"/>
                </a:cubicBezTo>
                <a:cubicBezTo>
                  <a:pt x="2515" y="1021"/>
                  <a:pt x="2435" y="570"/>
                  <a:pt x="2382" y="119"/>
                </a:cubicBezTo>
                <a:cubicBezTo>
                  <a:pt x="2372" y="47"/>
                  <a:pt x="2318" y="15"/>
                  <a:pt x="2255" y="15"/>
                </a:cubicBezTo>
                <a:cubicBezTo>
                  <a:pt x="2157" y="15"/>
                  <a:pt x="2037" y="95"/>
                  <a:pt x="2037" y="225"/>
                </a:cubicBezTo>
                <a:cubicBezTo>
                  <a:pt x="2117" y="650"/>
                  <a:pt x="2170" y="1101"/>
                  <a:pt x="2250" y="1552"/>
                </a:cubicBezTo>
                <a:cubicBezTo>
                  <a:pt x="1613" y="1048"/>
                  <a:pt x="976" y="544"/>
                  <a:pt x="366" y="40"/>
                </a:cubicBezTo>
                <a:cubicBezTo>
                  <a:pt x="333" y="12"/>
                  <a:pt x="297" y="1"/>
                  <a:pt x="26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35"/>
          <p:cNvSpPr/>
          <p:nvPr/>
        </p:nvSpPr>
        <p:spPr>
          <a:xfrm>
            <a:off x="6023275" y="528500"/>
            <a:ext cx="27900" cy="8650"/>
          </a:xfrm>
          <a:custGeom>
            <a:avLst/>
            <a:gdLst/>
            <a:ahLst/>
            <a:cxnLst/>
            <a:rect l="l" t="t" r="r" b="b"/>
            <a:pathLst>
              <a:path w="1116" h="346" extrusionOk="0">
                <a:moveTo>
                  <a:pt x="240" y="1"/>
                </a:moveTo>
                <a:cubicBezTo>
                  <a:pt x="1" y="1"/>
                  <a:pt x="1" y="346"/>
                  <a:pt x="240" y="346"/>
                </a:cubicBezTo>
                <a:lnTo>
                  <a:pt x="903" y="346"/>
                </a:lnTo>
                <a:cubicBezTo>
                  <a:pt x="1115" y="346"/>
                  <a:pt x="1115" y="1"/>
                  <a:pt x="90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35"/>
          <p:cNvSpPr/>
          <p:nvPr/>
        </p:nvSpPr>
        <p:spPr>
          <a:xfrm>
            <a:off x="6062425" y="525850"/>
            <a:ext cx="13950" cy="8650"/>
          </a:xfrm>
          <a:custGeom>
            <a:avLst/>
            <a:gdLst/>
            <a:ahLst/>
            <a:cxnLst/>
            <a:rect l="l" t="t" r="r" b="b"/>
            <a:pathLst>
              <a:path w="558" h="346" extrusionOk="0">
                <a:moveTo>
                  <a:pt x="239" y="1"/>
                </a:moveTo>
                <a:cubicBezTo>
                  <a:pt x="0" y="1"/>
                  <a:pt x="0" y="319"/>
                  <a:pt x="212" y="345"/>
                </a:cubicBezTo>
                <a:lnTo>
                  <a:pt x="345" y="345"/>
                </a:lnTo>
                <a:cubicBezTo>
                  <a:pt x="557" y="345"/>
                  <a:pt x="557" y="1"/>
                  <a:pt x="34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35"/>
          <p:cNvSpPr/>
          <p:nvPr/>
        </p:nvSpPr>
        <p:spPr>
          <a:xfrm>
            <a:off x="6090275" y="523200"/>
            <a:ext cx="11300" cy="8650"/>
          </a:xfrm>
          <a:custGeom>
            <a:avLst/>
            <a:gdLst/>
            <a:ahLst/>
            <a:cxnLst/>
            <a:rect l="l" t="t" r="r" b="b"/>
            <a:pathLst>
              <a:path w="452" h="346" extrusionOk="0">
                <a:moveTo>
                  <a:pt x="213" y="0"/>
                </a:moveTo>
                <a:cubicBezTo>
                  <a:pt x="0" y="0"/>
                  <a:pt x="0" y="345"/>
                  <a:pt x="213" y="345"/>
                </a:cubicBezTo>
                <a:cubicBezTo>
                  <a:pt x="451" y="345"/>
                  <a:pt x="451" y="0"/>
                  <a:pt x="2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35"/>
          <p:cNvSpPr/>
          <p:nvPr/>
        </p:nvSpPr>
        <p:spPr>
          <a:xfrm>
            <a:off x="6021950" y="470800"/>
            <a:ext cx="8650" cy="13800"/>
          </a:xfrm>
          <a:custGeom>
            <a:avLst/>
            <a:gdLst/>
            <a:ahLst/>
            <a:cxnLst/>
            <a:rect l="l" t="t" r="r" b="b"/>
            <a:pathLst>
              <a:path w="346" h="552" extrusionOk="0">
                <a:moveTo>
                  <a:pt x="173" y="1"/>
                </a:moveTo>
                <a:cubicBezTo>
                  <a:pt x="87" y="1"/>
                  <a:pt x="1" y="54"/>
                  <a:pt x="1" y="160"/>
                </a:cubicBezTo>
                <a:lnTo>
                  <a:pt x="1" y="372"/>
                </a:lnTo>
                <a:cubicBezTo>
                  <a:pt x="1" y="491"/>
                  <a:pt x="87" y="551"/>
                  <a:pt x="173" y="551"/>
                </a:cubicBezTo>
                <a:cubicBezTo>
                  <a:pt x="260" y="551"/>
                  <a:pt x="346" y="491"/>
                  <a:pt x="346" y="372"/>
                </a:cubicBezTo>
                <a:lnTo>
                  <a:pt x="346" y="160"/>
                </a:lnTo>
                <a:cubicBezTo>
                  <a:pt x="346" y="54"/>
                  <a:pt x="260" y="1"/>
                  <a:pt x="17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35"/>
          <p:cNvSpPr/>
          <p:nvPr/>
        </p:nvSpPr>
        <p:spPr>
          <a:xfrm>
            <a:off x="6043175" y="440300"/>
            <a:ext cx="10650" cy="8650"/>
          </a:xfrm>
          <a:custGeom>
            <a:avLst/>
            <a:gdLst/>
            <a:ahLst/>
            <a:cxnLst/>
            <a:rect l="l" t="t" r="r" b="b"/>
            <a:pathLst>
              <a:path w="426" h="346" extrusionOk="0">
                <a:moveTo>
                  <a:pt x="213" y="0"/>
                </a:moveTo>
                <a:cubicBezTo>
                  <a:pt x="1" y="0"/>
                  <a:pt x="1" y="345"/>
                  <a:pt x="213" y="345"/>
                </a:cubicBezTo>
                <a:cubicBezTo>
                  <a:pt x="425" y="345"/>
                  <a:pt x="425" y="0"/>
                  <a:pt x="2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35"/>
          <p:cNvSpPr/>
          <p:nvPr/>
        </p:nvSpPr>
        <p:spPr>
          <a:xfrm>
            <a:off x="5968250" y="468150"/>
            <a:ext cx="11300" cy="7975"/>
          </a:xfrm>
          <a:custGeom>
            <a:avLst/>
            <a:gdLst/>
            <a:ahLst/>
            <a:cxnLst/>
            <a:rect l="l" t="t" r="r" b="b"/>
            <a:pathLst>
              <a:path w="452" h="319" extrusionOk="0">
                <a:moveTo>
                  <a:pt x="212" y="0"/>
                </a:moveTo>
                <a:cubicBezTo>
                  <a:pt x="0" y="0"/>
                  <a:pt x="0" y="319"/>
                  <a:pt x="212" y="319"/>
                </a:cubicBezTo>
                <a:cubicBezTo>
                  <a:pt x="451" y="319"/>
                  <a:pt x="451" y="0"/>
                  <a:pt x="212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5"/>
          <p:cNvSpPr/>
          <p:nvPr/>
        </p:nvSpPr>
        <p:spPr>
          <a:xfrm>
            <a:off x="5962925" y="442950"/>
            <a:ext cx="10650" cy="8650"/>
          </a:xfrm>
          <a:custGeom>
            <a:avLst/>
            <a:gdLst/>
            <a:ahLst/>
            <a:cxnLst/>
            <a:rect l="l" t="t" r="r" b="b"/>
            <a:pathLst>
              <a:path w="426" h="346" extrusionOk="0">
                <a:moveTo>
                  <a:pt x="213" y="0"/>
                </a:moveTo>
                <a:cubicBezTo>
                  <a:pt x="1" y="0"/>
                  <a:pt x="1" y="345"/>
                  <a:pt x="213" y="345"/>
                </a:cubicBezTo>
                <a:cubicBezTo>
                  <a:pt x="425" y="345"/>
                  <a:pt x="425" y="0"/>
                  <a:pt x="2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35"/>
          <p:cNvSpPr/>
          <p:nvPr/>
        </p:nvSpPr>
        <p:spPr>
          <a:xfrm>
            <a:off x="5991100" y="592575"/>
            <a:ext cx="12325" cy="49375"/>
          </a:xfrm>
          <a:custGeom>
            <a:avLst/>
            <a:gdLst/>
            <a:ahLst/>
            <a:cxnLst/>
            <a:rect l="l" t="t" r="r" b="b"/>
            <a:pathLst>
              <a:path w="493" h="1975" extrusionOk="0">
                <a:moveTo>
                  <a:pt x="171" y="1"/>
                </a:moveTo>
                <a:cubicBezTo>
                  <a:pt x="86" y="1"/>
                  <a:pt x="1" y="61"/>
                  <a:pt x="15" y="170"/>
                </a:cubicBezTo>
                <a:cubicBezTo>
                  <a:pt x="68" y="701"/>
                  <a:pt x="94" y="1258"/>
                  <a:pt x="147" y="1815"/>
                </a:cubicBezTo>
                <a:cubicBezTo>
                  <a:pt x="160" y="1921"/>
                  <a:pt x="247" y="1974"/>
                  <a:pt x="330" y="1974"/>
                </a:cubicBezTo>
                <a:cubicBezTo>
                  <a:pt x="413" y="1974"/>
                  <a:pt x="492" y="1921"/>
                  <a:pt x="492" y="1815"/>
                </a:cubicBezTo>
                <a:cubicBezTo>
                  <a:pt x="439" y="1258"/>
                  <a:pt x="386" y="701"/>
                  <a:pt x="333" y="170"/>
                </a:cubicBezTo>
                <a:cubicBezTo>
                  <a:pt x="333" y="54"/>
                  <a:pt x="252" y="1"/>
                  <a:pt x="17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35"/>
          <p:cNvSpPr/>
          <p:nvPr/>
        </p:nvSpPr>
        <p:spPr>
          <a:xfrm>
            <a:off x="6001400" y="664475"/>
            <a:ext cx="10625" cy="7975"/>
          </a:xfrm>
          <a:custGeom>
            <a:avLst/>
            <a:gdLst/>
            <a:ahLst/>
            <a:cxnLst/>
            <a:rect l="l" t="t" r="r" b="b"/>
            <a:pathLst>
              <a:path w="425" h="319" extrusionOk="0">
                <a:moveTo>
                  <a:pt x="213" y="0"/>
                </a:moveTo>
                <a:cubicBezTo>
                  <a:pt x="1" y="0"/>
                  <a:pt x="1" y="319"/>
                  <a:pt x="213" y="319"/>
                </a:cubicBezTo>
                <a:cubicBezTo>
                  <a:pt x="425" y="319"/>
                  <a:pt x="425" y="0"/>
                  <a:pt x="2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35"/>
          <p:cNvSpPr/>
          <p:nvPr/>
        </p:nvSpPr>
        <p:spPr>
          <a:xfrm>
            <a:off x="6001400" y="677725"/>
            <a:ext cx="10625" cy="8650"/>
          </a:xfrm>
          <a:custGeom>
            <a:avLst/>
            <a:gdLst/>
            <a:ahLst/>
            <a:cxnLst/>
            <a:rect l="l" t="t" r="r" b="b"/>
            <a:pathLst>
              <a:path w="425" h="346" extrusionOk="0">
                <a:moveTo>
                  <a:pt x="213" y="1"/>
                </a:moveTo>
                <a:cubicBezTo>
                  <a:pt x="1" y="1"/>
                  <a:pt x="1" y="346"/>
                  <a:pt x="213" y="346"/>
                </a:cubicBezTo>
                <a:cubicBezTo>
                  <a:pt x="425" y="346"/>
                  <a:pt x="425" y="1"/>
                  <a:pt x="2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35"/>
          <p:cNvSpPr/>
          <p:nvPr/>
        </p:nvSpPr>
        <p:spPr>
          <a:xfrm>
            <a:off x="6057100" y="584225"/>
            <a:ext cx="13975" cy="7975"/>
          </a:xfrm>
          <a:custGeom>
            <a:avLst/>
            <a:gdLst/>
            <a:ahLst/>
            <a:cxnLst/>
            <a:rect l="l" t="t" r="r" b="b"/>
            <a:pathLst>
              <a:path w="559" h="319" extrusionOk="0">
                <a:moveTo>
                  <a:pt x="213" y="0"/>
                </a:moveTo>
                <a:cubicBezTo>
                  <a:pt x="1" y="0"/>
                  <a:pt x="1" y="319"/>
                  <a:pt x="213" y="319"/>
                </a:cubicBezTo>
                <a:lnTo>
                  <a:pt x="346" y="319"/>
                </a:lnTo>
                <a:cubicBezTo>
                  <a:pt x="558" y="319"/>
                  <a:pt x="558" y="0"/>
                  <a:pt x="346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35"/>
          <p:cNvSpPr/>
          <p:nvPr/>
        </p:nvSpPr>
        <p:spPr>
          <a:xfrm>
            <a:off x="6095575" y="603450"/>
            <a:ext cx="10650" cy="7975"/>
          </a:xfrm>
          <a:custGeom>
            <a:avLst/>
            <a:gdLst/>
            <a:ahLst/>
            <a:cxnLst/>
            <a:rect l="l" t="t" r="r" b="b"/>
            <a:pathLst>
              <a:path w="426" h="319" extrusionOk="0">
                <a:moveTo>
                  <a:pt x="213" y="1"/>
                </a:moveTo>
                <a:cubicBezTo>
                  <a:pt x="1" y="1"/>
                  <a:pt x="1" y="319"/>
                  <a:pt x="213" y="319"/>
                </a:cubicBezTo>
                <a:cubicBezTo>
                  <a:pt x="425" y="319"/>
                  <a:pt x="425" y="1"/>
                  <a:pt x="2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5"/>
          <p:cNvSpPr/>
          <p:nvPr/>
        </p:nvSpPr>
        <p:spPr>
          <a:xfrm>
            <a:off x="6123425" y="617375"/>
            <a:ext cx="11300" cy="7975"/>
          </a:xfrm>
          <a:custGeom>
            <a:avLst/>
            <a:gdLst/>
            <a:ahLst/>
            <a:cxnLst/>
            <a:rect l="l" t="t" r="r" b="b"/>
            <a:pathLst>
              <a:path w="452" h="319" extrusionOk="0">
                <a:moveTo>
                  <a:pt x="213" y="1"/>
                </a:moveTo>
                <a:cubicBezTo>
                  <a:pt x="1" y="1"/>
                  <a:pt x="1" y="319"/>
                  <a:pt x="213" y="319"/>
                </a:cubicBezTo>
                <a:cubicBezTo>
                  <a:pt x="452" y="319"/>
                  <a:pt x="452" y="1"/>
                  <a:pt x="2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5"/>
          <p:cNvSpPr/>
          <p:nvPr/>
        </p:nvSpPr>
        <p:spPr>
          <a:xfrm rot="-4039503">
            <a:off x="3995579" y="208511"/>
            <a:ext cx="49725" cy="46425"/>
          </a:xfrm>
          <a:custGeom>
            <a:avLst/>
            <a:gdLst/>
            <a:ahLst/>
            <a:cxnLst/>
            <a:rect l="l" t="t" r="r" b="b"/>
            <a:pathLst>
              <a:path w="1989" h="1857" extrusionOk="0">
                <a:moveTo>
                  <a:pt x="1009" y="326"/>
                </a:moveTo>
                <a:cubicBezTo>
                  <a:pt x="1154" y="326"/>
                  <a:pt x="1314" y="406"/>
                  <a:pt x="1404" y="512"/>
                </a:cubicBezTo>
                <a:cubicBezTo>
                  <a:pt x="1617" y="804"/>
                  <a:pt x="1484" y="1228"/>
                  <a:pt x="1404" y="1547"/>
                </a:cubicBezTo>
                <a:cubicBezTo>
                  <a:pt x="874" y="1547"/>
                  <a:pt x="476" y="1069"/>
                  <a:pt x="582" y="565"/>
                </a:cubicBezTo>
                <a:lnTo>
                  <a:pt x="582" y="565"/>
                </a:lnTo>
                <a:cubicBezTo>
                  <a:pt x="595" y="572"/>
                  <a:pt x="610" y="575"/>
                  <a:pt x="626" y="575"/>
                </a:cubicBezTo>
                <a:cubicBezTo>
                  <a:pt x="672" y="575"/>
                  <a:pt x="721" y="545"/>
                  <a:pt x="741" y="485"/>
                </a:cubicBezTo>
                <a:cubicBezTo>
                  <a:pt x="798" y="371"/>
                  <a:pt x="899" y="326"/>
                  <a:pt x="1009" y="326"/>
                </a:cubicBezTo>
                <a:close/>
                <a:moveTo>
                  <a:pt x="1051" y="1"/>
                </a:moveTo>
                <a:cubicBezTo>
                  <a:pt x="872" y="1"/>
                  <a:pt x="695" y="68"/>
                  <a:pt x="555" y="194"/>
                </a:cubicBezTo>
                <a:cubicBezTo>
                  <a:pt x="527" y="175"/>
                  <a:pt x="499" y="166"/>
                  <a:pt x="472" y="166"/>
                </a:cubicBezTo>
                <a:cubicBezTo>
                  <a:pt x="423" y="166"/>
                  <a:pt x="378" y="195"/>
                  <a:pt x="343" y="247"/>
                </a:cubicBezTo>
                <a:cubicBezTo>
                  <a:pt x="0" y="1006"/>
                  <a:pt x="562" y="1856"/>
                  <a:pt x="1361" y="1856"/>
                </a:cubicBezTo>
                <a:cubicBezTo>
                  <a:pt x="1427" y="1856"/>
                  <a:pt x="1495" y="1851"/>
                  <a:pt x="1564" y="1838"/>
                </a:cubicBezTo>
                <a:cubicBezTo>
                  <a:pt x="1617" y="1838"/>
                  <a:pt x="1670" y="1785"/>
                  <a:pt x="1696" y="1732"/>
                </a:cubicBezTo>
                <a:cubicBezTo>
                  <a:pt x="1829" y="1228"/>
                  <a:pt x="1988" y="538"/>
                  <a:pt x="1511" y="167"/>
                </a:cubicBezTo>
                <a:cubicBezTo>
                  <a:pt x="1373" y="54"/>
                  <a:pt x="1211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SECTION_TITLE_AND_DESCRIPTION_1_1_2">
    <p:bg>
      <p:bgPr>
        <a:solidFill>
          <a:schemeClr val="lt2"/>
        </a:solidFill>
        <a:effectLst/>
      </p:bgPr>
    </p:bg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38"/>
          <p:cNvSpPr txBox="1">
            <a:spLocks noGrp="1"/>
          </p:cNvSpPr>
          <p:nvPr>
            <p:ph type="title"/>
          </p:nvPr>
        </p:nvSpPr>
        <p:spPr>
          <a:xfrm>
            <a:off x="777213" y="2868013"/>
            <a:ext cx="17673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Bakery Goods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271" name="Google Shape;1271;p38"/>
          <p:cNvSpPr txBox="1">
            <a:spLocks noGrp="1"/>
          </p:cNvSpPr>
          <p:nvPr>
            <p:ph type="subTitle" idx="1"/>
          </p:nvPr>
        </p:nvSpPr>
        <p:spPr>
          <a:xfrm>
            <a:off x="777213" y="3400672"/>
            <a:ext cx="17673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2" name="Google Shape;1272;p38"/>
          <p:cNvSpPr txBox="1">
            <a:spLocks noGrp="1"/>
          </p:cNvSpPr>
          <p:nvPr>
            <p:ph type="title" idx="2"/>
          </p:nvPr>
        </p:nvSpPr>
        <p:spPr>
          <a:xfrm>
            <a:off x="2717974" y="2868013"/>
            <a:ext cx="17673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273" name="Google Shape;1273;p38"/>
          <p:cNvSpPr txBox="1">
            <a:spLocks noGrp="1"/>
          </p:cNvSpPr>
          <p:nvPr>
            <p:ph type="subTitle" idx="3"/>
          </p:nvPr>
        </p:nvSpPr>
        <p:spPr>
          <a:xfrm>
            <a:off x="2717974" y="3400672"/>
            <a:ext cx="17673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4" name="Google Shape;1274;p38"/>
          <p:cNvSpPr txBox="1">
            <a:spLocks noGrp="1"/>
          </p:cNvSpPr>
          <p:nvPr>
            <p:ph type="title" idx="4"/>
          </p:nvPr>
        </p:nvSpPr>
        <p:spPr>
          <a:xfrm>
            <a:off x="4658736" y="2868025"/>
            <a:ext cx="17673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Bakery Goods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275" name="Google Shape;1275;p38"/>
          <p:cNvSpPr txBox="1">
            <a:spLocks noGrp="1"/>
          </p:cNvSpPr>
          <p:nvPr>
            <p:ph type="subTitle" idx="5"/>
          </p:nvPr>
        </p:nvSpPr>
        <p:spPr>
          <a:xfrm>
            <a:off x="4658736" y="3400684"/>
            <a:ext cx="17673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6" name="Google Shape;1276;p38"/>
          <p:cNvSpPr txBox="1">
            <a:spLocks noGrp="1"/>
          </p:cNvSpPr>
          <p:nvPr>
            <p:ph type="title" idx="6"/>
          </p:nvPr>
        </p:nvSpPr>
        <p:spPr>
          <a:xfrm>
            <a:off x="6599497" y="2868000"/>
            <a:ext cx="17673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277" name="Google Shape;1277;p38"/>
          <p:cNvSpPr txBox="1">
            <a:spLocks noGrp="1"/>
          </p:cNvSpPr>
          <p:nvPr>
            <p:ph type="subTitle" idx="7"/>
          </p:nvPr>
        </p:nvSpPr>
        <p:spPr>
          <a:xfrm>
            <a:off x="6599497" y="3400659"/>
            <a:ext cx="17673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8" name="Google Shape;1278;p38"/>
          <p:cNvSpPr txBox="1">
            <a:spLocks noGrp="1"/>
          </p:cNvSpPr>
          <p:nvPr>
            <p:ph type="title" idx="8"/>
          </p:nvPr>
        </p:nvSpPr>
        <p:spPr>
          <a:xfrm>
            <a:off x="651194" y="403200"/>
            <a:ext cx="60981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1_1_1">
    <p:bg>
      <p:bgPr>
        <a:solidFill>
          <a:schemeClr val="lt2"/>
        </a:solidFill>
        <a:effectLst/>
      </p:bgPr>
    </p:bg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55"/>
          <p:cNvSpPr/>
          <p:nvPr/>
        </p:nvSpPr>
        <p:spPr>
          <a:xfrm rot="-4381704" flipH="1">
            <a:off x="-1630149" y="-721857"/>
            <a:ext cx="7774994" cy="5515591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55"/>
          <p:cNvGrpSpPr/>
          <p:nvPr/>
        </p:nvGrpSpPr>
        <p:grpSpPr>
          <a:xfrm>
            <a:off x="7020074" y="323576"/>
            <a:ext cx="1530596" cy="1122120"/>
            <a:chOff x="6771349" y="609851"/>
            <a:chExt cx="1530596" cy="1122120"/>
          </a:xfrm>
        </p:grpSpPr>
        <p:sp>
          <p:nvSpPr>
            <p:cNvPr id="1598" name="Google Shape;1598;p55"/>
            <p:cNvSpPr/>
            <p:nvPr/>
          </p:nvSpPr>
          <p:spPr>
            <a:xfrm rot="-3975713">
              <a:off x="7232583" y="468597"/>
              <a:ext cx="608128" cy="1404628"/>
            </a:xfrm>
            <a:custGeom>
              <a:avLst/>
              <a:gdLst/>
              <a:ahLst/>
              <a:cxnLst/>
              <a:rect l="l" t="t" r="r" b="b"/>
              <a:pathLst>
                <a:path w="35673" h="82396" extrusionOk="0">
                  <a:moveTo>
                    <a:pt x="20995" y="573"/>
                  </a:moveTo>
                  <a:cubicBezTo>
                    <a:pt x="21157" y="944"/>
                    <a:pt x="21320" y="1293"/>
                    <a:pt x="21483" y="1664"/>
                  </a:cubicBezTo>
                  <a:cubicBezTo>
                    <a:pt x="21204" y="1502"/>
                    <a:pt x="20925" y="1316"/>
                    <a:pt x="20693" y="1084"/>
                  </a:cubicBezTo>
                  <a:cubicBezTo>
                    <a:pt x="20763" y="968"/>
                    <a:pt x="20855" y="805"/>
                    <a:pt x="20948" y="666"/>
                  </a:cubicBezTo>
                  <a:lnTo>
                    <a:pt x="20948" y="642"/>
                  </a:lnTo>
                  <a:cubicBezTo>
                    <a:pt x="20972" y="619"/>
                    <a:pt x="20995" y="596"/>
                    <a:pt x="20995" y="573"/>
                  </a:cubicBezTo>
                  <a:close/>
                  <a:moveTo>
                    <a:pt x="20437" y="1478"/>
                  </a:moveTo>
                  <a:cubicBezTo>
                    <a:pt x="20786" y="1780"/>
                    <a:pt x="21181" y="2013"/>
                    <a:pt x="21622" y="2175"/>
                  </a:cubicBezTo>
                  <a:lnTo>
                    <a:pt x="21715" y="2175"/>
                  </a:lnTo>
                  <a:lnTo>
                    <a:pt x="22110" y="3081"/>
                  </a:lnTo>
                  <a:cubicBezTo>
                    <a:pt x="21483" y="2663"/>
                    <a:pt x="20832" y="2268"/>
                    <a:pt x="20182" y="1896"/>
                  </a:cubicBezTo>
                  <a:cubicBezTo>
                    <a:pt x="20252" y="1780"/>
                    <a:pt x="20345" y="1641"/>
                    <a:pt x="20437" y="1502"/>
                  </a:cubicBezTo>
                  <a:lnTo>
                    <a:pt x="20437" y="1478"/>
                  </a:lnTo>
                  <a:close/>
                  <a:moveTo>
                    <a:pt x="20019" y="2175"/>
                  </a:moveTo>
                  <a:cubicBezTo>
                    <a:pt x="20786" y="2686"/>
                    <a:pt x="21529" y="3220"/>
                    <a:pt x="22342" y="3685"/>
                  </a:cubicBezTo>
                  <a:cubicBezTo>
                    <a:pt x="22528" y="4126"/>
                    <a:pt x="22713" y="4590"/>
                    <a:pt x="22899" y="5032"/>
                  </a:cubicBezTo>
                  <a:cubicBezTo>
                    <a:pt x="22481" y="4707"/>
                    <a:pt x="21993" y="4405"/>
                    <a:pt x="21575" y="4103"/>
                  </a:cubicBezTo>
                  <a:cubicBezTo>
                    <a:pt x="20948" y="3662"/>
                    <a:pt x="20321" y="3197"/>
                    <a:pt x="19671" y="2779"/>
                  </a:cubicBezTo>
                  <a:cubicBezTo>
                    <a:pt x="19787" y="2593"/>
                    <a:pt x="19903" y="2407"/>
                    <a:pt x="20019" y="2198"/>
                  </a:cubicBezTo>
                  <a:lnTo>
                    <a:pt x="20019" y="2175"/>
                  </a:lnTo>
                  <a:close/>
                  <a:moveTo>
                    <a:pt x="19508" y="3058"/>
                  </a:moveTo>
                  <a:cubicBezTo>
                    <a:pt x="20019" y="3499"/>
                    <a:pt x="20577" y="3894"/>
                    <a:pt x="21111" y="4289"/>
                  </a:cubicBezTo>
                  <a:cubicBezTo>
                    <a:pt x="21761" y="4776"/>
                    <a:pt x="22411" y="5380"/>
                    <a:pt x="23155" y="5728"/>
                  </a:cubicBezTo>
                  <a:cubicBezTo>
                    <a:pt x="23271" y="6030"/>
                    <a:pt x="23364" y="6309"/>
                    <a:pt x="23480" y="6588"/>
                  </a:cubicBezTo>
                  <a:cubicBezTo>
                    <a:pt x="22086" y="5543"/>
                    <a:pt x="20623" y="4637"/>
                    <a:pt x="19067" y="3871"/>
                  </a:cubicBezTo>
                  <a:cubicBezTo>
                    <a:pt x="19207" y="3615"/>
                    <a:pt x="19346" y="3360"/>
                    <a:pt x="19508" y="3081"/>
                  </a:cubicBezTo>
                  <a:lnTo>
                    <a:pt x="19508" y="3058"/>
                  </a:lnTo>
                  <a:close/>
                  <a:moveTo>
                    <a:pt x="18951" y="4126"/>
                  </a:moveTo>
                  <a:cubicBezTo>
                    <a:pt x="20484" y="5241"/>
                    <a:pt x="22110" y="6379"/>
                    <a:pt x="23735" y="7331"/>
                  </a:cubicBezTo>
                  <a:cubicBezTo>
                    <a:pt x="23898" y="7819"/>
                    <a:pt x="24084" y="8330"/>
                    <a:pt x="24246" y="8840"/>
                  </a:cubicBezTo>
                  <a:cubicBezTo>
                    <a:pt x="23480" y="8237"/>
                    <a:pt x="22620" y="7749"/>
                    <a:pt x="21831" y="7215"/>
                  </a:cubicBezTo>
                  <a:cubicBezTo>
                    <a:pt x="20716" y="6472"/>
                    <a:pt x="19625" y="5728"/>
                    <a:pt x="18510" y="4985"/>
                  </a:cubicBezTo>
                  <a:cubicBezTo>
                    <a:pt x="18649" y="4730"/>
                    <a:pt x="18789" y="4428"/>
                    <a:pt x="18928" y="4149"/>
                  </a:cubicBezTo>
                  <a:lnTo>
                    <a:pt x="18951" y="4126"/>
                  </a:lnTo>
                  <a:close/>
                  <a:moveTo>
                    <a:pt x="18417" y="5194"/>
                  </a:moveTo>
                  <a:cubicBezTo>
                    <a:pt x="19392" y="5961"/>
                    <a:pt x="20414" y="6704"/>
                    <a:pt x="21413" y="7424"/>
                  </a:cubicBezTo>
                  <a:cubicBezTo>
                    <a:pt x="22435" y="8144"/>
                    <a:pt x="23364" y="8957"/>
                    <a:pt x="24455" y="9468"/>
                  </a:cubicBezTo>
                  <a:cubicBezTo>
                    <a:pt x="24618" y="9978"/>
                    <a:pt x="24757" y="10489"/>
                    <a:pt x="24920" y="11000"/>
                  </a:cubicBezTo>
                  <a:cubicBezTo>
                    <a:pt x="22829" y="9119"/>
                    <a:pt x="20321" y="7540"/>
                    <a:pt x="18069" y="5914"/>
                  </a:cubicBezTo>
                  <a:cubicBezTo>
                    <a:pt x="18185" y="5705"/>
                    <a:pt x="18301" y="5473"/>
                    <a:pt x="18394" y="5241"/>
                  </a:cubicBezTo>
                  <a:lnTo>
                    <a:pt x="18417" y="5194"/>
                  </a:lnTo>
                  <a:close/>
                  <a:moveTo>
                    <a:pt x="17906" y="6286"/>
                  </a:moveTo>
                  <a:cubicBezTo>
                    <a:pt x="20228" y="8144"/>
                    <a:pt x="22574" y="10257"/>
                    <a:pt x="25105" y="11767"/>
                  </a:cubicBezTo>
                  <a:cubicBezTo>
                    <a:pt x="25175" y="11999"/>
                    <a:pt x="25245" y="12208"/>
                    <a:pt x="25291" y="12463"/>
                  </a:cubicBezTo>
                  <a:cubicBezTo>
                    <a:pt x="22806" y="10582"/>
                    <a:pt x="20182" y="8794"/>
                    <a:pt x="17558" y="7075"/>
                  </a:cubicBezTo>
                  <a:cubicBezTo>
                    <a:pt x="17651" y="6820"/>
                    <a:pt x="17767" y="6565"/>
                    <a:pt x="17883" y="6309"/>
                  </a:cubicBezTo>
                  <a:lnTo>
                    <a:pt x="17906" y="6286"/>
                  </a:lnTo>
                  <a:close/>
                  <a:moveTo>
                    <a:pt x="15769" y="11860"/>
                  </a:moveTo>
                  <a:cubicBezTo>
                    <a:pt x="16118" y="12208"/>
                    <a:pt x="16513" y="12533"/>
                    <a:pt x="16907" y="12835"/>
                  </a:cubicBezTo>
                  <a:lnTo>
                    <a:pt x="17325" y="13160"/>
                  </a:lnTo>
                  <a:cubicBezTo>
                    <a:pt x="16745" y="12881"/>
                    <a:pt x="16187" y="12580"/>
                    <a:pt x="15653" y="12231"/>
                  </a:cubicBezTo>
                  <a:cubicBezTo>
                    <a:pt x="15700" y="12138"/>
                    <a:pt x="15723" y="11999"/>
                    <a:pt x="15769" y="11883"/>
                  </a:cubicBezTo>
                  <a:lnTo>
                    <a:pt x="15769" y="11860"/>
                  </a:lnTo>
                  <a:close/>
                  <a:moveTo>
                    <a:pt x="17395" y="7447"/>
                  </a:moveTo>
                  <a:cubicBezTo>
                    <a:pt x="19927" y="9351"/>
                    <a:pt x="22528" y="11233"/>
                    <a:pt x="25175" y="12951"/>
                  </a:cubicBezTo>
                  <a:cubicBezTo>
                    <a:pt x="24571" y="13369"/>
                    <a:pt x="23898" y="13694"/>
                    <a:pt x="23178" y="13880"/>
                  </a:cubicBezTo>
                  <a:cubicBezTo>
                    <a:pt x="22110" y="13114"/>
                    <a:pt x="20972" y="12417"/>
                    <a:pt x="19880" y="11674"/>
                  </a:cubicBezTo>
                  <a:cubicBezTo>
                    <a:pt x="19323" y="11325"/>
                    <a:pt x="18789" y="10977"/>
                    <a:pt x="18254" y="10629"/>
                  </a:cubicBezTo>
                  <a:lnTo>
                    <a:pt x="17325" y="10048"/>
                  </a:lnTo>
                  <a:cubicBezTo>
                    <a:pt x="17093" y="9862"/>
                    <a:pt x="16814" y="9723"/>
                    <a:pt x="16536" y="9653"/>
                  </a:cubicBezTo>
                  <a:cubicBezTo>
                    <a:pt x="16629" y="9375"/>
                    <a:pt x="16745" y="9073"/>
                    <a:pt x="16861" y="8794"/>
                  </a:cubicBezTo>
                  <a:lnTo>
                    <a:pt x="16861" y="8771"/>
                  </a:lnTo>
                  <a:cubicBezTo>
                    <a:pt x="19230" y="10396"/>
                    <a:pt x="21622" y="12185"/>
                    <a:pt x="24176" y="13439"/>
                  </a:cubicBezTo>
                  <a:cubicBezTo>
                    <a:pt x="24194" y="13449"/>
                    <a:pt x="24213" y="13454"/>
                    <a:pt x="24231" y="13454"/>
                  </a:cubicBezTo>
                  <a:cubicBezTo>
                    <a:pt x="24335" y="13454"/>
                    <a:pt x="24438" y="13305"/>
                    <a:pt x="24339" y="13207"/>
                  </a:cubicBezTo>
                  <a:cubicBezTo>
                    <a:pt x="22110" y="11395"/>
                    <a:pt x="19485" y="9932"/>
                    <a:pt x="17000" y="8422"/>
                  </a:cubicBezTo>
                  <a:cubicBezTo>
                    <a:pt x="17116" y="8097"/>
                    <a:pt x="17256" y="7772"/>
                    <a:pt x="17395" y="7447"/>
                  </a:cubicBezTo>
                  <a:close/>
                  <a:moveTo>
                    <a:pt x="16118" y="10838"/>
                  </a:moveTo>
                  <a:cubicBezTo>
                    <a:pt x="17651" y="11999"/>
                    <a:pt x="19253" y="13090"/>
                    <a:pt x="20902" y="14089"/>
                  </a:cubicBezTo>
                  <a:cubicBezTo>
                    <a:pt x="20275" y="14043"/>
                    <a:pt x="19625" y="13950"/>
                    <a:pt x="19021" y="13764"/>
                  </a:cubicBezTo>
                  <a:cubicBezTo>
                    <a:pt x="19021" y="13764"/>
                    <a:pt x="18998" y="13741"/>
                    <a:pt x="18974" y="13718"/>
                  </a:cubicBezTo>
                  <a:cubicBezTo>
                    <a:pt x="18487" y="13276"/>
                    <a:pt x="17813" y="13021"/>
                    <a:pt x="17279" y="12626"/>
                  </a:cubicBezTo>
                  <a:cubicBezTo>
                    <a:pt x="16791" y="12278"/>
                    <a:pt x="16327" y="11883"/>
                    <a:pt x="15909" y="11465"/>
                  </a:cubicBezTo>
                  <a:cubicBezTo>
                    <a:pt x="15978" y="11279"/>
                    <a:pt x="16048" y="11070"/>
                    <a:pt x="16118" y="10861"/>
                  </a:cubicBezTo>
                  <a:lnTo>
                    <a:pt x="16118" y="10838"/>
                  </a:lnTo>
                  <a:close/>
                  <a:moveTo>
                    <a:pt x="16396" y="10025"/>
                  </a:moveTo>
                  <a:cubicBezTo>
                    <a:pt x="17000" y="10629"/>
                    <a:pt x="18161" y="11116"/>
                    <a:pt x="18719" y="11488"/>
                  </a:cubicBezTo>
                  <a:cubicBezTo>
                    <a:pt x="20043" y="12324"/>
                    <a:pt x="21343" y="13183"/>
                    <a:pt x="22667" y="13996"/>
                  </a:cubicBezTo>
                  <a:cubicBezTo>
                    <a:pt x="22342" y="14066"/>
                    <a:pt x="22017" y="14089"/>
                    <a:pt x="21715" y="14112"/>
                  </a:cubicBezTo>
                  <a:cubicBezTo>
                    <a:pt x="21692" y="14066"/>
                    <a:pt x="21668" y="14043"/>
                    <a:pt x="21645" y="14043"/>
                  </a:cubicBezTo>
                  <a:cubicBezTo>
                    <a:pt x="19834" y="12905"/>
                    <a:pt x="17999" y="11813"/>
                    <a:pt x="16187" y="10675"/>
                  </a:cubicBezTo>
                  <a:cubicBezTo>
                    <a:pt x="16234" y="10489"/>
                    <a:pt x="16327" y="10257"/>
                    <a:pt x="16396" y="10048"/>
                  </a:cubicBezTo>
                  <a:lnTo>
                    <a:pt x="16396" y="10025"/>
                  </a:lnTo>
                  <a:close/>
                  <a:moveTo>
                    <a:pt x="9638" y="53943"/>
                  </a:moveTo>
                  <a:cubicBezTo>
                    <a:pt x="9637" y="54329"/>
                    <a:pt x="9615" y="54692"/>
                    <a:pt x="9592" y="55056"/>
                  </a:cubicBezTo>
                  <a:cubicBezTo>
                    <a:pt x="9313" y="54963"/>
                    <a:pt x="9034" y="54894"/>
                    <a:pt x="8733" y="54847"/>
                  </a:cubicBezTo>
                  <a:cubicBezTo>
                    <a:pt x="9049" y="54553"/>
                    <a:pt x="9344" y="54259"/>
                    <a:pt x="9638" y="53943"/>
                  </a:cubicBezTo>
                  <a:close/>
                  <a:moveTo>
                    <a:pt x="8315" y="55265"/>
                  </a:moveTo>
                  <a:cubicBezTo>
                    <a:pt x="8733" y="55312"/>
                    <a:pt x="9151" y="55428"/>
                    <a:pt x="9592" y="55497"/>
                  </a:cubicBezTo>
                  <a:cubicBezTo>
                    <a:pt x="9592" y="55776"/>
                    <a:pt x="9569" y="56078"/>
                    <a:pt x="9545" y="56357"/>
                  </a:cubicBezTo>
                  <a:cubicBezTo>
                    <a:pt x="9244" y="56264"/>
                    <a:pt x="8942" y="56171"/>
                    <a:pt x="8640" y="56125"/>
                  </a:cubicBezTo>
                  <a:lnTo>
                    <a:pt x="7641" y="55869"/>
                  </a:lnTo>
                  <a:cubicBezTo>
                    <a:pt x="7873" y="55683"/>
                    <a:pt x="8106" y="55474"/>
                    <a:pt x="8315" y="55265"/>
                  </a:cubicBezTo>
                  <a:close/>
                  <a:moveTo>
                    <a:pt x="7246" y="56241"/>
                  </a:moveTo>
                  <a:lnTo>
                    <a:pt x="8500" y="56566"/>
                  </a:lnTo>
                  <a:cubicBezTo>
                    <a:pt x="8849" y="56682"/>
                    <a:pt x="9197" y="56775"/>
                    <a:pt x="9545" y="56821"/>
                  </a:cubicBezTo>
                  <a:lnTo>
                    <a:pt x="9499" y="58006"/>
                  </a:lnTo>
                  <a:cubicBezTo>
                    <a:pt x="8454" y="57611"/>
                    <a:pt x="7200" y="57448"/>
                    <a:pt x="6085" y="57216"/>
                  </a:cubicBezTo>
                  <a:cubicBezTo>
                    <a:pt x="6480" y="56891"/>
                    <a:pt x="6875" y="56566"/>
                    <a:pt x="7246" y="56241"/>
                  </a:cubicBezTo>
                  <a:close/>
                  <a:moveTo>
                    <a:pt x="5760" y="57471"/>
                  </a:moveTo>
                  <a:cubicBezTo>
                    <a:pt x="6968" y="57797"/>
                    <a:pt x="8268" y="58308"/>
                    <a:pt x="9499" y="58424"/>
                  </a:cubicBezTo>
                  <a:cubicBezTo>
                    <a:pt x="9499" y="58702"/>
                    <a:pt x="9476" y="59004"/>
                    <a:pt x="9476" y="59306"/>
                  </a:cubicBezTo>
                  <a:cubicBezTo>
                    <a:pt x="7920" y="58888"/>
                    <a:pt x="6317" y="58633"/>
                    <a:pt x="4738" y="58261"/>
                  </a:cubicBezTo>
                  <a:lnTo>
                    <a:pt x="4901" y="58168"/>
                  </a:lnTo>
                  <a:cubicBezTo>
                    <a:pt x="5179" y="57936"/>
                    <a:pt x="5481" y="57704"/>
                    <a:pt x="5760" y="57471"/>
                  </a:cubicBezTo>
                  <a:close/>
                  <a:moveTo>
                    <a:pt x="26615" y="54894"/>
                  </a:moveTo>
                  <a:cubicBezTo>
                    <a:pt x="28566" y="56287"/>
                    <a:pt x="30540" y="57634"/>
                    <a:pt x="32514" y="58981"/>
                  </a:cubicBezTo>
                  <a:lnTo>
                    <a:pt x="32537" y="58958"/>
                  </a:lnTo>
                  <a:cubicBezTo>
                    <a:pt x="33211" y="59422"/>
                    <a:pt x="33791" y="59701"/>
                    <a:pt x="34163" y="60444"/>
                  </a:cubicBezTo>
                  <a:cubicBezTo>
                    <a:pt x="31794" y="58702"/>
                    <a:pt x="29100" y="57239"/>
                    <a:pt x="26522" y="55869"/>
                  </a:cubicBezTo>
                  <a:cubicBezTo>
                    <a:pt x="26545" y="55544"/>
                    <a:pt x="26592" y="55219"/>
                    <a:pt x="26615" y="54894"/>
                  </a:cubicBezTo>
                  <a:close/>
                  <a:moveTo>
                    <a:pt x="26499" y="56241"/>
                  </a:moveTo>
                  <a:cubicBezTo>
                    <a:pt x="29100" y="57936"/>
                    <a:pt x="31701" y="59771"/>
                    <a:pt x="34418" y="61257"/>
                  </a:cubicBezTo>
                  <a:cubicBezTo>
                    <a:pt x="34418" y="61373"/>
                    <a:pt x="34418" y="61466"/>
                    <a:pt x="34418" y="61559"/>
                  </a:cubicBezTo>
                  <a:cubicBezTo>
                    <a:pt x="32003" y="59794"/>
                    <a:pt x="29030" y="58470"/>
                    <a:pt x="26406" y="56961"/>
                  </a:cubicBezTo>
                  <a:lnTo>
                    <a:pt x="26429" y="56937"/>
                  </a:lnTo>
                  <a:cubicBezTo>
                    <a:pt x="26452" y="56705"/>
                    <a:pt x="26476" y="56473"/>
                    <a:pt x="26499" y="56241"/>
                  </a:cubicBezTo>
                  <a:close/>
                  <a:moveTo>
                    <a:pt x="4390" y="58540"/>
                  </a:moveTo>
                  <a:cubicBezTo>
                    <a:pt x="6039" y="59028"/>
                    <a:pt x="7757" y="59562"/>
                    <a:pt x="9499" y="59794"/>
                  </a:cubicBezTo>
                  <a:cubicBezTo>
                    <a:pt x="9499" y="60514"/>
                    <a:pt x="9476" y="61257"/>
                    <a:pt x="9453" y="62000"/>
                  </a:cubicBezTo>
                  <a:cubicBezTo>
                    <a:pt x="7037" y="61164"/>
                    <a:pt x="4343" y="60862"/>
                    <a:pt x="1789" y="60491"/>
                  </a:cubicBezTo>
                  <a:cubicBezTo>
                    <a:pt x="2114" y="60142"/>
                    <a:pt x="2485" y="59840"/>
                    <a:pt x="2880" y="59562"/>
                  </a:cubicBezTo>
                  <a:cubicBezTo>
                    <a:pt x="4924" y="59956"/>
                    <a:pt x="6944" y="60467"/>
                    <a:pt x="8988" y="60885"/>
                  </a:cubicBezTo>
                  <a:cubicBezTo>
                    <a:pt x="9010" y="60890"/>
                    <a:pt x="9031" y="60893"/>
                    <a:pt x="9051" y="60893"/>
                  </a:cubicBezTo>
                  <a:cubicBezTo>
                    <a:pt x="9305" y="60893"/>
                    <a:pt x="9384" y="60507"/>
                    <a:pt x="9104" y="60421"/>
                  </a:cubicBezTo>
                  <a:cubicBezTo>
                    <a:pt x="7200" y="59910"/>
                    <a:pt x="5249" y="59515"/>
                    <a:pt x="3275" y="59283"/>
                  </a:cubicBezTo>
                  <a:cubicBezTo>
                    <a:pt x="3647" y="59028"/>
                    <a:pt x="4018" y="58795"/>
                    <a:pt x="4390" y="58540"/>
                  </a:cubicBezTo>
                  <a:close/>
                  <a:moveTo>
                    <a:pt x="26383" y="57355"/>
                  </a:moveTo>
                  <a:cubicBezTo>
                    <a:pt x="28984" y="58935"/>
                    <a:pt x="31585" y="60885"/>
                    <a:pt x="34349" y="62070"/>
                  </a:cubicBezTo>
                  <a:lnTo>
                    <a:pt x="34395" y="62070"/>
                  </a:lnTo>
                  <a:cubicBezTo>
                    <a:pt x="34372" y="62232"/>
                    <a:pt x="34372" y="62325"/>
                    <a:pt x="34372" y="62441"/>
                  </a:cubicBezTo>
                  <a:lnTo>
                    <a:pt x="34372" y="62418"/>
                  </a:lnTo>
                  <a:cubicBezTo>
                    <a:pt x="34372" y="62650"/>
                    <a:pt x="34349" y="62883"/>
                    <a:pt x="34325" y="63092"/>
                  </a:cubicBezTo>
                  <a:cubicBezTo>
                    <a:pt x="31724" y="61396"/>
                    <a:pt x="29007" y="59794"/>
                    <a:pt x="26290" y="58261"/>
                  </a:cubicBezTo>
                  <a:cubicBezTo>
                    <a:pt x="26336" y="57982"/>
                    <a:pt x="26360" y="57657"/>
                    <a:pt x="26383" y="57355"/>
                  </a:cubicBezTo>
                  <a:close/>
                  <a:moveTo>
                    <a:pt x="1487" y="60885"/>
                  </a:moveTo>
                  <a:cubicBezTo>
                    <a:pt x="4134" y="61327"/>
                    <a:pt x="6782" y="62047"/>
                    <a:pt x="9453" y="62325"/>
                  </a:cubicBezTo>
                  <a:lnTo>
                    <a:pt x="9453" y="63533"/>
                  </a:lnTo>
                  <a:cubicBezTo>
                    <a:pt x="6666" y="62906"/>
                    <a:pt x="3902" y="62256"/>
                    <a:pt x="1115" y="61652"/>
                  </a:cubicBezTo>
                  <a:cubicBezTo>
                    <a:pt x="1185" y="61396"/>
                    <a:pt x="1301" y="61118"/>
                    <a:pt x="1463" y="60885"/>
                  </a:cubicBezTo>
                  <a:close/>
                  <a:moveTo>
                    <a:pt x="26267" y="58656"/>
                  </a:moveTo>
                  <a:cubicBezTo>
                    <a:pt x="28868" y="60467"/>
                    <a:pt x="31562" y="62232"/>
                    <a:pt x="34279" y="63858"/>
                  </a:cubicBezTo>
                  <a:cubicBezTo>
                    <a:pt x="34257" y="64100"/>
                    <a:pt x="34256" y="64300"/>
                    <a:pt x="34236" y="64518"/>
                  </a:cubicBezTo>
                  <a:lnTo>
                    <a:pt x="34236" y="64518"/>
                  </a:lnTo>
                  <a:cubicBezTo>
                    <a:pt x="31686" y="62759"/>
                    <a:pt x="28861" y="61230"/>
                    <a:pt x="26151" y="59747"/>
                  </a:cubicBezTo>
                  <a:cubicBezTo>
                    <a:pt x="26197" y="59376"/>
                    <a:pt x="26220" y="59028"/>
                    <a:pt x="26267" y="58656"/>
                  </a:cubicBezTo>
                  <a:close/>
                  <a:moveTo>
                    <a:pt x="999" y="62047"/>
                  </a:moveTo>
                  <a:cubicBezTo>
                    <a:pt x="2300" y="62372"/>
                    <a:pt x="3600" y="62697"/>
                    <a:pt x="4924" y="63022"/>
                  </a:cubicBezTo>
                  <a:lnTo>
                    <a:pt x="6851" y="63510"/>
                  </a:lnTo>
                  <a:lnTo>
                    <a:pt x="8152" y="63812"/>
                  </a:lnTo>
                  <a:cubicBezTo>
                    <a:pt x="8322" y="63929"/>
                    <a:pt x="8521" y="63988"/>
                    <a:pt x="8721" y="63988"/>
                  </a:cubicBezTo>
                  <a:cubicBezTo>
                    <a:pt x="8876" y="63988"/>
                    <a:pt x="9032" y="63952"/>
                    <a:pt x="9174" y="63881"/>
                  </a:cubicBezTo>
                  <a:lnTo>
                    <a:pt x="9174" y="63905"/>
                  </a:lnTo>
                  <a:lnTo>
                    <a:pt x="9220" y="64021"/>
                  </a:lnTo>
                  <a:cubicBezTo>
                    <a:pt x="9244" y="64114"/>
                    <a:pt x="9336" y="64183"/>
                    <a:pt x="9429" y="64206"/>
                  </a:cubicBezTo>
                  <a:lnTo>
                    <a:pt x="9429" y="64996"/>
                  </a:lnTo>
                  <a:cubicBezTo>
                    <a:pt x="6712" y="64067"/>
                    <a:pt x="3716" y="63556"/>
                    <a:pt x="883" y="62976"/>
                  </a:cubicBezTo>
                  <a:cubicBezTo>
                    <a:pt x="906" y="62650"/>
                    <a:pt x="929" y="62349"/>
                    <a:pt x="976" y="62047"/>
                  </a:cubicBezTo>
                  <a:close/>
                  <a:moveTo>
                    <a:pt x="26104" y="60212"/>
                  </a:moveTo>
                  <a:cubicBezTo>
                    <a:pt x="28705" y="61930"/>
                    <a:pt x="31376" y="63696"/>
                    <a:pt x="34163" y="65112"/>
                  </a:cubicBezTo>
                  <a:lnTo>
                    <a:pt x="34209" y="65112"/>
                  </a:lnTo>
                  <a:cubicBezTo>
                    <a:pt x="34186" y="65344"/>
                    <a:pt x="34186" y="65553"/>
                    <a:pt x="34163" y="65762"/>
                  </a:cubicBezTo>
                  <a:lnTo>
                    <a:pt x="34163" y="65739"/>
                  </a:lnTo>
                  <a:cubicBezTo>
                    <a:pt x="31562" y="64090"/>
                    <a:pt x="28705" y="62720"/>
                    <a:pt x="26011" y="61211"/>
                  </a:cubicBezTo>
                  <a:cubicBezTo>
                    <a:pt x="26034" y="60885"/>
                    <a:pt x="26058" y="60537"/>
                    <a:pt x="26104" y="60212"/>
                  </a:cubicBezTo>
                  <a:close/>
                  <a:moveTo>
                    <a:pt x="883" y="63440"/>
                  </a:moveTo>
                  <a:cubicBezTo>
                    <a:pt x="3623" y="64230"/>
                    <a:pt x="6550" y="65112"/>
                    <a:pt x="9360" y="65437"/>
                  </a:cubicBezTo>
                  <a:lnTo>
                    <a:pt x="9429" y="65437"/>
                  </a:lnTo>
                  <a:lnTo>
                    <a:pt x="9429" y="66366"/>
                  </a:lnTo>
                  <a:cubicBezTo>
                    <a:pt x="9406" y="66320"/>
                    <a:pt x="9360" y="66273"/>
                    <a:pt x="9313" y="66273"/>
                  </a:cubicBezTo>
                  <a:cubicBezTo>
                    <a:pt x="6573" y="65414"/>
                    <a:pt x="3693" y="64880"/>
                    <a:pt x="883" y="64230"/>
                  </a:cubicBezTo>
                  <a:cubicBezTo>
                    <a:pt x="883" y="63974"/>
                    <a:pt x="883" y="63696"/>
                    <a:pt x="883" y="63440"/>
                  </a:cubicBezTo>
                  <a:close/>
                  <a:moveTo>
                    <a:pt x="25965" y="61629"/>
                  </a:moveTo>
                  <a:cubicBezTo>
                    <a:pt x="28589" y="63231"/>
                    <a:pt x="31260" y="64973"/>
                    <a:pt x="34070" y="66227"/>
                  </a:cubicBezTo>
                  <a:cubicBezTo>
                    <a:pt x="34093" y="66250"/>
                    <a:pt x="34116" y="66250"/>
                    <a:pt x="34163" y="66250"/>
                  </a:cubicBezTo>
                  <a:cubicBezTo>
                    <a:pt x="34116" y="66343"/>
                    <a:pt x="34116" y="66413"/>
                    <a:pt x="34116" y="66506"/>
                  </a:cubicBezTo>
                  <a:lnTo>
                    <a:pt x="34140" y="66459"/>
                  </a:lnTo>
                  <a:lnTo>
                    <a:pt x="34093" y="67202"/>
                  </a:lnTo>
                  <a:cubicBezTo>
                    <a:pt x="31631" y="65344"/>
                    <a:pt x="28659" y="63928"/>
                    <a:pt x="25872" y="62581"/>
                  </a:cubicBezTo>
                  <a:cubicBezTo>
                    <a:pt x="25895" y="62256"/>
                    <a:pt x="25941" y="61930"/>
                    <a:pt x="25965" y="61629"/>
                  </a:cubicBezTo>
                  <a:close/>
                  <a:moveTo>
                    <a:pt x="25825" y="62952"/>
                  </a:moveTo>
                  <a:cubicBezTo>
                    <a:pt x="28543" y="64415"/>
                    <a:pt x="31120" y="66157"/>
                    <a:pt x="33861" y="67551"/>
                  </a:cubicBezTo>
                  <a:cubicBezTo>
                    <a:pt x="33896" y="67574"/>
                    <a:pt x="33931" y="67586"/>
                    <a:pt x="33965" y="67586"/>
                  </a:cubicBezTo>
                  <a:cubicBezTo>
                    <a:pt x="34000" y="67586"/>
                    <a:pt x="34035" y="67574"/>
                    <a:pt x="34070" y="67551"/>
                  </a:cubicBezTo>
                  <a:lnTo>
                    <a:pt x="34070" y="67551"/>
                  </a:lnTo>
                  <a:cubicBezTo>
                    <a:pt x="34023" y="68062"/>
                    <a:pt x="34000" y="68549"/>
                    <a:pt x="33977" y="69014"/>
                  </a:cubicBezTo>
                  <a:lnTo>
                    <a:pt x="33977" y="68991"/>
                  </a:lnTo>
                  <a:cubicBezTo>
                    <a:pt x="33954" y="68944"/>
                    <a:pt x="33931" y="68898"/>
                    <a:pt x="33884" y="68874"/>
                  </a:cubicBezTo>
                  <a:cubicBezTo>
                    <a:pt x="31283" y="67086"/>
                    <a:pt x="28473" y="65553"/>
                    <a:pt x="25709" y="64067"/>
                  </a:cubicBezTo>
                  <a:cubicBezTo>
                    <a:pt x="25732" y="63696"/>
                    <a:pt x="25779" y="63324"/>
                    <a:pt x="25825" y="62952"/>
                  </a:cubicBezTo>
                  <a:close/>
                  <a:moveTo>
                    <a:pt x="929" y="64624"/>
                  </a:moveTo>
                  <a:cubicBezTo>
                    <a:pt x="3670" y="65321"/>
                    <a:pt x="6410" y="66157"/>
                    <a:pt x="9197" y="66668"/>
                  </a:cubicBezTo>
                  <a:cubicBezTo>
                    <a:pt x="9212" y="66671"/>
                    <a:pt x="9227" y="66673"/>
                    <a:pt x="9242" y="66673"/>
                  </a:cubicBezTo>
                  <a:cubicBezTo>
                    <a:pt x="9337" y="66673"/>
                    <a:pt x="9412" y="66610"/>
                    <a:pt x="9453" y="66529"/>
                  </a:cubicBezTo>
                  <a:cubicBezTo>
                    <a:pt x="9453" y="67388"/>
                    <a:pt x="9453" y="68271"/>
                    <a:pt x="9476" y="69153"/>
                  </a:cubicBezTo>
                  <a:cubicBezTo>
                    <a:pt x="6666" y="68364"/>
                    <a:pt x="3809" y="67667"/>
                    <a:pt x="999" y="66924"/>
                  </a:cubicBezTo>
                  <a:cubicBezTo>
                    <a:pt x="976" y="66645"/>
                    <a:pt x="953" y="66366"/>
                    <a:pt x="953" y="66088"/>
                  </a:cubicBezTo>
                  <a:lnTo>
                    <a:pt x="953" y="66064"/>
                  </a:lnTo>
                  <a:cubicBezTo>
                    <a:pt x="3693" y="66599"/>
                    <a:pt x="6410" y="67295"/>
                    <a:pt x="9058" y="68131"/>
                  </a:cubicBezTo>
                  <a:cubicBezTo>
                    <a:pt x="9092" y="68143"/>
                    <a:pt x="9123" y="68148"/>
                    <a:pt x="9153" y="68148"/>
                  </a:cubicBezTo>
                  <a:cubicBezTo>
                    <a:pt x="9429" y="68148"/>
                    <a:pt x="9514" y="67702"/>
                    <a:pt x="9220" y="67597"/>
                  </a:cubicBezTo>
                  <a:cubicBezTo>
                    <a:pt x="6550" y="66645"/>
                    <a:pt x="3763" y="66018"/>
                    <a:pt x="953" y="65693"/>
                  </a:cubicBezTo>
                  <a:cubicBezTo>
                    <a:pt x="953" y="65437"/>
                    <a:pt x="929" y="65182"/>
                    <a:pt x="929" y="64926"/>
                  </a:cubicBezTo>
                  <a:lnTo>
                    <a:pt x="929" y="64624"/>
                  </a:lnTo>
                  <a:close/>
                  <a:moveTo>
                    <a:pt x="25663" y="64415"/>
                  </a:moveTo>
                  <a:cubicBezTo>
                    <a:pt x="28334" y="65995"/>
                    <a:pt x="30935" y="67736"/>
                    <a:pt x="33605" y="69339"/>
                  </a:cubicBezTo>
                  <a:cubicBezTo>
                    <a:pt x="33648" y="69373"/>
                    <a:pt x="33697" y="69388"/>
                    <a:pt x="33745" y="69388"/>
                  </a:cubicBezTo>
                  <a:cubicBezTo>
                    <a:pt x="33828" y="69388"/>
                    <a:pt x="33910" y="69343"/>
                    <a:pt x="33954" y="69269"/>
                  </a:cubicBezTo>
                  <a:lnTo>
                    <a:pt x="33954" y="69269"/>
                  </a:lnTo>
                  <a:lnTo>
                    <a:pt x="33931" y="69827"/>
                  </a:lnTo>
                  <a:cubicBezTo>
                    <a:pt x="31213" y="68247"/>
                    <a:pt x="28403" y="66808"/>
                    <a:pt x="25523" y="65553"/>
                  </a:cubicBezTo>
                  <a:cubicBezTo>
                    <a:pt x="25570" y="65182"/>
                    <a:pt x="25616" y="64787"/>
                    <a:pt x="25663" y="64415"/>
                  </a:cubicBezTo>
                  <a:close/>
                  <a:moveTo>
                    <a:pt x="999" y="67388"/>
                  </a:moveTo>
                  <a:lnTo>
                    <a:pt x="999" y="67388"/>
                  </a:lnTo>
                  <a:cubicBezTo>
                    <a:pt x="3763" y="68317"/>
                    <a:pt x="6573" y="69083"/>
                    <a:pt x="9429" y="69664"/>
                  </a:cubicBezTo>
                  <a:lnTo>
                    <a:pt x="9499" y="69664"/>
                  </a:lnTo>
                  <a:cubicBezTo>
                    <a:pt x="9499" y="70012"/>
                    <a:pt x="9499" y="70338"/>
                    <a:pt x="9522" y="70686"/>
                  </a:cubicBezTo>
                  <a:cubicBezTo>
                    <a:pt x="8709" y="70105"/>
                    <a:pt x="6898" y="69943"/>
                    <a:pt x="6108" y="69734"/>
                  </a:cubicBezTo>
                  <a:cubicBezTo>
                    <a:pt x="4436" y="69293"/>
                    <a:pt x="2741" y="68851"/>
                    <a:pt x="1045" y="68456"/>
                  </a:cubicBezTo>
                  <a:cubicBezTo>
                    <a:pt x="1022" y="68108"/>
                    <a:pt x="999" y="67760"/>
                    <a:pt x="999" y="67388"/>
                  </a:cubicBezTo>
                  <a:close/>
                  <a:moveTo>
                    <a:pt x="25500" y="65902"/>
                  </a:moveTo>
                  <a:cubicBezTo>
                    <a:pt x="28334" y="67365"/>
                    <a:pt x="31120" y="68898"/>
                    <a:pt x="33907" y="70454"/>
                  </a:cubicBezTo>
                  <a:cubicBezTo>
                    <a:pt x="33864" y="70782"/>
                    <a:pt x="33840" y="71110"/>
                    <a:pt x="33818" y="71419"/>
                  </a:cubicBezTo>
                  <a:lnTo>
                    <a:pt x="33818" y="71419"/>
                  </a:lnTo>
                  <a:cubicBezTo>
                    <a:pt x="30922" y="69937"/>
                    <a:pt x="28095" y="68545"/>
                    <a:pt x="25407" y="66691"/>
                  </a:cubicBezTo>
                  <a:cubicBezTo>
                    <a:pt x="25454" y="66436"/>
                    <a:pt x="25477" y="66180"/>
                    <a:pt x="25500" y="65902"/>
                  </a:cubicBezTo>
                  <a:close/>
                  <a:moveTo>
                    <a:pt x="1045" y="68898"/>
                  </a:moveTo>
                  <a:cubicBezTo>
                    <a:pt x="2392" y="69223"/>
                    <a:pt x="3716" y="69571"/>
                    <a:pt x="5040" y="69920"/>
                  </a:cubicBezTo>
                  <a:cubicBezTo>
                    <a:pt x="5667" y="70105"/>
                    <a:pt x="6294" y="70268"/>
                    <a:pt x="6921" y="70454"/>
                  </a:cubicBezTo>
                  <a:lnTo>
                    <a:pt x="8175" y="70802"/>
                  </a:lnTo>
                  <a:cubicBezTo>
                    <a:pt x="8438" y="70934"/>
                    <a:pt x="8725" y="70995"/>
                    <a:pt x="9018" y="70995"/>
                  </a:cubicBezTo>
                  <a:cubicBezTo>
                    <a:pt x="9139" y="70995"/>
                    <a:pt x="9261" y="70985"/>
                    <a:pt x="9383" y="70965"/>
                  </a:cubicBezTo>
                  <a:lnTo>
                    <a:pt x="9383" y="70965"/>
                  </a:lnTo>
                  <a:cubicBezTo>
                    <a:pt x="9360" y="71011"/>
                    <a:pt x="9360" y="71034"/>
                    <a:pt x="9360" y="71081"/>
                  </a:cubicBezTo>
                  <a:lnTo>
                    <a:pt x="9360" y="71127"/>
                  </a:lnTo>
                  <a:cubicBezTo>
                    <a:pt x="9383" y="71197"/>
                    <a:pt x="9453" y="71243"/>
                    <a:pt x="9522" y="71267"/>
                  </a:cubicBezTo>
                  <a:cubicBezTo>
                    <a:pt x="9522" y="71615"/>
                    <a:pt x="9545" y="71986"/>
                    <a:pt x="9545" y="72358"/>
                  </a:cubicBezTo>
                  <a:cubicBezTo>
                    <a:pt x="6898" y="71197"/>
                    <a:pt x="3902" y="70500"/>
                    <a:pt x="1069" y="69873"/>
                  </a:cubicBezTo>
                  <a:cubicBezTo>
                    <a:pt x="1069" y="69571"/>
                    <a:pt x="1069" y="69223"/>
                    <a:pt x="1045" y="68898"/>
                  </a:cubicBezTo>
                  <a:close/>
                  <a:moveTo>
                    <a:pt x="25338" y="67179"/>
                  </a:moveTo>
                  <a:cubicBezTo>
                    <a:pt x="27939" y="69060"/>
                    <a:pt x="30772" y="70895"/>
                    <a:pt x="33768" y="72033"/>
                  </a:cubicBezTo>
                  <a:cubicBezTo>
                    <a:pt x="33768" y="72312"/>
                    <a:pt x="33745" y="72567"/>
                    <a:pt x="33745" y="72823"/>
                  </a:cubicBezTo>
                  <a:lnTo>
                    <a:pt x="33745" y="72799"/>
                  </a:lnTo>
                  <a:cubicBezTo>
                    <a:pt x="31028" y="71150"/>
                    <a:pt x="28055" y="69687"/>
                    <a:pt x="25222" y="68178"/>
                  </a:cubicBezTo>
                  <a:cubicBezTo>
                    <a:pt x="25245" y="67853"/>
                    <a:pt x="25291" y="67504"/>
                    <a:pt x="25338" y="67179"/>
                  </a:cubicBezTo>
                  <a:close/>
                  <a:moveTo>
                    <a:pt x="1115" y="70268"/>
                  </a:moveTo>
                  <a:lnTo>
                    <a:pt x="1115" y="70268"/>
                  </a:lnTo>
                  <a:cubicBezTo>
                    <a:pt x="3925" y="71081"/>
                    <a:pt x="6735" y="72103"/>
                    <a:pt x="9569" y="72706"/>
                  </a:cubicBezTo>
                  <a:cubicBezTo>
                    <a:pt x="9592" y="73171"/>
                    <a:pt x="9615" y="73612"/>
                    <a:pt x="9615" y="74077"/>
                  </a:cubicBezTo>
                  <a:cubicBezTo>
                    <a:pt x="7014" y="72846"/>
                    <a:pt x="3972" y="72079"/>
                    <a:pt x="1138" y="71429"/>
                  </a:cubicBezTo>
                  <a:lnTo>
                    <a:pt x="1115" y="70268"/>
                  </a:lnTo>
                  <a:close/>
                  <a:moveTo>
                    <a:pt x="25198" y="68526"/>
                  </a:moveTo>
                  <a:cubicBezTo>
                    <a:pt x="27916" y="70221"/>
                    <a:pt x="30726" y="71963"/>
                    <a:pt x="33652" y="73217"/>
                  </a:cubicBezTo>
                  <a:cubicBezTo>
                    <a:pt x="33675" y="73241"/>
                    <a:pt x="33698" y="73241"/>
                    <a:pt x="33722" y="73241"/>
                  </a:cubicBezTo>
                  <a:lnTo>
                    <a:pt x="33652" y="74262"/>
                  </a:lnTo>
                  <a:cubicBezTo>
                    <a:pt x="31004" y="72521"/>
                    <a:pt x="27892" y="71150"/>
                    <a:pt x="25036" y="69780"/>
                  </a:cubicBezTo>
                  <a:cubicBezTo>
                    <a:pt x="25082" y="69362"/>
                    <a:pt x="25129" y="68944"/>
                    <a:pt x="25198" y="68526"/>
                  </a:cubicBezTo>
                  <a:close/>
                  <a:moveTo>
                    <a:pt x="1162" y="71801"/>
                  </a:moveTo>
                  <a:cubicBezTo>
                    <a:pt x="3948" y="72683"/>
                    <a:pt x="6735" y="73752"/>
                    <a:pt x="9545" y="74448"/>
                  </a:cubicBezTo>
                  <a:lnTo>
                    <a:pt x="9638" y="74448"/>
                  </a:lnTo>
                  <a:cubicBezTo>
                    <a:pt x="9638" y="74588"/>
                    <a:pt x="9638" y="74727"/>
                    <a:pt x="9662" y="74889"/>
                  </a:cubicBezTo>
                  <a:cubicBezTo>
                    <a:pt x="9630" y="74749"/>
                    <a:pt x="9494" y="74661"/>
                    <a:pt x="9358" y="74661"/>
                  </a:cubicBezTo>
                  <a:cubicBezTo>
                    <a:pt x="9292" y="74661"/>
                    <a:pt x="9227" y="74681"/>
                    <a:pt x="9174" y="74727"/>
                  </a:cubicBezTo>
                  <a:lnTo>
                    <a:pt x="9034" y="74843"/>
                  </a:lnTo>
                  <a:cubicBezTo>
                    <a:pt x="6433" y="74077"/>
                    <a:pt x="3809" y="73496"/>
                    <a:pt x="1208" y="72753"/>
                  </a:cubicBezTo>
                  <a:cubicBezTo>
                    <a:pt x="1185" y="72428"/>
                    <a:pt x="1185" y="72103"/>
                    <a:pt x="1162" y="71801"/>
                  </a:cubicBezTo>
                  <a:close/>
                  <a:moveTo>
                    <a:pt x="24989" y="70105"/>
                  </a:moveTo>
                  <a:cubicBezTo>
                    <a:pt x="27753" y="71731"/>
                    <a:pt x="30656" y="73496"/>
                    <a:pt x="33629" y="74727"/>
                  </a:cubicBezTo>
                  <a:cubicBezTo>
                    <a:pt x="33605" y="75006"/>
                    <a:pt x="33582" y="75238"/>
                    <a:pt x="33582" y="75493"/>
                  </a:cubicBezTo>
                  <a:lnTo>
                    <a:pt x="33582" y="75470"/>
                  </a:lnTo>
                  <a:cubicBezTo>
                    <a:pt x="30726" y="73914"/>
                    <a:pt x="27823" y="72428"/>
                    <a:pt x="24873" y="71058"/>
                  </a:cubicBezTo>
                  <a:cubicBezTo>
                    <a:pt x="24920" y="70732"/>
                    <a:pt x="24943" y="70430"/>
                    <a:pt x="24989" y="70105"/>
                  </a:cubicBezTo>
                  <a:close/>
                  <a:moveTo>
                    <a:pt x="1231" y="73078"/>
                  </a:moveTo>
                  <a:cubicBezTo>
                    <a:pt x="3623" y="73937"/>
                    <a:pt x="6085" y="74634"/>
                    <a:pt x="8570" y="75191"/>
                  </a:cubicBezTo>
                  <a:cubicBezTo>
                    <a:pt x="8222" y="75470"/>
                    <a:pt x="7897" y="75726"/>
                    <a:pt x="7571" y="75981"/>
                  </a:cubicBezTo>
                  <a:cubicBezTo>
                    <a:pt x="5528" y="75215"/>
                    <a:pt x="3391" y="74588"/>
                    <a:pt x="1278" y="74053"/>
                  </a:cubicBezTo>
                  <a:cubicBezTo>
                    <a:pt x="1254" y="73728"/>
                    <a:pt x="1231" y="73403"/>
                    <a:pt x="1231" y="73078"/>
                  </a:cubicBezTo>
                  <a:close/>
                  <a:moveTo>
                    <a:pt x="1301" y="74402"/>
                  </a:moveTo>
                  <a:lnTo>
                    <a:pt x="1301" y="74402"/>
                  </a:lnTo>
                  <a:cubicBezTo>
                    <a:pt x="3298" y="75006"/>
                    <a:pt x="5272" y="75656"/>
                    <a:pt x="7269" y="76236"/>
                  </a:cubicBezTo>
                  <a:lnTo>
                    <a:pt x="6573" y="76794"/>
                  </a:lnTo>
                  <a:cubicBezTo>
                    <a:pt x="4854" y="76236"/>
                    <a:pt x="3089" y="75772"/>
                    <a:pt x="1347" y="75284"/>
                  </a:cubicBezTo>
                  <a:cubicBezTo>
                    <a:pt x="1324" y="74982"/>
                    <a:pt x="1324" y="74704"/>
                    <a:pt x="1301" y="74402"/>
                  </a:cubicBezTo>
                  <a:close/>
                  <a:moveTo>
                    <a:pt x="24827" y="71429"/>
                  </a:moveTo>
                  <a:cubicBezTo>
                    <a:pt x="26174" y="72149"/>
                    <a:pt x="27521" y="72846"/>
                    <a:pt x="28868" y="73566"/>
                  </a:cubicBezTo>
                  <a:cubicBezTo>
                    <a:pt x="30215" y="74262"/>
                    <a:pt x="31817" y="75470"/>
                    <a:pt x="33280" y="75563"/>
                  </a:cubicBezTo>
                  <a:cubicBezTo>
                    <a:pt x="33118" y="75563"/>
                    <a:pt x="33048" y="75772"/>
                    <a:pt x="33164" y="75888"/>
                  </a:cubicBezTo>
                  <a:lnTo>
                    <a:pt x="33234" y="75981"/>
                  </a:lnTo>
                  <a:cubicBezTo>
                    <a:pt x="33288" y="76021"/>
                    <a:pt x="33350" y="76046"/>
                    <a:pt x="33410" y="76046"/>
                  </a:cubicBezTo>
                  <a:cubicBezTo>
                    <a:pt x="33454" y="76046"/>
                    <a:pt x="33497" y="76033"/>
                    <a:pt x="33536" y="76004"/>
                  </a:cubicBezTo>
                  <a:lnTo>
                    <a:pt x="33559" y="76004"/>
                  </a:lnTo>
                  <a:cubicBezTo>
                    <a:pt x="33514" y="76409"/>
                    <a:pt x="33491" y="76792"/>
                    <a:pt x="33468" y="77196"/>
                  </a:cubicBezTo>
                  <a:lnTo>
                    <a:pt x="33468" y="77196"/>
                  </a:lnTo>
                  <a:cubicBezTo>
                    <a:pt x="30871" y="75230"/>
                    <a:pt x="27675" y="73748"/>
                    <a:pt x="24711" y="72428"/>
                  </a:cubicBezTo>
                  <a:cubicBezTo>
                    <a:pt x="24757" y="72103"/>
                    <a:pt x="24804" y="71777"/>
                    <a:pt x="24827" y="71429"/>
                  </a:cubicBezTo>
                  <a:close/>
                  <a:moveTo>
                    <a:pt x="15491" y="12765"/>
                  </a:moveTo>
                  <a:cubicBezTo>
                    <a:pt x="16995" y="14037"/>
                    <a:pt x="19289" y="14858"/>
                    <a:pt x="21470" y="14858"/>
                  </a:cubicBezTo>
                  <a:cubicBezTo>
                    <a:pt x="22994" y="14858"/>
                    <a:pt x="24462" y="14458"/>
                    <a:pt x="25570" y="13532"/>
                  </a:cubicBezTo>
                  <a:cubicBezTo>
                    <a:pt x="25895" y="14948"/>
                    <a:pt x="26174" y="16388"/>
                    <a:pt x="26383" y="17875"/>
                  </a:cubicBezTo>
                  <a:cubicBezTo>
                    <a:pt x="27312" y="24308"/>
                    <a:pt x="27312" y="30810"/>
                    <a:pt x="27033" y="37267"/>
                  </a:cubicBezTo>
                  <a:cubicBezTo>
                    <a:pt x="26824" y="42910"/>
                    <a:pt x="26452" y="48553"/>
                    <a:pt x="25965" y="54197"/>
                  </a:cubicBezTo>
                  <a:cubicBezTo>
                    <a:pt x="25965" y="54243"/>
                    <a:pt x="25965" y="54313"/>
                    <a:pt x="25965" y="54359"/>
                  </a:cubicBezTo>
                  <a:cubicBezTo>
                    <a:pt x="25825" y="56055"/>
                    <a:pt x="25663" y="57750"/>
                    <a:pt x="25500" y="59422"/>
                  </a:cubicBezTo>
                  <a:cubicBezTo>
                    <a:pt x="25492" y="59421"/>
                    <a:pt x="25484" y="59421"/>
                    <a:pt x="25477" y="59421"/>
                  </a:cubicBezTo>
                  <a:cubicBezTo>
                    <a:pt x="25305" y="59421"/>
                    <a:pt x="25205" y="59659"/>
                    <a:pt x="25361" y="59747"/>
                  </a:cubicBezTo>
                  <a:lnTo>
                    <a:pt x="25454" y="59817"/>
                  </a:lnTo>
                  <a:cubicBezTo>
                    <a:pt x="25384" y="60653"/>
                    <a:pt x="25291" y="61466"/>
                    <a:pt x="25222" y="62279"/>
                  </a:cubicBezTo>
                  <a:cubicBezTo>
                    <a:pt x="25205" y="62275"/>
                    <a:pt x="25189" y="62273"/>
                    <a:pt x="25173" y="62273"/>
                  </a:cubicBezTo>
                  <a:cubicBezTo>
                    <a:pt x="25014" y="62273"/>
                    <a:pt x="24913" y="62475"/>
                    <a:pt x="25082" y="62581"/>
                  </a:cubicBezTo>
                  <a:cubicBezTo>
                    <a:pt x="25105" y="62604"/>
                    <a:pt x="25152" y="62604"/>
                    <a:pt x="25175" y="62627"/>
                  </a:cubicBezTo>
                  <a:cubicBezTo>
                    <a:pt x="25082" y="63533"/>
                    <a:pt x="24989" y="64415"/>
                    <a:pt x="24896" y="65321"/>
                  </a:cubicBezTo>
                  <a:cubicBezTo>
                    <a:pt x="24734" y="65321"/>
                    <a:pt x="24641" y="65507"/>
                    <a:pt x="24804" y="65577"/>
                  </a:cubicBezTo>
                  <a:lnTo>
                    <a:pt x="24850" y="65623"/>
                  </a:lnTo>
                  <a:cubicBezTo>
                    <a:pt x="24757" y="66366"/>
                    <a:pt x="24687" y="67109"/>
                    <a:pt x="24595" y="67853"/>
                  </a:cubicBezTo>
                  <a:cubicBezTo>
                    <a:pt x="24587" y="67852"/>
                    <a:pt x="24579" y="67851"/>
                    <a:pt x="24572" y="67851"/>
                  </a:cubicBezTo>
                  <a:cubicBezTo>
                    <a:pt x="24424" y="67851"/>
                    <a:pt x="24347" y="68066"/>
                    <a:pt x="24502" y="68155"/>
                  </a:cubicBezTo>
                  <a:lnTo>
                    <a:pt x="24548" y="68178"/>
                  </a:lnTo>
                  <a:cubicBezTo>
                    <a:pt x="24339" y="70082"/>
                    <a:pt x="24084" y="72010"/>
                    <a:pt x="23828" y="73914"/>
                  </a:cubicBezTo>
                  <a:cubicBezTo>
                    <a:pt x="23758" y="73937"/>
                    <a:pt x="23735" y="74030"/>
                    <a:pt x="23782" y="74100"/>
                  </a:cubicBezTo>
                  <a:lnTo>
                    <a:pt x="23805" y="74077"/>
                  </a:lnTo>
                  <a:lnTo>
                    <a:pt x="23805" y="74077"/>
                  </a:lnTo>
                  <a:cubicBezTo>
                    <a:pt x="23689" y="74843"/>
                    <a:pt x="23596" y="75609"/>
                    <a:pt x="23503" y="76399"/>
                  </a:cubicBezTo>
                  <a:cubicBezTo>
                    <a:pt x="22040" y="76678"/>
                    <a:pt x="20530" y="77142"/>
                    <a:pt x="19090" y="77560"/>
                  </a:cubicBezTo>
                  <a:cubicBezTo>
                    <a:pt x="19880" y="73148"/>
                    <a:pt x="20554" y="68689"/>
                    <a:pt x="20670" y="64206"/>
                  </a:cubicBezTo>
                  <a:cubicBezTo>
                    <a:pt x="20763" y="61629"/>
                    <a:pt x="20855" y="58818"/>
                    <a:pt x="20275" y="56287"/>
                  </a:cubicBezTo>
                  <a:cubicBezTo>
                    <a:pt x="20066" y="55335"/>
                    <a:pt x="19508" y="54499"/>
                    <a:pt x="18672" y="54290"/>
                  </a:cubicBezTo>
                  <a:cubicBezTo>
                    <a:pt x="18716" y="54115"/>
                    <a:pt x="18595" y="53939"/>
                    <a:pt x="18425" y="53939"/>
                  </a:cubicBezTo>
                  <a:cubicBezTo>
                    <a:pt x="18415" y="53939"/>
                    <a:pt x="18404" y="53940"/>
                    <a:pt x="18394" y="53941"/>
                  </a:cubicBezTo>
                  <a:cubicBezTo>
                    <a:pt x="16652" y="54081"/>
                    <a:pt x="15955" y="55567"/>
                    <a:pt x="15653" y="57146"/>
                  </a:cubicBezTo>
                  <a:cubicBezTo>
                    <a:pt x="15166" y="59747"/>
                    <a:pt x="15119" y="62534"/>
                    <a:pt x="15142" y="65182"/>
                  </a:cubicBezTo>
                  <a:cubicBezTo>
                    <a:pt x="15119" y="69339"/>
                    <a:pt x="15560" y="73473"/>
                    <a:pt x="16466" y="77537"/>
                  </a:cubicBezTo>
                  <a:cubicBezTo>
                    <a:pt x="14213" y="77351"/>
                    <a:pt x="12054" y="76538"/>
                    <a:pt x="10219" y="75215"/>
                  </a:cubicBezTo>
                  <a:cubicBezTo>
                    <a:pt x="10126" y="61954"/>
                    <a:pt x="10358" y="48786"/>
                    <a:pt x="11705" y="35571"/>
                  </a:cubicBezTo>
                  <a:cubicBezTo>
                    <a:pt x="12472" y="28000"/>
                    <a:pt x="13284" y="20127"/>
                    <a:pt x="15491" y="12765"/>
                  </a:cubicBezTo>
                  <a:close/>
                  <a:moveTo>
                    <a:pt x="1347" y="75586"/>
                  </a:moveTo>
                  <a:cubicBezTo>
                    <a:pt x="2973" y="76097"/>
                    <a:pt x="4622" y="76608"/>
                    <a:pt x="6294" y="77026"/>
                  </a:cubicBezTo>
                  <a:lnTo>
                    <a:pt x="5597" y="77583"/>
                  </a:lnTo>
                  <a:cubicBezTo>
                    <a:pt x="4181" y="77258"/>
                    <a:pt x="2787" y="76887"/>
                    <a:pt x="1394" y="76469"/>
                  </a:cubicBezTo>
                  <a:cubicBezTo>
                    <a:pt x="1371" y="76190"/>
                    <a:pt x="1371" y="75888"/>
                    <a:pt x="1347" y="75586"/>
                  </a:cubicBezTo>
                  <a:close/>
                  <a:moveTo>
                    <a:pt x="1417" y="76864"/>
                  </a:moveTo>
                  <a:lnTo>
                    <a:pt x="1417" y="76864"/>
                  </a:lnTo>
                  <a:cubicBezTo>
                    <a:pt x="2648" y="77282"/>
                    <a:pt x="3925" y="77653"/>
                    <a:pt x="5203" y="77932"/>
                  </a:cubicBezTo>
                  <a:cubicBezTo>
                    <a:pt x="4970" y="78118"/>
                    <a:pt x="4738" y="78303"/>
                    <a:pt x="4529" y="78489"/>
                  </a:cubicBezTo>
                  <a:lnTo>
                    <a:pt x="4529" y="78466"/>
                  </a:lnTo>
                  <a:cubicBezTo>
                    <a:pt x="3577" y="78094"/>
                    <a:pt x="2485" y="77909"/>
                    <a:pt x="1463" y="77676"/>
                  </a:cubicBezTo>
                  <a:cubicBezTo>
                    <a:pt x="1440" y="77398"/>
                    <a:pt x="1440" y="77119"/>
                    <a:pt x="1417" y="76864"/>
                  </a:cubicBezTo>
                  <a:close/>
                  <a:moveTo>
                    <a:pt x="24664" y="72753"/>
                  </a:moveTo>
                  <a:cubicBezTo>
                    <a:pt x="27567" y="74309"/>
                    <a:pt x="30424" y="76167"/>
                    <a:pt x="33396" y="77560"/>
                  </a:cubicBezTo>
                  <a:lnTo>
                    <a:pt x="33466" y="77560"/>
                  </a:lnTo>
                  <a:lnTo>
                    <a:pt x="33396" y="78582"/>
                  </a:lnTo>
                  <a:cubicBezTo>
                    <a:pt x="33141" y="78303"/>
                    <a:pt x="32816" y="78118"/>
                    <a:pt x="32467" y="78001"/>
                  </a:cubicBezTo>
                  <a:lnTo>
                    <a:pt x="31260" y="77398"/>
                  </a:lnTo>
                  <a:cubicBezTo>
                    <a:pt x="30447" y="77003"/>
                    <a:pt x="29634" y="76608"/>
                    <a:pt x="28821" y="76213"/>
                  </a:cubicBezTo>
                  <a:cubicBezTo>
                    <a:pt x="27381" y="75517"/>
                    <a:pt x="25941" y="74797"/>
                    <a:pt x="24502" y="74146"/>
                  </a:cubicBezTo>
                  <a:cubicBezTo>
                    <a:pt x="24548" y="73682"/>
                    <a:pt x="24618" y="73217"/>
                    <a:pt x="24664" y="72753"/>
                  </a:cubicBezTo>
                  <a:close/>
                  <a:moveTo>
                    <a:pt x="1487" y="78025"/>
                  </a:moveTo>
                  <a:lnTo>
                    <a:pt x="1487" y="78025"/>
                  </a:lnTo>
                  <a:cubicBezTo>
                    <a:pt x="2369" y="78350"/>
                    <a:pt x="3252" y="78605"/>
                    <a:pt x="4157" y="78791"/>
                  </a:cubicBezTo>
                  <a:lnTo>
                    <a:pt x="3577" y="79279"/>
                  </a:lnTo>
                  <a:cubicBezTo>
                    <a:pt x="2903" y="79093"/>
                    <a:pt x="2207" y="78907"/>
                    <a:pt x="1533" y="78721"/>
                  </a:cubicBezTo>
                  <a:cubicBezTo>
                    <a:pt x="1510" y="78489"/>
                    <a:pt x="1487" y="78257"/>
                    <a:pt x="1487" y="78025"/>
                  </a:cubicBezTo>
                  <a:close/>
                  <a:moveTo>
                    <a:pt x="24455" y="74448"/>
                  </a:moveTo>
                  <a:cubicBezTo>
                    <a:pt x="26127" y="75331"/>
                    <a:pt x="27823" y="76190"/>
                    <a:pt x="29495" y="77049"/>
                  </a:cubicBezTo>
                  <a:cubicBezTo>
                    <a:pt x="30400" y="77491"/>
                    <a:pt x="31306" y="77955"/>
                    <a:pt x="32212" y="78396"/>
                  </a:cubicBezTo>
                  <a:cubicBezTo>
                    <a:pt x="32584" y="78629"/>
                    <a:pt x="32978" y="78814"/>
                    <a:pt x="33373" y="78954"/>
                  </a:cubicBezTo>
                  <a:cubicBezTo>
                    <a:pt x="33350" y="79232"/>
                    <a:pt x="33350" y="79488"/>
                    <a:pt x="33327" y="79767"/>
                  </a:cubicBezTo>
                  <a:lnTo>
                    <a:pt x="33327" y="79743"/>
                  </a:lnTo>
                  <a:cubicBezTo>
                    <a:pt x="30261" y="78420"/>
                    <a:pt x="27242" y="76933"/>
                    <a:pt x="24339" y="75284"/>
                  </a:cubicBezTo>
                  <a:cubicBezTo>
                    <a:pt x="24385" y="75006"/>
                    <a:pt x="24409" y="74727"/>
                    <a:pt x="24455" y="74448"/>
                  </a:cubicBezTo>
                  <a:close/>
                  <a:moveTo>
                    <a:pt x="1533" y="79000"/>
                  </a:moveTo>
                  <a:cubicBezTo>
                    <a:pt x="2114" y="79186"/>
                    <a:pt x="2694" y="79348"/>
                    <a:pt x="3298" y="79511"/>
                  </a:cubicBezTo>
                  <a:lnTo>
                    <a:pt x="2857" y="79929"/>
                  </a:lnTo>
                  <a:cubicBezTo>
                    <a:pt x="2462" y="79767"/>
                    <a:pt x="2067" y="79674"/>
                    <a:pt x="1649" y="79627"/>
                  </a:cubicBezTo>
                  <a:lnTo>
                    <a:pt x="1580" y="79627"/>
                  </a:lnTo>
                  <a:lnTo>
                    <a:pt x="1533" y="79000"/>
                  </a:lnTo>
                  <a:close/>
                  <a:moveTo>
                    <a:pt x="17950" y="54787"/>
                  </a:moveTo>
                  <a:cubicBezTo>
                    <a:pt x="20929" y="54787"/>
                    <a:pt x="19876" y="65986"/>
                    <a:pt x="19694" y="67899"/>
                  </a:cubicBezTo>
                  <a:cubicBezTo>
                    <a:pt x="19325" y="72149"/>
                    <a:pt x="18542" y="76307"/>
                    <a:pt x="17802" y="80488"/>
                  </a:cubicBezTo>
                  <a:lnTo>
                    <a:pt x="17802" y="80488"/>
                  </a:lnTo>
                  <a:cubicBezTo>
                    <a:pt x="17597" y="79666"/>
                    <a:pt x="17415" y="78823"/>
                    <a:pt x="17256" y="78001"/>
                  </a:cubicBezTo>
                  <a:cubicBezTo>
                    <a:pt x="17325" y="77885"/>
                    <a:pt x="17279" y="77723"/>
                    <a:pt x="17163" y="77630"/>
                  </a:cubicBezTo>
                  <a:cubicBezTo>
                    <a:pt x="16489" y="74471"/>
                    <a:pt x="16048" y="71290"/>
                    <a:pt x="15862" y="68062"/>
                  </a:cubicBezTo>
                  <a:cubicBezTo>
                    <a:pt x="15746" y="66041"/>
                    <a:pt x="15746" y="63997"/>
                    <a:pt x="15862" y="61977"/>
                  </a:cubicBezTo>
                  <a:cubicBezTo>
                    <a:pt x="15955" y="59933"/>
                    <a:pt x="15723" y="55939"/>
                    <a:pt x="17767" y="54801"/>
                  </a:cubicBezTo>
                  <a:cubicBezTo>
                    <a:pt x="17829" y="54792"/>
                    <a:pt x="17891" y="54787"/>
                    <a:pt x="17950" y="54787"/>
                  </a:cubicBezTo>
                  <a:close/>
                  <a:moveTo>
                    <a:pt x="1603" y="79976"/>
                  </a:moveTo>
                  <a:lnTo>
                    <a:pt x="1603" y="79976"/>
                  </a:lnTo>
                  <a:cubicBezTo>
                    <a:pt x="1905" y="80068"/>
                    <a:pt x="2207" y="80138"/>
                    <a:pt x="2532" y="80208"/>
                  </a:cubicBezTo>
                  <a:cubicBezTo>
                    <a:pt x="2230" y="80463"/>
                    <a:pt x="1951" y="80719"/>
                    <a:pt x="1649" y="80974"/>
                  </a:cubicBezTo>
                  <a:lnTo>
                    <a:pt x="1673" y="80951"/>
                  </a:lnTo>
                  <a:cubicBezTo>
                    <a:pt x="1626" y="80626"/>
                    <a:pt x="1626" y="80301"/>
                    <a:pt x="1603" y="79976"/>
                  </a:cubicBezTo>
                  <a:close/>
                  <a:moveTo>
                    <a:pt x="24293" y="75772"/>
                  </a:moveTo>
                  <a:cubicBezTo>
                    <a:pt x="27056" y="77700"/>
                    <a:pt x="30099" y="79186"/>
                    <a:pt x="33303" y="80185"/>
                  </a:cubicBezTo>
                  <a:lnTo>
                    <a:pt x="33234" y="81369"/>
                  </a:lnTo>
                  <a:cubicBezTo>
                    <a:pt x="30308" y="79581"/>
                    <a:pt x="27288" y="77955"/>
                    <a:pt x="24176" y="76538"/>
                  </a:cubicBezTo>
                  <a:cubicBezTo>
                    <a:pt x="24223" y="76283"/>
                    <a:pt x="24246" y="76027"/>
                    <a:pt x="24293" y="75772"/>
                  </a:cubicBezTo>
                  <a:close/>
                  <a:moveTo>
                    <a:pt x="21098" y="0"/>
                  </a:moveTo>
                  <a:cubicBezTo>
                    <a:pt x="20984" y="0"/>
                    <a:pt x="20869" y="76"/>
                    <a:pt x="20855" y="201"/>
                  </a:cubicBezTo>
                  <a:cubicBezTo>
                    <a:pt x="20791" y="146"/>
                    <a:pt x="20713" y="120"/>
                    <a:pt x="20633" y="120"/>
                  </a:cubicBezTo>
                  <a:cubicBezTo>
                    <a:pt x="20509" y="120"/>
                    <a:pt x="20382" y="182"/>
                    <a:pt x="20298" y="294"/>
                  </a:cubicBezTo>
                  <a:cubicBezTo>
                    <a:pt x="18138" y="3638"/>
                    <a:pt x="16443" y="7261"/>
                    <a:pt x="15258" y="11070"/>
                  </a:cubicBezTo>
                  <a:cubicBezTo>
                    <a:pt x="15212" y="11116"/>
                    <a:pt x="15189" y="11186"/>
                    <a:pt x="15212" y="11256"/>
                  </a:cubicBezTo>
                  <a:cubicBezTo>
                    <a:pt x="12843" y="18641"/>
                    <a:pt x="11961" y="26584"/>
                    <a:pt x="11171" y="34201"/>
                  </a:cubicBezTo>
                  <a:cubicBezTo>
                    <a:pt x="10498" y="40518"/>
                    <a:pt x="9987" y="46905"/>
                    <a:pt x="9685" y="53268"/>
                  </a:cubicBezTo>
                  <a:cubicBezTo>
                    <a:pt x="7478" y="55265"/>
                    <a:pt x="5179" y="57100"/>
                    <a:pt x="2764" y="58842"/>
                  </a:cubicBezTo>
                  <a:cubicBezTo>
                    <a:pt x="1533" y="59701"/>
                    <a:pt x="697" y="60374"/>
                    <a:pt x="349" y="61559"/>
                  </a:cubicBezTo>
                  <a:cubicBezTo>
                    <a:pt x="256" y="61605"/>
                    <a:pt x="209" y="61745"/>
                    <a:pt x="279" y="61838"/>
                  </a:cubicBezTo>
                  <a:cubicBezTo>
                    <a:pt x="209" y="62209"/>
                    <a:pt x="163" y="62604"/>
                    <a:pt x="163" y="62976"/>
                  </a:cubicBezTo>
                  <a:lnTo>
                    <a:pt x="163" y="65646"/>
                  </a:lnTo>
                  <a:cubicBezTo>
                    <a:pt x="0" y="65670"/>
                    <a:pt x="0" y="65902"/>
                    <a:pt x="163" y="65925"/>
                  </a:cubicBezTo>
                  <a:lnTo>
                    <a:pt x="186" y="65925"/>
                  </a:lnTo>
                  <a:cubicBezTo>
                    <a:pt x="256" y="71197"/>
                    <a:pt x="604" y="76492"/>
                    <a:pt x="976" y="81717"/>
                  </a:cubicBezTo>
                  <a:cubicBezTo>
                    <a:pt x="992" y="81925"/>
                    <a:pt x="1173" y="82067"/>
                    <a:pt x="1352" y="82067"/>
                  </a:cubicBezTo>
                  <a:cubicBezTo>
                    <a:pt x="1434" y="82067"/>
                    <a:pt x="1514" y="82038"/>
                    <a:pt x="1580" y="81973"/>
                  </a:cubicBezTo>
                  <a:cubicBezTo>
                    <a:pt x="4157" y="79674"/>
                    <a:pt x="6805" y="77491"/>
                    <a:pt x="9522" y="75377"/>
                  </a:cubicBezTo>
                  <a:cubicBezTo>
                    <a:pt x="9592" y="75331"/>
                    <a:pt x="9638" y="75261"/>
                    <a:pt x="9662" y="75191"/>
                  </a:cubicBezTo>
                  <a:lnTo>
                    <a:pt x="9662" y="75354"/>
                  </a:lnTo>
                  <a:cubicBezTo>
                    <a:pt x="9662" y="75517"/>
                    <a:pt x="9778" y="75633"/>
                    <a:pt x="9917" y="75633"/>
                  </a:cubicBezTo>
                  <a:cubicBezTo>
                    <a:pt x="11752" y="77282"/>
                    <a:pt x="14121" y="78187"/>
                    <a:pt x="16605" y="78211"/>
                  </a:cubicBezTo>
                  <a:cubicBezTo>
                    <a:pt x="16861" y="79302"/>
                    <a:pt x="17186" y="80370"/>
                    <a:pt x="17534" y="81439"/>
                  </a:cubicBezTo>
                  <a:cubicBezTo>
                    <a:pt x="17555" y="81519"/>
                    <a:pt x="17645" y="81582"/>
                    <a:pt x="17744" y="81582"/>
                  </a:cubicBezTo>
                  <a:cubicBezTo>
                    <a:pt x="17759" y="81582"/>
                    <a:pt x="17775" y="81581"/>
                    <a:pt x="17790" y="81578"/>
                  </a:cubicBezTo>
                  <a:cubicBezTo>
                    <a:pt x="17853" y="81633"/>
                    <a:pt x="17929" y="81659"/>
                    <a:pt x="18004" y="81659"/>
                  </a:cubicBezTo>
                  <a:cubicBezTo>
                    <a:pt x="18151" y="81659"/>
                    <a:pt x="18293" y="81561"/>
                    <a:pt x="18324" y="81392"/>
                  </a:cubicBezTo>
                  <a:cubicBezTo>
                    <a:pt x="18533" y="80324"/>
                    <a:pt x="18742" y="79232"/>
                    <a:pt x="18951" y="78118"/>
                  </a:cubicBezTo>
                  <a:cubicBezTo>
                    <a:pt x="20507" y="78025"/>
                    <a:pt x="22040" y="77653"/>
                    <a:pt x="23480" y="77026"/>
                  </a:cubicBezTo>
                  <a:cubicBezTo>
                    <a:pt x="23503" y="77073"/>
                    <a:pt x="23526" y="77096"/>
                    <a:pt x="23573" y="77119"/>
                  </a:cubicBezTo>
                  <a:cubicBezTo>
                    <a:pt x="26917" y="78652"/>
                    <a:pt x="30191" y="80417"/>
                    <a:pt x="33327" y="82344"/>
                  </a:cubicBezTo>
                  <a:cubicBezTo>
                    <a:pt x="33391" y="82379"/>
                    <a:pt x="33457" y="82395"/>
                    <a:pt x="33522" y="82395"/>
                  </a:cubicBezTo>
                  <a:cubicBezTo>
                    <a:pt x="33714" y="82395"/>
                    <a:pt x="33884" y="82251"/>
                    <a:pt x="33884" y="82042"/>
                  </a:cubicBezTo>
                  <a:cubicBezTo>
                    <a:pt x="34256" y="76074"/>
                    <a:pt x="34627" y="70105"/>
                    <a:pt x="34976" y="64137"/>
                  </a:cubicBezTo>
                  <a:lnTo>
                    <a:pt x="34976" y="63997"/>
                  </a:lnTo>
                  <a:cubicBezTo>
                    <a:pt x="35045" y="63905"/>
                    <a:pt x="35068" y="63765"/>
                    <a:pt x="35022" y="63672"/>
                  </a:cubicBezTo>
                  <a:cubicBezTo>
                    <a:pt x="35231" y="61884"/>
                    <a:pt x="35672" y="60212"/>
                    <a:pt x="34023" y="59097"/>
                  </a:cubicBezTo>
                  <a:cubicBezTo>
                    <a:pt x="31608" y="57425"/>
                    <a:pt x="29146" y="55823"/>
                    <a:pt x="26661" y="54243"/>
                  </a:cubicBezTo>
                  <a:cubicBezTo>
                    <a:pt x="27172" y="48368"/>
                    <a:pt x="27544" y="42492"/>
                    <a:pt x="27753" y="36593"/>
                  </a:cubicBezTo>
                  <a:cubicBezTo>
                    <a:pt x="28008" y="30090"/>
                    <a:pt x="27985" y="23541"/>
                    <a:pt x="27010" y="17062"/>
                  </a:cubicBezTo>
                  <a:cubicBezTo>
                    <a:pt x="26104" y="11256"/>
                    <a:pt x="24548" y="5078"/>
                    <a:pt x="21297" y="108"/>
                  </a:cubicBezTo>
                  <a:cubicBezTo>
                    <a:pt x="21250" y="34"/>
                    <a:pt x="21174" y="0"/>
                    <a:pt x="2109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5"/>
            <p:cNvSpPr/>
            <p:nvPr/>
          </p:nvSpPr>
          <p:spPr>
            <a:xfrm rot="-3975713">
              <a:off x="7180435" y="924877"/>
              <a:ext cx="136975" cy="126610"/>
            </a:xfrm>
            <a:custGeom>
              <a:avLst/>
              <a:gdLst/>
              <a:ahLst/>
              <a:cxnLst/>
              <a:rect l="l" t="t" r="r" b="b"/>
              <a:pathLst>
                <a:path w="8035" h="7427" extrusionOk="0">
                  <a:moveTo>
                    <a:pt x="3064" y="620"/>
                  </a:moveTo>
                  <a:cubicBezTo>
                    <a:pt x="3102" y="735"/>
                    <a:pt x="3219" y="818"/>
                    <a:pt x="3337" y="818"/>
                  </a:cubicBezTo>
                  <a:cubicBezTo>
                    <a:pt x="3363" y="818"/>
                    <a:pt x="3388" y="814"/>
                    <a:pt x="3413" y="806"/>
                  </a:cubicBezTo>
                  <a:cubicBezTo>
                    <a:pt x="3677" y="760"/>
                    <a:pt x="3942" y="736"/>
                    <a:pt x="4203" y="736"/>
                  </a:cubicBezTo>
                  <a:cubicBezTo>
                    <a:pt x="5525" y="736"/>
                    <a:pt x="6729" y="1348"/>
                    <a:pt x="7059" y="2803"/>
                  </a:cubicBezTo>
                  <a:cubicBezTo>
                    <a:pt x="7461" y="4523"/>
                    <a:pt x="5543" y="6715"/>
                    <a:pt x="3784" y="6715"/>
                  </a:cubicBezTo>
                  <a:cubicBezTo>
                    <a:pt x="3714" y="6715"/>
                    <a:pt x="3645" y="6712"/>
                    <a:pt x="3575" y="6705"/>
                  </a:cubicBezTo>
                  <a:cubicBezTo>
                    <a:pt x="2019" y="6473"/>
                    <a:pt x="858" y="5172"/>
                    <a:pt x="788" y="3616"/>
                  </a:cubicBezTo>
                  <a:cubicBezTo>
                    <a:pt x="812" y="2850"/>
                    <a:pt x="1160" y="2130"/>
                    <a:pt x="1741" y="1619"/>
                  </a:cubicBezTo>
                  <a:cubicBezTo>
                    <a:pt x="2135" y="1247"/>
                    <a:pt x="2577" y="922"/>
                    <a:pt x="3064" y="620"/>
                  </a:cubicBezTo>
                  <a:close/>
                  <a:moveTo>
                    <a:pt x="4431" y="1"/>
                  </a:moveTo>
                  <a:cubicBezTo>
                    <a:pt x="4150" y="1"/>
                    <a:pt x="3863" y="36"/>
                    <a:pt x="3575" y="109"/>
                  </a:cubicBezTo>
                  <a:cubicBezTo>
                    <a:pt x="3552" y="86"/>
                    <a:pt x="3529" y="86"/>
                    <a:pt x="3482" y="86"/>
                  </a:cubicBezTo>
                  <a:cubicBezTo>
                    <a:pt x="3464" y="85"/>
                    <a:pt x="3445" y="85"/>
                    <a:pt x="3427" y="85"/>
                  </a:cubicBezTo>
                  <a:cubicBezTo>
                    <a:pt x="1637" y="85"/>
                    <a:pt x="0" y="2286"/>
                    <a:pt x="161" y="3964"/>
                  </a:cubicBezTo>
                  <a:cubicBezTo>
                    <a:pt x="352" y="5744"/>
                    <a:pt x="1972" y="7427"/>
                    <a:pt x="3789" y="7427"/>
                  </a:cubicBezTo>
                  <a:cubicBezTo>
                    <a:pt x="3964" y="7427"/>
                    <a:pt x="4141" y="7411"/>
                    <a:pt x="4318" y="7378"/>
                  </a:cubicBezTo>
                  <a:cubicBezTo>
                    <a:pt x="6200" y="7030"/>
                    <a:pt x="8034" y="4940"/>
                    <a:pt x="7825" y="2989"/>
                  </a:cubicBezTo>
                  <a:cubicBezTo>
                    <a:pt x="7587" y="1239"/>
                    <a:pt x="6106" y="1"/>
                    <a:pt x="443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5"/>
            <p:cNvSpPr/>
            <p:nvPr/>
          </p:nvSpPr>
          <p:spPr>
            <a:xfrm rot="-3975713">
              <a:off x="7347395" y="988033"/>
              <a:ext cx="144493" cy="138543"/>
            </a:xfrm>
            <a:custGeom>
              <a:avLst/>
              <a:gdLst/>
              <a:ahLst/>
              <a:cxnLst/>
              <a:rect l="l" t="t" r="r" b="b"/>
              <a:pathLst>
                <a:path w="8476" h="8127" extrusionOk="0">
                  <a:moveTo>
                    <a:pt x="4288" y="574"/>
                  </a:moveTo>
                  <a:cubicBezTo>
                    <a:pt x="4308" y="655"/>
                    <a:pt x="4398" y="718"/>
                    <a:pt x="4483" y="718"/>
                  </a:cubicBezTo>
                  <a:cubicBezTo>
                    <a:pt x="4495" y="718"/>
                    <a:pt x="4508" y="717"/>
                    <a:pt x="4520" y="714"/>
                  </a:cubicBezTo>
                  <a:cubicBezTo>
                    <a:pt x="4663" y="697"/>
                    <a:pt x="4800" y="689"/>
                    <a:pt x="4930" y="689"/>
                  </a:cubicBezTo>
                  <a:cubicBezTo>
                    <a:pt x="8476" y="689"/>
                    <a:pt x="7589" y="6569"/>
                    <a:pt x="4520" y="7263"/>
                  </a:cubicBezTo>
                  <a:cubicBezTo>
                    <a:pt x="4364" y="7299"/>
                    <a:pt x="4207" y="7316"/>
                    <a:pt x="4050" y="7316"/>
                  </a:cubicBezTo>
                  <a:cubicBezTo>
                    <a:pt x="2270" y="7316"/>
                    <a:pt x="536" y="5133"/>
                    <a:pt x="921" y="3361"/>
                  </a:cubicBezTo>
                  <a:cubicBezTo>
                    <a:pt x="1269" y="1782"/>
                    <a:pt x="2778" y="807"/>
                    <a:pt x="4288" y="574"/>
                  </a:cubicBezTo>
                  <a:close/>
                  <a:moveTo>
                    <a:pt x="5183" y="1"/>
                  </a:moveTo>
                  <a:cubicBezTo>
                    <a:pt x="4937" y="1"/>
                    <a:pt x="4683" y="49"/>
                    <a:pt x="4427" y="156"/>
                  </a:cubicBezTo>
                  <a:cubicBezTo>
                    <a:pt x="4297" y="140"/>
                    <a:pt x="4167" y="131"/>
                    <a:pt x="4036" y="131"/>
                  </a:cubicBezTo>
                  <a:cubicBezTo>
                    <a:pt x="2178" y="131"/>
                    <a:pt x="284" y="1776"/>
                    <a:pt x="154" y="3663"/>
                  </a:cubicBezTo>
                  <a:cubicBezTo>
                    <a:pt x="1" y="5657"/>
                    <a:pt x="1956" y="8126"/>
                    <a:pt x="4050" y="8126"/>
                  </a:cubicBezTo>
                  <a:cubicBezTo>
                    <a:pt x="4175" y="8126"/>
                    <a:pt x="4301" y="8117"/>
                    <a:pt x="4427" y="8099"/>
                  </a:cubicBezTo>
                  <a:cubicBezTo>
                    <a:pt x="6518" y="7797"/>
                    <a:pt x="8190" y="5289"/>
                    <a:pt x="8074" y="3268"/>
                  </a:cubicBezTo>
                  <a:cubicBezTo>
                    <a:pt x="7974" y="1850"/>
                    <a:pt x="6704" y="1"/>
                    <a:pt x="518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1" name="Google Shape;1601;p55"/>
          <p:cNvGrpSpPr/>
          <p:nvPr/>
        </p:nvGrpSpPr>
        <p:grpSpPr>
          <a:xfrm>
            <a:off x="46950" y="3841050"/>
            <a:ext cx="1154250" cy="767525"/>
            <a:chOff x="136100" y="3388975"/>
            <a:chExt cx="1154250" cy="767525"/>
          </a:xfrm>
        </p:grpSpPr>
        <p:sp>
          <p:nvSpPr>
            <p:cNvPr id="1602" name="Google Shape;1602;p55"/>
            <p:cNvSpPr/>
            <p:nvPr/>
          </p:nvSpPr>
          <p:spPr>
            <a:xfrm>
              <a:off x="469950" y="3471275"/>
              <a:ext cx="168975" cy="162900"/>
            </a:xfrm>
            <a:custGeom>
              <a:avLst/>
              <a:gdLst/>
              <a:ahLst/>
              <a:cxnLst/>
              <a:rect l="l" t="t" r="r" b="b"/>
              <a:pathLst>
                <a:path w="6759" h="6516" extrusionOk="0">
                  <a:moveTo>
                    <a:pt x="5830" y="538"/>
                  </a:moveTo>
                  <a:lnTo>
                    <a:pt x="5830" y="538"/>
                  </a:lnTo>
                  <a:cubicBezTo>
                    <a:pt x="5295" y="1188"/>
                    <a:pt x="4831" y="1931"/>
                    <a:pt x="4459" y="2698"/>
                  </a:cubicBezTo>
                  <a:cubicBezTo>
                    <a:pt x="3904" y="3742"/>
                    <a:pt x="3051" y="5636"/>
                    <a:pt x="1738" y="5636"/>
                  </a:cubicBezTo>
                  <a:cubicBezTo>
                    <a:pt x="1678" y="5636"/>
                    <a:pt x="1618" y="5632"/>
                    <a:pt x="1556" y="5624"/>
                  </a:cubicBezTo>
                  <a:cubicBezTo>
                    <a:pt x="836" y="5531"/>
                    <a:pt x="999" y="5369"/>
                    <a:pt x="1185" y="4765"/>
                  </a:cubicBezTo>
                  <a:cubicBezTo>
                    <a:pt x="1278" y="4370"/>
                    <a:pt x="1440" y="4022"/>
                    <a:pt x="1626" y="3673"/>
                  </a:cubicBezTo>
                  <a:cubicBezTo>
                    <a:pt x="1951" y="3139"/>
                    <a:pt x="2369" y="2651"/>
                    <a:pt x="2857" y="2233"/>
                  </a:cubicBezTo>
                  <a:cubicBezTo>
                    <a:pt x="3763" y="1467"/>
                    <a:pt x="4784" y="1002"/>
                    <a:pt x="5830" y="538"/>
                  </a:cubicBezTo>
                  <a:close/>
                  <a:moveTo>
                    <a:pt x="6641" y="0"/>
                  </a:moveTo>
                  <a:cubicBezTo>
                    <a:pt x="6634" y="0"/>
                    <a:pt x="6627" y="1"/>
                    <a:pt x="6619" y="4"/>
                  </a:cubicBezTo>
                  <a:lnTo>
                    <a:pt x="6526" y="27"/>
                  </a:lnTo>
                  <a:cubicBezTo>
                    <a:pt x="6501" y="21"/>
                    <a:pt x="6478" y="18"/>
                    <a:pt x="6456" y="18"/>
                  </a:cubicBezTo>
                  <a:cubicBezTo>
                    <a:pt x="6396" y="18"/>
                    <a:pt x="6345" y="39"/>
                    <a:pt x="6294" y="73"/>
                  </a:cubicBezTo>
                  <a:cubicBezTo>
                    <a:pt x="4668" y="468"/>
                    <a:pt x="2996" y="1258"/>
                    <a:pt x="1858" y="2512"/>
                  </a:cubicBezTo>
                  <a:cubicBezTo>
                    <a:pt x="1208" y="3255"/>
                    <a:pt x="0" y="5067"/>
                    <a:pt x="604" y="6112"/>
                  </a:cubicBezTo>
                  <a:cubicBezTo>
                    <a:pt x="772" y="6402"/>
                    <a:pt x="1019" y="6515"/>
                    <a:pt x="1299" y="6515"/>
                  </a:cubicBezTo>
                  <a:cubicBezTo>
                    <a:pt x="2028" y="6515"/>
                    <a:pt x="2982" y="5754"/>
                    <a:pt x="3368" y="5369"/>
                  </a:cubicBezTo>
                  <a:cubicBezTo>
                    <a:pt x="4761" y="3929"/>
                    <a:pt x="5319" y="1931"/>
                    <a:pt x="6666" y="445"/>
                  </a:cubicBezTo>
                  <a:cubicBezTo>
                    <a:pt x="6735" y="375"/>
                    <a:pt x="6759" y="236"/>
                    <a:pt x="6689" y="143"/>
                  </a:cubicBezTo>
                  <a:cubicBezTo>
                    <a:pt x="6730" y="81"/>
                    <a:pt x="6698" y="0"/>
                    <a:pt x="664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5"/>
            <p:cNvSpPr/>
            <p:nvPr/>
          </p:nvSpPr>
          <p:spPr>
            <a:xfrm>
              <a:off x="136100" y="3388975"/>
              <a:ext cx="1154250" cy="767525"/>
            </a:xfrm>
            <a:custGeom>
              <a:avLst/>
              <a:gdLst/>
              <a:ahLst/>
              <a:cxnLst/>
              <a:rect l="l" t="t" r="r" b="b"/>
              <a:pathLst>
                <a:path w="46170" h="30701" extrusionOk="0">
                  <a:moveTo>
                    <a:pt x="9749" y="11169"/>
                  </a:moveTo>
                  <a:cubicBezTo>
                    <a:pt x="9681" y="11441"/>
                    <a:pt x="9613" y="11734"/>
                    <a:pt x="9546" y="12028"/>
                  </a:cubicBezTo>
                  <a:cubicBezTo>
                    <a:pt x="9337" y="11749"/>
                    <a:pt x="9128" y="11447"/>
                    <a:pt x="8895" y="11192"/>
                  </a:cubicBezTo>
                  <a:cubicBezTo>
                    <a:pt x="9172" y="11192"/>
                    <a:pt x="9449" y="11169"/>
                    <a:pt x="9749" y="11169"/>
                  </a:cubicBezTo>
                  <a:close/>
                  <a:moveTo>
                    <a:pt x="8570" y="11215"/>
                  </a:moveTo>
                  <a:cubicBezTo>
                    <a:pt x="8826" y="11680"/>
                    <a:pt x="9128" y="12144"/>
                    <a:pt x="9453" y="12562"/>
                  </a:cubicBezTo>
                  <a:cubicBezTo>
                    <a:pt x="9383" y="12934"/>
                    <a:pt x="9337" y="13305"/>
                    <a:pt x="9290" y="13677"/>
                  </a:cubicBezTo>
                  <a:cubicBezTo>
                    <a:pt x="9128" y="13421"/>
                    <a:pt x="8942" y="13143"/>
                    <a:pt x="8779" y="12887"/>
                  </a:cubicBezTo>
                  <a:cubicBezTo>
                    <a:pt x="8431" y="12353"/>
                    <a:pt x="8106" y="11819"/>
                    <a:pt x="7781" y="11285"/>
                  </a:cubicBezTo>
                  <a:cubicBezTo>
                    <a:pt x="8013" y="11262"/>
                    <a:pt x="8292" y="11238"/>
                    <a:pt x="8570" y="11238"/>
                  </a:cubicBezTo>
                  <a:lnTo>
                    <a:pt x="8570" y="11215"/>
                  </a:lnTo>
                  <a:close/>
                  <a:moveTo>
                    <a:pt x="3438" y="12725"/>
                  </a:moveTo>
                  <a:lnTo>
                    <a:pt x="3438" y="12748"/>
                  </a:lnTo>
                  <a:cubicBezTo>
                    <a:pt x="3670" y="13120"/>
                    <a:pt x="3902" y="13514"/>
                    <a:pt x="4134" y="13932"/>
                  </a:cubicBezTo>
                  <a:cubicBezTo>
                    <a:pt x="3809" y="13932"/>
                    <a:pt x="3484" y="13979"/>
                    <a:pt x="3182" y="14095"/>
                  </a:cubicBezTo>
                  <a:cubicBezTo>
                    <a:pt x="3113" y="14002"/>
                    <a:pt x="3020" y="13909"/>
                    <a:pt x="2950" y="13793"/>
                  </a:cubicBezTo>
                  <a:cubicBezTo>
                    <a:pt x="2904" y="13700"/>
                    <a:pt x="2787" y="13561"/>
                    <a:pt x="2671" y="13445"/>
                  </a:cubicBezTo>
                  <a:cubicBezTo>
                    <a:pt x="2904" y="13189"/>
                    <a:pt x="3159" y="12934"/>
                    <a:pt x="3438" y="12725"/>
                  </a:cubicBezTo>
                  <a:close/>
                  <a:moveTo>
                    <a:pt x="4576" y="12051"/>
                  </a:moveTo>
                  <a:cubicBezTo>
                    <a:pt x="4971" y="12864"/>
                    <a:pt x="5389" y="13700"/>
                    <a:pt x="5807" y="14513"/>
                  </a:cubicBezTo>
                  <a:cubicBezTo>
                    <a:pt x="5737" y="14443"/>
                    <a:pt x="5667" y="14397"/>
                    <a:pt x="5598" y="14350"/>
                  </a:cubicBezTo>
                  <a:cubicBezTo>
                    <a:pt x="5296" y="14141"/>
                    <a:pt x="4947" y="14002"/>
                    <a:pt x="4599" y="13956"/>
                  </a:cubicBezTo>
                  <a:cubicBezTo>
                    <a:pt x="4251" y="13538"/>
                    <a:pt x="3902" y="13096"/>
                    <a:pt x="3577" y="12632"/>
                  </a:cubicBezTo>
                  <a:cubicBezTo>
                    <a:pt x="3879" y="12400"/>
                    <a:pt x="4227" y="12214"/>
                    <a:pt x="4576" y="12051"/>
                  </a:cubicBezTo>
                  <a:close/>
                  <a:moveTo>
                    <a:pt x="2486" y="13700"/>
                  </a:moveTo>
                  <a:cubicBezTo>
                    <a:pt x="2555" y="13816"/>
                    <a:pt x="2625" y="13932"/>
                    <a:pt x="2695" y="14049"/>
                  </a:cubicBezTo>
                  <a:lnTo>
                    <a:pt x="2811" y="14258"/>
                  </a:lnTo>
                  <a:cubicBezTo>
                    <a:pt x="2602" y="14350"/>
                    <a:pt x="2416" y="14490"/>
                    <a:pt x="2253" y="14652"/>
                  </a:cubicBezTo>
                  <a:cubicBezTo>
                    <a:pt x="2207" y="14536"/>
                    <a:pt x="2137" y="14443"/>
                    <a:pt x="2068" y="14327"/>
                  </a:cubicBezTo>
                  <a:cubicBezTo>
                    <a:pt x="2184" y="14118"/>
                    <a:pt x="2323" y="13886"/>
                    <a:pt x="2486" y="13700"/>
                  </a:cubicBezTo>
                  <a:close/>
                  <a:moveTo>
                    <a:pt x="7386" y="11331"/>
                  </a:moveTo>
                  <a:cubicBezTo>
                    <a:pt x="7734" y="11912"/>
                    <a:pt x="8083" y="12493"/>
                    <a:pt x="8454" y="13073"/>
                  </a:cubicBezTo>
                  <a:cubicBezTo>
                    <a:pt x="8686" y="13491"/>
                    <a:pt x="8942" y="13909"/>
                    <a:pt x="9244" y="14327"/>
                  </a:cubicBezTo>
                  <a:cubicBezTo>
                    <a:pt x="9220" y="14722"/>
                    <a:pt x="9220" y="15140"/>
                    <a:pt x="9244" y="15558"/>
                  </a:cubicBezTo>
                  <a:cubicBezTo>
                    <a:pt x="8431" y="14141"/>
                    <a:pt x="7595" y="12771"/>
                    <a:pt x="6759" y="11401"/>
                  </a:cubicBezTo>
                  <a:cubicBezTo>
                    <a:pt x="6968" y="11401"/>
                    <a:pt x="7154" y="11355"/>
                    <a:pt x="7386" y="11331"/>
                  </a:cubicBezTo>
                  <a:close/>
                  <a:moveTo>
                    <a:pt x="1928" y="14606"/>
                  </a:moveTo>
                  <a:cubicBezTo>
                    <a:pt x="1975" y="14699"/>
                    <a:pt x="2021" y="14792"/>
                    <a:pt x="2091" y="14861"/>
                  </a:cubicBezTo>
                  <a:cubicBezTo>
                    <a:pt x="2068" y="14885"/>
                    <a:pt x="2068" y="14885"/>
                    <a:pt x="2044" y="14908"/>
                  </a:cubicBezTo>
                  <a:cubicBezTo>
                    <a:pt x="1882" y="15140"/>
                    <a:pt x="1812" y="15442"/>
                    <a:pt x="1812" y="15721"/>
                  </a:cubicBezTo>
                  <a:cubicBezTo>
                    <a:pt x="1742" y="15605"/>
                    <a:pt x="1673" y="15488"/>
                    <a:pt x="1603" y="15372"/>
                  </a:cubicBezTo>
                  <a:cubicBezTo>
                    <a:pt x="1696" y="15117"/>
                    <a:pt x="1789" y="14838"/>
                    <a:pt x="1928" y="14606"/>
                  </a:cubicBezTo>
                  <a:close/>
                  <a:moveTo>
                    <a:pt x="39086" y="15256"/>
                  </a:moveTo>
                  <a:cubicBezTo>
                    <a:pt x="39458" y="15396"/>
                    <a:pt x="39830" y="15512"/>
                    <a:pt x="40201" y="15651"/>
                  </a:cubicBezTo>
                  <a:lnTo>
                    <a:pt x="40178" y="15651"/>
                  </a:lnTo>
                  <a:cubicBezTo>
                    <a:pt x="40039" y="15767"/>
                    <a:pt x="39899" y="15906"/>
                    <a:pt x="39783" y="16046"/>
                  </a:cubicBezTo>
                  <a:cubicBezTo>
                    <a:pt x="39574" y="15767"/>
                    <a:pt x="39342" y="15512"/>
                    <a:pt x="39086" y="15256"/>
                  </a:cubicBezTo>
                  <a:close/>
                  <a:moveTo>
                    <a:pt x="37507" y="14792"/>
                  </a:moveTo>
                  <a:cubicBezTo>
                    <a:pt x="37856" y="14885"/>
                    <a:pt x="38204" y="14977"/>
                    <a:pt x="38576" y="15070"/>
                  </a:cubicBezTo>
                  <a:cubicBezTo>
                    <a:pt x="38877" y="15488"/>
                    <a:pt x="39226" y="15860"/>
                    <a:pt x="39574" y="16208"/>
                  </a:cubicBezTo>
                  <a:cubicBezTo>
                    <a:pt x="39597" y="16232"/>
                    <a:pt x="39597" y="16232"/>
                    <a:pt x="39621" y="16232"/>
                  </a:cubicBezTo>
                  <a:cubicBezTo>
                    <a:pt x="39481" y="16464"/>
                    <a:pt x="39365" y="16696"/>
                    <a:pt x="39272" y="16928"/>
                  </a:cubicBezTo>
                  <a:cubicBezTo>
                    <a:pt x="39063" y="16696"/>
                    <a:pt x="38854" y="16464"/>
                    <a:pt x="38668" y="16255"/>
                  </a:cubicBezTo>
                  <a:cubicBezTo>
                    <a:pt x="38274" y="15790"/>
                    <a:pt x="37902" y="15349"/>
                    <a:pt x="37507" y="14908"/>
                  </a:cubicBezTo>
                  <a:cubicBezTo>
                    <a:pt x="37507" y="14885"/>
                    <a:pt x="37507" y="14838"/>
                    <a:pt x="37507" y="14792"/>
                  </a:cubicBezTo>
                  <a:close/>
                  <a:moveTo>
                    <a:pt x="4092" y="14332"/>
                  </a:moveTo>
                  <a:cubicBezTo>
                    <a:pt x="4191" y="14332"/>
                    <a:pt x="4290" y="14338"/>
                    <a:pt x="4390" y="14350"/>
                  </a:cubicBezTo>
                  <a:cubicBezTo>
                    <a:pt x="4433" y="14423"/>
                    <a:pt x="4504" y="14459"/>
                    <a:pt x="4574" y="14459"/>
                  </a:cubicBezTo>
                  <a:cubicBezTo>
                    <a:pt x="4616" y="14459"/>
                    <a:pt x="4657" y="14446"/>
                    <a:pt x="4692" y="14420"/>
                  </a:cubicBezTo>
                  <a:cubicBezTo>
                    <a:pt x="5876" y="14676"/>
                    <a:pt x="6503" y="15976"/>
                    <a:pt x="5992" y="17068"/>
                  </a:cubicBezTo>
                  <a:lnTo>
                    <a:pt x="5946" y="16998"/>
                  </a:lnTo>
                  <a:cubicBezTo>
                    <a:pt x="5916" y="16961"/>
                    <a:pt x="5880" y="16945"/>
                    <a:pt x="5846" y="16945"/>
                  </a:cubicBezTo>
                  <a:cubicBezTo>
                    <a:pt x="5771" y="16945"/>
                    <a:pt x="5705" y="17019"/>
                    <a:pt x="5737" y="17114"/>
                  </a:cubicBezTo>
                  <a:cubicBezTo>
                    <a:pt x="5760" y="17184"/>
                    <a:pt x="5807" y="17253"/>
                    <a:pt x="5830" y="17323"/>
                  </a:cubicBezTo>
                  <a:lnTo>
                    <a:pt x="5760" y="17416"/>
                  </a:lnTo>
                  <a:cubicBezTo>
                    <a:pt x="5412" y="17807"/>
                    <a:pt x="4999" y="17949"/>
                    <a:pt x="4566" y="17949"/>
                  </a:cubicBezTo>
                  <a:cubicBezTo>
                    <a:pt x="4075" y="17949"/>
                    <a:pt x="3559" y="17765"/>
                    <a:pt x="3089" y="17555"/>
                  </a:cubicBezTo>
                  <a:cubicBezTo>
                    <a:pt x="2509" y="17021"/>
                    <a:pt x="1975" y="15930"/>
                    <a:pt x="2323" y="15210"/>
                  </a:cubicBezTo>
                  <a:cubicBezTo>
                    <a:pt x="2486" y="14908"/>
                    <a:pt x="2764" y="14676"/>
                    <a:pt x="3066" y="14536"/>
                  </a:cubicBezTo>
                  <a:cubicBezTo>
                    <a:pt x="3091" y="14549"/>
                    <a:pt x="3118" y="14554"/>
                    <a:pt x="3144" y="14554"/>
                  </a:cubicBezTo>
                  <a:cubicBezTo>
                    <a:pt x="3215" y="14554"/>
                    <a:pt x="3281" y="14511"/>
                    <a:pt x="3298" y="14443"/>
                  </a:cubicBezTo>
                  <a:cubicBezTo>
                    <a:pt x="3553" y="14375"/>
                    <a:pt x="3821" y="14332"/>
                    <a:pt x="4092" y="14332"/>
                  </a:cubicBezTo>
                  <a:close/>
                  <a:moveTo>
                    <a:pt x="37505" y="15423"/>
                  </a:moveTo>
                  <a:lnTo>
                    <a:pt x="38250" y="16371"/>
                  </a:lnTo>
                  <a:cubicBezTo>
                    <a:pt x="38529" y="16743"/>
                    <a:pt x="38831" y="17184"/>
                    <a:pt x="39156" y="17555"/>
                  </a:cubicBezTo>
                  <a:cubicBezTo>
                    <a:pt x="39110" y="18089"/>
                    <a:pt x="39249" y="18647"/>
                    <a:pt x="39574" y="19088"/>
                  </a:cubicBezTo>
                  <a:cubicBezTo>
                    <a:pt x="38854" y="18159"/>
                    <a:pt x="38157" y="17253"/>
                    <a:pt x="37461" y="16324"/>
                  </a:cubicBezTo>
                  <a:cubicBezTo>
                    <a:pt x="37483" y="16054"/>
                    <a:pt x="37484" y="15739"/>
                    <a:pt x="37505" y="15423"/>
                  </a:cubicBezTo>
                  <a:close/>
                  <a:moveTo>
                    <a:pt x="40642" y="15837"/>
                  </a:moveTo>
                  <a:cubicBezTo>
                    <a:pt x="41548" y="16208"/>
                    <a:pt x="42407" y="16696"/>
                    <a:pt x="43174" y="17323"/>
                  </a:cubicBezTo>
                  <a:lnTo>
                    <a:pt x="43151" y="17323"/>
                  </a:lnTo>
                  <a:cubicBezTo>
                    <a:pt x="43104" y="17370"/>
                    <a:pt x="43058" y="17462"/>
                    <a:pt x="43081" y="17532"/>
                  </a:cubicBezTo>
                  <a:cubicBezTo>
                    <a:pt x="43113" y="18579"/>
                    <a:pt x="42267" y="19409"/>
                    <a:pt x="41381" y="19409"/>
                  </a:cubicBezTo>
                  <a:cubicBezTo>
                    <a:pt x="40969" y="19409"/>
                    <a:pt x="40547" y="19229"/>
                    <a:pt x="40201" y="18809"/>
                  </a:cubicBezTo>
                  <a:cubicBezTo>
                    <a:pt x="39969" y="18554"/>
                    <a:pt x="39830" y="18252"/>
                    <a:pt x="39783" y="17904"/>
                  </a:cubicBezTo>
                  <a:cubicBezTo>
                    <a:pt x="39830" y="17857"/>
                    <a:pt x="39853" y="17764"/>
                    <a:pt x="39806" y="17695"/>
                  </a:cubicBezTo>
                  <a:cubicBezTo>
                    <a:pt x="39806" y="17671"/>
                    <a:pt x="39783" y="17648"/>
                    <a:pt x="39760" y="17625"/>
                  </a:cubicBezTo>
                  <a:cubicBezTo>
                    <a:pt x="39806" y="16952"/>
                    <a:pt x="40132" y="16301"/>
                    <a:pt x="40642" y="15837"/>
                  </a:cubicBezTo>
                  <a:close/>
                  <a:moveTo>
                    <a:pt x="43731" y="17857"/>
                  </a:moveTo>
                  <a:cubicBezTo>
                    <a:pt x="44405" y="18554"/>
                    <a:pt x="44800" y="19436"/>
                    <a:pt x="44916" y="20389"/>
                  </a:cubicBezTo>
                  <a:cubicBezTo>
                    <a:pt x="44498" y="19785"/>
                    <a:pt x="44010" y="19204"/>
                    <a:pt x="43545" y="18624"/>
                  </a:cubicBezTo>
                  <a:cubicBezTo>
                    <a:pt x="43662" y="18368"/>
                    <a:pt x="43731" y="18113"/>
                    <a:pt x="43731" y="17857"/>
                  </a:cubicBezTo>
                  <a:close/>
                  <a:moveTo>
                    <a:pt x="37345" y="18926"/>
                  </a:moveTo>
                  <a:cubicBezTo>
                    <a:pt x="37925" y="19947"/>
                    <a:pt x="38529" y="20992"/>
                    <a:pt x="39179" y="21991"/>
                  </a:cubicBezTo>
                  <a:lnTo>
                    <a:pt x="39040" y="21945"/>
                  </a:lnTo>
                  <a:cubicBezTo>
                    <a:pt x="38994" y="21945"/>
                    <a:pt x="38947" y="21921"/>
                    <a:pt x="38877" y="21921"/>
                  </a:cubicBezTo>
                  <a:cubicBezTo>
                    <a:pt x="38645" y="21527"/>
                    <a:pt x="38204" y="21202"/>
                    <a:pt x="37925" y="20876"/>
                  </a:cubicBezTo>
                  <a:cubicBezTo>
                    <a:pt x="37623" y="20551"/>
                    <a:pt x="37368" y="20273"/>
                    <a:pt x="37112" y="19947"/>
                  </a:cubicBezTo>
                  <a:lnTo>
                    <a:pt x="37205" y="19878"/>
                  </a:lnTo>
                  <a:cubicBezTo>
                    <a:pt x="37275" y="19808"/>
                    <a:pt x="37298" y="19692"/>
                    <a:pt x="37252" y="19599"/>
                  </a:cubicBezTo>
                  <a:cubicBezTo>
                    <a:pt x="37298" y="19553"/>
                    <a:pt x="37298" y="19506"/>
                    <a:pt x="37298" y="19436"/>
                  </a:cubicBezTo>
                  <a:cubicBezTo>
                    <a:pt x="37298" y="19274"/>
                    <a:pt x="37321" y="19111"/>
                    <a:pt x="37345" y="18926"/>
                  </a:cubicBezTo>
                  <a:close/>
                  <a:moveTo>
                    <a:pt x="24198" y="687"/>
                  </a:moveTo>
                  <a:cubicBezTo>
                    <a:pt x="24611" y="687"/>
                    <a:pt x="25030" y="705"/>
                    <a:pt x="25454" y="741"/>
                  </a:cubicBezTo>
                  <a:lnTo>
                    <a:pt x="25454" y="718"/>
                  </a:lnTo>
                  <a:cubicBezTo>
                    <a:pt x="29193" y="1043"/>
                    <a:pt x="32909" y="2994"/>
                    <a:pt x="34953" y="6176"/>
                  </a:cubicBezTo>
                  <a:cubicBezTo>
                    <a:pt x="37438" y="9984"/>
                    <a:pt x="36903" y="15117"/>
                    <a:pt x="36648" y="19436"/>
                  </a:cubicBezTo>
                  <a:cubicBezTo>
                    <a:pt x="36648" y="19483"/>
                    <a:pt x="36648" y="19529"/>
                    <a:pt x="36671" y="19553"/>
                  </a:cubicBezTo>
                  <a:cubicBezTo>
                    <a:pt x="36625" y="19576"/>
                    <a:pt x="36601" y="19599"/>
                    <a:pt x="36578" y="19622"/>
                  </a:cubicBezTo>
                  <a:cubicBezTo>
                    <a:pt x="33829" y="21482"/>
                    <a:pt x="30742" y="22035"/>
                    <a:pt x="27560" y="22035"/>
                  </a:cubicBezTo>
                  <a:cubicBezTo>
                    <a:pt x="26173" y="22035"/>
                    <a:pt x="24767" y="21930"/>
                    <a:pt x="23364" y="21782"/>
                  </a:cubicBezTo>
                  <a:lnTo>
                    <a:pt x="23341" y="21736"/>
                  </a:lnTo>
                  <a:cubicBezTo>
                    <a:pt x="23320" y="21685"/>
                    <a:pt x="23277" y="21665"/>
                    <a:pt x="23232" y="21665"/>
                  </a:cubicBezTo>
                  <a:cubicBezTo>
                    <a:pt x="23174" y="21665"/>
                    <a:pt x="23111" y="21697"/>
                    <a:pt x="23085" y="21736"/>
                  </a:cubicBezTo>
                  <a:cubicBezTo>
                    <a:pt x="20856" y="21550"/>
                    <a:pt x="18673" y="21109"/>
                    <a:pt x="16536" y="20482"/>
                  </a:cubicBezTo>
                  <a:cubicBezTo>
                    <a:pt x="15375" y="20133"/>
                    <a:pt x="14260" y="19669"/>
                    <a:pt x="13192" y="19088"/>
                  </a:cubicBezTo>
                  <a:cubicBezTo>
                    <a:pt x="12425" y="18670"/>
                    <a:pt x="10382" y="17625"/>
                    <a:pt x="9848" y="16626"/>
                  </a:cubicBezTo>
                  <a:lnTo>
                    <a:pt x="9848" y="16603"/>
                  </a:lnTo>
                  <a:cubicBezTo>
                    <a:pt x="9778" y="16487"/>
                    <a:pt x="9731" y="16348"/>
                    <a:pt x="9708" y="16185"/>
                  </a:cubicBezTo>
                  <a:cubicBezTo>
                    <a:pt x="9708" y="16139"/>
                    <a:pt x="9685" y="16115"/>
                    <a:pt x="9662" y="16092"/>
                  </a:cubicBezTo>
                  <a:cubicBezTo>
                    <a:pt x="9728" y="7926"/>
                    <a:pt x="15826" y="687"/>
                    <a:pt x="24198" y="687"/>
                  </a:cubicBezTo>
                  <a:close/>
                  <a:moveTo>
                    <a:pt x="36834" y="20180"/>
                  </a:moveTo>
                  <a:cubicBezTo>
                    <a:pt x="37066" y="20505"/>
                    <a:pt x="37298" y="20807"/>
                    <a:pt x="37554" y="21132"/>
                  </a:cubicBezTo>
                  <a:cubicBezTo>
                    <a:pt x="37739" y="21364"/>
                    <a:pt x="37925" y="21643"/>
                    <a:pt x="38157" y="21898"/>
                  </a:cubicBezTo>
                  <a:cubicBezTo>
                    <a:pt x="37835" y="21935"/>
                    <a:pt x="37526" y="22026"/>
                    <a:pt x="37247" y="22169"/>
                  </a:cubicBezTo>
                  <a:lnTo>
                    <a:pt x="37247" y="22169"/>
                  </a:lnTo>
                  <a:cubicBezTo>
                    <a:pt x="37301" y="22124"/>
                    <a:pt x="37325" y="22043"/>
                    <a:pt x="37275" y="21968"/>
                  </a:cubicBezTo>
                  <a:cubicBezTo>
                    <a:pt x="37112" y="21712"/>
                    <a:pt x="36927" y="21503"/>
                    <a:pt x="36694" y="21294"/>
                  </a:cubicBezTo>
                  <a:cubicBezTo>
                    <a:pt x="36509" y="21085"/>
                    <a:pt x="36346" y="20853"/>
                    <a:pt x="36183" y="20644"/>
                  </a:cubicBezTo>
                  <a:cubicBezTo>
                    <a:pt x="36416" y="20482"/>
                    <a:pt x="36625" y="20342"/>
                    <a:pt x="36834" y="20180"/>
                  </a:cubicBezTo>
                  <a:close/>
                  <a:moveTo>
                    <a:pt x="43383" y="18949"/>
                  </a:moveTo>
                  <a:cubicBezTo>
                    <a:pt x="43801" y="19785"/>
                    <a:pt x="44335" y="20574"/>
                    <a:pt x="44939" y="21271"/>
                  </a:cubicBezTo>
                  <a:cubicBezTo>
                    <a:pt x="44916" y="21596"/>
                    <a:pt x="44869" y="21921"/>
                    <a:pt x="44776" y="22247"/>
                  </a:cubicBezTo>
                  <a:cubicBezTo>
                    <a:pt x="44451" y="21736"/>
                    <a:pt x="44080" y="21271"/>
                    <a:pt x="43685" y="20807"/>
                  </a:cubicBezTo>
                  <a:lnTo>
                    <a:pt x="43685" y="20807"/>
                  </a:lnTo>
                  <a:lnTo>
                    <a:pt x="43708" y="20830"/>
                  </a:lnTo>
                  <a:cubicBezTo>
                    <a:pt x="43406" y="20412"/>
                    <a:pt x="43104" y="20017"/>
                    <a:pt x="42779" y="19622"/>
                  </a:cubicBezTo>
                  <a:cubicBezTo>
                    <a:pt x="43035" y="19436"/>
                    <a:pt x="43220" y="19204"/>
                    <a:pt x="43383" y="18949"/>
                  </a:cubicBezTo>
                  <a:close/>
                  <a:moveTo>
                    <a:pt x="35974" y="20760"/>
                  </a:moveTo>
                  <a:cubicBezTo>
                    <a:pt x="36114" y="21016"/>
                    <a:pt x="36276" y="21248"/>
                    <a:pt x="36439" y="21503"/>
                  </a:cubicBezTo>
                  <a:cubicBezTo>
                    <a:pt x="36601" y="21759"/>
                    <a:pt x="36811" y="21991"/>
                    <a:pt x="37066" y="22177"/>
                  </a:cubicBezTo>
                  <a:cubicBezTo>
                    <a:pt x="37094" y="22196"/>
                    <a:pt x="37124" y="22204"/>
                    <a:pt x="37152" y="22204"/>
                  </a:cubicBezTo>
                  <a:cubicBezTo>
                    <a:pt x="37165" y="22204"/>
                    <a:pt x="37179" y="22202"/>
                    <a:pt x="37191" y="22199"/>
                  </a:cubicBezTo>
                  <a:lnTo>
                    <a:pt x="37191" y="22199"/>
                  </a:lnTo>
                  <a:cubicBezTo>
                    <a:pt x="36971" y="22320"/>
                    <a:pt x="36771" y="22475"/>
                    <a:pt x="36601" y="22665"/>
                  </a:cubicBezTo>
                  <a:cubicBezTo>
                    <a:pt x="36416" y="22386"/>
                    <a:pt x="36207" y="22154"/>
                    <a:pt x="35951" y="21945"/>
                  </a:cubicBezTo>
                  <a:lnTo>
                    <a:pt x="35951" y="21921"/>
                  </a:lnTo>
                  <a:lnTo>
                    <a:pt x="35278" y="21178"/>
                  </a:lnTo>
                  <a:cubicBezTo>
                    <a:pt x="35510" y="21039"/>
                    <a:pt x="35742" y="20900"/>
                    <a:pt x="35974" y="20760"/>
                  </a:cubicBezTo>
                  <a:close/>
                  <a:moveTo>
                    <a:pt x="6643" y="16115"/>
                  </a:moveTo>
                  <a:cubicBezTo>
                    <a:pt x="7874" y="18508"/>
                    <a:pt x="9104" y="20876"/>
                    <a:pt x="10475" y="23152"/>
                  </a:cubicBezTo>
                  <a:cubicBezTo>
                    <a:pt x="10173" y="23152"/>
                    <a:pt x="9894" y="23176"/>
                    <a:pt x="9615" y="23268"/>
                  </a:cubicBezTo>
                  <a:cubicBezTo>
                    <a:pt x="8570" y="21318"/>
                    <a:pt x="7455" y="19413"/>
                    <a:pt x="6271" y="17532"/>
                  </a:cubicBezTo>
                  <a:lnTo>
                    <a:pt x="6294" y="17509"/>
                  </a:lnTo>
                  <a:cubicBezTo>
                    <a:pt x="6550" y="17114"/>
                    <a:pt x="6689" y="16603"/>
                    <a:pt x="6643" y="16115"/>
                  </a:cubicBezTo>
                  <a:close/>
                  <a:moveTo>
                    <a:pt x="42431" y="19831"/>
                  </a:moveTo>
                  <a:cubicBezTo>
                    <a:pt x="42756" y="20319"/>
                    <a:pt x="43104" y="20783"/>
                    <a:pt x="43453" y="21271"/>
                  </a:cubicBezTo>
                  <a:cubicBezTo>
                    <a:pt x="43778" y="21805"/>
                    <a:pt x="44172" y="22316"/>
                    <a:pt x="44614" y="22781"/>
                  </a:cubicBezTo>
                  <a:cubicBezTo>
                    <a:pt x="44521" y="23013"/>
                    <a:pt x="44405" y="23245"/>
                    <a:pt x="44289" y="23477"/>
                  </a:cubicBezTo>
                  <a:cubicBezTo>
                    <a:pt x="43894" y="22897"/>
                    <a:pt x="43453" y="22316"/>
                    <a:pt x="42988" y="21759"/>
                  </a:cubicBezTo>
                  <a:cubicBezTo>
                    <a:pt x="42547" y="21178"/>
                    <a:pt x="42129" y="20598"/>
                    <a:pt x="41641" y="20064"/>
                  </a:cubicBezTo>
                  <a:cubicBezTo>
                    <a:pt x="41920" y="20040"/>
                    <a:pt x="42175" y="19947"/>
                    <a:pt x="42431" y="19831"/>
                  </a:cubicBezTo>
                  <a:close/>
                  <a:moveTo>
                    <a:pt x="5481" y="11703"/>
                  </a:moveTo>
                  <a:cubicBezTo>
                    <a:pt x="7339" y="15721"/>
                    <a:pt x="9430" y="19669"/>
                    <a:pt x="11705" y="23524"/>
                  </a:cubicBezTo>
                  <a:cubicBezTo>
                    <a:pt x="11427" y="23338"/>
                    <a:pt x="11125" y="23245"/>
                    <a:pt x="10800" y="23199"/>
                  </a:cubicBezTo>
                  <a:cubicBezTo>
                    <a:pt x="10823" y="23152"/>
                    <a:pt x="10823" y="23129"/>
                    <a:pt x="10800" y="23083"/>
                  </a:cubicBezTo>
                  <a:cubicBezTo>
                    <a:pt x="9035" y="19274"/>
                    <a:pt x="6945" y="15558"/>
                    <a:pt x="4924" y="11865"/>
                  </a:cubicBezTo>
                  <a:cubicBezTo>
                    <a:pt x="5087" y="11819"/>
                    <a:pt x="5272" y="11773"/>
                    <a:pt x="5458" y="11703"/>
                  </a:cubicBezTo>
                  <a:close/>
                  <a:moveTo>
                    <a:pt x="6062" y="17764"/>
                  </a:moveTo>
                  <a:cubicBezTo>
                    <a:pt x="7014" y="19715"/>
                    <a:pt x="8036" y="21620"/>
                    <a:pt x="9128" y="23454"/>
                  </a:cubicBezTo>
                  <a:cubicBezTo>
                    <a:pt x="9011" y="23524"/>
                    <a:pt x="8872" y="23594"/>
                    <a:pt x="8756" y="23663"/>
                  </a:cubicBezTo>
                  <a:cubicBezTo>
                    <a:pt x="7897" y="21736"/>
                    <a:pt x="6828" y="19878"/>
                    <a:pt x="5574" y="18182"/>
                  </a:cubicBezTo>
                  <a:cubicBezTo>
                    <a:pt x="5760" y="18066"/>
                    <a:pt x="5923" y="17927"/>
                    <a:pt x="6062" y="17764"/>
                  </a:cubicBezTo>
                  <a:close/>
                  <a:moveTo>
                    <a:pt x="35022" y="21294"/>
                  </a:moveTo>
                  <a:lnTo>
                    <a:pt x="35673" y="22130"/>
                  </a:lnTo>
                  <a:cubicBezTo>
                    <a:pt x="35856" y="22452"/>
                    <a:pt x="36085" y="22728"/>
                    <a:pt x="36360" y="22958"/>
                  </a:cubicBezTo>
                  <a:lnTo>
                    <a:pt x="36360" y="22958"/>
                  </a:lnTo>
                  <a:cubicBezTo>
                    <a:pt x="36201" y="23210"/>
                    <a:pt x="36066" y="23483"/>
                    <a:pt x="35998" y="23756"/>
                  </a:cubicBezTo>
                  <a:cubicBezTo>
                    <a:pt x="35974" y="23849"/>
                    <a:pt x="35974" y="23919"/>
                    <a:pt x="35951" y="24012"/>
                  </a:cubicBezTo>
                  <a:cubicBezTo>
                    <a:pt x="35371" y="23245"/>
                    <a:pt x="34860" y="22432"/>
                    <a:pt x="34442" y="21550"/>
                  </a:cubicBezTo>
                  <a:cubicBezTo>
                    <a:pt x="34651" y="21480"/>
                    <a:pt x="34836" y="21387"/>
                    <a:pt x="35022" y="21294"/>
                  </a:cubicBezTo>
                  <a:close/>
                  <a:moveTo>
                    <a:pt x="39690" y="19251"/>
                  </a:moveTo>
                  <a:lnTo>
                    <a:pt x="39690" y="19251"/>
                  </a:lnTo>
                  <a:cubicBezTo>
                    <a:pt x="39806" y="19390"/>
                    <a:pt x="39946" y="19529"/>
                    <a:pt x="40085" y="19622"/>
                  </a:cubicBezTo>
                  <a:cubicBezTo>
                    <a:pt x="40433" y="19878"/>
                    <a:pt x="40828" y="20040"/>
                    <a:pt x="41246" y="20064"/>
                  </a:cubicBezTo>
                  <a:cubicBezTo>
                    <a:pt x="41688" y="20737"/>
                    <a:pt x="42175" y="21387"/>
                    <a:pt x="42640" y="22038"/>
                  </a:cubicBezTo>
                  <a:cubicBezTo>
                    <a:pt x="43058" y="22688"/>
                    <a:pt x="43522" y="23292"/>
                    <a:pt x="44033" y="23872"/>
                  </a:cubicBezTo>
                  <a:cubicBezTo>
                    <a:pt x="43917" y="24058"/>
                    <a:pt x="43754" y="24244"/>
                    <a:pt x="43615" y="24430"/>
                  </a:cubicBezTo>
                  <a:cubicBezTo>
                    <a:pt x="42361" y="22688"/>
                    <a:pt x="41014" y="20946"/>
                    <a:pt x="39690" y="19251"/>
                  </a:cubicBezTo>
                  <a:close/>
                  <a:moveTo>
                    <a:pt x="1278" y="18926"/>
                  </a:moveTo>
                  <a:lnTo>
                    <a:pt x="1278" y="18926"/>
                  </a:lnTo>
                  <a:cubicBezTo>
                    <a:pt x="2137" y="20876"/>
                    <a:pt x="3182" y="22734"/>
                    <a:pt x="4367" y="24499"/>
                  </a:cubicBezTo>
                  <a:cubicBezTo>
                    <a:pt x="3740" y="23942"/>
                    <a:pt x="3206" y="23292"/>
                    <a:pt x="2741" y="22618"/>
                  </a:cubicBezTo>
                  <a:cubicBezTo>
                    <a:pt x="1975" y="21527"/>
                    <a:pt x="1464" y="20249"/>
                    <a:pt x="1278" y="18926"/>
                  </a:cubicBezTo>
                  <a:close/>
                  <a:moveTo>
                    <a:pt x="5249" y="18368"/>
                  </a:moveTo>
                  <a:cubicBezTo>
                    <a:pt x="6434" y="20156"/>
                    <a:pt x="7502" y="22038"/>
                    <a:pt x="8431" y="23988"/>
                  </a:cubicBezTo>
                  <a:cubicBezTo>
                    <a:pt x="8338" y="24081"/>
                    <a:pt x="8245" y="24174"/>
                    <a:pt x="8175" y="24267"/>
                  </a:cubicBezTo>
                  <a:cubicBezTo>
                    <a:pt x="8129" y="24360"/>
                    <a:pt x="8083" y="24430"/>
                    <a:pt x="8036" y="24523"/>
                  </a:cubicBezTo>
                  <a:cubicBezTo>
                    <a:pt x="6921" y="22479"/>
                    <a:pt x="5783" y="20458"/>
                    <a:pt x="4622" y="18484"/>
                  </a:cubicBezTo>
                  <a:cubicBezTo>
                    <a:pt x="4831" y="18461"/>
                    <a:pt x="5040" y="18438"/>
                    <a:pt x="5249" y="18368"/>
                  </a:cubicBezTo>
                  <a:close/>
                  <a:moveTo>
                    <a:pt x="23689" y="22409"/>
                  </a:moveTo>
                  <a:lnTo>
                    <a:pt x="23689" y="22409"/>
                  </a:lnTo>
                  <a:cubicBezTo>
                    <a:pt x="24037" y="22432"/>
                    <a:pt x="24386" y="22479"/>
                    <a:pt x="24734" y="22502"/>
                  </a:cubicBezTo>
                  <a:cubicBezTo>
                    <a:pt x="25175" y="23338"/>
                    <a:pt x="25640" y="24197"/>
                    <a:pt x="26128" y="25010"/>
                  </a:cubicBezTo>
                  <a:cubicBezTo>
                    <a:pt x="26069" y="24999"/>
                    <a:pt x="26011" y="24993"/>
                    <a:pt x="25953" y="24993"/>
                  </a:cubicBezTo>
                  <a:cubicBezTo>
                    <a:pt x="25895" y="24993"/>
                    <a:pt x="25837" y="24999"/>
                    <a:pt x="25779" y="25010"/>
                  </a:cubicBezTo>
                  <a:lnTo>
                    <a:pt x="25779" y="24987"/>
                  </a:lnTo>
                  <a:cubicBezTo>
                    <a:pt x="25570" y="25010"/>
                    <a:pt x="25361" y="25080"/>
                    <a:pt x="25175" y="25150"/>
                  </a:cubicBezTo>
                  <a:cubicBezTo>
                    <a:pt x="24943" y="24639"/>
                    <a:pt x="24618" y="24174"/>
                    <a:pt x="24362" y="23686"/>
                  </a:cubicBezTo>
                  <a:cubicBezTo>
                    <a:pt x="24130" y="23268"/>
                    <a:pt x="23898" y="22827"/>
                    <a:pt x="23689" y="22409"/>
                  </a:cubicBezTo>
                  <a:close/>
                  <a:moveTo>
                    <a:pt x="37461" y="16766"/>
                  </a:moveTo>
                  <a:cubicBezTo>
                    <a:pt x="39203" y="19506"/>
                    <a:pt x="41153" y="22316"/>
                    <a:pt x="43383" y="24685"/>
                  </a:cubicBezTo>
                  <a:cubicBezTo>
                    <a:pt x="43104" y="24964"/>
                    <a:pt x="42802" y="25242"/>
                    <a:pt x="42477" y="25475"/>
                  </a:cubicBezTo>
                  <a:lnTo>
                    <a:pt x="42477" y="25498"/>
                  </a:lnTo>
                  <a:cubicBezTo>
                    <a:pt x="40898" y="23059"/>
                    <a:pt x="39040" y="20783"/>
                    <a:pt x="37368" y="18415"/>
                  </a:cubicBezTo>
                  <a:cubicBezTo>
                    <a:pt x="37391" y="17880"/>
                    <a:pt x="37414" y="17323"/>
                    <a:pt x="37461" y="16766"/>
                  </a:cubicBezTo>
                  <a:close/>
                  <a:moveTo>
                    <a:pt x="1231" y="16975"/>
                  </a:moveTo>
                  <a:cubicBezTo>
                    <a:pt x="2671" y="19994"/>
                    <a:pt x="4251" y="22943"/>
                    <a:pt x="5992" y="25823"/>
                  </a:cubicBezTo>
                  <a:cubicBezTo>
                    <a:pt x="5690" y="25591"/>
                    <a:pt x="5365" y="25382"/>
                    <a:pt x="5087" y="25126"/>
                  </a:cubicBezTo>
                  <a:lnTo>
                    <a:pt x="5087" y="25150"/>
                  </a:lnTo>
                  <a:cubicBezTo>
                    <a:pt x="3647" y="22850"/>
                    <a:pt x="2346" y="20458"/>
                    <a:pt x="1185" y="17997"/>
                  </a:cubicBezTo>
                  <a:cubicBezTo>
                    <a:pt x="1185" y="17648"/>
                    <a:pt x="1208" y="17323"/>
                    <a:pt x="1231" y="16975"/>
                  </a:cubicBezTo>
                  <a:close/>
                  <a:moveTo>
                    <a:pt x="38451" y="22468"/>
                  </a:moveTo>
                  <a:cubicBezTo>
                    <a:pt x="38679" y="22468"/>
                    <a:pt x="38909" y="22508"/>
                    <a:pt x="39133" y="22595"/>
                  </a:cubicBezTo>
                  <a:cubicBezTo>
                    <a:pt x="40015" y="22920"/>
                    <a:pt x="40596" y="23942"/>
                    <a:pt x="40224" y="24824"/>
                  </a:cubicBezTo>
                  <a:cubicBezTo>
                    <a:pt x="39914" y="25612"/>
                    <a:pt x="39029" y="25808"/>
                    <a:pt x="38249" y="25808"/>
                  </a:cubicBezTo>
                  <a:cubicBezTo>
                    <a:pt x="38154" y="25808"/>
                    <a:pt x="38062" y="25805"/>
                    <a:pt x="37972" y="25800"/>
                  </a:cubicBezTo>
                  <a:cubicBezTo>
                    <a:pt x="37832" y="25800"/>
                    <a:pt x="37739" y="25870"/>
                    <a:pt x="37693" y="25986"/>
                  </a:cubicBezTo>
                  <a:cubicBezTo>
                    <a:pt x="37507" y="25893"/>
                    <a:pt x="37321" y="25777"/>
                    <a:pt x="37159" y="25637"/>
                  </a:cubicBezTo>
                  <a:lnTo>
                    <a:pt x="36671" y="24987"/>
                  </a:lnTo>
                  <a:cubicBezTo>
                    <a:pt x="36509" y="24615"/>
                    <a:pt x="36485" y="24197"/>
                    <a:pt x="36601" y="23826"/>
                  </a:cubicBezTo>
                  <a:lnTo>
                    <a:pt x="36601" y="23803"/>
                  </a:lnTo>
                  <a:cubicBezTo>
                    <a:pt x="36874" y="22986"/>
                    <a:pt x="37641" y="22468"/>
                    <a:pt x="38451" y="22468"/>
                  </a:cubicBezTo>
                  <a:close/>
                  <a:moveTo>
                    <a:pt x="21297" y="22084"/>
                  </a:moveTo>
                  <a:lnTo>
                    <a:pt x="21692" y="22154"/>
                  </a:lnTo>
                  <a:lnTo>
                    <a:pt x="21994" y="22177"/>
                  </a:lnTo>
                  <a:cubicBezTo>
                    <a:pt x="22272" y="22804"/>
                    <a:pt x="22621" y="23385"/>
                    <a:pt x="22969" y="23965"/>
                  </a:cubicBezTo>
                  <a:cubicBezTo>
                    <a:pt x="23294" y="24476"/>
                    <a:pt x="23619" y="25057"/>
                    <a:pt x="24107" y="25428"/>
                  </a:cubicBezTo>
                  <a:cubicBezTo>
                    <a:pt x="24133" y="25446"/>
                    <a:pt x="24159" y="25453"/>
                    <a:pt x="24183" y="25453"/>
                  </a:cubicBezTo>
                  <a:cubicBezTo>
                    <a:pt x="24284" y="25453"/>
                    <a:pt x="24354" y="25313"/>
                    <a:pt x="24316" y="25219"/>
                  </a:cubicBezTo>
                  <a:cubicBezTo>
                    <a:pt x="24061" y="24639"/>
                    <a:pt x="23550" y="24105"/>
                    <a:pt x="23178" y="23594"/>
                  </a:cubicBezTo>
                  <a:cubicBezTo>
                    <a:pt x="22899" y="23152"/>
                    <a:pt x="22597" y="22688"/>
                    <a:pt x="22319" y="22247"/>
                  </a:cubicBezTo>
                  <a:lnTo>
                    <a:pt x="22319" y="22247"/>
                  </a:lnTo>
                  <a:lnTo>
                    <a:pt x="23271" y="22363"/>
                  </a:lnTo>
                  <a:cubicBezTo>
                    <a:pt x="23689" y="23361"/>
                    <a:pt x="24130" y="24453"/>
                    <a:pt x="24804" y="25312"/>
                  </a:cubicBezTo>
                  <a:cubicBezTo>
                    <a:pt x="24409" y="25498"/>
                    <a:pt x="24037" y="25753"/>
                    <a:pt x="23735" y="26055"/>
                  </a:cubicBezTo>
                  <a:cubicBezTo>
                    <a:pt x="23410" y="25452"/>
                    <a:pt x="23062" y="24871"/>
                    <a:pt x="22667" y="24314"/>
                  </a:cubicBezTo>
                  <a:lnTo>
                    <a:pt x="22667" y="24290"/>
                  </a:lnTo>
                  <a:lnTo>
                    <a:pt x="21297" y="22084"/>
                  </a:lnTo>
                  <a:close/>
                  <a:moveTo>
                    <a:pt x="40921" y="24453"/>
                  </a:moveTo>
                  <a:cubicBezTo>
                    <a:pt x="41293" y="24917"/>
                    <a:pt x="41664" y="25382"/>
                    <a:pt x="42059" y="25800"/>
                  </a:cubicBezTo>
                  <a:cubicBezTo>
                    <a:pt x="41571" y="26125"/>
                    <a:pt x="41060" y="26427"/>
                    <a:pt x="40550" y="26682"/>
                  </a:cubicBezTo>
                  <a:lnTo>
                    <a:pt x="40550" y="26706"/>
                  </a:lnTo>
                  <a:cubicBezTo>
                    <a:pt x="40480" y="26613"/>
                    <a:pt x="40387" y="26520"/>
                    <a:pt x="40317" y="26427"/>
                  </a:cubicBezTo>
                  <a:lnTo>
                    <a:pt x="39969" y="26032"/>
                  </a:lnTo>
                  <a:cubicBezTo>
                    <a:pt x="40387" y="25753"/>
                    <a:pt x="40712" y="25359"/>
                    <a:pt x="40851" y="24871"/>
                  </a:cubicBezTo>
                  <a:cubicBezTo>
                    <a:pt x="40875" y="24732"/>
                    <a:pt x="40898" y="24592"/>
                    <a:pt x="40921" y="24453"/>
                  </a:cubicBezTo>
                  <a:close/>
                  <a:moveTo>
                    <a:pt x="1510" y="15651"/>
                  </a:moveTo>
                  <a:cubicBezTo>
                    <a:pt x="1649" y="15906"/>
                    <a:pt x="1766" y="16162"/>
                    <a:pt x="1905" y="16417"/>
                  </a:cubicBezTo>
                  <a:cubicBezTo>
                    <a:pt x="1998" y="16766"/>
                    <a:pt x="2160" y="17091"/>
                    <a:pt x="2393" y="17370"/>
                  </a:cubicBezTo>
                  <a:cubicBezTo>
                    <a:pt x="3995" y="20574"/>
                    <a:pt x="5714" y="23710"/>
                    <a:pt x="7572" y="26752"/>
                  </a:cubicBezTo>
                  <a:cubicBezTo>
                    <a:pt x="7270" y="26589"/>
                    <a:pt x="6945" y="26427"/>
                    <a:pt x="6666" y="26241"/>
                  </a:cubicBezTo>
                  <a:cubicBezTo>
                    <a:pt x="6689" y="26195"/>
                    <a:pt x="6689" y="26125"/>
                    <a:pt x="6666" y="26055"/>
                  </a:cubicBezTo>
                  <a:cubicBezTo>
                    <a:pt x="4831" y="22920"/>
                    <a:pt x="3136" y="19692"/>
                    <a:pt x="1301" y="16557"/>
                  </a:cubicBezTo>
                  <a:cubicBezTo>
                    <a:pt x="1348" y="16232"/>
                    <a:pt x="1417" y="15953"/>
                    <a:pt x="1510" y="15651"/>
                  </a:cubicBezTo>
                  <a:close/>
                  <a:moveTo>
                    <a:pt x="10344" y="23670"/>
                  </a:moveTo>
                  <a:cubicBezTo>
                    <a:pt x="10994" y="23670"/>
                    <a:pt x="11619" y="23986"/>
                    <a:pt x="12007" y="24523"/>
                  </a:cubicBezTo>
                  <a:cubicBezTo>
                    <a:pt x="12611" y="25428"/>
                    <a:pt x="12216" y="26659"/>
                    <a:pt x="11195" y="27008"/>
                  </a:cubicBezTo>
                  <a:cubicBezTo>
                    <a:pt x="10994" y="27083"/>
                    <a:pt x="10803" y="27115"/>
                    <a:pt x="10619" y="27115"/>
                  </a:cubicBezTo>
                  <a:cubicBezTo>
                    <a:pt x="10016" y="27115"/>
                    <a:pt x="9483" y="26774"/>
                    <a:pt x="8895" y="26543"/>
                  </a:cubicBezTo>
                  <a:cubicBezTo>
                    <a:pt x="8876" y="26533"/>
                    <a:pt x="8853" y="26528"/>
                    <a:pt x="8829" y="26528"/>
                  </a:cubicBezTo>
                  <a:cubicBezTo>
                    <a:pt x="8795" y="26528"/>
                    <a:pt x="8760" y="26539"/>
                    <a:pt x="8733" y="26566"/>
                  </a:cubicBezTo>
                  <a:cubicBezTo>
                    <a:pt x="8408" y="26264"/>
                    <a:pt x="8222" y="25823"/>
                    <a:pt x="8292" y="25359"/>
                  </a:cubicBezTo>
                  <a:lnTo>
                    <a:pt x="8292" y="25359"/>
                  </a:lnTo>
                  <a:lnTo>
                    <a:pt x="8292" y="25382"/>
                  </a:lnTo>
                  <a:cubicBezTo>
                    <a:pt x="8384" y="25312"/>
                    <a:pt x="8408" y="25196"/>
                    <a:pt x="8361" y="25080"/>
                  </a:cubicBezTo>
                  <a:cubicBezTo>
                    <a:pt x="8431" y="24824"/>
                    <a:pt x="8547" y="24592"/>
                    <a:pt x="8733" y="24383"/>
                  </a:cubicBezTo>
                  <a:cubicBezTo>
                    <a:pt x="8849" y="24383"/>
                    <a:pt x="8919" y="24290"/>
                    <a:pt x="8942" y="24197"/>
                  </a:cubicBezTo>
                  <a:cubicBezTo>
                    <a:pt x="8988" y="24151"/>
                    <a:pt x="9035" y="24105"/>
                    <a:pt x="9081" y="24058"/>
                  </a:cubicBezTo>
                  <a:cubicBezTo>
                    <a:pt x="9174" y="24012"/>
                    <a:pt x="9267" y="23942"/>
                    <a:pt x="9360" y="23895"/>
                  </a:cubicBezTo>
                  <a:cubicBezTo>
                    <a:pt x="9430" y="24012"/>
                    <a:pt x="9476" y="24105"/>
                    <a:pt x="9546" y="24197"/>
                  </a:cubicBezTo>
                  <a:cubicBezTo>
                    <a:pt x="9595" y="24283"/>
                    <a:pt x="9669" y="24318"/>
                    <a:pt x="9742" y="24318"/>
                  </a:cubicBezTo>
                  <a:cubicBezTo>
                    <a:pt x="9909" y="24318"/>
                    <a:pt x="10077" y="24135"/>
                    <a:pt x="9964" y="23942"/>
                  </a:cubicBezTo>
                  <a:cubicBezTo>
                    <a:pt x="9917" y="23872"/>
                    <a:pt x="9871" y="23803"/>
                    <a:pt x="9848" y="23733"/>
                  </a:cubicBezTo>
                  <a:cubicBezTo>
                    <a:pt x="10012" y="23691"/>
                    <a:pt x="10179" y="23670"/>
                    <a:pt x="10344" y="23670"/>
                  </a:cubicBezTo>
                  <a:close/>
                  <a:moveTo>
                    <a:pt x="39690" y="26171"/>
                  </a:moveTo>
                  <a:lnTo>
                    <a:pt x="40015" y="26636"/>
                  </a:lnTo>
                  <a:cubicBezTo>
                    <a:pt x="40085" y="26729"/>
                    <a:pt x="40132" y="26798"/>
                    <a:pt x="40178" y="26868"/>
                  </a:cubicBezTo>
                  <a:cubicBezTo>
                    <a:pt x="39969" y="26961"/>
                    <a:pt x="39737" y="27077"/>
                    <a:pt x="39528" y="27170"/>
                  </a:cubicBezTo>
                  <a:lnTo>
                    <a:pt x="39528" y="27193"/>
                  </a:lnTo>
                  <a:cubicBezTo>
                    <a:pt x="39412" y="27054"/>
                    <a:pt x="39295" y="26915"/>
                    <a:pt x="39156" y="26798"/>
                  </a:cubicBezTo>
                  <a:cubicBezTo>
                    <a:pt x="39063" y="26682"/>
                    <a:pt x="38970" y="26543"/>
                    <a:pt x="38877" y="26404"/>
                  </a:cubicBezTo>
                  <a:cubicBezTo>
                    <a:pt x="39156" y="26380"/>
                    <a:pt x="39435" y="26288"/>
                    <a:pt x="39690" y="26171"/>
                  </a:cubicBezTo>
                  <a:close/>
                  <a:moveTo>
                    <a:pt x="20600" y="21968"/>
                  </a:moveTo>
                  <a:lnTo>
                    <a:pt x="20972" y="22038"/>
                  </a:lnTo>
                  <a:cubicBezTo>
                    <a:pt x="20972" y="22061"/>
                    <a:pt x="20972" y="22107"/>
                    <a:pt x="20972" y="22130"/>
                  </a:cubicBezTo>
                  <a:lnTo>
                    <a:pt x="22319" y="24499"/>
                  </a:lnTo>
                  <a:cubicBezTo>
                    <a:pt x="22644" y="25150"/>
                    <a:pt x="23039" y="25777"/>
                    <a:pt x="23457" y="26357"/>
                  </a:cubicBezTo>
                  <a:cubicBezTo>
                    <a:pt x="23237" y="26664"/>
                    <a:pt x="23122" y="27034"/>
                    <a:pt x="23149" y="27407"/>
                  </a:cubicBezTo>
                  <a:lnTo>
                    <a:pt x="23149" y="27407"/>
                  </a:lnTo>
                  <a:cubicBezTo>
                    <a:pt x="22322" y="25571"/>
                    <a:pt x="21472" y="23758"/>
                    <a:pt x="20600" y="21968"/>
                  </a:cubicBezTo>
                  <a:close/>
                  <a:moveTo>
                    <a:pt x="37693" y="26404"/>
                  </a:moveTo>
                  <a:lnTo>
                    <a:pt x="37693" y="26404"/>
                  </a:lnTo>
                  <a:cubicBezTo>
                    <a:pt x="37786" y="26427"/>
                    <a:pt x="37856" y="26427"/>
                    <a:pt x="37948" y="26427"/>
                  </a:cubicBezTo>
                  <a:lnTo>
                    <a:pt x="38018" y="26427"/>
                  </a:lnTo>
                  <a:cubicBezTo>
                    <a:pt x="38204" y="26450"/>
                    <a:pt x="38390" y="26450"/>
                    <a:pt x="38599" y="26450"/>
                  </a:cubicBezTo>
                  <a:cubicBezTo>
                    <a:pt x="38668" y="26636"/>
                    <a:pt x="38761" y="26822"/>
                    <a:pt x="38877" y="26984"/>
                  </a:cubicBezTo>
                  <a:cubicBezTo>
                    <a:pt x="38970" y="27100"/>
                    <a:pt x="39063" y="27240"/>
                    <a:pt x="39179" y="27333"/>
                  </a:cubicBezTo>
                  <a:cubicBezTo>
                    <a:pt x="38924" y="27426"/>
                    <a:pt x="38668" y="27542"/>
                    <a:pt x="38413" y="27635"/>
                  </a:cubicBezTo>
                  <a:lnTo>
                    <a:pt x="38413" y="27658"/>
                  </a:lnTo>
                  <a:cubicBezTo>
                    <a:pt x="38204" y="27217"/>
                    <a:pt x="37948" y="26798"/>
                    <a:pt x="37693" y="26404"/>
                  </a:cubicBezTo>
                  <a:close/>
                  <a:moveTo>
                    <a:pt x="3206" y="18066"/>
                  </a:moveTo>
                  <a:lnTo>
                    <a:pt x="3206" y="18066"/>
                  </a:lnTo>
                  <a:cubicBezTo>
                    <a:pt x="3531" y="18275"/>
                    <a:pt x="3902" y="18415"/>
                    <a:pt x="4297" y="18461"/>
                  </a:cubicBezTo>
                  <a:cubicBezTo>
                    <a:pt x="5365" y="20737"/>
                    <a:pt x="6550" y="22967"/>
                    <a:pt x="7850" y="25126"/>
                  </a:cubicBezTo>
                  <a:cubicBezTo>
                    <a:pt x="7757" y="25823"/>
                    <a:pt x="8083" y="26497"/>
                    <a:pt x="8710" y="26822"/>
                  </a:cubicBezTo>
                  <a:cubicBezTo>
                    <a:pt x="9035" y="27147"/>
                    <a:pt x="9430" y="27402"/>
                    <a:pt x="9871" y="27542"/>
                  </a:cubicBezTo>
                  <a:lnTo>
                    <a:pt x="10103" y="27844"/>
                  </a:lnTo>
                  <a:cubicBezTo>
                    <a:pt x="9499" y="27658"/>
                    <a:pt x="8872" y="27379"/>
                    <a:pt x="8292" y="27100"/>
                  </a:cubicBezTo>
                  <a:cubicBezTo>
                    <a:pt x="6619" y="24058"/>
                    <a:pt x="4924" y="21062"/>
                    <a:pt x="3206" y="18066"/>
                  </a:cubicBezTo>
                  <a:close/>
                  <a:moveTo>
                    <a:pt x="34117" y="21712"/>
                  </a:moveTo>
                  <a:cubicBezTo>
                    <a:pt x="34511" y="22734"/>
                    <a:pt x="35162" y="23640"/>
                    <a:pt x="35765" y="24546"/>
                  </a:cubicBezTo>
                  <a:lnTo>
                    <a:pt x="36067" y="25010"/>
                  </a:lnTo>
                  <a:cubicBezTo>
                    <a:pt x="36160" y="25335"/>
                    <a:pt x="36346" y="25614"/>
                    <a:pt x="36578" y="25846"/>
                  </a:cubicBezTo>
                  <a:cubicBezTo>
                    <a:pt x="36996" y="26520"/>
                    <a:pt x="37484" y="27193"/>
                    <a:pt x="37995" y="27797"/>
                  </a:cubicBezTo>
                  <a:lnTo>
                    <a:pt x="37623" y="27936"/>
                  </a:lnTo>
                  <a:cubicBezTo>
                    <a:pt x="37461" y="28006"/>
                    <a:pt x="37321" y="28053"/>
                    <a:pt x="37159" y="28099"/>
                  </a:cubicBezTo>
                  <a:cubicBezTo>
                    <a:pt x="35812" y="26055"/>
                    <a:pt x="34349" y="24128"/>
                    <a:pt x="33095" y="22061"/>
                  </a:cubicBezTo>
                  <a:cubicBezTo>
                    <a:pt x="33443" y="21968"/>
                    <a:pt x="33768" y="21852"/>
                    <a:pt x="34117" y="21712"/>
                  </a:cubicBezTo>
                  <a:close/>
                  <a:moveTo>
                    <a:pt x="11055" y="27681"/>
                  </a:moveTo>
                  <a:cubicBezTo>
                    <a:pt x="11241" y="27913"/>
                    <a:pt x="11427" y="28145"/>
                    <a:pt x="11613" y="28354"/>
                  </a:cubicBezTo>
                  <a:cubicBezTo>
                    <a:pt x="11265" y="28239"/>
                    <a:pt x="10941" y="28146"/>
                    <a:pt x="10593" y="28030"/>
                  </a:cubicBezTo>
                  <a:lnTo>
                    <a:pt x="10593" y="28030"/>
                  </a:lnTo>
                  <a:lnTo>
                    <a:pt x="10358" y="27774"/>
                  </a:lnTo>
                  <a:lnTo>
                    <a:pt x="10242" y="27681"/>
                  </a:lnTo>
                  <a:lnTo>
                    <a:pt x="10242" y="27681"/>
                  </a:lnTo>
                  <a:cubicBezTo>
                    <a:pt x="10382" y="27704"/>
                    <a:pt x="10521" y="27716"/>
                    <a:pt x="10657" y="27716"/>
                  </a:cubicBezTo>
                  <a:cubicBezTo>
                    <a:pt x="10794" y="27716"/>
                    <a:pt x="10927" y="27704"/>
                    <a:pt x="11055" y="27681"/>
                  </a:cubicBezTo>
                  <a:close/>
                  <a:moveTo>
                    <a:pt x="32793" y="22107"/>
                  </a:moveTo>
                  <a:cubicBezTo>
                    <a:pt x="33977" y="24221"/>
                    <a:pt x="35138" y="26334"/>
                    <a:pt x="36601" y="28262"/>
                  </a:cubicBezTo>
                  <a:cubicBezTo>
                    <a:pt x="36353" y="28352"/>
                    <a:pt x="36126" y="28442"/>
                    <a:pt x="35879" y="28511"/>
                  </a:cubicBezTo>
                  <a:lnTo>
                    <a:pt x="35879" y="28511"/>
                  </a:lnTo>
                  <a:cubicBezTo>
                    <a:pt x="34787" y="26354"/>
                    <a:pt x="33163" y="24358"/>
                    <a:pt x="31841" y="22339"/>
                  </a:cubicBezTo>
                  <a:cubicBezTo>
                    <a:pt x="32166" y="22270"/>
                    <a:pt x="32468" y="22200"/>
                    <a:pt x="32793" y="22107"/>
                  </a:cubicBezTo>
                  <a:close/>
                  <a:moveTo>
                    <a:pt x="11845" y="27379"/>
                  </a:moveTo>
                  <a:cubicBezTo>
                    <a:pt x="12077" y="27797"/>
                    <a:pt x="12332" y="28215"/>
                    <a:pt x="12611" y="28633"/>
                  </a:cubicBezTo>
                  <a:cubicBezTo>
                    <a:pt x="12449" y="28564"/>
                    <a:pt x="12286" y="28517"/>
                    <a:pt x="12147" y="28494"/>
                  </a:cubicBezTo>
                  <a:cubicBezTo>
                    <a:pt x="11891" y="28192"/>
                    <a:pt x="11589" y="27913"/>
                    <a:pt x="11311" y="27635"/>
                  </a:cubicBezTo>
                  <a:cubicBezTo>
                    <a:pt x="11496" y="27565"/>
                    <a:pt x="11659" y="27472"/>
                    <a:pt x="11845" y="27379"/>
                  </a:cubicBezTo>
                  <a:close/>
                  <a:moveTo>
                    <a:pt x="12449" y="26729"/>
                  </a:moveTo>
                  <a:cubicBezTo>
                    <a:pt x="12727" y="27217"/>
                    <a:pt x="13029" y="27681"/>
                    <a:pt x="13308" y="28122"/>
                  </a:cubicBezTo>
                  <a:cubicBezTo>
                    <a:pt x="13470" y="28378"/>
                    <a:pt x="13633" y="28633"/>
                    <a:pt x="13796" y="28889"/>
                  </a:cubicBezTo>
                  <a:cubicBezTo>
                    <a:pt x="13521" y="28820"/>
                    <a:pt x="13223" y="28751"/>
                    <a:pt x="12947" y="28682"/>
                  </a:cubicBezTo>
                  <a:lnTo>
                    <a:pt x="12947" y="28682"/>
                  </a:lnTo>
                  <a:cubicBezTo>
                    <a:pt x="12649" y="28179"/>
                    <a:pt x="12328" y="27698"/>
                    <a:pt x="11961" y="27240"/>
                  </a:cubicBezTo>
                  <a:cubicBezTo>
                    <a:pt x="12100" y="27147"/>
                    <a:pt x="12216" y="27031"/>
                    <a:pt x="12332" y="26891"/>
                  </a:cubicBezTo>
                  <a:cubicBezTo>
                    <a:pt x="12356" y="26845"/>
                    <a:pt x="12402" y="26798"/>
                    <a:pt x="12449" y="26729"/>
                  </a:cubicBezTo>
                  <a:close/>
                  <a:moveTo>
                    <a:pt x="25872" y="25537"/>
                  </a:moveTo>
                  <a:cubicBezTo>
                    <a:pt x="25920" y="25537"/>
                    <a:pt x="25966" y="25540"/>
                    <a:pt x="26011" y="25544"/>
                  </a:cubicBezTo>
                  <a:cubicBezTo>
                    <a:pt x="26220" y="25591"/>
                    <a:pt x="26429" y="25661"/>
                    <a:pt x="26615" y="25777"/>
                  </a:cubicBezTo>
                  <a:cubicBezTo>
                    <a:pt x="26638" y="25777"/>
                    <a:pt x="26638" y="25800"/>
                    <a:pt x="26662" y="25800"/>
                  </a:cubicBezTo>
                  <a:cubicBezTo>
                    <a:pt x="27382" y="26241"/>
                    <a:pt x="27800" y="27193"/>
                    <a:pt x="27382" y="28006"/>
                  </a:cubicBezTo>
                  <a:cubicBezTo>
                    <a:pt x="26894" y="28958"/>
                    <a:pt x="25918" y="29051"/>
                    <a:pt x="24966" y="29098"/>
                  </a:cubicBezTo>
                  <a:cubicBezTo>
                    <a:pt x="24920" y="29098"/>
                    <a:pt x="24850" y="29121"/>
                    <a:pt x="24804" y="29144"/>
                  </a:cubicBezTo>
                  <a:cubicBezTo>
                    <a:pt x="23852" y="28958"/>
                    <a:pt x="23387" y="27147"/>
                    <a:pt x="23944" y="26497"/>
                  </a:cubicBezTo>
                  <a:lnTo>
                    <a:pt x="23944" y="26473"/>
                  </a:lnTo>
                  <a:cubicBezTo>
                    <a:pt x="24378" y="25975"/>
                    <a:pt x="25215" y="25537"/>
                    <a:pt x="25872" y="25537"/>
                  </a:cubicBezTo>
                  <a:close/>
                  <a:moveTo>
                    <a:pt x="12820" y="25405"/>
                  </a:moveTo>
                  <a:lnTo>
                    <a:pt x="12820" y="25405"/>
                  </a:lnTo>
                  <a:cubicBezTo>
                    <a:pt x="13587" y="26682"/>
                    <a:pt x="14376" y="27936"/>
                    <a:pt x="15189" y="29191"/>
                  </a:cubicBezTo>
                  <a:cubicBezTo>
                    <a:pt x="14934" y="29121"/>
                    <a:pt x="14678" y="29074"/>
                    <a:pt x="14446" y="29028"/>
                  </a:cubicBezTo>
                  <a:cubicBezTo>
                    <a:pt x="14167" y="28587"/>
                    <a:pt x="13819" y="28169"/>
                    <a:pt x="13517" y="27751"/>
                  </a:cubicBezTo>
                  <a:cubicBezTo>
                    <a:pt x="13215" y="27333"/>
                    <a:pt x="12890" y="26915"/>
                    <a:pt x="12588" y="26520"/>
                  </a:cubicBezTo>
                  <a:cubicBezTo>
                    <a:pt x="12751" y="26171"/>
                    <a:pt x="12843" y="25800"/>
                    <a:pt x="12820" y="25405"/>
                  </a:cubicBezTo>
                  <a:close/>
                  <a:moveTo>
                    <a:pt x="6457" y="11494"/>
                  </a:moveTo>
                  <a:cubicBezTo>
                    <a:pt x="9360" y="17555"/>
                    <a:pt x="12797" y="23454"/>
                    <a:pt x="16095" y="29307"/>
                  </a:cubicBezTo>
                  <a:lnTo>
                    <a:pt x="15793" y="29283"/>
                  </a:lnTo>
                  <a:cubicBezTo>
                    <a:pt x="12263" y="23477"/>
                    <a:pt x="9011" y="17602"/>
                    <a:pt x="5783" y="11633"/>
                  </a:cubicBezTo>
                  <a:cubicBezTo>
                    <a:pt x="6016" y="11587"/>
                    <a:pt x="6248" y="11540"/>
                    <a:pt x="6457" y="11494"/>
                  </a:cubicBezTo>
                  <a:close/>
                  <a:moveTo>
                    <a:pt x="31585" y="22386"/>
                  </a:moveTo>
                  <a:cubicBezTo>
                    <a:pt x="31585" y="22409"/>
                    <a:pt x="31585" y="22432"/>
                    <a:pt x="31608" y="22432"/>
                  </a:cubicBezTo>
                  <a:cubicBezTo>
                    <a:pt x="32886" y="24476"/>
                    <a:pt x="34000" y="26752"/>
                    <a:pt x="35487" y="28633"/>
                  </a:cubicBezTo>
                  <a:cubicBezTo>
                    <a:pt x="34720" y="28889"/>
                    <a:pt x="33977" y="29121"/>
                    <a:pt x="33211" y="29307"/>
                  </a:cubicBezTo>
                  <a:lnTo>
                    <a:pt x="33234" y="29283"/>
                  </a:lnTo>
                  <a:cubicBezTo>
                    <a:pt x="33211" y="29260"/>
                    <a:pt x="33211" y="29237"/>
                    <a:pt x="33211" y="29214"/>
                  </a:cubicBezTo>
                  <a:cubicBezTo>
                    <a:pt x="32003" y="26915"/>
                    <a:pt x="30633" y="24732"/>
                    <a:pt x="29077" y="22641"/>
                  </a:cubicBezTo>
                  <a:cubicBezTo>
                    <a:pt x="29472" y="22618"/>
                    <a:pt x="29843" y="22595"/>
                    <a:pt x="30238" y="22572"/>
                  </a:cubicBezTo>
                  <a:cubicBezTo>
                    <a:pt x="30865" y="23663"/>
                    <a:pt x="31632" y="24708"/>
                    <a:pt x="32305" y="25777"/>
                  </a:cubicBezTo>
                  <a:cubicBezTo>
                    <a:pt x="32955" y="26798"/>
                    <a:pt x="33489" y="27936"/>
                    <a:pt x="34256" y="28865"/>
                  </a:cubicBezTo>
                  <a:cubicBezTo>
                    <a:pt x="34289" y="28899"/>
                    <a:pt x="34326" y="28913"/>
                    <a:pt x="34362" y="28913"/>
                  </a:cubicBezTo>
                  <a:cubicBezTo>
                    <a:pt x="34450" y="28913"/>
                    <a:pt x="34528" y="28825"/>
                    <a:pt x="34511" y="28726"/>
                  </a:cubicBezTo>
                  <a:cubicBezTo>
                    <a:pt x="34047" y="27542"/>
                    <a:pt x="33234" y="26450"/>
                    <a:pt x="32537" y="25382"/>
                  </a:cubicBezTo>
                  <a:cubicBezTo>
                    <a:pt x="31910" y="24383"/>
                    <a:pt x="31237" y="23431"/>
                    <a:pt x="30517" y="22525"/>
                  </a:cubicBezTo>
                  <a:cubicBezTo>
                    <a:pt x="30888" y="22502"/>
                    <a:pt x="31237" y="22432"/>
                    <a:pt x="31585" y="22386"/>
                  </a:cubicBezTo>
                  <a:close/>
                  <a:moveTo>
                    <a:pt x="10730" y="18252"/>
                  </a:moveTo>
                  <a:lnTo>
                    <a:pt x="10730" y="18252"/>
                  </a:lnTo>
                  <a:cubicBezTo>
                    <a:pt x="11125" y="18554"/>
                    <a:pt x="11520" y="18809"/>
                    <a:pt x="11938" y="19065"/>
                  </a:cubicBezTo>
                  <a:cubicBezTo>
                    <a:pt x="13401" y="22641"/>
                    <a:pt x="15096" y="26125"/>
                    <a:pt x="17070" y="29446"/>
                  </a:cubicBezTo>
                  <a:lnTo>
                    <a:pt x="16699" y="29400"/>
                  </a:lnTo>
                  <a:cubicBezTo>
                    <a:pt x="14725" y="25707"/>
                    <a:pt x="12774" y="21945"/>
                    <a:pt x="10730" y="18252"/>
                  </a:cubicBezTo>
                  <a:close/>
                  <a:moveTo>
                    <a:pt x="28775" y="22688"/>
                  </a:moveTo>
                  <a:cubicBezTo>
                    <a:pt x="28752" y="22734"/>
                    <a:pt x="28752" y="22804"/>
                    <a:pt x="28775" y="22850"/>
                  </a:cubicBezTo>
                  <a:cubicBezTo>
                    <a:pt x="30215" y="24987"/>
                    <a:pt x="31469" y="27193"/>
                    <a:pt x="32746" y="29446"/>
                  </a:cubicBezTo>
                  <a:cubicBezTo>
                    <a:pt x="32561" y="29469"/>
                    <a:pt x="32375" y="29516"/>
                    <a:pt x="32189" y="29562"/>
                  </a:cubicBezTo>
                  <a:lnTo>
                    <a:pt x="32189" y="29539"/>
                  </a:lnTo>
                  <a:cubicBezTo>
                    <a:pt x="30865" y="27170"/>
                    <a:pt x="29425" y="24894"/>
                    <a:pt x="27869" y="22688"/>
                  </a:cubicBezTo>
                  <a:close/>
                  <a:moveTo>
                    <a:pt x="12425" y="19344"/>
                  </a:moveTo>
                  <a:lnTo>
                    <a:pt x="12425" y="19344"/>
                  </a:lnTo>
                  <a:cubicBezTo>
                    <a:pt x="12681" y="19483"/>
                    <a:pt x="12913" y="19599"/>
                    <a:pt x="13122" y="19715"/>
                  </a:cubicBezTo>
                  <a:cubicBezTo>
                    <a:pt x="14817" y="22990"/>
                    <a:pt x="16466" y="26357"/>
                    <a:pt x="18278" y="29585"/>
                  </a:cubicBezTo>
                  <a:lnTo>
                    <a:pt x="17535" y="29516"/>
                  </a:lnTo>
                  <a:cubicBezTo>
                    <a:pt x="15677" y="26195"/>
                    <a:pt x="14074" y="22781"/>
                    <a:pt x="12425" y="19344"/>
                  </a:cubicBezTo>
                  <a:close/>
                  <a:moveTo>
                    <a:pt x="13470" y="19855"/>
                  </a:moveTo>
                  <a:lnTo>
                    <a:pt x="13610" y="19924"/>
                  </a:lnTo>
                  <a:cubicBezTo>
                    <a:pt x="13912" y="20087"/>
                    <a:pt x="14190" y="20203"/>
                    <a:pt x="14516" y="20342"/>
                  </a:cubicBezTo>
                  <a:cubicBezTo>
                    <a:pt x="14516" y="20342"/>
                    <a:pt x="14516" y="20365"/>
                    <a:pt x="14516" y="20389"/>
                  </a:cubicBezTo>
                  <a:cubicBezTo>
                    <a:pt x="16327" y="23454"/>
                    <a:pt x="17883" y="26659"/>
                    <a:pt x="19741" y="29701"/>
                  </a:cubicBezTo>
                  <a:lnTo>
                    <a:pt x="19462" y="29678"/>
                  </a:lnTo>
                  <a:lnTo>
                    <a:pt x="18766" y="29609"/>
                  </a:lnTo>
                  <a:cubicBezTo>
                    <a:pt x="17186" y="26288"/>
                    <a:pt x="15328" y="23036"/>
                    <a:pt x="13470" y="19855"/>
                  </a:cubicBezTo>
                  <a:close/>
                  <a:moveTo>
                    <a:pt x="14887" y="20482"/>
                  </a:moveTo>
                  <a:cubicBezTo>
                    <a:pt x="15700" y="20807"/>
                    <a:pt x="16536" y="21085"/>
                    <a:pt x="17395" y="21318"/>
                  </a:cubicBezTo>
                  <a:cubicBezTo>
                    <a:pt x="18766" y="24197"/>
                    <a:pt x="20205" y="27240"/>
                    <a:pt x="22040" y="29864"/>
                  </a:cubicBezTo>
                  <a:lnTo>
                    <a:pt x="21274" y="29818"/>
                  </a:lnTo>
                  <a:cubicBezTo>
                    <a:pt x="19857" y="26868"/>
                    <a:pt x="18208" y="24012"/>
                    <a:pt x="16397" y="21294"/>
                  </a:cubicBezTo>
                  <a:cubicBezTo>
                    <a:pt x="16367" y="21250"/>
                    <a:pt x="16328" y="21232"/>
                    <a:pt x="16291" y="21232"/>
                  </a:cubicBezTo>
                  <a:cubicBezTo>
                    <a:pt x="16211" y="21232"/>
                    <a:pt x="16140" y="21316"/>
                    <a:pt x="16188" y="21411"/>
                  </a:cubicBezTo>
                  <a:cubicBezTo>
                    <a:pt x="17790" y="24151"/>
                    <a:pt x="19230" y="26961"/>
                    <a:pt x="20740" y="29771"/>
                  </a:cubicBezTo>
                  <a:lnTo>
                    <a:pt x="20205" y="29748"/>
                  </a:lnTo>
                  <a:cubicBezTo>
                    <a:pt x="18742" y="26520"/>
                    <a:pt x="16768" y="23501"/>
                    <a:pt x="14887" y="20482"/>
                  </a:cubicBezTo>
                  <a:close/>
                  <a:moveTo>
                    <a:pt x="17697" y="21387"/>
                  </a:moveTo>
                  <a:lnTo>
                    <a:pt x="17697" y="21387"/>
                  </a:lnTo>
                  <a:cubicBezTo>
                    <a:pt x="17953" y="21457"/>
                    <a:pt x="18208" y="21503"/>
                    <a:pt x="18464" y="21573"/>
                  </a:cubicBezTo>
                  <a:cubicBezTo>
                    <a:pt x="20136" y="24267"/>
                    <a:pt x="21645" y="27054"/>
                    <a:pt x="23039" y="29911"/>
                  </a:cubicBezTo>
                  <a:lnTo>
                    <a:pt x="22481" y="29911"/>
                  </a:lnTo>
                  <a:lnTo>
                    <a:pt x="22481" y="29887"/>
                  </a:lnTo>
                  <a:cubicBezTo>
                    <a:pt x="21041" y="26984"/>
                    <a:pt x="19300" y="24221"/>
                    <a:pt x="17697" y="21387"/>
                  </a:cubicBezTo>
                  <a:close/>
                  <a:moveTo>
                    <a:pt x="18835" y="21666"/>
                  </a:moveTo>
                  <a:lnTo>
                    <a:pt x="18835" y="21666"/>
                  </a:lnTo>
                  <a:cubicBezTo>
                    <a:pt x="19276" y="21759"/>
                    <a:pt x="19718" y="21852"/>
                    <a:pt x="20182" y="21921"/>
                  </a:cubicBezTo>
                  <a:cubicBezTo>
                    <a:pt x="21320" y="24639"/>
                    <a:pt x="22528" y="27333"/>
                    <a:pt x="23828" y="29957"/>
                  </a:cubicBezTo>
                  <a:lnTo>
                    <a:pt x="23619" y="29934"/>
                  </a:lnTo>
                  <a:cubicBezTo>
                    <a:pt x="22272" y="27054"/>
                    <a:pt x="20670" y="24290"/>
                    <a:pt x="18835" y="21666"/>
                  </a:cubicBezTo>
                  <a:close/>
                  <a:moveTo>
                    <a:pt x="27776" y="28238"/>
                  </a:moveTo>
                  <a:cubicBezTo>
                    <a:pt x="27985" y="28540"/>
                    <a:pt x="28194" y="28865"/>
                    <a:pt x="28403" y="29167"/>
                  </a:cubicBezTo>
                  <a:cubicBezTo>
                    <a:pt x="28566" y="29423"/>
                    <a:pt x="28729" y="29701"/>
                    <a:pt x="28938" y="29957"/>
                  </a:cubicBezTo>
                  <a:lnTo>
                    <a:pt x="28798" y="29980"/>
                  </a:lnTo>
                  <a:lnTo>
                    <a:pt x="28311" y="29980"/>
                  </a:lnTo>
                  <a:cubicBezTo>
                    <a:pt x="28171" y="29818"/>
                    <a:pt x="28032" y="29655"/>
                    <a:pt x="27893" y="29516"/>
                  </a:cubicBezTo>
                  <a:cubicBezTo>
                    <a:pt x="27707" y="29307"/>
                    <a:pt x="27544" y="29074"/>
                    <a:pt x="27382" y="28819"/>
                  </a:cubicBezTo>
                  <a:cubicBezTo>
                    <a:pt x="27544" y="28656"/>
                    <a:pt x="27684" y="28447"/>
                    <a:pt x="27776" y="28238"/>
                  </a:cubicBezTo>
                  <a:close/>
                  <a:moveTo>
                    <a:pt x="25082" y="22525"/>
                  </a:moveTo>
                  <a:cubicBezTo>
                    <a:pt x="25361" y="22549"/>
                    <a:pt x="25617" y="22572"/>
                    <a:pt x="25872" y="22595"/>
                  </a:cubicBezTo>
                  <a:cubicBezTo>
                    <a:pt x="27173" y="24964"/>
                    <a:pt x="28427" y="27774"/>
                    <a:pt x="30238" y="29748"/>
                  </a:cubicBezTo>
                  <a:cubicBezTo>
                    <a:pt x="30252" y="29762"/>
                    <a:pt x="30267" y="29767"/>
                    <a:pt x="30282" y="29767"/>
                  </a:cubicBezTo>
                  <a:cubicBezTo>
                    <a:pt x="30317" y="29767"/>
                    <a:pt x="30347" y="29734"/>
                    <a:pt x="30331" y="29701"/>
                  </a:cubicBezTo>
                  <a:cubicBezTo>
                    <a:pt x="29495" y="27217"/>
                    <a:pt x="27730" y="24848"/>
                    <a:pt x="26290" y="22618"/>
                  </a:cubicBezTo>
                  <a:lnTo>
                    <a:pt x="26290" y="22618"/>
                  </a:lnTo>
                  <a:cubicBezTo>
                    <a:pt x="26685" y="22641"/>
                    <a:pt x="27080" y="22665"/>
                    <a:pt x="27474" y="22665"/>
                  </a:cubicBezTo>
                  <a:cubicBezTo>
                    <a:pt x="28868" y="24987"/>
                    <a:pt x="30238" y="27379"/>
                    <a:pt x="31771" y="29632"/>
                  </a:cubicBezTo>
                  <a:cubicBezTo>
                    <a:pt x="31005" y="29794"/>
                    <a:pt x="30215" y="29911"/>
                    <a:pt x="29425" y="29980"/>
                  </a:cubicBezTo>
                  <a:lnTo>
                    <a:pt x="29425" y="29934"/>
                  </a:lnTo>
                  <a:cubicBezTo>
                    <a:pt x="29193" y="29609"/>
                    <a:pt x="28938" y="29283"/>
                    <a:pt x="28682" y="28958"/>
                  </a:cubicBezTo>
                  <a:cubicBezTo>
                    <a:pt x="28403" y="28633"/>
                    <a:pt x="28148" y="28308"/>
                    <a:pt x="27893" y="27983"/>
                  </a:cubicBezTo>
                  <a:cubicBezTo>
                    <a:pt x="27939" y="27820"/>
                    <a:pt x="27985" y="27658"/>
                    <a:pt x="28009" y="27495"/>
                  </a:cubicBezTo>
                  <a:cubicBezTo>
                    <a:pt x="28078" y="26706"/>
                    <a:pt x="27521" y="25707"/>
                    <a:pt x="26778" y="25242"/>
                  </a:cubicBezTo>
                  <a:cubicBezTo>
                    <a:pt x="26267" y="24314"/>
                    <a:pt x="25686" y="23408"/>
                    <a:pt x="25082" y="22525"/>
                  </a:cubicBezTo>
                  <a:close/>
                  <a:moveTo>
                    <a:pt x="23805" y="28982"/>
                  </a:moveTo>
                  <a:lnTo>
                    <a:pt x="23805" y="28982"/>
                  </a:lnTo>
                  <a:cubicBezTo>
                    <a:pt x="24037" y="29260"/>
                    <a:pt x="24362" y="29446"/>
                    <a:pt x="24734" y="29492"/>
                  </a:cubicBezTo>
                  <a:cubicBezTo>
                    <a:pt x="24757" y="29562"/>
                    <a:pt x="24827" y="29585"/>
                    <a:pt x="24897" y="29609"/>
                  </a:cubicBezTo>
                  <a:cubicBezTo>
                    <a:pt x="25013" y="29632"/>
                    <a:pt x="25129" y="29655"/>
                    <a:pt x="25268" y="29655"/>
                  </a:cubicBezTo>
                  <a:cubicBezTo>
                    <a:pt x="25291" y="29794"/>
                    <a:pt x="25361" y="29911"/>
                    <a:pt x="25431" y="30003"/>
                  </a:cubicBezTo>
                  <a:cubicBezTo>
                    <a:pt x="25036" y="30003"/>
                    <a:pt x="24641" y="30003"/>
                    <a:pt x="24246" y="29980"/>
                  </a:cubicBezTo>
                  <a:lnTo>
                    <a:pt x="24246" y="29957"/>
                  </a:lnTo>
                  <a:lnTo>
                    <a:pt x="23805" y="28982"/>
                  </a:lnTo>
                  <a:close/>
                  <a:moveTo>
                    <a:pt x="26360" y="29516"/>
                  </a:moveTo>
                  <a:lnTo>
                    <a:pt x="26685" y="29911"/>
                  </a:lnTo>
                  <a:cubicBezTo>
                    <a:pt x="26731" y="29934"/>
                    <a:pt x="26755" y="29980"/>
                    <a:pt x="26778" y="30003"/>
                  </a:cubicBezTo>
                  <a:lnTo>
                    <a:pt x="25849" y="30003"/>
                  </a:lnTo>
                  <a:cubicBezTo>
                    <a:pt x="25779" y="29911"/>
                    <a:pt x="25686" y="29794"/>
                    <a:pt x="25640" y="29678"/>
                  </a:cubicBezTo>
                  <a:cubicBezTo>
                    <a:pt x="25617" y="29678"/>
                    <a:pt x="25617" y="29678"/>
                    <a:pt x="25640" y="29655"/>
                  </a:cubicBezTo>
                  <a:cubicBezTo>
                    <a:pt x="25872" y="29655"/>
                    <a:pt x="26128" y="29609"/>
                    <a:pt x="26360" y="29516"/>
                  </a:cubicBezTo>
                  <a:close/>
                  <a:moveTo>
                    <a:pt x="27196" y="29028"/>
                  </a:moveTo>
                  <a:cubicBezTo>
                    <a:pt x="27335" y="29260"/>
                    <a:pt x="27474" y="29469"/>
                    <a:pt x="27614" y="29678"/>
                  </a:cubicBezTo>
                  <a:cubicBezTo>
                    <a:pt x="27707" y="29794"/>
                    <a:pt x="27776" y="29911"/>
                    <a:pt x="27893" y="30003"/>
                  </a:cubicBezTo>
                  <a:cubicBezTo>
                    <a:pt x="27637" y="30027"/>
                    <a:pt x="27405" y="30027"/>
                    <a:pt x="27173" y="30027"/>
                  </a:cubicBezTo>
                  <a:lnTo>
                    <a:pt x="27173" y="30003"/>
                  </a:lnTo>
                  <a:cubicBezTo>
                    <a:pt x="27080" y="29911"/>
                    <a:pt x="26964" y="29818"/>
                    <a:pt x="26894" y="29725"/>
                  </a:cubicBezTo>
                  <a:lnTo>
                    <a:pt x="26592" y="29423"/>
                  </a:lnTo>
                  <a:cubicBezTo>
                    <a:pt x="26824" y="29330"/>
                    <a:pt x="27010" y="29191"/>
                    <a:pt x="27196" y="29028"/>
                  </a:cubicBezTo>
                  <a:close/>
                  <a:moveTo>
                    <a:pt x="24339" y="0"/>
                  </a:moveTo>
                  <a:cubicBezTo>
                    <a:pt x="17721" y="0"/>
                    <a:pt x="11806" y="4635"/>
                    <a:pt x="9871" y="10727"/>
                  </a:cubicBezTo>
                  <a:cubicBezTo>
                    <a:pt x="9280" y="10615"/>
                    <a:pt x="8689" y="10560"/>
                    <a:pt x="8107" y="10560"/>
                  </a:cubicBezTo>
                  <a:cubicBezTo>
                    <a:pt x="4365" y="10560"/>
                    <a:pt x="1003" y="12848"/>
                    <a:pt x="581" y="16928"/>
                  </a:cubicBezTo>
                  <a:cubicBezTo>
                    <a:pt x="1" y="22200"/>
                    <a:pt x="4320" y="26055"/>
                    <a:pt x="8733" y="27960"/>
                  </a:cubicBezTo>
                  <a:cubicBezTo>
                    <a:pt x="14516" y="30445"/>
                    <a:pt x="21065" y="30654"/>
                    <a:pt x="27265" y="30700"/>
                  </a:cubicBezTo>
                  <a:cubicBezTo>
                    <a:pt x="30377" y="30700"/>
                    <a:pt x="33466" y="30166"/>
                    <a:pt x="36392" y="29098"/>
                  </a:cubicBezTo>
                  <a:cubicBezTo>
                    <a:pt x="38924" y="28238"/>
                    <a:pt x="41734" y="27356"/>
                    <a:pt x="43638" y="25335"/>
                  </a:cubicBezTo>
                  <a:cubicBezTo>
                    <a:pt x="45287" y="23594"/>
                    <a:pt x="46170" y="21039"/>
                    <a:pt x="45055" y="18763"/>
                  </a:cubicBezTo>
                  <a:cubicBezTo>
                    <a:pt x="43662" y="15930"/>
                    <a:pt x="40433" y="14954"/>
                    <a:pt x="37623" y="14188"/>
                  </a:cubicBezTo>
                  <a:lnTo>
                    <a:pt x="37530" y="14188"/>
                  </a:lnTo>
                  <a:cubicBezTo>
                    <a:pt x="37530" y="11006"/>
                    <a:pt x="37066" y="7801"/>
                    <a:pt x="35162" y="5223"/>
                  </a:cubicBezTo>
                  <a:cubicBezTo>
                    <a:pt x="32909" y="2181"/>
                    <a:pt x="29193" y="346"/>
                    <a:pt x="25454" y="44"/>
                  </a:cubicBezTo>
                  <a:cubicBezTo>
                    <a:pt x="25080" y="15"/>
                    <a:pt x="24708" y="0"/>
                    <a:pt x="2433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55"/>
          <p:cNvGrpSpPr/>
          <p:nvPr/>
        </p:nvGrpSpPr>
        <p:grpSpPr>
          <a:xfrm>
            <a:off x="7792925" y="4043388"/>
            <a:ext cx="757750" cy="727000"/>
            <a:chOff x="7877075" y="4104388"/>
            <a:chExt cx="757750" cy="727000"/>
          </a:xfrm>
        </p:grpSpPr>
        <p:sp>
          <p:nvSpPr>
            <p:cNvPr id="1605" name="Google Shape;1605;p55"/>
            <p:cNvSpPr/>
            <p:nvPr/>
          </p:nvSpPr>
          <p:spPr>
            <a:xfrm>
              <a:off x="8266825" y="4482863"/>
              <a:ext cx="188500" cy="217125"/>
            </a:xfrm>
            <a:custGeom>
              <a:avLst/>
              <a:gdLst/>
              <a:ahLst/>
              <a:cxnLst/>
              <a:rect l="l" t="t" r="r" b="b"/>
              <a:pathLst>
                <a:path w="7540" h="8685" extrusionOk="0">
                  <a:moveTo>
                    <a:pt x="6253" y="0"/>
                  </a:moveTo>
                  <a:cubicBezTo>
                    <a:pt x="4689" y="0"/>
                    <a:pt x="2995" y="1566"/>
                    <a:pt x="2129" y="2617"/>
                  </a:cubicBezTo>
                  <a:cubicBezTo>
                    <a:pt x="821" y="4207"/>
                    <a:pt x="0" y="7028"/>
                    <a:pt x="1718" y="8618"/>
                  </a:cubicBezTo>
                  <a:cubicBezTo>
                    <a:pt x="1773" y="8664"/>
                    <a:pt x="1836" y="8685"/>
                    <a:pt x="1898" y="8685"/>
                  </a:cubicBezTo>
                  <a:cubicBezTo>
                    <a:pt x="2042" y="8685"/>
                    <a:pt x="2180" y="8574"/>
                    <a:pt x="2180" y="8413"/>
                  </a:cubicBezTo>
                  <a:cubicBezTo>
                    <a:pt x="2052" y="6618"/>
                    <a:pt x="1718" y="5335"/>
                    <a:pt x="2744" y="3694"/>
                  </a:cubicBezTo>
                  <a:cubicBezTo>
                    <a:pt x="3821" y="1874"/>
                    <a:pt x="5488" y="1412"/>
                    <a:pt x="7308" y="720"/>
                  </a:cubicBezTo>
                  <a:cubicBezTo>
                    <a:pt x="7514" y="669"/>
                    <a:pt x="7539" y="412"/>
                    <a:pt x="7360" y="310"/>
                  </a:cubicBezTo>
                  <a:cubicBezTo>
                    <a:pt x="7008" y="93"/>
                    <a:pt x="6635" y="0"/>
                    <a:pt x="6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5"/>
            <p:cNvSpPr/>
            <p:nvPr/>
          </p:nvSpPr>
          <p:spPr>
            <a:xfrm>
              <a:off x="8456575" y="4493238"/>
              <a:ext cx="26300" cy="46900"/>
            </a:xfrm>
            <a:custGeom>
              <a:avLst/>
              <a:gdLst/>
              <a:ahLst/>
              <a:cxnLst/>
              <a:rect l="l" t="t" r="r" b="b"/>
              <a:pathLst>
                <a:path w="1052" h="1876" extrusionOk="0">
                  <a:moveTo>
                    <a:pt x="447" y="0"/>
                  </a:moveTo>
                  <a:cubicBezTo>
                    <a:pt x="256" y="0"/>
                    <a:pt x="52" y="122"/>
                    <a:pt x="26" y="356"/>
                  </a:cubicBezTo>
                  <a:cubicBezTo>
                    <a:pt x="0" y="869"/>
                    <a:pt x="154" y="1536"/>
                    <a:pt x="590" y="1843"/>
                  </a:cubicBezTo>
                  <a:cubicBezTo>
                    <a:pt x="635" y="1866"/>
                    <a:pt x="680" y="1876"/>
                    <a:pt x="725" y="1876"/>
                  </a:cubicBezTo>
                  <a:cubicBezTo>
                    <a:pt x="886" y="1876"/>
                    <a:pt x="1032" y="1742"/>
                    <a:pt x="1052" y="1561"/>
                  </a:cubicBezTo>
                  <a:cubicBezTo>
                    <a:pt x="1026" y="1382"/>
                    <a:pt x="975" y="1202"/>
                    <a:pt x="898" y="1023"/>
                  </a:cubicBezTo>
                  <a:cubicBezTo>
                    <a:pt x="795" y="818"/>
                    <a:pt x="770" y="587"/>
                    <a:pt x="795" y="356"/>
                  </a:cubicBezTo>
                  <a:cubicBezTo>
                    <a:pt x="808" y="116"/>
                    <a:pt x="63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5"/>
            <p:cNvSpPr/>
            <p:nvPr/>
          </p:nvSpPr>
          <p:spPr>
            <a:xfrm>
              <a:off x="8347450" y="4723063"/>
              <a:ext cx="60425" cy="77475"/>
            </a:xfrm>
            <a:custGeom>
              <a:avLst/>
              <a:gdLst/>
              <a:ahLst/>
              <a:cxnLst/>
              <a:rect l="l" t="t" r="r" b="b"/>
              <a:pathLst>
                <a:path w="2417" h="3099" extrusionOk="0">
                  <a:moveTo>
                    <a:pt x="381" y="1"/>
                  </a:moveTo>
                  <a:cubicBezTo>
                    <a:pt x="199" y="1"/>
                    <a:pt x="1" y="159"/>
                    <a:pt x="32" y="394"/>
                  </a:cubicBezTo>
                  <a:cubicBezTo>
                    <a:pt x="160" y="1035"/>
                    <a:pt x="442" y="1677"/>
                    <a:pt x="878" y="2189"/>
                  </a:cubicBezTo>
                  <a:cubicBezTo>
                    <a:pt x="1125" y="2526"/>
                    <a:pt x="1608" y="3098"/>
                    <a:pt x="2102" y="3098"/>
                  </a:cubicBezTo>
                  <a:cubicBezTo>
                    <a:pt x="2173" y="3098"/>
                    <a:pt x="2244" y="3087"/>
                    <a:pt x="2314" y="3061"/>
                  </a:cubicBezTo>
                  <a:cubicBezTo>
                    <a:pt x="2391" y="3036"/>
                    <a:pt x="2417" y="2959"/>
                    <a:pt x="2417" y="2882"/>
                  </a:cubicBezTo>
                  <a:cubicBezTo>
                    <a:pt x="2263" y="2471"/>
                    <a:pt x="1801" y="2215"/>
                    <a:pt x="1519" y="1882"/>
                  </a:cubicBezTo>
                  <a:cubicBezTo>
                    <a:pt x="1083" y="1420"/>
                    <a:pt x="776" y="830"/>
                    <a:pt x="647" y="215"/>
                  </a:cubicBezTo>
                  <a:cubicBezTo>
                    <a:pt x="607" y="65"/>
                    <a:pt x="498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8" name="Google Shape;1608;p55"/>
            <p:cNvGrpSpPr/>
            <p:nvPr/>
          </p:nvGrpSpPr>
          <p:grpSpPr>
            <a:xfrm>
              <a:off x="7877075" y="4104388"/>
              <a:ext cx="757750" cy="727000"/>
              <a:chOff x="7877075" y="4104388"/>
              <a:chExt cx="757750" cy="727000"/>
            </a:xfrm>
          </p:grpSpPr>
          <p:sp>
            <p:nvSpPr>
              <p:cNvPr id="1609" name="Google Shape;1609;p55"/>
              <p:cNvSpPr/>
              <p:nvPr/>
            </p:nvSpPr>
            <p:spPr>
              <a:xfrm>
                <a:off x="8263625" y="4471113"/>
                <a:ext cx="244700" cy="179925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7197" extrusionOk="0">
                    <a:moveTo>
                      <a:pt x="7425" y="0"/>
                    </a:moveTo>
                    <a:cubicBezTo>
                      <a:pt x="6069" y="0"/>
                      <a:pt x="4505" y="667"/>
                      <a:pt x="3641" y="1267"/>
                    </a:cubicBezTo>
                    <a:cubicBezTo>
                      <a:pt x="2077" y="2369"/>
                      <a:pt x="0" y="5293"/>
                      <a:pt x="1641" y="7139"/>
                    </a:cubicBezTo>
                    <a:cubicBezTo>
                      <a:pt x="1674" y="7179"/>
                      <a:pt x="1717" y="7197"/>
                      <a:pt x="1760" y="7197"/>
                    </a:cubicBezTo>
                    <a:cubicBezTo>
                      <a:pt x="1853" y="7197"/>
                      <a:pt x="1949" y="7116"/>
                      <a:pt x="1949" y="7011"/>
                    </a:cubicBezTo>
                    <a:lnTo>
                      <a:pt x="1975" y="7011"/>
                    </a:lnTo>
                    <a:cubicBezTo>
                      <a:pt x="1872" y="4908"/>
                      <a:pt x="2385" y="3421"/>
                      <a:pt x="4129" y="2087"/>
                    </a:cubicBezTo>
                    <a:cubicBezTo>
                      <a:pt x="4923" y="1498"/>
                      <a:pt x="5847" y="1113"/>
                      <a:pt x="6795" y="1010"/>
                    </a:cubicBezTo>
                    <a:cubicBezTo>
                      <a:pt x="6879" y="1002"/>
                      <a:pt x="6960" y="998"/>
                      <a:pt x="7040" y="998"/>
                    </a:cubicBezTo>
                    <a:cubicBezTo>
                      <a:pt x="7935" y="998"/>
                      <a:pt x="8584" y="1497"/>
                      <a:pt x="9385" y="1780"/>
                    </a:cubicBezTo>
                    <a:cubicBezTo>
                      <a:pt x="9415" y="1791"/>
                      <a:pt x="9446" y="1796"/>
                      <a:pt x="9475" y="1796"/>
                    </a:cubicBezTo>
                    <a:cubicBezTo>
                      <a:pt x="9645" y="1796"/>
                      <a:pt x="9788" y="1621"/>
                      <a:pt x="9744" y="1446"/>
                    </a:cubicBezTo>
                    <a:cubicBezTo>
                      <a:pt x="9348" y="378"/>
                      <a:pt x="8445" y="0"/>
                      <a:pt x="7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10" name="Google Shape;1610;p55"/>
              <p:cNvGrpSpPr/>
              <p:nvPr/>
            </p:nvGrpSpPr>
            <p:grpSpPr>
              <a:xfrm>
                <a:off x="7877075" y="4104388"/>
                <a:ext cx="757750" cy="727000"/>
                <a:chOff x="7877075" y="4104388"/>
                <a:chExt cx="757750" cy="727000"/>
              </a:xfrm>
            </p:grpSpPr>
            <p:sp>
              <p:nvSpPr>
                <p:cNvPr id="1611" name="Google Shape;1611;p55"/>
                <p:cNvSpPr/>
                <p:nvPr/>
              </p:nvSpPr>
              <p:spPr>
                <a:xfrm>
                  <a:off x="8106925" y="4384188"/>
                  <a:ext cx="142125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5" h="4271" extrusionOk="0">
                      <a:moveTo>
                        <a:pt x="464" y="1"/>
                      </a:moveTo>
                      <a:cubicBezTo>
                        <a:pt x="222" y="1"/>
                        <a:pt x="0" y="328"/>
                        <a:pt x="217" y="564"/>
                      </a:cubicBezTo>
                      <a:cubicBezTo>
                        <a:pt x="1704" y="2000"/>
                        <a:pt x="3447" y="3487"/>
                        <a:pt x="5371" y="4257"/>
                      </a:cubicBezTo>
                      <a:cubicBezTo>
                        <a:pt x="5393" y="4266"/>
                        <a:pt x="5416" y="4271"/>
                        <a:pt x="5437" y="4271"/>
                      </a:cubicBezTo>
                      <a:cubicBezTo>
                        <a:pt x="5584" y="4271"/>
                        <a:pt x="5685" y="4061"/>
                        <a:pt x="5550" y="3949"/>
                      </a:cubicBezTo>
                      <a:cubicBezTo>
                        <a:pt x="3986" y="2590"/>
                        <a:pt x="2165" y="1564"/>
                        <a:pt x="678" y="102"/>
                      </a:cubicBezTo>
                      <a:cubicBezTo>
                        <a:pt x="613" y="31"/>
                        <a:pt x="537" y="1"/>
                        <a:pt x="4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55"/>
                <p:cNvSpPr/>
                <p:nvPr/>
              </p:nvSpPr>
              <p:spPr>
                <a:xfrm>
                  <a:off x="7877075" y="4131013"/>
                  <a:ext cx="174575" cy="1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3" h="7392" extrusionOk="0">
                      <a:moveTo>
                        <a:pt x="370" y="1"/>
                      </a:moveTo>
                      <a:cubicBezTo>
                        <a:pt x="175" y="1"/>
                        <a:pt x="1" y="256"/>
                        <a:pt x="179" y="434"/>
                      </a:cubicBezTo>
                      <a:cubicBezTo>
                        <a:pt x="2410" y="2691"/>
                        <a:pt x="4513" y="5075"/>
                        <a:pt x="6718" y="7358"/>
                      </a:cubicBezTo>
                      <a:cubicBezTo>
                        <a:pt x="6742" y="7381"/>
                        <a:pt x="6770" y="7391"/>
                        <a:pt x="6798" y="7391"/>
                      </a:cubicBezTo>
                      <a:cubicBezTo>
                        <a:pt x="6890" y="7391"/>
                        <a:pt x="6982" y="7282"/>
                        <a:pt x="6923" y="7204"/>
                      </a:cubicBezTo>
                      <a:cubicBezTo>
                        <a:pt x="5077" y="4614"/>
                        <a:pt x="2795" y="2332"/>
                        <a:pt x="538" y="75"/>
                      </a:cubicBezTo>
                      <a:cubicBezTo>
                        <a:pt x="486" y="23"/>
                        <a:pt x="42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55"/>
                <p:cNvSpPr/>
                <p:nvPr/>
              </p:nvSpPr>
              <p:spPr>
                <a:xfrm>
                  <a:off x="8114425" y="4281088"/>
                  <a:ext cx="173675" cy="1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7" h="6381" extrusionOk="0">
                      <a:moveTo>
                        <a:pt x="106" y="0"/>
                      </a:moveTo>
                      <a:cubicBezTo>
                        <a:pt x="49" y="0"/>
                        <a:pt x="1" y="43"/>
                        <a:pt x="19" y="98"/>
                      </a:cubicBezTo>
                      <a:cubicBezTo>
                        <a:pt x="506" y="1278"/>
                        <a:pt x="1891" y="2021"/>
                        <a:pt x="2788" y="2842"/>
                      </a:cubicBezTo>
                      <a:cubicBezTo>
                        <a:pt x="4045" y="3996"/>
                        <a:pt x="5173" y="5329"/>
                        <a:pt x="6584" y="6355"/>
                      </a:cubicBezTo>
                      <a:cubicBezTo>
                        <a:pt x="6610" y="6372"/>
                        <a:pt x="6639" y="6380"/>
                        <a:pt x="6668" y="6380"/>
                      </a:cubicBezTo>
                      <a:cubicBezTo>
                        <a:pt x="6806" y="6380"/>
                        <a:pt x="6946" y="6200"/>
                        <a:pt x="6840" y="6073"/>
                      </a:cubicBezTo>
                      <a:cubicBezTo>
                        <a:pt x="5942" y="4816"/>
                        <a:pt x="4712" y="3765"/>
                        <a:pt x="3558" y="2739"/>
                      </a:cubicBezTo>
                      <a:cubicBezTo>
                        <a:pt x="2481" y="1765"/>
                        <a:pt x="1122" y="1072"/>
                        <a:pt x="173" y="21"/>
                      </a:cubicBezTo>
                      <a:cubicBezTo>
                        <a:pt x="151" y="7"/>
                        <a:pt x="128" y="0"/>
                        <a:pt x="1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55"/>
                <p:cNvSpPr/>
                <p:nvPr/>
              </p:nvSpPr>
              <p:spPr>
                <a:xfrm>
                  <a:off x="7975100" y="4104388"/>
                  <a:ext cx="116150" cy="1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4635" extrusionOk="0">
                      <a:moveTo>
                        <a:pt x="349" y="1"/>
                      </a:moveTo>
                      <a:cubicBezTo>
                        <a:pt x="169" y="1"/>
                        <a:pt x="1" y="254"/>
                        <a:pt x="156" y="448"/>
                      </a:cubicBezTo>
                      <a:cubicBezTo>
                        <a:pt x="1361" y="1986"/>
                        <a:pt x="2925" y="3243"/>
                        <a:pt x="4336" y="4602"/>
                      </a:cubicBezTo>
                      <a:cubicBezTo>
                        <a:pt x="4365" y="4625"/>
                        <a:pt x="4397" y="4635"/>
                        <a:pt x="4430" y="4635"/>
                      </a:cubicBezTo>
                      <a:cubicBezTo>
                        <a:pt x="4541" y="4635"/>
                        <a:pt x="4646" y="4516"/>
                        <a:pt x="4566" y="4397"/>
                      </a:cubicBezTo>
                      <a:cubicBezTo>
                        <a:pt x="3515" y="2730"/>
                        <a:pt x="1746" y="1627"/>
                        <a:pt x="515" y="89"/>
                      </a:cubicBezTo>
                      <a:cubicBezTo>
                        <a:pt x="465" y="26"/>
                        <a:pt x="406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55"/>
                <p:cNvSpPr/>
                <p:nvPr/>
              </p:nvSpPr>
              <p:spPr>
                <a:xfrm>
                  <a:off x="8185825" y="4265788"/>
                  <a:ext cx="186925" cy="17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7" h="7143" extrusionOk="0">
                      <a:moveTo>
                        <a:pt x="346" y="1"/>
                      </a:moveTo>
                      <a:cubicBezTo>
                        <a:pt x="144" y="1"/>
                        <a:pt x="0" y="329"/>
                        <a:pt x="215" y="479"/>
                      </a:cubicBezTo>
                      <a:cubicBezTo>
                        <a:pt x="2907" y="2402"/>
                        <a:pt x="4984" y="4710"/>
                        <a:pt x="7189" y="7095"/>
                      </a:cubicBezTo>
                      <a:cubicBezTo>
                        <a:pt x="7223" y="7129"/>
                        <a:pt x="7260" y="7143"/>
                        <a:pt x="7295" y="7143"/>
                      </a:cubicBezTo>
                      <a:cubicBezTo>
                        <a:pt x="7394" y="7143"/>
                        <a:pt x="7477" y="7029"/>
                        <a:pt x="7420" y="6915"/>
                      </a:cubicBezTo>
                      <a:cubicBezTo>
                        <a:pt x="5984" y="4018"/>
                        <a:pt x="3138" y="1787"/>
                        <a:pt x="471" y="43"/>
                      </a:cubicBezTo>
                      <a:cubicBezTo>
                        <a:pt x="429" y="14"/>
                        <a:pt x="386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6" name="Google Shape;1616;p55"/>
                <p:cNvSpPr/>
                <p:nvPr/>
              </p:nvSpPr>
              <p:spPr>
                <a:xfrm>
                  <a:off x="8147475" y="4504638"/>
                  <a:ext cx="136175" cy="9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" h="3919" extrusionOk="0">
                      <a:moveTo>
                        <a:pt x="320" y="0"/>
                      </a:moveTo>
                      <a:cubicBezTo>
                        <a:pt x="116" y="0"/>
                        <a:pt x="0" y="322"/>
                        <a:pt x="210" y="490"/>
                      </a:cubicBezTo>
                      <a:cubicBezTo>
                        <a:pt x="979" y="1105"/>
                        <a:pt x="1774" y="1695"/>
                        <a:pt x="2569" y="2259"/>
                      </a:cubicBezTo>
                      <a:cubicBezTo>
                        <a:pt x="3390" y="2823"/>
                        <a:pt x="4133" y="3490"/>
                        <a:pt x="5031" y="3900"/>
                      </a:cubicBezTo>
                      <a:cubicBezTo>
                        <a:pt x="5060" y="3913"/>
                        <a:pt x="5090" y="3918"/>
                        <a:pt x="5121" y="3918"/>
                      </a:cubicBezTo>
                      <a:cubicBezTo>
                        <a:pt x="5283" y="3918"/>
                        <a:pt x="5446" y="3761"/>
                        <a:pt x="5338" y="3567"/>
                      </a:cubicBezTo>
                      <a:cubicBezTo>
                        <a:pt x="4236" y="1977"/>
                        <a:pt x="2005" y="1157"/>
                        <a:pt x="466" y="54"/>
                      </a:cubicBezTo>
                      <a:cubicBezTo>
                        <a:pt x="415" y="16"/>
                        <a:pt x="365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7" name="Google Shape;1617;p55"/>
                <p:cNvSpPr/>
                <p:nvPr/>
              </p:nvSpPr>
              <p:spPr>
                <a:xfrm>
                  <a:off x="7904900" y="4265463"/>
                  <a:ext cx="178075" cy="19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3" h="7677" extrusionOk="0">
                      <a:moveTo>
                        <a:pt x="391" y="0"/>
                      </a:moveTo>
                      <a:cubicBezTo>
                        <a:pt x="192" y="0"/>
                        <a:pt x="1" y="202"/>
                        <a:pt x="143" y="415"/>
                      </a:cubicBezTo>
                      <a:lnTo>
                        <a:pt x="118" y="415"/>
                      </a:lnTo>
                      <a:cubicBezTo>
                        <a:pt x="1887" y="3185"/>
                        <a:pt x="4297" y="5569"/>
                        <a:pt x="6836" y="7646"/>
                      </a:cubicBezTo>
                      <a:cubicBezTo>
                        <a:pt x="6862" y="7668"/>
                        <a:pt x="6891" y="7677"/>
                        <a:pt x="6919" y="7677"/>
                      </a:cubicBezTo>
                      <a:cubicBezTo>
                        <a:pt x="7026" y="7677"/>
                        <a:pt x="7122" y="7543"/>
                        <a:pt x="7041" y="7441"/>
                      </a:cubicBezTo>
                      <a:cubicBezTo>
                        <a:pt x="4964" y="4928"/>
                        <a:pt x="2400" y="2903"/>
                        <a:pt x="630" y="133"/>
                      </a:cubicBezTo>
                      <a:cubicBezTo>
                        <a:pt x="568" y="39"/>
                        <a:pt x="479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55"/>
                <p:cNvSpPr/>
                <p:nvPr/>
              </p:nvSpPr>
              <p:spPr>
                <a:xfrm>
                  <a:off x="7977600" y="4455763"/>
                  <a:ext cx="193950" cy="1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8" h="6213" extrusionOk="0">
                      <a:moveTo>
                        <a:pt x="511" y="0"/>
                      </a:moveTo>
                      <a:cubicBezTo>
                        <a:pt x="245" y="0"/>
                        <a:pt x="0" y="350"/>
                        <a:pt x="235" y="624"/>
                      </a:cubicBezTo>
                      <a:cubicBezTo>
                        <a:pt x="1235" y="1727"/>
                        <a:pt x="2646" y="2522"/>
                        <a:pt x="3825" y="3419"/>
                      </a:cubicBezTo>
                      <a:cubicBezTo>
                        <a:pt x="4979" y="4317"/>
                        <a:pt x="6210" y="5317"/>
                        <a:pt x="7467" y="6189"/>
                      </a:cubicBezTo>
                      <a:cubicBezTo>
                        <a:pt x="7495" y="6205"/>
                        <a:pt x="7523" y="6212"/>
                        <a:pt x="7548" y="6212"/>
                      </a:cubicBezTo>
                      <a:cubicBezTo>
                        <a:pt x="7681" y="6212"/>
                        <a:pt x="7758" y="6014"/>
                        <a:pt x="7672" y="5907"/>
                      </a:cubicBezTo>
                      <a:cubicBezTo>
                        <a:pt x="6646" y="4804"/>
                        <a:pt x="5543" y="3778"/>
                        <a:pt x="4364" y="2881"/>
                      </a:cubicBezTo>
                      <a:cubicBezTo>
                        <a:pt x="3184" y="1958"/>
                        <a:pt x="1825" y="1163"/>
                        <a:pt x="748" y="111"/>
                      </a:cubicBezTo>
                      <a:cubicBezTo>
                        <a:pt x="676" y="33"/>
                        <a:pt x="592" y="0"/>
                        <a:pt x="5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55"/>
                <p:cNvSpPr/>
                <p:nvPr/>
              </p:nvSpPr>
              <p:spPr>
                <a:xfrm>
                  <a:off x="8259050" y="4476888"/>
                  <a:ext cx="375775" cy="35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1" h="14180" extrusionOk="0">
                      <a:moveTo>
                        <a:pt x="7816" y="1201"/>
                      </a:moveTo>
                      <a:cubicBezTo>
                        <a:pt x="8472" y="1201"/>
                        <a:pt x="9138" y="1373"/>
                        <a:pt x="9927" y="1831"/>
                      </a:cubicBezTo>
                      <a:cubicBezTo>
                        <a:pt x="11414" y="2703"/>
                        <a:pt x="12415" y="4292"/>
                        <a:pt x="12953" y="5882"/>
                      </a:cubicBezTo>
                      <a:cubicBezTo>
                        <a:pt x="13953" y="8831"/>
                        <a:pt x="12235" y="12908"/>
                        <a:pt x="8850" y="13062"/>
                      </a:cubicBezTo>
                      <a:cubicBezTo>
                        <a:pt x="8744" y="13068"/>
                        <a:pt x="8638" y="13070"/>
                        <a:pt x="8531" y="13070"/>
                      </a:cubicBezTo>
                      <a:cubicBezTo>
                        <a:pt x="5707" y="13070"/>
                        <a:pt x="2515" y="11137"/>
                        <a:pt x="1799" y="8395"/>
                      </a:cubicBezTo>
                      <a:cubicBezTo>
                        <a:pt x="1102" y="5767"/>
                        <a:pt x="3142" y="3370"/>
                        <a:pt x="5277" y="1758"/>
                      </a:cubicBezTo>
                      <a:lnTo>
                        <a:pt x="5277" y="1758"/>
                      </a:lnTo>
                      <a:cubicBezTo>
                        <a:pt x="6240" y="1455"/>
                        <a:pt x="7020" y="1201"/>
                        <a:pt x="7816" y="1201"/>
                      </a:cubicBezTo>
                      <a:close/>
                      <a:moveTo>
                        <a:pt x="7770" y="0"/>
                      </a:moveTo>
                      <a:cubicBezTo>
                        <a:pt x="7528" y="0"/>
                        <a:pt x="7286" y="21"/>
                        <a:pt x="7045" y="63"/>
                      </a:cubicBezTo>
                      <a:lnTo>
                        <a:pt x="7045" y="63"/>
                      </a:lnTo>
                      <a:cubicBezTo>
                        <a:pt x="7004" y="43"/>
                        <a:pt x="6958" y="31"/>
                        <a:pt x="6909" y="31"/>
                      </a:cubicBezTo>
                      <a:cubicBezTo>
                        <a:pt x="6865" y="31"/>
                        <a:pt x="6819" y="40"/>
                        <a:pt x="6773" y="61"/>
                      </a:cubicBezTo>
                      <a:cubicBezTo>
                        <a:pt x="6640" y="119"/>
                        <a:pt x="6506" y="179"/>
                        <a:pt x="6373" y="242"/>
                      </a:cubicBezTo>
                      <a:lnTo>
                        <a:pt x="6373" y="242"/>
                      </a:lnTo>
                      <a:cubicBezTo>
                        <a:pt x="5989" y="380"/>
                        <a:pt x="5611" y="579"/>
                        <a:pt x="5243" y="847"/>
                      </a:cubicBezTo>
                      <a:lnTo>
                        <a:pt x="5243" y="847"/>
                      </a:lnTo>
                      <a:cubicBezTo>
                        <a:pt x="2353" y="2586"/>
                        <a:pt x="1" y="5566"/>
                        <a:pt x="875" y="9087"/>
                      </a:cubicBezTo>
                      <a:cubicBezTo>
                        <a:pt x="1640" y="12262"/>
                        <a:pt x="5629" y="14180"/>
                        <a:pt x="8812" y="14180"/>
                      </a:cubicBezTo>
                      <a:cubicBezTo>
                        <a:pt x="9152" y="14180"/>
                        <a:pt x="9482" y="14158"/>
                        <a:pt x="9799" y="14113"/>
                      </a:cubicBezTo>
                      <a:cubicBezTo>
                        <a:pt x="13774" y="13549"/>
                        <a:pt x="15030" y="8344"/>
                        <a:pt x="13953" y="5139"/>
                      </a:cubicBezTo>
                      <a:cubicBezTo>
                        <a:pt x="13057" y="2488"/>
                        <a:pt x="10435" y="0"/>
                        <a:pt x="777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55"/>
                <p:cNvSpPr/>
                <p:nvPr/>
              </p:nvSpPr>
              <p:spPr>
                <a:xfrm>
                  <a:off x="8366175" y="4498338"/>
                  <a:ext cx="41075" cy="2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8440" extrusionOk="0">
                      <a:moveTo>
                        <a:pt x="972" y="0"/>
                      </a:moveTo>
                      <a:cubicBezTo>
                        <a:pt x="810" y="0"/>
                        <a:pt x="650" y="88"/>
                        <a:pt x="616" y="280"/>
                      </a:cubicBezTo>
                      <a:cubicBezTo>
                        <a:pt x="180" y="2742"/>
                        <a:pt x="1" y="5947"/>
                        <a:pt x="1078" y="8306"/>
                      </a:cubicBezTo>
                      <a:cubicBezTo>
                        <a:pt x="1125" y="8401"/>
                        <a:pt x="1203" y="8439"/>
                        <a:pt x="1283" y="8439"/>
                      </a:cubicBezTo>
                      <a:cubicBezTo>
                        <a:pt x="1421" y="8439"/>
                        <a:pt x="1565" y="8324"/>
                        <a:pt x="1565" y="8178"/>
                      </a:cubicBezTo>
                      <a:cubicBezTo>
                        <a:pt x="1642" y="6973"/>
                        <a:pt x="1360" y="5768"/>
                        <a:pt x="1283" y="4563"/>
                      </a:cubicBezTo>
                      <a:cubicBezTo>
                        <a:pt x="1206" y="3152"/>
                        <a:pt x="1206" y="1768"/>
                        <a:pt x="1360" y="383"/>
                      </a:cubicBezTo>
                      <a:cubicBezTo>
                        <a:pt x="1389" y="140"/>
                        <a:pt x="1178" y="0"/>
                        <a:pt x="9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55"/>
                <p:cNvSpPr/>
                <p:nvPr/>
              </p:nvSpPr>
              <p:spPr>
                <a:xfrm>
                  <a:off x="8419400" y="4487863"/>
                  <a:ext cx="34625" cy="1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6848" extrusionOk="0">
                      <a:moveTo>
                        <a:pt x="574" y="1"/>
                      </a:moveTo>
                      <a:cubicBezTo>
                        <a:pt x="391" y="1"/>
                        <a:pt x="205" y="122"/>
                        <a:pt x="180" y="366"/>
                      </a:cubicBezTo>
                      <a:cubicBezTo>
                        <a:pt x="52" y="2289"/>
                        <a:pt x="0" y="4853"/>
                        <a:pt x="718" y="6674"/>
                      </a:cubicBezTo>
                      <a:cubicBezTo>
                        <a:pt x="759" y="6782"/>
                        <a:pt x="864" y="6848"/>
                        <a:pt x="961" y="6848"/>
                      </a:cubicBezTo>
                      <a:cubicBezTo>
                        <a:pt x="1048" y="6848"/>
                        <a:pt x="1130" y="6795"/>
                        <a:pt x="1154" y="6674"/>
                      </a:cubicBezTo>
                      <a:cubicBezTo>
                        <a:pt x="1385" y="5725"/>
                        <a:pt x="1231" y="4700"/>
                        <a:pt x="1154" y="3725"/>
                      </a:cubicBezTo>
                      <a:cubicBezTo>
                        <a:pt x="1077" y="2597"/>
                        <a:pt x="1052" y="1494"/>
                        <a:pt x="949" y="366"/>
                      </a:cubicBezTo>
                      <a:cubicBezTo>
                        <a:pt x="936" y="122"/>
                        <a:pt x="757" y="1"/>
                        <a:pt x="5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55"/>
                <p:cNvSpPr/>
                <p:nvPr/>
              </p:nvSpPr>
              <p:spPr>
                <a:xfrm>
                  <a:off x="8450800" y="4495463"/>
                  <a:ext cx="25675" cy="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3178" extrusionOk="0">
                      <a:moveTo>
                        <a:pt x="394" y="1"/>
                      </a:moveTo>
                      <a:cubicBezTo>
                        <a:pt x="250" y="1"/>
                        <a:pt x="104" y="85"/>
                        <a:pt x="78" y="241"/>
                      </a:cubicBezTo>
                      <a:cubicBezTo>
                        <a:pt x="1" y="677"/>
                        <a:pt x="1" y="1139"/>
                        <a:pt x="78" y="1575"/>
                      </a:cubicBezTo>
                      <a:cubicBezTo>
                        <a:pt x="129" y="2036"/>
                        <a:pt x="155" y="2677"/>
                        <a:pt x="437" y="3062"/>
                      </a:cubicBezTo>
                      <a:cubicBezTo>
                        <a:pt x="488" y="3139"/>
                        <a:pt x="565" y="3178"/>
                        <a:pt x="642" y="3178"/>
                      </a:cubicBezTo>
                      <a:cubicBezTo>
                        <a:pt x="719" y="3178"/>
                        <a:pt x="796" y="3139"/>
                        <a:pt x="847" y="3062"/>
                      </a:cubicBezTo>
                      <a:cubicBezTo>
                        <a:pt x="1001" y="2703"/>
                        <a:pt x="1026" y="2293"/>
                        <a:pt x="898" y="1934"/>
                      </a:cubicBezTo>
                      <a:cubicBezTo>
                        <a:pt x="821" y="1370"/>
                        <a:pt x="770" y="806"/>
                        <a:pt x="693" y="241"/>
                      </a:cubicBezTo>
                      <a:cubicBezTo>
                        <a:pt x="668" y="78"/>
                        <a:pt x="532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55"/>
                <p:cNvSpPr/>
                <p:nvPr/>
              </p:nvSpPr>
              <p:spPr>
                <a:xfrm>
                  <a:off x="8389900" y="4748338"/>
                  <a:ext cx="41000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" h="1604" extrusionOk="0">
                      <a:moveTo>
                        <a:pt x="504" y="0"/>
                      </a:moveTo>
                      <a:cubicBezTo>
                        <a:pt x="258" y="0"/>
                        <a:pt x="0" y="213"/>
                        <a:pt x="78" y="537"/>
                      </a:cubicBezTo>
                      <a:cubicBezTo>
                        <a:pt x="180" y="1024"/>
                        <a:pt x="539" y="1435"/>
                        <a:pt x="1026" y="1589"/>
                      </a:cubicBezTo>
                      <a:cubicBezTo>
                        <a:pt x="1059" y="1599"/>
                        <a:pt x="1091" y="1603"/>
                        <a:pt x="1123" y="1603"/>
                      </a:cubicBezTo>
                      <a:cubicBezTo>
                        <a:pt x="1414" y="1603"/>
                        <a:pt x="1640" y="1207"/>
                        <a:pt x="1385" y="999"/>
                      </a:cubicBezTo>
                      <a:cubicBezTo>
                        <a:pt x="1155" y="819"/>
                        <a:pt x="975" y="589"/>
                        <a:pt x="873" y="307"/>
                      </a:cubicBezTo>
                      <a:cubicBezTo>
                        <a:pt x="822" y="93"/>
                        <a:pt x="665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4" name="Google Shape;1624;p55"/>
                <p:cNvSpPr/>
                <p:nvPr/>
              </p:nvSpPr>
              <p:spPr>
                <a:xfrm>
                  <a:off x="8436050" y="4780838"/>
                  <a:ext cx="23125" cy="3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" h="1368" extrusionOk="0">
                      <a:moveTo>
                        <a:pt x="331" y="1"/>
                      </a:moveTo>
                      <a:cubicBezTo>
                        <a:pt x="215" y="1"/>
                        <a:pt x="98" y="60"/>
                        <a:pt x="52" y="186"/>
                      </a:cubicBezTo>
                      <a:lnTo>
                        <a:pt x="52" y="212"/>
                      </a:lnTo>
                      <a:cubicBezTo>
                        <a:pt x="1" y="417"/>
                        <a:pt x="1" y="648"/>
                        <a:pt x="52" y="853"/>
                      </a:cubicBezTo>
                      <a:cubicBezTo>
                        <a:pt x="126" y="1074"/>
                        <a:pt x="318" y="1367"/>
                        <a:pt x="583" y="1367"/>
                      </a:cubicBezTo>
                      <a:cubicBezTo>
                        <a:pt x="594" y="1367"/>
                        <a:pt x="605" y="1367"/>
                        <a:pt x="616" y="1366"/>
                      </a:cubicBezTo>
                      <a:cubicBezTo>
                        <a:pt x="796" y="1366"/>
                        <a:pt x="924" y="1212"/>
                        <a:pt x="924" y="1032"/>
                      </a:cubicBezTo>
                      <a:cubicBezTo>
                        <a:pt x="924" y="853"/>
                        <a:pt x="796" y="776"/>
                        <a:pt x="693" y="622"/>
                      </a:cubicBezTo>
                      <a:cubicBezTo>
                        <a:pt x="642" y="519"/>
                        <a:pt x="616" y="391"/>
                        <a:pt x="616" y="263"/>
                      </a:cubicBezTo>
                      <a:cubicBezTo>
                        <a:pt x="616" y="93"/>
                        <a:pt x="475" y="1"/>
                        <a:pt x="33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5" name="Google Shape;1625;p55"/>
                <p:cNvSpPr/>
                <p:nvPr/>
              </p:nvSpPr>
              <p:spPr>
                <a:xfrm>
                  <a:off x="8462975" y="4785463"/>
                  <a:ext cx="32725" cy="2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" h="976" extrusionOk="0">
                      <a:moveTo>
                        <a:pt x="421" y="0"/>
                      </a:moveTo>
                      <a:cubicBezTo>
                        <a:pt x="294" y="0"/>
                        <a:pt x="171" y="63"/>
                        <a:pt x="103" y="181"/>
                      </a:cubicBezTo>
                      <a:cubicBezTo>
                        <a:pt x="1" y="360"/>
                        <a:pt x="52" y="591"/>
                        <a:pt x="232" y="693"/>
                      </a:cubicBezTo>
                      <a:cubicBezTo>
                        <a:pt x="462" y="847"/>
                        <a:pt x="719" y="950"/>
                        <a:pt x="1027" y="975"/>
                      </a:cubicBezTo>
                      <a:cubicBezTo>
                        <a:pt x="1155" y="975"/>
                        <a:pt x="1257" y="873"/>
                        <a:pt x="1309" y="745"/>
                      </a:cubicBezTo>
                      <a:cubicBezTo>
                        <a:pt x="1309" y="719"/>
                        <a:pt x="1309" y="693"/>
                        <a:pt x="1309" y="668"/>
                      </a:cubicBezTo>
                      <a:cubicBezTo>
                        <a:pt x="1309" y="565"/>
                        <a:pt x="1257" y="463"/>
                        <a:pt x="1155" y="411"/>
                      </a:cubicBezTo>
                      <a:cubicBezTo>
                        <a:pt x="975" y="309"/>
                        <a:pt x="796" y="181"/>
                        <a:pt x="616" y="52"/>
                      </a:cubicBezTo>
                      <a:cubicBezTo>
                        <a:pt x="555" y="17"/>
                        <a:pt x="487" y="0"/>
                        <a:pt x="4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6" name="Google Shape;1626;p55"/>
                <p:cNvSpPr/>
                <p:nvPr/>
              </p:nvSpPr>
              <p:spPr>
                <a:xfrm>
                  <a:off x="8499775" y="4748613"/>
                  <a:ext cx="33750" cy="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1747" extrusionOk="0">
                      <a:moveTo>
                        <a:pt x="514" y="0"/>
                      </a:moveTo>
                      <a:cubicBezTo>
                        <a:pt x="259" y="0"/>
                        <a:pt x="1" y="203"/>
                        <a:pt x="93" y="526"/>
                      </a:cubicBezTo>
                      <a:cubicBezTo>
                        <a:pt x="170" y="731"/>
                        <a:pt x="247" y="962"/>
                        <a:pt x="375" y="1167"/>
                      </a:cubicBezTo>
                      <a:cubicBezTo>
                        <a:pt x="452" y="1372"/>
                        <a:pt x="606" y="1552"/>
                        <a:pt x="785" y="1706"/>
                      </a:cubicBezTo>
                      <a:cubicBezTo>
                        <a:pt x="834" y="1733"/>
                        <a:pt x="887" y="1746"/>
                        <a:pt x="941" y="1746"/>
                      </a:cubicBezTo>
                      <a:cubicBezTo>
                        <a:pt x="1088" y="1746"/>
                        <a:pt x="1235" y="1651"/>
                        <a:pt x="1273" y="1501"/>
                      </a:cubicBezTo>
                      <a:cubicBezTo>
                        <a:pt x="1350" y="1065"/>
                        <a:pt x="1042" y="706"/>
                        <a:pt x="914" y="296"/>
                      </a:cubicBezTo>
                      <a:cubicBezTo>
                        <a:pt x="852" y="90"/>
                        <a:pt x="684" y="0"/>
                        <a:pt x="5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55"/>
                <p:cNvSpPr/>
                <p:nvPr/>
              </p:nvSpPr>
              <p:spPr>
                <a:xfrm>
                  <a:off x="8452200" y="4573463"/>
                  <a:ext cx="53125" cy="12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" h="4932" extrusionOk="0">
                      <a:moveTo>
                        <a:pt x="444" y="1"/>
                      </a:moveTo>
                      <a:cubicBezTo>
                        <a:pt x="225" y="1"/>
                        <a:pt x="1" y="177"/>
                        <a:pt x="47" y="455"/>
                      </a:cubicBezTo>
                      <a:cubicBezTo>
                        <a:pt x="406" y="1891"/>
                        <a:pt x="817" y="3583"/>
                        <a:pt x="1663" y="4814"/>
                      </a:cubicBezTo>
                      <a:cubicBezTo>
                        <a:pt x="1713" y="4895"/>
                        <a:pt x="1795" y="4932"/>
                        <a:pt x="1875" y="4932"/>
                      </a:cubicBezTo>
                      <a:cubicBezTo>
                        <a:pt x="2001" y="4932"/>
                        <a:pt x="2124" y="4842"/>
                        <a:pt x="2124" y="4686"/>
                      </a:cubicBezTo>
                      <a:cubicBezTo>
                        <a:pt x="2073" y="3199"/>
                        <a:pt x="1227" y="1686"/>
                        <a:pt x="791" y="250"/>
                      </a:cubicBezTo>
                      <a:cubicBezTo>
                        <a:pt x="730" y="77"/>
                        <a:pt x="588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2">
    <p:bg>
      <p:bgPr>
        <a:solidFill>
          <a:schemeClr val="lt2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56"/>
          <p:cNvSpPr/>
          <p:nvPr/>
        </p:nvSpPr>
        <p:spPr>
          <a:xfrm>
            <a:off x="6265650" y="693450"/>
            <a:ext cx="223013" cy="171948"/>
          </a:xfrm>
          <a:custGeom>
            <a:avLst/>
            <a:gdLst/>
            <a:ahLst/>
            <a:cxnLst/>
            <a:rect l="l" t="t" r="r" b="b"/>
            <a:pathLst>
              <a:path w="5540" h="4272" extrusionOk="0">
                <a:moveTo>
                  <a:pt x="2123" y="776"/>
                </a:moveTo>
                <a:cubicBezTo>
                  <a:pt x="2380" y="1102"/>
                  <a:pt x="2631" y="1434"/>
                  <a:pt x="2904" y="1756"/>
                </a:cubicBezTo>
                <a:lnTo>
                  <a:pt x="2904" y="1756"/>
                </a:lnTo>
                <a:cubicBezTo>
                  <a:pt x="2747" y="1802"/>
                  <a:pt x="2589" y="1842"/>
                  <a:pt x="2429" y="1879"/>
                </a:cubicBezTo>
                <a:lnTo>
                  <a:pt x="2429" y="1879"/>
                </a:lnTo>
                <a:cubicBezTo>
                  <a:pt x="2335" y="1509"/>
                  <a:pt x="2233" y="1141"/>
                  <a:pt x="2123" y="776"/>
                </a:cubicBezTo>
                <a:close/>
                <a:moveTo>
                  <a:pt x="4192" y="1670"/>
                </a:moveTo>
                <a:cubicBezTo>
                  <a:pt x="4040" y="1846"/>
                  <a:pt x="3872" y="2012"/>
                  <a:pt x="3710" y="2179"/>
                </a:cubicBezTo>
                <a:lnTo>
                  <a:pt x="3710" y="2179"/>
                </a:lnTo>
                <a:cubicBezTo>
                  <a:pt x="3640" y="2116"/>
                  <a:pt x="3571" y="2051"/>
                  <a:pt x="3504" y="1985"/>
                </a:cubicBezTo>
                <a:lnTo>
                  <a:pt x="3504" y="1985"/>
                </a:lnTo>
                <a:cubicBezTo>
                  <a:pt x="3741" y="1894"/>
                  <a:pt x="3971" y="1790"/>
                  <a:pt x="4192" y="1670"/>
                </a:cubicBezTo>
                <a:close/>
                <a:moveTo>
                  <a:pt x="2244" y="2347"/>
                </a:moveTo>
                <a:cubicBezTo>
                  <a:pt x="2263" y="2422"/>
                  <a:pt x="2282" y="2496"/>
                  <a:pt x="2301" y="2570"/>
                </a:cubicBezTo>
                <a:lnTo>
                  <a:pt x="2301" y="2570"/>
                </a:lnTo>
                <a:cubicBezTo>
                  <a:pt x="2115" y="2526"/>
                  <a:pt x="1928" y="2483"/>
                  <a:pt x="1742" y="2441"/>
                </a:cubicBezTo>
                <a:lnTo>
                  <a:pt x="1742" y="2441"/>
                </a:lnTo>
                <a:cubicBezTo>
                  <a:pt x="1910" y="2413"/>
                  <a:pt x="2077" y="2383"/>
                  <a:pt x="2244" y="2347"/>
                </a:cubicBezTo>
                <a:close/>
                <a:moveTo>
                  <a:pt x="3205" y="2092"/>
                </a:moveTo>
                <a:cubicBezTo>
                  <a:pt x="3304" y="2189"/>
                  <a:pt x="3408" y="2287"/>
                  <a:pt x="3516" y="2382"/>
                </a:cubicBezTo>
                <a:lnTo>
                  <a:pt x="3516" y="2382"/>
                </a:lnTo>
                <a:cubicBezTo>
                  <a:pt x="3471" y="2431"/>
                  <a:pt x="3427" y="2480"/>
                  <a:pt x="3385" y="2529"/>
                </a:cubicBezTo>
                <a:cubicBezTo>
                  <a:pt x="3312" y="2613"/>
                  <a:pt x="3248" y="2702"/>
                  <a:pt x="3191" y="2793"/>
                </a:cubicBezTo>
                <a:lnTo>
                  <a:pt x="3191" y="2793"/>
                </a:lnTo>
                <a:cubicBezTo>
                  <a:pt x="2999" y="2742"/>
                  <a:pt x="2806" y="2693"/>
                  <a:pt x="2613" y="2645"/>
                </a:cubicBezTo>
                <a:lnTo>
                  <a:pt x="2613" y="2645"/>
                </a:lnTo>
                <a:cubicBezTo>
                  <a:pt x="2586" y="2525"/>
                  <a:pt x="2558" y="2404"/>
                  <a:pt x="2529" y="2283"/>
                </a:cubicBezTo>
                <a:lnTo>
                  <a:pt x="2529" y="2283"/>
                </a:lnTo>
                <a:cubicBezTo>
                  <a:pt x="2757" y="2229"/>
                  <a:pt x="2983" y="2165"/>
                  <a:pt x="3205" y="2092"/>
                </a:cubicBezTo>
                <a:close/>
                <a:moveTo>
                  <a:pt x="3854" y="2667"/>
                </a:moveTo>
                <a:cubicBezTo>
                  <a:pt x="3962" y="2753"/>
                  <a:pt x="4071" y="2836"/>
                  <a:pt x="4180" y="2914"/>
                </a:cubicBezTo>
                <a:cubicBezTo>
                  <a:pt x="4220" y="2954"/>
                  <a:pt x="4374" y="3068"/>
                  <a:pt x="4546" y="3197"/>
                </a:cubicBezTo>
                <a:lnTo>
                  <a:pt x="4546" y="3197"/>
                </a:lnTo>
                <a:cubicBezTo>
                  <a:pt x="4256" y="3100"/>
                  <a:pt x="3964" y="3010"/>
                  <a:pt x="3671" y="2926"/>
                </a:cubicBezTo>
                <a:lnTo>
                  <a:pt x="3671" y="2926"/>
                </a:lnTo>
                <a:cubicBezTo>
                  <a:pt x="3730" y="2838"/>
                  <a:pt x="3791" y="2752"/>
                  <a:pt x="3854" y="2667"/>
                </a:cubicBezTo>
                <a:close/>
                <a:moveTo>
                  <a:pt x="2732" y="3202"/>
                </a:moveTo>
                <a:cubicBezTo>
                  <a:pt x="2806" y="3221"/>
                  <a:pt x="2880" y="3241"/>
                  <a:pt x="2954" y="3261"/>
                </a:cubicBezTo>
                <a:lnTo>
                  <a:pt x="2954" y="3261"/>
                </a:lnTo>
                <a:cubicBezTo>
                  <a:pt x="2905" y="3375"/>
                  <a:pt x="2859" y="3492"/>
                  <a:pt x="2811" y="3608"/>
                </a:cubicBezTo>
                <a:lnTo>
                  <a:pt x="2811" y="3608"/>
                </a:lnTo>
                <a:cubicBezTo>
                  <a:pt x="2786" y="3473"/>
                  <a:pt x="2759" y="3337"/>
                  <a:pt x="2732" y="3202"/>
                </a:cubicBezTo>
                <a:close/>
                <a:moveTo>
                  <a:pt x="1791" y="1"/>
                </a:moveTo>
                <a:cubicBezTo>
                  <a:pt x="1711" y="1"/>
                  <a:pt x="1623" y="85"/>
                  <a:pt x="1642" y="196"/>
                </a:cubicBezTo>
                <a:cubicBezTo>
                  <a:pt x="1833" y="770"/>
                  <a:pt x="1990" y="1354"/>
                  <a:pt x="2140" y="1939"/>
                </a:cubicBezTo>
                <a:lnTo>
                  <a:pt x="2140" y="1939"/>
                </a:lnTo>
                <a:cubicBezTo>
                  <a:pt x="1528" y="2057"/>
                  <a:pt x="907" y="2115"/>
                  <a:pt x="334" y="2145"/>
                </a:cubicBezTo>
                <a:cubicBezTo>
                  <a:pt x="78" y="2170"/>
                  <a:pt x="1" y="2555"/>
                  <a:pt x="283" y="2606"/>
                </a:cubicBezTo>
                <a:cubicBezTo>
                  <a:pt x="1010" y="2761"/>
                  <a:pt x="1729" y="2939"/>
                  <a:pt x="2446" y="3126"/>
                </a:cubicBezTo>
                <a:lnTo>
                  <a:pt x="2446" y="3126"/>
                </a:lnTo>
                <a:cubicBezTo>
                  <a:pt x="2517" y="3396"/>
                  <a:pt x="2591" y="3665"/>
                  <a:pt x="2671" y="3932"/>
                </a:cubicBezTo>
                <a:lnTo>
                  <a:pt x="2671" y="3932"/>
                </a:lnTo>
                <a:cubicBezTo>
                  <a:pt x="2670" y="3934"/>
                  <a:pt x="2669" y="3937"/>
                  <a:pt x="2667" y="3940"/>
                </a:cubicBezTo>
                <a:cubicBezTo>
                  <a:pt x="2596" y="4118"/>
                  <a:pt x="2747" y="4271"/>
                  <a:pt x="2889" y="4271"/>
                </a:cubicBezTo>
                <a:cubicBezTo>
                  <a:pt x="2952" y="4271"/>
                  <a:pt x="3013" y="4241"/>
                  <a:pt x="3052" y="4171"/>
                </a:cubicBezTo>
                <a:cubicBezTo>
                  <a:pt x="3144" y="3895"/>
                  <a:pt x="3261" y="3631"/>
                  <a:pt x="3397" y="3379"/>
                </a:cubicBezTo>
                <a:lnTo>
                  <a:pt x="3397" y="3379"/>
                </a:lnTo>
                <a:cubicBezTo>
                  <a:pt x="4030" y="3550"/>
                  <a:pt x="4666" y="3723"/>
                  <a:pt x="5309" y="3889"/>
                </a:cubicBezTo>
                <a:cubicBezTo>
                  <a:pt x="5322" y="3892"/>
                  <a:pt x="5336" y="3893"/>
                  <a:pt x="5349" y="3893"/>
                </a:cubicBezTo>
                <a:cubicBezTo>
                  <a:pt x="5442" y="3893"/>
                  <a:pt x="5539" y="3821"/>
                  <a:pt x="5539" y="3709"/>
                </a:cubicBezTo>
                <a:cubicBezTo>
                  <a:pt x="5515" y="3295"/>
                  <a:pt x="4425" y="2718"/>
                  <a:pt x="4031" y="2442"/>
                </a:cubicBezTo>
                <a:lnTo>
                  <a:pt x="4031" y="2442"/>
                </a:lnTo>
                <a:cubicBezTo>
                  <a:pt x="4063" y="2402"/>
                  <a:pt x="4096" y="2363"/>
                  <a:pt x="4129" y="2324"/>
                </a:cubicBezTo>
                <a:cubicBezTo>
                  <a:pt x="4539" y="1940"/>
                  <a:pt x="4847" y="1504"/>
                  <a:pt x="5052" y="1042"/>
                </a:cubicBezTo>
                <a:cubicBezTo>
                  <a:pt x="5108" y="894"/>
                  <a:pt x="4976" y="786"/>
                  <a:pt x="4850" y="786"/>
                </a:cubicBezTo>
                <a:cubicBezTo>
                  <a:pt x="4802" y="786"/>
                  <a:pt x="4754" y="802"/>
                  <a:pt x="4719" y="837"/>
                </a:cubicBezTo>
                <a:cubicBezTo>
                  <a:pt x="4283" y="1205"/>
                  <a:pt x="3759" y="1471"/>
                  <a:pt x="3197" y="1663"/>
                </a:cubicBezTo>
                <a:lnTo>
                  <a:pt x="3197" y="1663"/>
                </a:lnTo>
                <a:cubicBezTo>
                  <a:pt x="2747" y="1163"/>
                  <a:pt x="2344" y="604"/>
                  <a:pt x="1901" y="76"/>
                </a:cubicBezTo>
                <a:lnTo>
                  <a:pt x="1901" y="76"/>
                </a:lnTo>
                <a:cubicBezTo>
                  <a:pt x="1900" y="73"/>
                  <a:pt x="1899" y="70"/>
                  <a:pt x="1898" y="68"/>
                </a:cubicBezTo>
                <a:lnTo>
                  <a:pt x="1896" y="70"/>
                </a:lnTo>
                <a:lnTo>
                  <a:pt x="1896" y="70"/>
                </a:lnTo>
                <a:cubicBezTo>
                  <a:pt x="1888" y="60"/>
                  <a:pt x="1880" y="51"/>
                  <a:pt x="1873" y="42"/>
                </a:cubicBezTo>
                <a:cubicBezTo>
                  <a:pt x="1851" y="14"/>
                  <a:pt x="1822" y="1"/>
                  <a:pt x="17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0" name="Google Shape;1630;p56"/>
          <p:cNvGrpSpPr/>
          <p:nvPr/>
        </p:nvGrpSpPr>
        <p:grpSpPr>
          <a:xfrm rot="-782088">
            <a:off x="6894520" y="377667"/>
            <a:ext cx="1073881" cy="738362"/>
            <a:chOff x="7158113" y="558325"/>
            <a:chExt cx="810325" cy="557150"/>
          </a:xfrm>
        </p:grpSpPr>
        <p:sp>
          <p:nvSpPr>
            <p:cNvPr id="1631" name="Google Shape;1631;p56"/>
            <p:cNvSpPr/>
            <p:nvPr/>
          </p:nvSpPr>
          <p:spPr>
            <a:xfrm>
              <a:off x="7524163" y="833675"/>
              <a:ext cx="6425" cy="7700"/>
            </a:xfrm>
            <a:custGeom>
              <a:avLst/>
              <a:gdLst/>
              <a:ahLst/>
              <a:cxnLst/>
              <a:rect l="l" t="t" r="r" b="b"/>
              <a:pathLst>
                <a:path w="257" h="308" extrusionOk="0">
                  <a:moveTo>
                    <a:pt x="257" y="308"/>
                  </a:moveTo>
                  <a:lnTo>
                    <a:pt x="0" y="154"/>
                  </a:lnTo>
                  <a:cubicBezTo>
                    <a:pt x="154" y="0"/>
                    <a:pt x="154" y="0"/>
                    <a:pt x="257" y="26"/>
                  </a:cubicBezTo>
                  <a:cubicBezTo>
                    <a:pt x="257" y="103"/>
                    <a:pt x="257" y="180"/>
                    <a:pt x="257" y="30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6"/>
            <p:cNvSpPr/>
            <p:nvPr/>
          </p:nvSpPr>
          <p:spPr>
            <a:xfrm>
              <a:off x="7616463" y="690075"/>
              <a:ext cx="5800" cy="7700"/>
            </a:xfrm>
            <a:custGeom>
              <a:avLst/>
              <a:gdLst/>
              <a:ahLst/>
              <a:cxnLst/>
              <a:rect l="l" t="t" r="r" b="b"/>
              <a:pathLst>
                <a:path w="232" h="308" extrusionOk="0">
                  <a:moveTo>
                    <a:pt x="129" y="0"/>
                  </a:moveTo>
                  <a:lnTo>
                    <a:pt x="231" y="231"/>
                  </a:lnTo>
                  <a:lnTo>
                    <a:pt x="52" y="308"/>
                  </a:lnTo>
                  <a:cubicBezTo>
                    <a:pt x="26" y="231"/>
                    <a:pt x="1" y="180"/>
                    <a:pt x="1" y="128"/>
                  </a:cubicBezTo>
                  <a:cubicBezTo>
                    <a:pt x="26" y="103"/>
                    <a:pt x="78" y="52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6"/>
            <p:cNvSpPr/>
            <p:nvPr/>
          </p:nvSpPr>
          <p:spPr>
            <a:xfrm>
              <a:off x="7687613" y="803525"/>
              <a:ext cx="5175" cy="5800"/>
            </a:xfrm>
            <a:custGeom>
              <a:avLst/>
              <a:gdLst/>
              <a:ahLst/>
              <a:cxnLst/>
              <a:rect l="l" t="t" r="r" b="b"/>
              <a:pathLst>
                <a:path w="207" h="232" extrusionOk="0">
                  <a:moveTo>
                    <a:pt x="206" y="104"/>
                  </a:moveTo>
                  <a:lnTo>
                    <a:pt x="1" y="232"/>
                  </a:lnTo>
                  <a:cubicBezTo>
                    <a:pt x="1" y="1"/>
                    <a:pt x="1" y="1"/>
                    <a:pt x="206" y="104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6"/>
            <p:cNvSpPr/>
            <p:nvPr/>
          </p:nvSpPr>
          <p:spPr>
            <a:xfrm>
              <a:off x="7760713" y="729825"/>
              <a:ext cx="5775" cy="5775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231" y="103"/>
                  </a:moveTo>
                  <a:lnTo>
                    <a:pt x="0" y="231"/>
                  </a:lnTo>
                  <a:cubicBezTo>
                    <a:pt x="51" y="0"/>
                    <a:pt x="51" y="0"/>
                    <a:pt x="231" y="103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6"/>
            <p:cNvSpPr/>
            <p:nvPr/>
          </p:nvSpPr>
          <p:spPr>
            <a:xfrm>
              <a:off x="7776738" y="654800"/>
              <a:ext cx="5150" cy="6450"/>
            </a:xfrm>
            <a:custGeom>
              <a:avLst/>
              <a:gdLst/>
              <a:ahLst/>
              <a:cxnLst/>
              <a:rect l="l" t="t" r="r" b="b"/>
              <a:pathLst>
                <a:path w="206" h="258" extrusionOk="0">
                  <a:moveTo>
                    <a:pt x="26" y="1"/>
                  </a:moveTo>
                  <a:lnTo>
                    <a:pt x="205" y="27"/>
                  </a:lnTo>
                  <a:lnTo>
                    <a:pt x="0" y="257"/>
                  </a:lnTo>
                  <a:cubicBezTo>
                    <a:pt x="0" y="155"/>
                    <a:pt x="26" y="78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6"/>
            <p:cNvSpPr/>
            <p:nvPr/>
          </p:nvSpPr>
          <p:spPr>
            <a:xfrm>
              <a:off x="7736338" y="722750"/>
              <a:ext cx="4525" cy="5175"/>
            </a:xfrm>
            <a:custGeom>
              <a:avLst/>
              <a:gdLst/>
              <a:ahLst/>
              <a:cxnLst/>
              <a:rect l="l" t="t" r="r" b="b"/>
              <a:pathLst>
                <a:path w="181" h="207" extrusionOk="0">
                  <a:moveTo>
                    <a:pt x="1" y="155"/>
                  </a:moveTo>
                  <a:cubicBezTo>
                    <a:pt x="1" y="78"/>
                    <a:pt x="26" y="1"/>
                    <a:pt x="129" y="1"/>
                  </a:cubicBezTo>
                  <a:cubicBezTo>
                    <a:pt x="155" y="27"/>
                    <a:pt x="180" y="52"/>
                    <a:pt x="180" y="104"/>
                  </a:cubicBezTo>
                  <a:cubicBezTo>
                    <a:pt x="155" y="206"/>
                    <a:pt x="103" y="206"/>
                    <a:pt x="1" y="155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6"/>
            <p:cNvSpPr/>
            <p:nvPr/>
          </p:nvSpPr>
          <p:spPr>
            <a:xfrm>
              <a:off x="7458113" y="950350"/>
              <a:ext cx="4525" cy="5150"/>
            </a:xfrm>
            <a:custGeom>
              <a:avLst/>
              <a:gdLst/>
              <a:ahLst/>
              <a:cxnLst/>
              <a:rect l="l" t="t" r="r" b="b"/>
              <a:pathLst>
                <a:path w="181" h="206" extrusionOk="0">
                  <a:moveTo>
                    <a:pt x="1" y="180"/>
                  </a:moveTo>
                  <a:cubicBezTo>
                    <a:pt x="1" y="77"/>
                    <a:pt x="1" y="0"/>
                    <a:pt x="104" y="26"/>
                  </a:cubicBezTo>
                  <a:cubicBezTo>
                    <a:pt x="129" y="51"/>
                    <a:pt x="155" y="77"/>
                    <a:pt x="180" y="103"/>
                  </a:cubicBezTo>
                  <a:cubicBezTo>
                    <a:pt x="155" y="205"/>
                    <a:pt x="78" y="205"/>
                    <a:pt x="1" y="18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6"/>
            <p:cNvSpPr/>
            <p:nvPr/>
          </p:nvSpPr>
          <p:spPr>
            <a:xfrm>
              <a:off x="7584413" y="625325"/>
              <a:ext cx="3875" cy="3875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154" y="0"/>
                  </a:moveTo>
                  <a:cubicBezTo>
                    <a:pt x="154" y="103"/>
                    <a:pt x="103" y="154"/>
                    <a:pt x="1" y="154"/>
                  </a:cubicBezTo>
                  <a:cubicBezTo>
                    <a:pt x="1" y="52"/>
                    <a:pt x="52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6"/>
            <p:cNvSpPr/>
            <p:nvPr/>
          </p:nvSpPr>
          <p:spPr>
            <a:xfrm>
              <a:off x="7620313" y="1034325"/>
              <a:ext cx="4500" cy="5150"/>
            </a:xfrm>
            <a:custGeom>
              <a:avLst/>
              <a:gdLst/>
              <a:ahLst/>
              <a:cxnLst/>
              <a:rect l="l" t="t" r="r" b="b"/>
              <a:pathLst>
                <a:path w="180" h="206" extrusionOk="0">
                  <a:moveTo>
                    <a:pt x="180" y="26"/>
                  </a:moveTo>
                  <a:lnTo>
                    <a:pt x="26" y="205"/>
                  </a:lnTo>
                  <a:cubicBezTo>
                    <a:pt x="0" y="77"/>
                    <a:pt x="103" y="26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6"/>
            <p:cNvSpPr/>
            <p:nvPr/>
          </p:nvSpPr>
          <p:spPr>
            <a:xfrm>
              <a:off x="7577363" y="643275"/>
              <a:ext cx="2600" cy="4500"/>
            </a:xfrm>
            <a:custGeom>
              <a:avLst/>
              <a:gdLst/>
              <a:ahLst/>
              <a:cxnLst/>
              <a:rect l="l" t="t" r="r" b="b"/>
              <a:pathLst>
                <a:path w="104" h="180" extrusionOk="0">
                  <a:moveTo>
                    <a:pt x="103" y="0"/>
                  </a:moveTo>
                  <a:cubicBezTo>
                    <a:pt x="103" y="52"/>
                    <a:pt x="103" y="103"/>
                    <a:pt x="77" y="129"/>
                  </a:cubicBezTo>
                  <a:cubicBezTo>
                    <a:pt x="77" y="180"/>
                    <a:pt x="52" y="129"/>
                    <a:pt x="26" y="129"/>
                  </a:cubicBezTo>
                  <a:cubicBezTo>
                    <a:pt x="0" y="129"/>
                    <a:pt x="26" y="52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6"/>
            <p:cNvSpPr/>
            <p:nvPr/>
          </p:nvSpPr>
          <p:spPr>
            <a:xfrm>
              <a:off x="7835063" y="859950"/>
              <a:ext cx="3875" cy="3875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1" y="154"/>
                  </a:moveTo>
                  <a:lnTo>
                    <a:pt x="155" y="0"/>
                  </a:lnTo>
                  <a:cubicBezTo>
                    <a:pt x="155" y="154"/>
                    <a:pt x="155" y="154"/>
                    <a:pt x="1" y="154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6"/>
            <p:cNvSpPr/>
            <p:nvPr/>
          </p:nvSpPr>
          <p:spPr>
            <a:xfrm>
              <a:off x="7797238" y="792000"/>
              <a:ext cx="3875" cy="4500"/>
            </a:xfrm>
            <a:custGeom>
              <a:avLst/>
              <a:gdLst/>
              <a:ahLst/>
              <a:cxnLst/>
              <a:rect l="l" t="t" r="r" b="b"/>
              <a:pathLst>
                <a:path w="155" h="180" extrusionOk="0">
                  <a:moveTo>
                    <a:pt x="155" y="52"/>
                  </a:moveTo>
                  <a:lnTo>
                    <a:pt x="26" y="180"/>
                  </a:lnTo>
                  <a:lnTo>
                    <a:pt x="1" y="15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6"/>
            <p:cNvSpPr/>
            <p:nvPr/>
          </p:nvSpPr>
          <p:spPr>
            <a:xfrm>
              <a:off x="7688913" y="743275"/>
              <a:ext cx="5775" cy="3225"/>
            </a:xfrm>
            <a:custGeom>
              <a:avLst/>
              <a:gdLst/>
              <a:ahLst/>
              <a:cxnLst/>
              <a:rect l="l" t="t" r="r" b="b"/>
              <a:pathLst>
                <a:path w="231" h="129" extrusionOk="0">
                  <a:moveTo>
                    <a:pt x="231" y="77"/>
                  </a:moveTo>
                  <a:cubicBezTo>
                    <a:pt x="154" y="129"/>
                    <a:pt x="154" y="129"/>
                    <a:pt x="128" y="129"/>
                  </a:cubicBezTo>
                  <a:cubicBezTo>
                    <a:pt x="103" y="129"/>
                    <a:pt x="52" y="103"/>
                    <a:pt x="0" y="103"/>
                  </a:cubicBezTo>
                  <a:cubicBezTo>
                    <a:pt x="77" y="1"/>
                    <a:pt x="128" y="52"/>
                    <a:pt x="231" y="77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6"/>
            <p:cNvSpPr/>
            <p:nvPr/>
          </p:nvSpPr>
          <p:spPr>
            <a:xfrm>
              <a:off x="7435038" y="704825"/>
              <a:ext cx="3875" cy="4500"/>
            </a:xfrm>
            <a:custGeom>
              <a:avLst/>
              <a:gdLst/>
              <a:ahLst/>
              <a:cxnLst/>
              <a:rect l="l" t="t" r="r" b="b"/>
              <a:pathLst>
                <a:path w="155" h="180" extrusionOk="0">
                  <a:moveTo>
                    <a:pt x="1" y="154"/>
                  </a:moveTo>
                  <a:lnTo>
                    <a:pt x="129" y="0"/>
                  </a:lnTo>
                  <a:lnTo>
                    <a:pt x="155" y="26"/>
                  </a:lnTo>
                  <a:lnTo>
                    <a:pt x="26" y="1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6"/>
            <p:cNvSpPr/>
            <p:nvPr/>
          </p:nvSpPr>
          <p:spPr>
            <a:xfrm>
              <a:off x="7684413" y="589425"/>
              <a:ext cx="4525" cy="2575"/>
            </a:xfrm>
            <a:custGeom>
              <a:avLst/>
              <a:gdLst/>
              <a:ahLst/>
              <a:cxnLst/>
              <a:rect l="l" t="t" r="r" b="b"/>
              <a:pathLst>
                <a:path w="181" h="103" extrusionOk="0">
                  <a:moveTo>
                    <a:pt x="180" y="52"/>
                  </a:moveTo>
                  <a:lnTo>
                    <a:pt x="26" y="103"/>
                  </a:lnTo>
                  <a:lnTo>
                    <a:pt x="1" y="77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6"/>
            <p:cNvSpPr/>
            <p:nvPr/>
          </p:nvSpPr>
          <p:spPr>
            <a:xfrm>
              <a:off x="7670963" y="636850"/>
              <a:ext cx="3875" cy="4525"/>
            </a:xfrm>
            <a:custGeom>
              <a:avLst/>
              <a:gdLst/>
              <a:ahLst/>
              <a:cxnLst/>
              <a:rect l="l" t="t" r="r" b="b"/>
              <a:pathLst>
                <a:path w="155" h="181" extrusionOk="0">
                  <a:moveTo>
                    <a:pt x="154" y="52"/>
                  </a:moveTo>
                  <a:lnTo>
                    <a:pt x="0" y="180"/>
                  </a:lnTo>
                  <a:cubicBezTo>
                    <a:pt x="0" y="27"/>
                    <a:pt x="52" y="27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6"/>
            <p:cNvSpPr/>
            <p:nvPr/>
          </p:nvSpPr>
          <p:spPr>
            <a:xfrm>
              <a:off x="7697888" y="637500"/>
              <a:ext cx="3875" cy="3875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0" y="52"/>
                  </a:moveTo>
                  <a:lnTo>
                    <a:pt x="154" y="1"/>
                  </a:lnTo>
                  <a:lnTo>
                    <a:pt x="154" y="15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6"/>
            <p:cNvSpPr/>
            <p:nvPr/>
          </p:nvSpPr>
          <p:spPr>
            <a:xfrm>
              <a:off x="7751738" y="644550"/>
              <a:ext cx="3875" cy="3875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154" y="26"/>
                  </a:moveTo>
                  <a:lnTo>
                    <a:pt x="26" y="154"/>
                  </a:lnTo>
                  <a:lnTo>
                    <a:pt x="0" y="129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6"/>
            <p:cNvSpPr/>
            <p:nvPr/>
          </p:nvSpPr>
          <p:spPr>
            <a:xfrm>
              <a:off x="7473513" y="775975"/>
              <a:ext cx="1950" cy="3225"/>
            </a:xfrm>
            <a:custGeom>
              <a:avLst/>
              <a:gdLst/>
              <a:ahLst/>
              <a:cxnLst/>
              <a:rect l="l" t="t" r="r" b="b"/>
              <a:pathLst>
                <a:path w="78" h="129" extrusionOk="0">
                  <a:moveTo>
                    <a:pt x="0" y="129"/>
                  </a:moveTo>
                  <a:cubicBezTo>
                    <a:pt x="0" y="77"/>
                    <a:pt x="26" y="52"/>
                    <a:pt x="52" y="0"/>
                  </a:cubicBezTo>
                  <a:lnTo>
                    <a:pt x="77" y="0"/>
                  </a:lnTo>
                  <a:cubicBezTo>
                    <a:pt x="77" y="52"/>
                    <a:pt x="52" y="77"/>
                    <a:pt x="52" y="12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6"/>
            <p:cNvSpPr/>
            <p:nvPr/>
          </p:nvSpPr>
          <p:spPr>
            <a:xfrm>
              <a:off x="7740838" y="688775"/>
              <a:ext cx="3875" cy="3250"/>
            </a:xfrm>
            <a:custGeom>
              <a:avLst/>
              <a:gdLst/>
              <a:ahLst/>
              <a:cxnLst/>
              <a:rect l="l" t="t" r="r" b="b"/>
              <a:pathLst>
                <a:path w="155" h="130" extrusionOk="0">
                  <a:moveTo>
                    <a:pt x="0" y="129"/>
                  </a:moveTo>
                  <a:cubicBezTo>
                    <a:pt x="52" y="1"/>
                    <a:pt x="103" y="1"/>
                    <a:pt x="154" y="104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6"/>
            <p:cNvSpPr/>
            <p:nvPr/>
          </p:nvSpPr>
          <p:spPr>
            <a:xfrm>
              <a:off x="7683788" y="793275"/>
              <a:ext cx="3225" cy="4525"/>
            </a:xfrm>
            <a:custGeom>
              <a:avLst/>
              <a:gdLst/>
              <a:ahLst/>
              <a:cxnLst/>
              <a:rect l="l" t="t" r="r" b="b"/>
              <a:pathLst>
                <a:path w="129" h="181" extrusionOk="0">
                  <a:moveTo>
                    <a:pt x="0" y="129"/>
                  </a:moveTo>
                  <a:lnTo>
                    <a:pt x="103" y="1"/>
                  </a:lnTo>
                  <a:cubicBezTo>
                    <a:pt x="103" y="26"/>
                    <a:pt x="128" y="26"/>
                    <a:pt x="128" y="26"/>
                  </a:cubicBezTo>
                  <a:lnTo>
                    <a:pt x="26" y="1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6"/>
            <p:cNvSpPr/>
            <p:nvPr/>
          </p:nvSpPr>
          <p:spPr>
            <a:xfrm>
              <a:off x="7667763" y="785575"/>
              <a:ext cx="3850" cy="2600"/>
            </a:xfrm>
            <a:custGeom>
              <a:avLst/>
              <a:gdLst/>
              <a:ahLst/>
              <a:cxnLst/>
              <a:rect l="l" t="t" r="r" b="b"/>
              <a:pathLst>
                <a:path w="154" h="104" extrusionOk="0">
                  <a:moveTo>
                    <a:pt x="154" y="52"/>
                  </a:moveTo>
                  <a:cubicBezTo>
                    <a:pt x="128" y="78"/>
                    <a:pt x="103" y="104"/>
                    <a:pt x="77" y="104"/>
                  </a:cubicBezTo>
                  <a:cubicBezTo>
                    <a:pt x="51" y="104"/>
                    <a:pt x="26" y="78"/>
                    <a:pt x="26" y="52"/>
                  </a:cubicBezTo>
                  <a:cubicBezTo>
                    <a:pt x="0" y="27"/>
                    <a:pt x="77" y="1"/>
                    <a:pt x="103" y="1"/>
                  </a:cubicBezTo>
                  <a:cubicBezTo>
                    <a:pt x="103" y="1"/>
                    <a:pt x="128" y="27"/>
                    <a:pt x="154" y="5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6"/>
            <p:cNvSpPr/>
            <p:nvPr/>
          </p:nvSpPr>
          <p:spPr>
            <a:xfrm>
              <a:off x="7806213" y="722750"/>
              <a:ext cx="4525" cy="3250"/>
            </a:xfrm>
            <a:custGeom>
              <a:avLst/>
              <a:gdLst/>
              <a:ahLst/>
              <a:cxnLst/>
              <a:rect l="l" t="t" r="r" b="b"/>
              <a:pathLst>
                <a:path w="181" h="130" extrusionOk="0">
                  <a:moveTo>
                    <a:pt x="1" y="129"/>
                  </a:moveTo>
                  <a:lnTo>
                    <a:pt x="155" y="1"/>
                  </a:lnTo>
                  <a:lnTo>
                    <a:pt x="180" y="27"/>
                  </a:lnTo>
                  <a:lnTo>
                    <a:pt x="1" y="129"/>
                  </a:lnTo>
                  <a:lnTo>
                    <a:pt x="1" y="12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6"/>
            <p:cNvSpPr/>
            <p:nvPr/>
          </p:nvSpPr>
          <p:spPr>
            <a:xfrm>
              <a:off x="7803663" y="725325"/>
              <a:ext cx="3225" cy="3225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28" y="26"/>
                  </a:moveTo>
                  <a:cubicBezTo>
                    <a:pt x="77" y="52"/>
                    <a:pt x="52" y="77"/>
                    <a:pt x="0" y="129"/>
                  </a:cubicBezTo>
                  <a:cubicBezTo>
                    <a:pt x="0" y="1"/>
                    <a:pt x="0" y="1"/>
                    <a:pt x="128" y="26"/>
                  </a:cubicBezTo>
                  <a:lnTo>
                    <a:pt x="128" y="2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6"/>
            <p:cNvSpPr/>
            <p:nvPr/>
          </p:nvSpPr>
          <p:spPr>
            <a:xfrm>
              <a:off x="7806863" y="725975"/>
              <a:ext cx="3875" cy="2575"/>
            </a:xfrm>
            <a:custGeom>
              <a:avLst/>
              <a:gdLst/>
              <a:ahLst/>
              <a:cxnLst/>
              <a:rect l="l" t="t" r="r" b="b"/>
              <a:pathLst>
                <a:path w="155" h="1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4" y="26"/>
                  </a:lnTo>
                  <a:cubicBezTo>
                    <a:pt x="0" y="103"/>
                    <a:pt x="0" y="10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6"/>
            <p:cNvSpPr/>
            <p:nvPr/>
          </p:nvSpPr>
          <p:spPr>
            <a:xfrm>
              <a:off x="7781863" y="1022150"/>
              <a:ext cx="3225" cy="3225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29" y="51"/>
                  </a:moveTo>
                  <a:lnTo>
                    <a:pt x="52" y="128"/>
                  </a:lnTo>
                  <a:lnTo>
                    <a:pt x="0" y="103"/>
                  </a:lnTo>
                  <a:lnTo>
                    <a:pt x="77" y="0"/>
                  </a:lnTo>
                  <a:cubicBezTo>
                    <a:pt x="77" y="26"/>
                    <a:pt x="103" y="26"/>
                    <a:pt x="129" y="5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6"/>
            <p:cNvSpPr/>
            <p:nvPr/>
          </p:nvSpPr>
          <p:spPr>
            <a:xfrm>
              <a:off x="7822888" y="961225"/>
              <a:ext cx="3225" cy="2600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0" y="52"/>
                  </a:moveTo>
                  <a:lnTo>
                    <a:pt x="103" y="1"/>
                  </a:lnTo>
                  <a:lnTo>
                    <a:pt x="129" y="52"/>
                  </a:lnTo>
                  <a:cubicBezTo>
                    <a:pt x="103" y="52"/>
                    <a:pt x="52" y="78"/>
                    <a:pt x="26" y="104"/>
                  </a:cubicBezTo>
                  <a:cubicBezTo>
                    <a:pt x="26" y="78"/>
                    <a:pt x="0" y="52"/>
                    <a:pt x="0" y="5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6"/>
            <p:cNvSpPr/>
            <p:nvPr/>
          </p:nvSpPr>
          <p:spPr>
            <a:xfrm>
              <a:off x="7738913" y="1024050"/>
              <a:ext cx="2575" cy="2600"/>
            </a:xfrm>
            <a:custGeom>
              <a:avLst/>
              <a:gdLst/>
              <a:ahLst/>
              <a:cxnLst/>
              <a:rect l="l" t="t" r="r" b="b"/>
              <a:pathLst>
                <a:path w="103" h="104" extrusionOk="0">
                  <a:moveTo>
                    <a:pt x="0" y="52"/>
                  </a:moveTo>
                  <a:lnTo>
                    <a:pt x="77" y="1"/>
                  </a:lnTo>
                  <a:lnTo>
                    <a:pt x="103" y="27"/>
                  </a:lnTo>
                  <a:lnTo>
                    <a:pt x="26" y="104"/>
                  </a:lnTo>
                  <a:cubicBezTo>
                    <a:pt x="26" y="78"/>
                    <a:pt x="0" y="78"/>
                    <a:pt x="0" y="5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6"/>
            <p:cNvSpPr/>
            <p:nvPr/>
          </p:nvSpPr>
          <p:spPr>
            <a:xfrm>
              <a:off x="7760713" y="784300"/>
              <a:ext cx="1950" cy="2600"/>
            </a:xfrm>
            <a:custGeom>
              <a:avLst/>
              <a:gdLst/>
              <a:ahLst/>
              <a:cxnLst/>
              <a:rect l="l" t="t" r="r" b="b"/>
              <a:pathLst>
                <a:path w="78" h="104" extrusionOk="0">
                  <a:moveTo>
                    <a:pt x="77" y="26"/>
                  </a:moveTo>
                  <a:lnTo>
                    <a:pt x="51" y="103"/>
                  </a:lnTo>
                  <a:cubicBezTo>
                    <a:pt x="26" y="78"/>
                    <a:pt x="26" y="52"/>
                    <a:pt x="0" y="26"/>
                  </a:cubicBezTo>
                  <a:cubicBezTo>
                    <a:pt x="0" y="26"/>
                    <a:pt x="26" y="1"/>
                    <a:pt x="51" y="1"/>
                  </a:cubicBezTo>
                  <a:cubicBezTo>
                    <a:pt x="51" y="1"/>
                    <a:pt x="77" y="26"/>
                    <a:pt x="77" y="2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6"/>
            <p:cNvSpPr/>
            <p:nvPr/>
          </p:nvSpPr>
          <p:spPr>
            <a:xfrm>
              <a:off x="7774813" y="998425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3" y="26"/>
                  </a:moveTo>
                  <a:lnTo>
                    <a:pt x="26" y="103"/>
                  </a:lnTo>
                  <a:lnTo>
                    <a:pt x="0" y="77"/>
                  </a:lnTo>
                  <a:cubicBezTo>
                    <a:pt x="26" y="52"/>
                    <a:pt x="52" y="26"/>
                    <a:pt x="77" y="0"/>
                  </a:cubicBezTo>
                  <a:cubicBezTo>
                    <a:pt x="77" y="0"/>
                    <a:pt x="103" y="26"/>
                    <a:pt x="103" y="2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6"/>
            <p:cNvSpPr/>
            <p:nvPr/>
          </p:nvSpPr>
          <p:spPr>
            <a:xfrm>
              <a:off x="7864563" y="799700"/>
              <a:ext cx="3225" cy="1950"/>
            </a:xfrm>
            <a:custGeom>
              <a:avLst/>
              <a:gdLst/>
              <a:ahLst/>
              <a:cxnLst/>
              <a:rect l="l" t="t" r="r" b="b"/>
              <a:pathLst>
                <a:path w="129" h="78" extrusionOk="0">
                  <a:moveTo>
                    <a:pt x="128" y="26"/>
                  </a:moveTo>
                  <a:lnTo>
                    <a:pt x="0" y="77"/>
                  </a:lnTo>
                  <a:lnTo>
                    <a:pt x="0" y="51"/>
                  </a:lnTo>
                  <a:lnTo>
                    <a:pt x="103" y="0"/>
                  </a:lnTo>
                  <a:cubicBezTo>
                    <a:pt x="103" y="0"/>
                    <a:pt x="103" y="26"/>
                    <a:pt x="128" y="2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6"/>
            <p:cNvSpPr/>
            <p:nvPr/>
          </p:nvSpPr>
          <p:spPr>
            <a:xfrm>
              <a:off x="7746613" y="854825"/>
              <a:ext cx="3225" cy="3225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0" y="77"/>
                  </a:moveTo>
                  <a:lnTo>
                    <a:pt x="77" y="0"/>
                  </a:lnTo>
                  <a:lnTo>
                    <a:pt x="128" y="26"/>
                  </a:lnTo>
                  <a:cubicBezTo>
                    <a:pt x="103" y="52"/>
                    <a:pt x="77" y="77"/>
                    <a:pt x="51" y="12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6"/>
            <p:cNvSpPr/>
            <p:nvPr/>
          </p:nvSpPr>
          <p:spPr>
            <a:xfrm>
              <a:off x="7717763" y="981100"/>
              <a:ext cx="2575" cy="1950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0" y="27"/>
                  </a:moveTo>
                  <a:lnTo>
                    <a:pt x="103" y="1"/>
                  </a:lnTo>
                  <a:lnTo>
                    <a:pt x="103" y="27"/>
                  </a:lnTo>
                  <a:lnTo>
                    <a:pt x="26" y="78"/>
                  </a:lnTo>
                  <a:cubicBezTo>
                    <a:pt x="0" y="52"/>
                    <a:pt x="0" y="52"/>
                    <a:pt x="0" y="27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6"/>
            <p:cNvSpPr/>
            <p:nvPr/>
          </p:nvSpPr>
          <p:spPr>
            <a:xfrm>
              <a:off x="7548513" y="786225"/>
              <a:ext cx="2600" cy="2600"/>
            </a:xfrm>
            <a:custGeom>
              <a:avLst/>
              <a:gdLst/>
              <a:ahLst/>
              <a:cxnLst/>
              <a:rect l="l" t="t" r="r" b="b"/>
              <a:pathLst>
                <a:path w="104" h="104" extrusionOk="0">
                  <a:moveTo>
                    <a:pt x="103" y="52"/>
                  </a:moveTo>
                  <a:lnTo>
                    <a:pt x="26" y="103"/>
                  </a:lnTo>
                  <a:cubicBezTo>
                    <a:pt x="26" y="103"/>
                    <a:pt x="1" y="78"/>
                    <a:pt x="26" y="78"/>
                  </a:cubicBezTo>
                  <a:lnTo>
                    <a:pt x="103" y="1"/>
                  </a:lnTo>
                  <a:cubicBezTo>
                    <a:pt x="103" y="26"/>
                    <a:pt x="103" y="52"/>
                    <a:pt x="103" y="5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6"/>
            <p:cNvSpPr/>
            <p:nvPr/>
          </p:nvSpPr>
          <p:spPr>
            <a:xfrm>
              <a:off x="7548513" y="896500"/>
              <a:ext cx="2600" cy="2575"/>
            </a:xfrm>
            <a:custGeom>
              <a:avLst/>
              <a:gdLst/>
              <a:ahLst/>
              <a:cxnLst/>
              <a:rect l="l" t="t" r="r" b="b"/>
              <a:pathLst>
                <a:path w="104" h="103" extrusionOk="0">
                  <a:moveTo>
                    <a:pt x="52" y="0"/>
                  </a:moveTo>
                  <a:cubicBezTo>
                    <a:pt x="52" y="26"/>
                    <a:pt x="77" y="51"/>
                    <a:pt x="103" y="103"/>
                  </a:cubicBezTo>
                  <a:lnTo>
                    <a:pt x="52" y="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6"/>
            <p:cNvSpPr/>
            <p:nvPr/>
          </p:nvSpPr>
          <p:spPr>
            <a:xfrm>
              <a:off x="7909438" y="886875"/>
              <a:ext cx="2575" cy="1300"/>
            </a:xfrm>
            <a:custGeom>
              <a:avLst/>
              <a:gdLst/>
              <a:ahLst/>
              <a:cxnLst/>
              <a:rect l="l" t="t" r="r" b="b"/>
              <a:pathLst>
                <a:path w="103" h="52" extrusionOk="0">
                  <a:moveTo>
                    <a:pt x="103" y="52"/>
                  </a:moveTo>
                  <a:lnTo>
                    <a:pt x="0" y="26"/>
                  </a:lnTo>
                  <a:cubicBezTo>
                    <a:pt x="0" y="26"/>
                    <a:pt x="0" y="0"/>
                    <a:pt x="26" y="0"/>
                  </a:cubicBezTo>
                  <a:lnTo>
                    <a:pt x="103" y="26"/>
                  </a:lnTo>
                  <a:cubicBezTo>
                    <a:pt x="103" y="52"/>
                    <a:pt x="103" y="52"/>
                    <a:pt x="103" y="5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6"/>
            <p:cNvSpPr/>
            <p:nvPr/>
          </p:nvSpPr>
          <p:spPr>
            <a:xfrm>
              <a:off x="7651088" y="560575"/>
              <a:ext cx="2575" cy="1950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0" y="52"/>
                  </a:moveTo>
                  <a:cubicBezTo>
                    <a:pt x="26" y="52"/>
                    <a:pt x="52" y="26"/>
                    <a:pt x="77" y="0"/>
                  </a:cubicBezTo>
                  <a:cubicBezTo>
                    <a:pt x="103" y="0"/>
                    <a:pt x="77" y="0"/>
                    <a:pt x="103" y="52"/>
                  </a:cubicBezTo>
                  <a:lnTo>
                    <a:pt x="26" y="77"/>
                  </a:lnTo>
                  <a:cubicBezTo>
                    <a:pt x="0" y="77"/>
                    <a:pt x="0" y="52"/>
                    <a:pt x="0" y="5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6"/>
            <p:cNvSpPr/>
            <p:nvPr/>
          </p:nvSpPr>
          <p:spPr>
            <a:xfrm>
              <a:off x="7682488" y="624050"/>
              <a:ext cx="1950" cy="3225"/>
            </a:xfrm>
            <a:custGeom>
              <a:avLst/>
              <a:gdLst/>
              <a:ahLst/>
              <a:cxnLst/>
              <a:rect l="l" t="t" r="r" b="b"/>
              <a:pathLst>
                <a:path w="78" h="129" extrusionOk="0">
                  <a:moveTo>
                    <a:pt x="52" y="0"/>
                  </a:moveTo>
                  <a:cubicBezTo>
                    <a:pt x="78" y="26"/>
                    <a:pt x="78" y="51"/>
                    <a:pt x="78" y="77"/>
                  </a:cubicBezTo>
                  <a:cubicBezTo>
                    <a:pt x="78" y="77"/>
                    <a:pt x="52" y="103"/>
                    <a:pt x="26" y="128"/>
                  </a:cubicBezTo>
                  <a:cubicBezTo>
                    <a:pt x="26" y="103"/>
                    <a:pt x="1" y="77"/>
                    <a:pt x="1" y="51"/>
                  </a:cubicBezTo>
                  <a:cubicBezTo>
                    <a:pt x="1" y="51"/>
                    <a:pt x="26" y="26"/>
                    <a:pt x="5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6"/>
            <p:cNvSpPr/>
            <p:nvPr/>
          </p:nvSpPr>
          <p:spPr>
            <a:xfrm>
              <a:off x="7794038" y="643275"/>
              <a:ext cx="3225" cy="3225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29" y="52"/>
                  </a:moveTo>
                  <a:cubicBezTo>
                    <a:pt x="78" y="77"/>
                    <a:pt x="52" y="103"/>
                    <a:pt x="26" y="129"/>
                  </a:cubicBezTo>
                  <a:lnTo>
                    <a:pt x="1" y="103"/>
                  </a:lnTo>
                  <a:lnTo>
                    <a:pt x="103" y="0"/>
                  </a:lnTo>
                  <a:cubicBezTo>
                    <a:pt x="103" y="26"/>
                    <a:pt x="103" y="26"/>
                    <a:pt x="129" y="5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6"/>
            <p:cNvSpPr/>
            <p:nvPr/>
          </p:nvSpPr>
          <p:spPr>
            <a:xfrm>
              <a:off x="7818388" y="699675"/>
              <a:ext cx="675" cy="2600"/>
            </a:xfrm>
            <a:custGeom>
              <a:avLst/>
              <a:gdLst/>
              <a:ahLst/>
              <a:cxnLst/>
              <a:rect l="l" t="t" r="r" b="b"/>
              <a:pathLst>
                <a:path w="27" h="104" extrusionOk="0">
                  <a:moveTo>
                    <a:pt x="27" y="1"/>
                  </a:moveTo>
                  <a:cubicBezTo>
                    <a:pt x="27" y="27"/>
                    <a:pt x="27" y="78"/>
                    <a:pt x="27" y="103"/>
                  </a:cubicBezTo>
                  <a:lnTo>
                    <a:pt x="1" y="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6"/>
            <p:cNvSpPr/>
            <p:nvPr/>
          </p:nvSpPr>
          <p:spPr>
            <a:xfrm>
              <a:off x="7544038" y="736875"/>
              <a:ext cx="3225" cy="2575"/>
            </a:xfrm>
            <a:custGeom>
              <a:avLst/>
              <a:gdLst/>
              <a:ahLst/>
              <a:cxnLst/>
              <a:rect l="l" t="t" r="r" b="b"/>
              <a:pathLst>
                <a:path w="129" h="103" extrusionOk="0">
                  <a:moveTo>
                    <a:pt x="103" y="103"/>
                  </a:moveTo>
                  <a:lnTo>
                    <a:pt x="0" y="51"/>
                  </a:lnTo>
                  <a:cubicBezTo>
                    <a:pt x="0" y="26"/>
                    <a:pt x="26" y="26"/>
                    <a:pt x="26" y="0"/>
                  </a:cubicBezTo>
                  <a:lnTo>
                    <a:pt x="128" y="5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6"/>
            <p:cNvSpPr/>
            <p:nvPr/>
          </p:nvSpPr>
          <p:spPr>
            <a:xfrm>
              <a:off x="7754938" y="972125"/>
              <a:ext cx="17975" cy="9650"/>
            </a:xfrm>
            <a:custGeom>
              <a:avLst/>
              <a:gdLst/>
              <a:ahLst/>
              <a:cxnLst/>
              <a:rect l="l" t="t" r="r" b="b"/>
              <a:pathLst>
                <a:path w="719" h="386" extrusionOk="0">
                  <a:moveTo>
                    <a:pt x="718" y="1"/>
                  </a:moveTo>
                  <a:lnTo>
                    <a:pt x="0" y="27"/>
                  </a:lnTo>
                  <a:lnTo>
                    <a:pt x="257" y="386"/>
                  </a:lnTo>
                  <a:cubicBezTo>
                    <a:pt x="385" y="283"/>
                    <a:pt x="513" y="180"/>
                    <a:pt x="7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6"/>
            <p:cNvSpPr/>
            <p:nvPr/>
          </p:nvSpPr>
          <p:spPr>
            <a:xfrm>
              <a:off x="7553013" y="1014450"/>
              <a:ext cx="8350" cy="5150"/>
            </a:xfrm>
            <a:custGeom>
              <a:avLst/>
              <a:gdLst/>
              <a:ahLst/>
              <a:cxnLst/>
              <a:rect l="l" t="t" r="r" b="b"/>
              <a:pathLst>
                <a:path w="334" h="206" extrusionOk="0">
                  <a:moveTo>
                    <a:pt x="231" y="0"/>
                  </a:moveTo>
                  <a:cubicBezTo>
                    <a:pt x="154" y="0"/>
                    <a:pt x="77" y="0"/>
                    <a:pt x="26" y="26"/>
                  </a:cubicBezTo>
                  <a:cubicBezTo>
                    <a:pt x="0" y="52"/>
                    <a:pt x="26" y="154"/>
                    <a:pt x="26" y="205"/>
                  </a:cubicBezTo>
                  <a:cubicBezTo>
                    <a:pt x="77" y="205"/>
                    <a:pt x="154" y="205"/>
                    <a:pt x="231" y="180"/>
                  </a:cubicBezTo>
                  <a:cubicBezTo>
                    <a:pt x="282" y="154"/>
                    <a:pt x="308" y="77"/>
                    <a:pt x="333" y="26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6"/>
            <p:cNvSpPr/>
            <p:nvPr/>
          </p:nvSpPr>
          <p:spPr>
            <a:xfrm>
              <a:off x="7852388" y="834950"/>
              <a:ext cx="4500" cy="5150"/>
            </a:xfrm>
            <a:custGeom>
              <a:avLst/>
              <a:gdLst/>
              <a:ahLst/>
              <a:cxnLst/>
              <a:rect l="l" t="t" r="r" b="b"/>
              <a:pathLst>
                <a:path w="180" h="206" extrusionOk="0">
                  <a:moveTo>
                    <a:pt x="0" y="0"/>
                  </a:moveTo>
                  <a:cubicBezTo>
                    <a:pt x="0" y="77"/>
                    <a:pt x="26" y="154"/>
                    <a:pt x="51" y="206"/>
                  </a:cubicBezTo>
                  <a:lnTo>
                    <a:pt x="180" y="206"/>
                  </a:lnTo>
                  <a:cubicBezTo>
                    <a:pt x="180" y="154"/>
                    <a:pt x="154" y="77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6"/>
            <p:cNvSpPr/>
            <p:nvPr/>
          </p:nvSpPr>
          <p:spPr>
            <a:xfrm>
              <a:off x="7745963" y="955475"/>
              <a:ext cx="4500" cy="450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26" y="0"/>
                  </a:moveTo>
                  <a:cubicBezTo>
                    <a:pt x="0" y="51"/>
                    <a:pt x="0" y="103"/>
                    <a:pt x="26" y="154"/>
                  </a:cubicBezTo>
                  <a:cubicBezTo>
                    <a:pt x="26" y="180"/>
                    <a:pt x="129" y="180"/>
                    <a:pt x="154" y="180"/>
                  </a:cubicBezTo>
                  <a:cubicBezTo>
                    <a:pt x="154" y="103"/>
                    <a:pt x="180" y="51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6"/>
            <p:cNvSpPr/>
            <p:nvPr/>
          </p:nvSpPr>
          <p:spPr>
            <a:xfrm>
              <a:off x="7651713" y="997125"/>
              <a:ext cx="5800" cy="3250"/>
            </a:xfrm>
            <a:custGeom>
              <a:avLst/>
              <a:gdLst/>
              <a:ahLst/>
              <a:cxnLst/>
              <a:rect l="l" t="t" r="r" b="b"/>
              <a:pathLst>
                <a:path w="232" h="130" extrusionOk="0">
                  <a:moveTo>
                    <a:pt x="1" y="1"/>
                  </a:moveTo>
                  <a:cubicBezTo>
                    <a:pt x="27" y="52"/>
                    <a:pt x="1" y="78"/>
                    <a:pt x="1" y="129"/>
                  </a:cubicBezTo>
                  <a:lnTo>
                    <a:pt x="232" y="129"/>
                  </a:lnTo>
                  <a:cubicBezTo>
                    <a:pt x="232" y="104"/>
                    <a:pt x="232" y="78"/>
                    <a:pt x="232" y="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6"/>
            <p:cNvSpPr/>
            <p:nvPr/>
          </p:nvSpPr>
          <p:spPr>
            <a:xfrm>
              <a:off x="7626088" y="1029825"/>
              <a:ext cx="4500" cy="5800"/>
            </a:xfrm>
            <a:custGeom>
              <a:avLst/>
              <a:gdLst/>
              <a:ahLst/>
              <a:cxnLst/>
              <a:rect l="l" t="t" r="r" b="b"/>
              <a:pathLst>
                <a:path w="180" h="232" extrusionOk="0">
                  <a:moveTo>
                    <a:pt x="26" y="1"/>
                  </a:moveTo>
                  <a:cubicBezTo>
                    <a:pt x="0" y="78"/>
                    <a:pt x="0" y="129"/>
                    <a:pt x="26" y="206"/>
                  </a:cubicBezTo>
                  <a:cubicBezTo>
                    <a:pt x="26" y="206"/>
                    <a:pt x="103" y="232"/>
                    <a:pt x="128" y="232"/>
                  </a:cubicBezTo>
                  <a:cubicBezTo>
                    <a:pt x="154" y="180"/>
                    <a:pt x="180" y="129"/>
                    <a:pt x="180" y="78"/>
                  </a:cubicBezTo>
                  <a:cubicBezTo>
                    <a:pt x="180" y="52"/>
                    <a:pt x="103" y="26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6"/>
            <p:cNvSpPr/>
            <p:nvPr/>
          </p:nvSpPr>
          <p:spPr>
            <a:xfrm>
              <a:off x="7731213" y="835500"/>
              <a:ext cx="18625" cy="21275"/>
            </a:xfrm>
            <a:custGeom>
              <a:avLst/>
              <a:gdLst/>
              <a:ahLst/>
              <a:cxnLst/>
              <a:rect l="l" t="t" r="r" b="b"/>
              <a:pathLst>
                <a:path w="745" h="851" extrusionOk="0">
                  <a:moveTo>
                    <a:pt x="501" y="1"/>
                  </a:moveTo>
                  <a:cubicBezTo>
                    <a:pt x="373" y="1"/>
                    <a:pt x="308" y="120"/>
                    <a:pt x="308" y="260"/>
                  </a:cubicBezTo>
                  <a:cubicBezTo>
                    <a:pt x="308" y="286"/>
                    <a:pt x="231" y="312"/>
                    <a:pt x="231" y="337"/>
                  </a:cubicBezTo>
                  <a:lnTo>
                    <a:pt x="1" y="184"/>
                  </a:lnTo>
                  <a:lnTo>
                    <a:pt x="1" y="184"/>
                  </a:lnTo>
                  <a:cubicBezTo>
                    <a:pt x="103" y="568"/>
                    <a:pt x="437" y="645"/>
                    <a:pt x="744" y="850"/>
                  </a:cubicBezTo>
                  <a:cubicBezTo>
                    <a:pt x="744" y="671"/>
                    <a:pt x="719" y="491"/>
                    <a:pt x="693" y="312"/>
                  </a:cubicBezTo>
                  <a:cubicBezTo>
                    <a:pt x="667" y="209"/>
                    <a:pt x="616" y="30"/>
                    <a:pt x="539" y="4"/>
                  </a:cubicBezTo>
                  <a:cubicBezTo>
                    <a:pt x="526" y="2"/>
                    <a:pt x="513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6"/>
            <p:cNvSpPr/>
            <p:nvPr/>
          </p:nvSpPr>
          <p:spPr>
            <a:xfrm>
              <a:off x="7841488" y="867550"/>
              <a:ext cx="19250" cy="8550"/>
            </a:xfrm>
            <a:custGeom>
              <a:avLst/>
              <a:gdLst/>
              <a:ahLst/>
              <a:cxnLst/>
              <a:rect l="l" t="t" r="r" b="b"/>
              <a:pathLst>
                <a:path w="770" h="342" extrusionOk="0">
                  <a:moveTo>
                    <a:pt x="308" y="1"/>
                  </a:moveTo>
                  <a:cubicBezTo>
                    <a:pt x="248" y="1"/>
                    <a:pt x="187" y="10"/>
                    <a:pt x="128" y="30"/>
                  </a:cubicBezTo>
                  <a:cubicBezTo>
                    <a:pt x="77" y="30"/>
                    <a:pt x="26" y="158"/>
                    <a:pt x="0" y="235"/>
                  </a:cubicBezTo>
                  <a:cubicBezTo>
                    <a:pt x="0" y="258"/>
                    <a:pt x="102" y="342"/>
                    <a:pt x="160" y="342"/>
                  </a:cubicBezTo>
                  <a:cubicBezTo>
                    <a:pt x="167" y="342"/>
                    <a:pt x="174" y="340"/>
                    <a:pt x="180" y="338"/>
                  </a:cubicBezTo>
                  <a:cubicBezTo>
                    <a:pt x="385" y="312"/>
                    <a:pt x="564" y="286"/>
                    <a:pt x="769" y="235"/>
                  </a:cubicBezTo>
                  <a:cubicBezTo>
                    <a:pt x="655" y="82"/>
                    <a:pt x="483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6"/>
            <p:cNvSpPr/>
            <p:nvPr/>
          </p:nvSpPr>
          <p:spPr>
            <a:xfrm>
              <a:off x="7477988" y="735975"/>
              <a:ext cx="14125" cy="7975"/>
            </a:xfrm>
            <a:custGeom>
              <a:avLst/>
              <a:gdLst/>
              <a:ahLst/>
              <a:cxnLst/>
              <a:rect l="l" t="t" r="r" b="b"/>
              <a:pathLst>
                <a:path w="565" h="319" extrusionOk="0">
                  <a:moveTo>
                    <a:pt x="196" y="1"/>
                  </a:moveTo>
                  <a:cubicBezTo>
                    <a:pt x="99" y="1"/>
                    <a:pt x="58" y="104"/>
                    <a:pt x="1" y="318"/>
                  </a:cubicBezTo>
                  <a:lnTo>
                    <a:pt x="565" y="190"/>
                  </a:lnTo>
                  <a:cubicBezTo>
                    <a:pt x="384" y="65"/>
                    <a:pt x="27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6"/>
            <p:cNvSpPr/>
            <p:nvPr/>
          </p:nvSpPr>
          <p:spPr>
            <a:xfrm>
              <a:off x="7565188" y="905475"/>
              <a:ext cx="11550" cy="10925"/>
            </a:xfrm>
            <a:custGeom>
              <a:avLst/>
              <a:gdLst/>
              <a:ahLst/>
              <a:cxnLst/>
              <a:rect l="l" t="t" r="r" b="b"/>
              <a:pathLst>
                <a:path w="462" h="437" extrusionOk="0">
                  <a:moveTo>
                    <a:pt x="0" y="0"/>
                  </a:moveTo>
                  <a:lnTo>
                    <a:pt x="231" y="436"/>
                  </a:lnTo>
                  <a:cubicBezTo>
                    <a:pt x="308" y="308"/>
                    <a:pt x="359" y="231"/>
                    <a:pt x="462" y="1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6"/>
            <p:cNvSpPr/>
            <p:nvPr/>
          </p:nvSpPr>
          <p:spPr>
            <a:xfrm>
              <a:off x="7470938" y="960900"/>
              <a:ext cx="8375" cy="7425"/>
            </a:xfrm>
            <a:custGeom>
              <a:avLst/>
              <a:gdLst/>
              <a:ahLst/>
              <a:cxnLst/>
              <a:rect l="l" t="t" r="r" b="b"/>
              <a:pathLst>
                <a:path w="335" h="297" extrusionOk="0">
                  <a:moveTo>
                    <a:pt x="207" y="1"/>
                  </a:moveTo>
                  <a:cubicBezTo>
                    <a:pt x="43" y="1"/>
                    <a:pt x="22" y="93"/>
                    <a:pt x="1" y="219"/>
                  </a:cubicBezTo>
                  <a:cubicBezTo>
                    <a:pt x="1" y="219"/>
                    <a:pt x="26" y="245"/>
                    <a:pt x="52" y="296"/>
                  </a:cubicBezTo>
                  <a:lnTo>
                    <a:pt x="334" y="14"/>
                  </a:lnTo>
                  <a:cubicBezTo>
                    <a:pt x="284" y="5"/>
                    <a:pt x="24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6"/>
            <p:cNvSpPr/>
            <p:nvPr/>
          </p:nvSpPr>
          <p:spPr>
            <a:xfrm>
              <a:off x="7599788" y="663775"/>
              <a:ext cx="8375" cy="6625"/>
            </a:xfrm>
            <a:custGeom>
              <a:avLst/>
              <a:gdLst/>
              <a:ahLst/>
              <a:cxnLst/>
              <a:rect l="l" t="t" r="r" b="b"/>
              <a:pathLst>
                <a:path w="335" h="265" extrusionOk="0">
                  <a:moveTo>
                    <a:pt x="206" y="1"/>
                  </a:moveTo>
                  <a:cubicBezTo>
                    <a:pt x="129" y="52"/>
                    <a:pt x="78" y="103"/>
                    <a:pt x="1" y="180"/>
                  </a:cubicBezTo>
                  <a:cubicBezTo>
                    <a:pt x="85" y="222"/>
                    <a:pt x="151" y="264"/>
                    <a:pt x="187" y="264"/>
                  </a:cubicBezTo>
                  <a:cubicBezTo>
                    <a:pt x="195" y="264"/>
                    <a:pt x="201" y="262"/>
                    <a:pt x="206" y="257"/>
                  </a:cubicBezTo>
                  <a:cubicBezTo>
                    <a:pt x="257" y="206"/>
                    <a:pt x="309" y="155"/>
                    <a:pt x="334" y="103"/>
                  </a:cubicBezTo>
                  <a:cubicBezTo>
                    <a:pt x="334" y="103"/>
                    <a:pt x="232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6"/>
            <p:cNvSpPr/>
            <p:nvPr/>
          </p:nvSpPr>
          <p:spPr>
            <a:xfrm>
              <a:off x="7481213" y="871500"/>
              <a:ext cx="6425" cy="3225"/>
            </a:xfrm>
            <a:custGeom>
              <a:avLst/>
              <a:gdLst/>
              <a:ahLst/>
              <a:cxnLst/>
              <a:rect l="l" t="t" r="r" b="b"/>
              <a:pathLst>
                <a:path w="257" h="129" extrusionOk="0">
                  <a:moveTo>
                    <a:pt x="257" y="0"/>
                  </a:moveTo>
                  <a:lnTo>
                    <a:pt x="0" y="51"/>
                  </a:lnTo>
                  <a:cubicBezTo>
                    <a:pt x="0" y="77"/>
                    <a:pt x="0" y="103"/>
                    <a:pt x="0" y="128"/>
                  </a:cubicBezTo>
                  <a:lnTo>
                    <a:pt x="257" y="103"/>
                  </a:lnTo>
                  <a:cubicBezTo>
                    <a:pt x="257" y="77"/>
                    <a:pt x="257" y="26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6"/>
            <p:cNvSpPr/>
            <p:nvPr/>
          </p:nvSpPr>
          <p:spPr>
            <a:xfrm>
              <a:off x="7749813" y="687500"/>
              <a:ext cx="6425" cy="7075"/>
            </a:xfrm>
            <a:custGeom>
              <a:avLst/>
              <a:gdLst/>
              <a:ahLst/>
              <a:cxnLst/>
              <a:rect l="l" t="t" r="r" b="b"/>
              <a:pathLst>
                <a:path w="257" h="283" extrusionOk="0">
                  <a:moveTo>
                    <a:pt x="180" y="1"/>
                  </a:moveTo>
                  <a:cubicBezTo>
                    <a:pt x="128" y="26"/>
                    <a:pt x="52" y="52"/>
                    <a:pt x="26" y="103"/>
                  </a:cubicBezTo>
                  <a:cubicBezTo>
                    <a:pt x="0" y="129"/>
                    <a:pt x="52" y="206"/>
                    <a:pt x="77" y="283"/>
                  </a:cubicBezTo>
                  <a:cubicBezTo>
                    <a:pt x="154" y="231"/>
                    <a:pt x="231" y="206"/>
                    <a:pt x="257" y="155"/>
                  </a:cubicBezTo>
                  <a:cubicBezTo>
                    <a:pt x="257" y="129"/>
                    <a:pt x="205" y="52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6"/>
            <p:cNvSpPr/>
            <p:nvPr/>
          </p:nvSpPr>
          <p:spPr>
            <a:xfrm>
              <a:off x="7303638" y="861875"/>
              <a:ext cx="6425" cy="7075"/>
            </a:xfrm>
            <a:custGeom>
              <a:avLst/>
              <a:gdLst/>
              <a:ahLst/>
              <a:cxnLst/>
              <a:rect l="l" t="t" r="r" b="b"/>
              <a:pathLst>
                <a:path w="257" h="283" extrusionOk="0">
                  <a:moveTo>
                    <a:pt x="180" y="0"/>
                  </a:moveTo>
                  <a:lnTo>
                    <a:pt x="0" y="231"/>
                  </a:lnTo>
                  <a:lnTo>
                    <a:pt x="128" y="282"/>
                  </a:lnTo>
                  <a:lnTo>
                    <a:pt x="257" y="52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6"/>
            <p:cNvSpPr/>
            <p:nvPr/>
          </p:nvSpPr>
          <p:spPr>
            <a:xfrm>
              <a:off x="7613263" y="952900"/>
              <a:ext cx="5800" cy="3225"/>
            </a:xfrm>
            <a:custGeom>
              <a:avLst/>
              <a:gdLst/>
              <a:ahLst/>
              <a:cxnLst/>
              <a:rect l="l" t="t" r="r" b="b"/>
              <a:pathLst>
                <a:path w="232" h="129" extrusionOk="0">
                  <a:moveTo>
                    <a:pt x="231" y="1"/>
                  </a:moveTo>
                  <a:lnTo>
                    <a:pt x="0" y="26"/>
                  </a:lnTo>
                  <a:lnTo>
                    <a:pt x="0" y="103"/>
                  </a:lnTo>
                  <a:lnTo>
                    <a:pt x="231" y="129"/>
                  </a:lnTo>
                  <a:cubicBezTo>
                    <a:pt x="231" y="103"/>
                    <a:pt x="231" y="52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6"/>
            <p:cNvSpPr/>
            <p:nvPr/>
          </p:nvSpPr>
          <p:spPr>
            <a:xfrm>
              <a:off x="7574163" y="1053550"/>
              <a:ext cx="7075" cy="7725"/>
            </a:xfrm>
            <a:custGeom>
              <a:avLst/>
              <a:gdLst/>
              <a:ahLst/>
              <a:cxnLst/>
              <a:rect l="l" t="t" r="r" b="b"/>
              <a:pathLst>
                <a:path w="283" h="309" extrusionOk="0">
                  <a:moveTo>
                    <a:pt x="282" y="0"/>
                  </a:moveTo>
                  <a:lnTo>
                    <a:pt x="282" y="0"/>
                  </a:lnTo>
                  <a:cubicBezTo>
                    <a:pt x="128" y="77"/>
                    <a:pt x="0" y="154"/>
                    <a:pt x="231" y="308"/>
                  </a:cubicBezTo>
                  <a:cubicBezTo>
                    <a:pt x="231" y="180"/>
                    <a:pt x="257" y="77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6"/>
            <p:cNvSpPr/>
            <p:nvPr/>
          </p:nvSpPr>
          <p:spPr>
            <a:xfrm>
              <a:off x="7628013" y="677125"/>
              <a:ext cx="5150" cy="5925"/>
            </a:xfrm>
            <a:custGeom>
              <a:avLst/>
              <a:gdLst/>
              <a:ahLst/>
              <a:cxnLst/>
              <a:rect l="l" t="t" r="r" b="b"/>
              <a:pathLst>
                <a:path w="206" h="237" extrusionOk="0">
                  <a:moveTo>
                    <a:pt x="89" y="0"/>
                  </a:moveTo>
                  <a:cubicBezTo>
                    <a:pt x="57" y="0"/>
                    <a:pt x="0" y="57"/>
                    <a:pt x="0" y="57"/>
                  </a:cubicBezTo>
                  <a:cubicBezTo>
                    <a:pt x="26" y="108"/>
                    <a:pt x="51" y="185"/>
                    <a:pt x="103" y="236"/>
                  </a:cubicBezTo>
                  <a:cubicBezTo>
                    <a:pt x="154" y="159"/>
                    <a:pt x="205" y="134"/>
                    <a:pt x="180" y="82"/>
                  </a:cubicBezTo>
                  <a:cubicBezTo>
                    <a:pt x="180" y="57"/>
                    <a:pt x="154" y="5"/>
                    <a:pt x="103" y="5"/>
                  </a:cubicBezTo>
                  <a:cubicBezTo>
                    <a:pt x="99" y="2"/>
                    <a:pt x="94" y="0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6"/>
            <p:cNvSpPr/>
            <p:nvPr/>
          </p:nvSpPr>
          <p:spPr>
            <a:xfrm>
              <a:off x="7467738" y="1004825"/>
              <a:ext cx="5800" cy="7725"/>
            </a:xfrm>
            <a:custGeom>
              <a:avLst/>
              <a:gdLst/>
              <a:ahLst/>
              <a:cxnLst/>
              <a:rect l="l" t="t" r="r" b="b"/>
              <a:pathLst>
                <a:path w="232" h="309" extrusionOk="0">
                  <a:moveTo>
                    <a:pt x="129" y="1"/>
                  </a:moveTo>
                  <a:cubicBezTo>
                    <a:pt x="78" y="103"/>
                    <a:pt x="1" y="155"/>
                    <a:pt x="26" y="180"/>
                  </a:cubicBezTo>
                  <a:cubicBezTo>
                    <a:pt x="26" y="231"/>
                    <a:pt x="103" y="283"/>
                    <a:pt x="154" y="308"/>
                  </a:cubicBezTo>
                  <a:cubicBezTo>
                    <a:pt x="154" y="308"/>
                    <a:pt x="231" y="231"/>
                    <a:pt x="231" y="206"/>
                  </a:cubicBezTo>
                  <a:cubicBezTo>
                    <a:pt x="206" y="129"/>
                    <a:pt x="180" y="52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6"/>
            <p:cNvSpPr/>
            <p:nvPr/>
          </p:nvSpPr>
          <p:spPr>
            <a:xfrm>
              <a:off x="7408113" y="715075"/>
              <a:ext cx="5800" cy="4500"/>
            </a:xfrm>
            <a:custGeom>
              <a:avLst/>
              <a:gdLst/>
              <a:ahLst/>
              <a:cxnLst/>
              <a:rect l="l" t="t" r="r" b="b"/>
              <a:pathLst>
                <a:path w="232" h="180" extrusionOk="0">
                  <a:moveTo>
                    <a:pt x="78" y="0"/>
                  </a:moveTo>
                  <a:cubicBezTo>
                    <a:pt x="78" y="0"/>
                    <a:pt x="52" y="77"/>
                    <a:pt x="1" y="128"/>
                  </a:cubicBezTo>
                  <a:cubicBezTo>
                    <a:pt x="52" y="154"/>
                    <a:pt x="103" y="180"/>
                    <a:pt x="180" y="180"/>
                  </a:cubicBezTo>
                  <a:cubicBezTo>
                    <a:pt x="206" y="180"/>
                    <a:pt x="232" y="128"/>
                    <a:pt x="232" y="77"/>
                  </a:cubicBezTo>
                  <a:cubicBezTo>
                    <a:pt x="206" y="52"/>
                    <a:pt x="155" y="26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6"/>
            <p:cNvSpPr/>
            <p:nvPr/>
          </p:nvSpPr>
          <p:spPr>
            <a:xfrm>
              <a:off x="7861363" y="866350"/>
              <a:ext cx="12200" cy="11575"/>
            </a:xfrm>
            <a:custGeom>
              <a:avLst/>
              <a:gdLst/>
              <a:ahLst/>
              <a:cxnLst/>
              <a:rect l="l" t="t" r="r" b="b"/>
              <a:pathLst>
                <a:path w="488" h="463" extrusionOk="0">
                  <a:moveTo>
                    <a:pt x="231" y="1"/>
                  </a:moveTo>
                  <a:lnTo>
                    <a:pt x="231" y="1"/>
                  </a:lnTo>
                  <a:cubicBezTo>
                    <a:pt x="0" y="360"/>
                    <a:pt x="0" y="386"/>
                    <a:pt x="487" y="462"/>
                  </a:cubicBezTo>
                  <a:cubicBezTo>
                    <a:pt x="410" y="283"/>
                    <a:pt x="333" y="155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6"/>
            <p:cNvSpPr/>
            <p:nvPr/>
          </p:nvSpPr>
          <p:spPr>
            <a:xfrm>
              <a:off x="7400438" y="698400"/>
              <a:ext cx="13475" cy="9650"/>
            </a:xfrm>
            <a:custGeom>
              <a:avLst/>
              <a:gdLst/>
              <a:ahLst/>
              <a:cxnLst/>
              <a:rect l="l" t="t" r="r" b="b"/>
              <a:pathLst>
                <a:path w="539" h="386" extrusionOk="0">
                  <a:moveTo>
                    <a:pt x="385" y="1"/>
                  </a:moveTo>
                  <a:lnTo>
                    <a:pt x="0" y="334"/>
                  </a:lnTo>
                  <a:lnTo>
                    <a:pt x="539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6"/>
            <p:cNvSpPr/>
            <p:nvPr/>
          </p:nvSpPr>
          <p:spPr>
            <a:xfrm>
              <a:off x="7715838" y="631100"/>
              <a:ext cx="9000" cy="10275"/>
            </a:xfrm>
            <a:custGeom>
              <a:avLst/>
              <a:gdLst/>
              <a:ahLst/>
              <a:cxnLst/>
              <a:rect l="l" t="t" r="r" b="b"/>
              <a:pathLst>
                <a:path w="360" h="411" extrusionOk="0">
                  <a:moveTo>
                    <a:pt x="154" y="0"/>
                  </a:moveTo>
                  <a:cubicBezTo>
                    <a:pt x="0" y="385"/>
                    <a:pt x="0" y="385"/>
                    <a:pt x="359" y="410"/>
                  </a:cubicBezTo>
                  <a:cubicBezTo>
                    <a:pt x="282" y="257"/>
                    <a:pt x="231" y="128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6"/>
            <p:cNvSpPr/>
            <p:nvPr/>
          </p:nvSpPr>
          <p:spPr>
            <a:xfrm>
              <a:off x="7392738" y="817650"/>
              <a:ext cx="7725" cy="10900"/>
            </a:xfrm>
            <a:custGeom>
              <a:avLst/>
              <a:gdLst/>
              <a:ahLst/>
              <a:cxnLst/>
              <a:rect l="l" t="t" r="r" b="b"/>
              <a:pathLst>
                <a:path w="309" h="436" extrusionOk="0">
                  <a:moveTo>
                    <a:pt x="257" y="0"/>
                  </a:moveTo>
                  <a:cubicBezTo>
                    <a:pt x="0" y="205"/>
                    <a:pt x="103" y="333"/>
                    <a:pt x="206" y="436"/>
                  </a:cubicBezTo>
                  <a:cubicBezTo>
                    <a:pt x="206" y="436"/>
                    <a:pt x="257" y="436"/>
                    <a:pt x="308" y="410"/>
                  </a:cubicBezTo>
                  <a:cubicBezTo>
                    <a:pt x="308" y="308"/>
                    <a:pt x="283" y="18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6"/>
            <p:cNvSpPr/>
            <p:nvPr/>
          </p:nvSpPr>
          <p:spPr>
            <a:xfrm>
              <a:off x="7320288" y="755450"/>
              <a:ext cx="5150" cy="7725"/>
            </a:xfrm>
            <a:custGeom>
              <a:avLst/>
              <a:gdLst/>
              <a:ahLst/>
              <a:cxnLst/>
              <a:rect l="l" t="t" r="r" b="b"/>
              <a:pathLst>
                <a:path w="206" h="309" extrusionOk="0">
                  <a:moveTo>
                    <a:pt x="103" y="1"/>
                  </a:moveTo>
                  <a:cubicBezTo>
                    <a:pt x="78" y="103"/>
                    <a:pt x="26" y="180"/>
                    <a:pt x="1" y="283"/>
                  </a:cubicBezTo>
                  <a:lnTo>
                    <a:pt x="52" y="308"/>
                  </a:lnTo>
                  <a:lnTo>
                    <a:pt x="206" y="52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6"/>
            <p:cNvSpPr/>
            <p:nvPr/>
          </p:nvSpPr>
          <p:spPr>
            <a:xfrm>
              <a:off x="7472863" y="686875"/>
              <a:ext cx="5800" cy="7075"/>
            </a:xfrm>
            <a:custGeom>
              <a:avLst/>
              <a:gdLst/>
              <a:ahLst/>
              <a:cxnLst/>
              <a:rect l="l" t="t" r="r" b="b"/>
              <a:pathLst>
                <a:path w="232" h="283" extrusionOk="0">
                  <a:moveTo>
                    <a:pt x="129" y="0"/>
                  </a:moveTo>
                  <a:cubicBezTo>
                    <a:pt x="78" y="77"/>
                    <a:pt x="52" y="154"/>
                    <a:pt x="1" y="231"/>
                  </a:cubicBezTo>
                  <a:lnTo>
                    <a:pt x="52" y="282"/>
                  </a:lnTo>
                  <a:cubicBezTo>
                    <a:pt x="103" y="231"/>
                    <a:pt x="180" y="154"/>
                    <a:pt x="232" y="103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6"/>
            <p:cNvSpPr/>
            <p:nvPr/>
          </p:nvSpPr>
          <p:spPr>
            <a:xfrm>
              <a:off x="7542138" y="782375"/>
              <a:ext cx="7050" cy="6075"/>
            </a:xfrm>
            <a:custGeom>
              <a:avLst/>
              <a:gdLst/>
              <a:ahLst/>
              <a:cxnLst/>
              <a:rect l="l" t="t" r="r" b="b"/>
              <a:pathLst>
                <a:path w="282" h="243" extrusionOk="0">
                  <a:moveTo>
                    <a:pt x="25" y="1"/>
                  </a:moveTo>
                  <a:lnTo>
                    <a:pt x="25" y="1"/>
                  </a:lnTo>
                  <a:cubicBezTo>
                    <a:pt x="5" y="136"/>
                    <a:pt x="1" y="242"/>
                    <a:pt x="121" y="242"/>
                  </a:cubicBezTo>
                  <a:cubicBezTo>
                    <a:pt x="160" y="242"/>
                    <a:pt x="212" y="231"/>
                    <a:pt x="281" y="206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6"/>
            <p:cNvSpPr/>
            <p:nvPr/>
          </p:nvSpPr>
          <p:spPr>
            <a:xfrm>
              <a:off x="7664538" y="956100"/>
              <a:ext cx="4525" cy="7075"/>
            </a:xfrm>
            <a:custGeom>
              <a:avLst/>
              <a:gdLst/>
              <a:ahLst/>
              <a:cxnLst/>
              <a:rect l="l" t="t" r="r" b="b"/>
              <a:pathLst>
                <a:path w="181" h="283" extrusionOk="0">
                  <a:moveTo>
                    <a:pt x="52" y="1"/>
                  </a:moveTo>
                  <a:cubicBezTo>
                    <a:pt x="26" y="78"/>
                    <a:pt x="1" y="180"/>
                    <a:pt x="1" y="257"/>
                  </a:cubicBezTo>
                  <a:lnTo>
                    <a:pt x="78" y="283"/>
                  </a:lnTo>
                  <a:lnTo>
                    <a:pt x="180" y="52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6"/>
            <p:cNvSpPr/>
            <p:nvPr/>
          </p:nvSpPr>
          <p:spPr>
            <a:xfrm>
              <a:off x="7432488" y="851350"/>
              <a:ext cx="7700" cy="5600"/>
            </a:xfrm>
            <a:custGeom>
              <a:avLst/>
              <a:gdLst/>
              <a:ahLst/>
              <a:cxnLst/>
              <a:rect l="l" t="t" r="r" b="b"/>
              <a:pathLst>
                <a:path w="308" h="224" extrusionOk="0">
                  <a:moveTo>
                    <a:pt x="84" y="1"/>
                  </a:moveTo>
                  <a:cubicBezTo>
                    <a:pt x="58" y="1"/>
                    <a:pt x="30" y="4"/>
                    <a:pt x="0" y="11"/>
                  </a:cubicBezTo>
                  <a:cubicBezTo>
                    <a:pt x="52" y="114"/>
                    <a:pt x="77" y="191"/>
                    <a:pt x="103" y="216"/>
                  </a:cubicBezTo>
                  <a:cubicBezTo>
                    <a:pt x="113" y="221"/>
                    <a:pt x="123" y="223"/>
                    <a:pt x="135" y="223"/>
                  </a:cubicBezTo>
                  <a:cubicBezTo>
                    <a:pt x="183" y="223"/>
                    <a:pt x="241" y="186"/>
                    <a:pt x="282" y="165"/>
                  </a:cubicBezTo>
                  <a:cubicBezTo>
                    <a:pt x="308" y="114"/>
                    <a:pt x="282" y="62"/>
                    <a:pt x="257" y="37"/>
                  </a:cubicBezTo>
                  <a:cubicBezTo>
                    <a:pt x="202" y="19"/>
                    <a:pt x="148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6"/>
            <p:cNvSpPr/>
            <p:nvPr/>
          </p:nvSpPr>
          <p:spPr>
            <a:xfrm>
              <a:off x="7268663" y="558325"/>
              <a:ext cx="631175" cy="557150"/>
            </a:xfrm>
            <a:custGeom>
              <a:avLst/>
              <a:gdLst/>
              <a:ahLst/>
              <a:cxnLst/>
              <a:rect l="l" t="t" r="r" b="b"/>
              <a:pathLst>
                <a:path w="25247" h="22286" extrusionOk="0">
                  <a:moveTo>
                    <a:pt x="13103" y="1095"/>
                  </a:moveTo>
                  <a:cubicBezTo>
                    <a:pt x="14437" y="1095"/>
                    <a:pt x="15706" y="1303"/>
                    <a:pt x="16883" y="1792"/>
                  </a:cubicBezTo>
                  <a:lnTo>
                    <a:pt x="16883" y="1792"/>
                  </a:lnTo>
                  <a:cubicBezTo>
                    <a:pt x="18934" y="3318"/>
                    <a:pt x="20746" y="5165"/>
                    <a:pt x="21862" y="7475"/>
                  </a:cubicBezTo>
                  <a:cubicBezTo>
                    <a:pt x="23477" y="10835"/>
                    <a:pt x="22400" y="15014"/>
                    <a:pt x="20221" y="17835"/>
                  </a:cubicBezTo>
                  <a:cubicBezTo>
                    <a:pt x="18299" y="20305"/>
                    <a:pt x="15639" y="21385"/>
                    <a:pt x="12927" y="21385"/>
                  </a:cubicBezTo>
                  <a:cubicBezTo>
                    <a:pt x="9052" y="21385"/>
                    <a:pt x="5071" y="19181"/>
                    <a:pt x="2989" y="15681"/>
                  </a:cubicBezTo>
                  <a:cubicBezTo>
                    <a:pt x="1066" y="12450"/>
                    <a:pt x="1604" y="8937"/>
                    <a:pt x="3476" y="5860"/>
                  </a:cubicBezTo>
                  <a:cubicBezTo>
                    <a:pt x="5169" y="3091"/>
                    <a:pt x="7887" y="1655"/>
                    <a:pt x="11041" y="1244"/>
                  </a:cubicBezTo>
                  <a:cubicBezTo>
                    <a:pt x="11743" y="1148"/>
                    <a:pt x="12431" y="1095"/>
                    <a:pt x="13103" y="1095"/>
                  </a:cubicBezTo>
                  <a:close/>
                  <a:moveTo>
                    <a:pt x="12943" y="1"/>
                  </a:moveTo>
                  <a:cubicBezTo>
                    <a:pt x="6945" y="1"/>
                    <a:pt x="1476" y="4081"/>
                    <a:pt x="758" y="10347"/>
                  </a:cubicBezTo>
                  <a:cubicBezTo>
                    <a:pt x="1" y="16968"/>
                    <a:pt x="6552" y="22285"/>
                    <a:pt x="12739" y="22285"/>
                  </a:cubicBezTo>
                  <a:cubicBezTo>
                    <a:pt x="13046" y="22285"/>
                    <a:pt x="13352" y="22272"/>
                    <a:pt x="13656" y="22246"/>
                  </a:cubicBezTo>
                  <a:cubicBezTo>
                    <a:pt x="18331" y="21850"/>
                    <a:pt x="22035" y="18076"/>
                    <a:pt x="23062" y="13690"/>
                  </a:cubicBezTo>
                  <a:lnTo>
                    <a:pt x="23062" y="13690"/>
                  </a:lnTo>
                  <a:cubicBezTo>
                    <a:pt x="25247" y="7706"/>
                    <a:pt x="20616" y="695"/>
                    <a:pt x="14246" y="65"/>
                  </a:cubicBezTo>
                  <a:cubicBezTo>
                    <a:pt x="13810" y="22"/>
                    <a:pt x="13375" y="1"/>
                    <a:pt x="1294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6"/>
            <p:cNvSpPr/>
            <p:nvPr/>
          </p:nvSpPr>
          <p:spPr>
            <a:xfrm>
              <a:off x="7376713" y="650325"/>
              <a:ext cx="419925" cy="56000"/>
            </a:xfrm>
            <a:custGeom>
              <a:avLst/>
              <a:gdLst/>
              <a:ahLst/>
              <a:cxnLst/>
              <a:rect l="l" t="t" r="r" b="b"/>
              <a:pathLst>
                <a:path w="16797" h="2240" extrusionOk="0">
                  <a:moveTo>
                    <a:pt x="129" y="0"/>
                  </a:moveTo>
                  <a:cubicBezTo>
                    <a:pt x="26" y="0"/>
                    <a:pt x="0" y="129"/>
                    <a:pt x="52" y="180"/>
                  </a:cubicBezTo>
                  <a:cubicBezTo>
                    <a:pt x="1744" y="2180"/>
                    <a:pt x="5308" y="2180"/>
                    <a:pt x="7667" y="2206"/>
                  </a:cubicBezTo>
                  <a:cubicBezTo>
                    <a:pt x="8864" y="2206"/>
                    <a:pt x="10061" y="2240"/>
                    <a:pt x="11257" y="2240"/>
                  </a:cubicBezTo>
                  <a:cubicBezTo>
                    <a:pt x="11856" y="2240"/>
                    <a:pt x="12454" y="2231"/>
                    <a:pt x="13052" y="2206"/>
                  </a:cubicBezTo>
                  <a:cubicBezTo>
                    <a:pt x="14334" y="2129"/>
                    <a:pt x="15591" y="1795"/>
                    <a:pt x="16745" y="1231"/>
                  </a:cubicBezTo>
                  <a:cubicBezTo>
                    <a:pt x="16796" y="1206"/>
                    <a:pt x="16796" y="1129"/>
                    <a:pt x="16745" y="1103"/>
                  </a:cubicBezTo>
                  <a:cubicBezTo>
                    <a:pt x="16416" y="1041"/>
                    <a:pt x="16088" y="1018"/>
                    <a:pt x="15760" y="1018"/>
                  </a:cubicBezTo>
                  <a:cubicBezTo>
                    <a:pt x="14857" y="1018"/>
                    <a:pt x="13955" y="1194"/>
                    <a:pt x="13052" y="1231"/>
                  </a:cubicBezTo>
                  <a:cubicBezTo>
                    <a:pt x="12429" y="1261"/>
                    <a:pt x="11805" y="1272"/>
                    <a:pt x="11181" y="1272"/>
                  </a:cubicBezTo>
                  <a:cubicBezTo>
                    <a:pt x="10215" y="1272"/>
                    <a:pt x="9249" y="1247"/>
                    <a:pt x="8283" y="1231"/>
                  </a:cubicBezTo>
                  <a:cubicBezTo>
                    <a:pt x="8131" y="1234"/>
                    <a:pt x="7978" y="1235"/>
                    <a:pt x="7825" y="1235"/>
                  </a:cubicBezTo>
                  <a:cubicBezTo>
                    <a:pt x="6435" y="1235"/>
                    <a:pt x="5028" y="1129"/>
                    <a:pt x="3642" y="898"/>
                  </a:cubicBezTo>
                  <a:cubicBezTo>
                    <a:pt x="2462" y="693"/>
                    <a:pt x="1334" y="154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6"/>
            <p:cNvSpPr/>
            <p:nvPr/>
          </p:nvSpPr>
          <p:spPr>
            <a:xfrm>
              <a:off x="7352513" y="673325"/>
              <a:ext cx="465900" cy="63150"/>
            </a:xfrm>
            <a:custGeom>
              <a:avLst/>
              <a:gdLst/>
              <a:ahLst/>
              <a:cxnLst/>
              <a:rect l="l" t="t" r="r" b="b"/>
              <a:pathLst>
                <a:path w="18636" h="2526" extrusionOk="0">
                  <a:moveTo>
                    <a:pt x="211" y="0"/>
                  </a:moveTo>
                  <a:cubicBezTo>
                    <a:pt x="80" y="0"/>
                    <a:pt x="1" y="117"/>
                    <a:pt x="71" y="234"/>
                  </a:cubicBezTo>
                  <a:lnTo>
                    <a:pt x="71" y="209"/>
                  </a:lnTo>
                  <a:cubicBezTo>
                    <a:pt x="532" y="1081"/>
                    <a:pt x="1661" y="1286"/>
                    <a:pt x="2533" y="1516"/>
                  </a:cubicBezTo>
                  <a:cubicBezTo>
                    <a:pt x="4148" y="1978"/>
                    <a:pt x="5815" y="2311"/>
                    <a:pt x="7482" y="2465"/>
                  </a:cubicBezTo>
                  <a:cubicBezTo>
                    <a:pt x="8053" y="2508"/>
                    <a:pt x="8626" y="2525"/>
                    <a:pt x="9200" y="2525"/>
                  </a:cubicBezTo>
                  <a:cubicBezTo>
                    <a:pt x="10688" y="2525"/>
                    <a:pt x="12181" y="2411"/>
                    <a:pt x="13661" y="2337"/>
                  </a:cubicBezTo>
                  <a:cubicBezTo>
                    <a:pt x="15226" y="2234"/>
                    <a:pt x="17097" y="2388"/>
                    <a:pt x="18533" y="1722"/>
                  </a:cubicBezTo>
                  <a:cubicBezTo>
                    <a:pt x="18636" y="1645"/>
                    <a:pt x="18636" y="1491"/>
                    <a:pt x="18508" y="1465"/>
                  </a:cubicBezTo>
                  <a:cubicBezTo>
                    <a:pt x="17948" y="1304"/>
                    <a:pt x="17356" y="1255"/>
                    <a:pt x="16756" y="1255"/>
                  </a:cubicBezTo>
                  <a:cubicBezTo>
                    <a:pt x="15926" y="1255"/>
                    <a:pt x="15080" y="1348"/>
                    <a:pt x="14277" y="1363"/>
                  </a:cubicBezTo>
                  <a:cubicBezTo>
                    <a:pt x="12431" y="1414"/>
                    <a:pt x="10559" y="1491"/>
                    <a:pt x="8687" y="1491"/>
                  </a:cubicBezTo>
                  <a:cubicBezTo>
                    <a:pt x="5815" y="1491"/>
                    <a:pt x="2994" y="773"/>
                    <a:pt x="250" y="4"/>
                  </a:cubicBezTo>
                  <a:cubicBezTo>
                    <a:pt x="237" y="1"/>
                    <a:pt x="224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6"/>
            <p:cNvSpPr/>
            <p:nvPr/>
          </p:nvSpPr>
          <p:spPr>
            <a:xfrm>
              <a:off x="7317238" y="718900"/>
              <a:ext cx="522350" cy="75675"/>
            </a:xfrm>
            <a:custGeom>
              <a:avLst/>
              <a:gdLst/>
              <a:ahLst/>
              <a:cxnLst/>
              <a:rect l="l" t="t" r="r" b="b"/>
              <a:pathLst>
                <a:path w="20894" h="3027" extrusionOk="0">
                  <a:moveTo>
                    <a:pt x="185" y="1"/>
                  </a:moveTo>
                  <a:cubicBezTo>
                    <a:pt x="86" y="1"/>
                    <a:pt x="1" y="88"/>
                    <a:pt x="20" y="206"/>
                  </a:cubicBezTo>
                  <a:cubicBezTo>
                    <a:pt x="225" y="1258"/>
                    <a:pt x="1584" y="1488"/>
                    <a:pt x="2456" y="1745"/>
                  </a:cubicBezTo>
                  <a:cubicBezTo>
                    <a:pt x="4585" y="2360"/>
                    <a:pt x="6764" y="2719"/>
                    <a:pt x="8995" y="2822"/>
                  </a:cubicBezTo>
                  <a:cubicBezTo>
                    <a:pt x="10334" y="2914"/>
                    <a:pt x="11672" y="2960"/>
                    <a:pt x="13011" y="2960"/>
                  </a:cubicBezTo>
                  <a:cubicBezTo>
                    <a:pt x="13903" y="2960"/>
                    <a:pt x="14795" y="2940"/>
                    <a:pt x="15688" y="2899"/>
                  </a:cubicBezTo>
                  <a:cubicBezTo>
                    <a:pt x="17201" y="2822"/>
                    <a:pt x="19611" y="3027"/>
                    <a:pt x="20816" y="1950"/>
                  </a:cubicBezTo>
                  <a:cubicBezTo>
                    <a:pt x="20893" y="1847"/>
                    <a:pt x="20842" y="1694"/>
                    <a:pt x="20714" y="1694"/>
                  </a:cubicBezTo>
                  <a:cubicBezTo>
                    <a:pt x="20435" y="1672"/>
                    <a:pt x="20153" y="1663"/>
                    <a:pt x="19869" y="1663"/>
                  </a:cubicBezTo>
                  <a:cubicBezTo>
                    <a:pt x="18483" y="1663"/>
                    <a:pt x="17050" y="1882"/>
                    <a:pt x="15688" y="1924"/>
                  </a:cubicBezTo>
                  <a:cubicBezTo>
                    <a:pt x="15172" y="1946"/>
                    <a:pt x="14656" y="1956"/>
                    <a:pt x="14139" y="1956"/>
                  </a:cubicBezTo>
                  <a:cubicBezTo>
                    <a:pt x="12835" y="1956"/>
                    <a:pt x="11530" y="1895"/>
                    <a:pt x="10226" y="1822"/>
                  </a:cubicBezTo>
                  <a:cubicBezTo>
                    <a:pt x="6944" y="1642"/>
                    <a:pt x="3328" y="1360"/>
                    <a:pt x="277" y="27"/>
                  </a:cubicBezTo>
                  <a:cubicBezTo>
                    <a:pt x="247" y="9"/>
                    <a:pt x="215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6"/>
            <p:cNvSpPr/>
            <p:nvPr/>
          </p:nvSpPr>
          <p:spPr>
            <a:xfrm>
              <a:off x="7317738" y="766500"/>
              <a:ext cx="529125" cy="54225"/>
            </a:xfrm>
            <a:custGeom>
              <a:avLst/>
              <a:gdLst/>
              <a:ahLst/>
              <a:cxnLst/>
              <a:rect l="l" t="t" r="r" b="b"/>
              <a:pathLst>
                <a:path w="21165" h="2169" extrusionOk="0">
                  <a:moveTo>
                    <a:pt x="1648" y="1"/>
                  </a:moveTo>
                  <a:cubicBezTo>
                    <a:pt x="1062" y="1"/>
                    <a:pt x="518" y="96"/>
                    <a:pt x="103" y="379"/>
                  </a:cubicBezTo>
                  <a:cubicBezTo>
                    <a:pt x="0" y="456"/>
                    <a:pt x="0" y="584"/>
                    <a:pt x="103" y="636"/>
                  </a:cubicBezTo>
                  <a:cubicBezTo>
                    <a:pt x="1180" y="1456"/>
                    <a:pt x="3308" y="1200"/>
                    <a:pt x="4590" y="1354"/>
                  </a:cubicBezTo>
                  <a:cubicBezTo>
                    <a:pt x="6565" y="1610"/>
                    <a:pt x="8539" y="1867"/>
                    <a:pt x="10514" y="2046"/>
                  </a:cubicBezTo>
                  <a:cubicBezTo>
                    <a:pt x="11431" y="2120"/>
                    <a:pt x="12372" y="2169"/>
                    <a:pt x="13316" y="2169"/>
                  </a:cubicBezTo>
                  <a:cubicBezTo>
                    <a:pt x="15987" y="2169"/>
                    <a:pt x="18690" y="1776"/>
                    <a:pt x="21001" y="431"/>
                  </a:cubicBezTo>
                  <a:cubicBezTo>
                    <a:pt x="21165" y="337"/>
                    <a:pt x="21094" y="116"/>
                    <a:pt x="20926" y="116"/>
                  </a:cubicBezTo>
                  <a:cubicBezTo>
                    <a:pt x="20909" y="116"/>
                    <a:pt x="20892" y="118"/>
                    <a:pt x="20873" y="123"/>
                  </a:cubicBezTo>
                  <a:lnTo>
                    <a:pt x="20848" y="97"/>
                  </a:lnTo>
                  <a:cubicBezTo>
                    <a:pt x="18309" y="859"/>
                    <a:pt x="15783" y="1172"/>
                    <a:pt x="13198" y="1172"/>
                  </a:cubicBezTo>
                  <a:cubicBezTo>
                    <a:pt x="12127" y="1172"/>
                    <a:pt x="11046" y="1118"/>
                    <a:pt x="9950" y="1020"/>
                  </a:cubicBezTo>
                  <a:cubicBezTo>
                    <a:pt x="8155" y="867"/>
                    <a:pt x="6385" y="610"/>
                    <a:pt x="4590" y="379"/>
                  </a:cubicBezTo>
                  <a:cubicBezTo>
                    <a:pt x="3780" y="282"/>
                    <a:pt x="2653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6"/>
            <p:cNvSpPr/>
            <p:nvPr/>
          </p:nvSpPr>
          <p:spPr>
            <a:xfrm>
              <a:off x="7291163" y="840975"/>
              <a:ext cx="538800" cy="87500"/>
            </a:xfrm>
            <a:custGeom>
              <a:avLst/>
              <a:gdLst/>
              <a:ahLst/>
              <a:cxnLst/>
              <a:rect l="l" t="t" r="r" b="b"/>
              <a:pathLst>
                <a:path w="21552" h="3500" extrusionOk="0">
                  <a:moveTo>
                    <a:pt x="204" y="1"/>
                  </a:moveTo>
                  <a:cubicBezTo>
                    <a:pt x="98" y="1"/>
                    <a:pt x="0" y="91"/>
                    <a:pt x="38" y="221"/>
                  </a:cubicBezTo>
                  <a:lnTo>
                    <a:pt x="12" y="221"/>
                  </a:lnTo>
                  <a:cubicBezTo>
                    <a:pt x="422" y="2965"/>
                    <a:pt x="5217" y="2939"/>
                    <a:pt x="7269" y="3144"/>
                  </a:cubicBezTo>
                  <a:cubicBezTo>
                    <a:pt x="9216" y="3372"/>
                    <a:pt x="11180" y="3500"/>
                    <a:pt x="13134" y="3500"/>
                  </a:cubicBezTo>
                  <a:cubicBezTo>
                    <a:pt x="13598" y="3500"/>
                    <a:pt x="14062" y="3492"/>
                    <a:pt x="14526" y="3478"/>
                  </a:cubicBezTo>
                  <a:cubicBezTo>
                    <a:pt x="15987" y="3426"/>
                    <a:pt x="17423" y="3272"/>
                    <a:pt x="18859" y="3144"/>
                  </a:cubicBezTo>
                  <a:cubicBezTo>
                    <a:pt x="19834" y="3042"/>
                    <a:pt x="20731" y="2939"/>
                    <a:pt x="21475" y="2298"/>
                  </a:cubicBezTo>
                  <a:cubicBezTo>
                    <a:pt x="21552" y="2195"/>
                    <a:pt x="21526" y="2042"/>
                    <a:pt x="21398" y="1990"/>
                  </a:cubicBezTo>
                  <a:cubicBezTo>
                    <a:pt x="21203" y="1956"/>
                    <a:pt x="21021" y="1942"/>
                    <a:pt x="20842" y="1942"/>
                  </a:cubicBezTo>
                  <a:cubicBezTo>
                    <a:pt x="20361" y="1942"/>
                    <a:pt x="19914" y="2044"/>
                    <a:pt x="19372" y="2119"/>
                  </a:cubicBezTo>
                  <a:cubicBezTo>
                    <a:pt x="18192" y="2272"/>
                    <a:pt x="16962" y="2298"/>
                    <a:pt x="15756" y="2375"/>
                  </a:cubicBezTo>
                  <a:cubicBezTo>
                    <a:pt x="14828" y="2442"/>
                    <a:pt x="13895" y="2477"/>
                    <a:pt x="12962" y="2477"/>
                  </a:cubicBezTo>
                  <a:cubicBezTo>
                    <a:pt x="11396" y="2477"/>
                    <a:pt x="9827" y="2379"/>
                    <a:pt x="8269" y="2170"/>
                  </a:cubicBezTo>
                  <a:cubicBezTo>
                    <a:pt x="5653" y="1785"/>
                    <a:pt x="2320" y="2093"/>
                    <a:pt x="320" y="41"/>
                  </a:cubicBezTo>
                  <a:cubicBezTo>
                    <a:pt x="285" y="13"/>
                    <a:pt x="244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6"/>
            <p:cNvSpPr/>
            <p:nvPr/>
          </p:nvSpPr>
          <p:spPr>
            <a:xfrm>
              <a:off x="7292738" y="892625"/>
              <a:ext cx="543275" cy="64600"/>
            </a:xfrm>
            <a:custGeom>
              <a:avLst/>
              <a:gdLst/>
              <a:ahLst/>
              <a:cxnLst/>
              <a:rect l="l" t="t" r="r" b="b"/>
              <a:pathLst>
                <a:path w="21731" h="2584" extrusionOk="0">
                  <a:moveTo>
                    <a:pt x="21510" y="1"/>
                  </a:moveTo>
                  <a:cubicBezTo>
                    <a:pt x="21466" y="1"/>
                    <a:pt x="21422" y="16"/>
                    <a:pt x="21386" y="53"/>
                  </a:cubicBezTo>
                  <a:lnTo>
                    <a:pt x="21360" y="53"/>
                  </a:lnTo>
                  <a:cubicBezTo>
                    <a:pt x="20105" y="1262"/>
                    <a:pt x="18402" y="1566"/>
                    <a:pt x="16660" y="1566"/>
                  </a:cubicBezTo>
                  <a:cubicBezTo>
                    <a:pt x="15485" y="1566"/>
                    <a:pt x="14291" y="1428"/>
                    <a:pt x="13206" y="1335"/>
                  </a:cubicBezTo>
                  <a:cubicBezTo>
                    <a:pt x="10975" y="1130"/>
                    <a:pt x="8719" y="976"/>
                    <a:pt x="6488" y="719"/>
                  </a:cubicBezTo>
                  <a:cubicBezTo>
                    <a:pt x="5257" y="591"/>
                    <a:pt x="4026" y="463"/>
                    <a:pt x="2795" y="335"/>
                  </a:cubicBezTo>
                  <a:cubicBezTo>
                    <a:pt x="2271" y="275"/>
                    <a:pt x="1747" y="189"/>
                    <a:pt x="1233" y="189"/>
                  </a:cubicBezTo>
                  <a:cubicBezTo>
                    <a:pt x="867" y="189"/>
                    <a:pt x="506" y="232"/>
                    <a:pt x="154" y="360"/>
                  </a:cubicBezTo>
                  <a:cubicBezTo>
                    <a:pt x="26" y="412"/>
                    <a:pt x="0" y="565"/>
                    <a:pt x="103" y="642"/>
                  </a:cubicBezTo>
                  <a:cubicBezTo>
                    <a:pt x="2154" y="1668"/>
                    <a:pt x="4872" y="1565"/>
                    <a:pt x="7103" y="1822"/>
                  </a:cubicBezTo>
                  <a:cubicBezTo>
                    <a:pt x="9437" y="2053"/>
                    <a:pt x="11796" y="2232"/>
                    <a:pt x="14155" y="2437"/>
                  </a:cubicBezTo>
                  <a:cubicBezTo>
                    <a:pt x="14845" y="2495"/>
                    <a:pt x="15797" y="2584"/>
                    <a:pt x="16793" y="2584"/>
                  </a:cubicBezTo>
                  <a:cubicBezTo>
                    <a:pt x="18906" y="2584"/>
                    <a:pt x="21223" y="2183"/>
                    <a:pt x="21694" y="232"/>
                  </a:cubicBezTo>
                  <a:cubicBezTo>
                    <a:pt x="21731" y="103"/>
                    <a:pt x="21622" y="1"/>
                    <a:pt x="2151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6"/>
            <p:cNvSpPr/>
            <p:nvPr/>
          </p:nvSpPr>
          <p:spPr>
            <a:xfrm>
              <a:off x="7358288" y="1000900"/>
              <a:ext cx="406700" cy="66400"/>
            </a:xfrm>
            <a:custGeom>
              <a:avLst/>
              <a:gdLst/>
              <a:ahLst/>
              <a:cxnLst/>
              <a:rect l="l" t="t" r="r" b="b"/>
              <a:pathLst>
                <a:path w="16268" h="2656" extrusionOk="0">
                  <a:moveTo>
                    <a:pt x="127" y="0"/>
                  </a:moveTo>
                  <a:cubicBezTo>
                    <a:pt x="58" y="0"/>
                    <a:pt x="1" y="111"/>
                    <a:pt x="71" y="158"/>
                  </a:cubicBezTo>
                  <a:cubicBezTo>
                    <a:pt x="1917" y="2183"/>
                    <a:pt x="5584" y="2132"/>
                    <a:pt x="8097" y="2389"/>
                  </a:cubicBezTo>
                  <a:cubicBezTo>
                    <a:pt x="9067" y="2486"/>
                    <a:pt x="10364" y="2655"/>
                    <a:pt x="11661" y="2655"/>
                  </a:cubicBezTo>
                  <a:cubicBezTo>
                    <a:pt x="13449" y="2655"/>
                    <a:pt x="15238" y="2333"/>
                    <a:pt x="16174" y="1055"/>
                  </a:cubicBezTo>
                  <a:cubicBezTo>
                    <a:pt x="16268" y="845"/>
                    <a:pt x="16126" y="613"/>
                    <a:pt x="15906" y="613"/>
                  </a:cubicBezTo>
                  <a:cubicBezTo>
                    <a:pt x="15885" y="613"/>
                    <a:pt x="15863" y="615"/>
                    <a:pt x="15841" y="619"/>
                  </a:cubicBezTo>
                  <a:cubicBezTo>
                    <a:pt x="13973" y="1242"/>
                    <a:pt x="12042" y="1486"/>
                    <a:pt x="10095" y="1486"/>
                  </a:cubicBezTo>
                  <a:cubicBezTo>
                    <a:pt x="6750" y="1486"/>
                    <a:pt x="3357" y="766"/>
                    <a:pt x="148" y="4"/>
                  </a:cubicBezTo>
                  <a:cubicBezTo>
                    <a:pt x="141" y="2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6"/>
            <p:cNvSpPr/>
            <p:nvPr/>
          </p:nvSpPr>
          <p:spPr>
            <a:xfrm>
              <a:off x="7438263" y="1033575"/>
              <a:ext cx="316550" cy="50125"/>
            </a:xfrm>
            <a:custGeom>
              <a:avLst/>
              <a:gdLst/>
              <a:ahLst/>
              <a:cxnLst/>
              <a:rect l="l" t="t" r="r" b="b"/>
              <a:pathLst>
                <a:path w="12662" h="2005" extrusionOk="0">
                  <a:moveTo>
                    <a:pt x="12538" y="1"/>
                  </a:moveTo>
                  <a:cubicBezTo>
                    <a:pt x="12530" y="1"/>
                    <a:pt x="12522" y="2"/>
                    <a:pt x="12514" y="5"/>
                  </a:cubicBezTo>
                  <a:cubicBezTo>
                    <a:pt x="10821" y="1184"/>
                    <a:pt x="8257" y="1235"/>
                    <a:pt x="6282" y="1235"/>
                  </a:cubicBezTo>
                  <a:cubicBezTo>
                    <a:pt x="4282" y="1210"/>
                    <a:pt x="2282" y="825"/>
                    <a:pt x="308" y="748"/>
                  </a:cubicBezTo>
                  <a:cubicBezTo>
                    <a:pt x="103" y="748"/>
                    <a:pt x="0" y="979"/>
                    <a:pt x="154" y="1107"/>
                  </a:cubicBezTo>
                  <a:cubicBezTo>
                    <a:pt x="744" y="1800"/>
                    <a:pt x="1564" y="1774"/>
                    <a:pt x="2462" y="1825"/>
                  </a:cubicBezTo>
                  <a:cubicBezTo>
                    <a:pt x="3744" y="1902"/>
                    <a:pt x="5000" y="2005"/>
                    <a:pt x="6282" y="2005"/>
                  </a:cubicBezTo>
                  <a:cubicBezTo>
                    <a:pt x="8693" y="2005"/>
                    <a:pt x="10719" y="1620"/>
                    <a:pt x="12616" y="133"/>
                  </a:cubicBezTo>
                  <a:cubicBezTo>
                    <a:pt x="12662" y="87"/>
                    <a:pt x="12606" y="1"/>
                    <a:pt x="1253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6"/>
            <p:cNvSpPr/>
            <p:nvPr/>
          </p:nvSpPr>
          <p:spPr>
            <a:xfrm>
              <a:off x="7477988" y="580475"/>
              <a:ext cx="235300" cy="22375"/>
            </a:xfrm>
            <a:custGeom>
              <a:avLst/>
              <a:gdLst/>
              <a:ahLst/>
              <a:cxnLst/>
              <a:rect l="l" t="t" r="r" b="b"/>
              <a:pathLst>
                <a:path w="9412" h="895" extrusionOk="0">
                  <a:moveTo>
                    <a:pt x="2825" y="1"/>
                  </a:moveTo>
                  <a:cubicBezTo>
                    <a:pt x="1899" y="1"/>
                    <a:pt x="982" y="63"/>
                    <a:pt x="129" y="307"/>
                  </a:cubicBezTo>
                  <a:cubicBezTo>
                    <a:pt x="1" y="333"/>
                    <a:pt x="1" y="487"/>
                    <a:pt x="129" y="512"/>
                  </a:cubicBezTo>
                  <a:cubicBezTo>
                    <a:pt x="876" y="691"/>
                    <a:pt x="1657" y="723"/>
                    <a:pt x="2443" y="723"/>
                  </a:cubicBezTo>
                  <a:cubicBezTo>
                    <a:pt x="2866" y="723"/>
                    <a:pt x="3290" y="714"/>
                    <a:pt x="3711" y="714"/>
                  </a:cubicBezTo>
                  <a:cubicBezTo>
                    <a:pt x="3851" y="714"/>
                    <a:pt x="3990" y="715"/>
                    <a:pt x="4129" y="717"/>
                  </a:cubicBezTo>
                  <a:cubicBezTo>
                    <a:pt x="5395" y="736"/>
                    <a:pt x="6674" y="894"/>
                    <a:pt x="7936" y="894"/>
                  </a:cubicBezTo>
                  <a:cubicBezTo>
                    <a:pt x="8388" y="894"/>
                    <a:pt x="8837" y="874"/>
                    <a:pt x="9283" y="820"/>
                  </a:cubicBezTo>
                  <a:cubicBezTo>
                    <a:pt x="9386" y="820"/>
                    <a:pt x="9412" y="666"/>
                    <a:pt x="9309" y="640"/>
                  </a:cubicBezTo>
                  <a:cubicBezTo>
                    <a:pt x="7873" y="76"/>
                    <a:pt x="6258" y="102"/>
                    <a:pt x="4719" y="51"/>
                  </a:cubicBezTo>
                  <a:cubicBezTo>
                    <a:pt x="4095" y="30"/>
                    <a:pt x="3458" y="1"/>
                    <a:pt x="282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6"/>
            <p:cNvSpPr/>
            <p:nvPr/>
          </p:nvSpPr>
          <p:spPr>
            <a:xfrm>
              <a:off x="7158113" y="774700"/>
              <a:ext cx="168625" cy="118075"/>
            </a:xfrm>
            <a:custGeom>
              <a:avLst/>
              <a:gdLst/>
              <a:ahLst/>
              <a:cxnLst/>
              <a:rect l="l" t="t" r="r" b="b"/>
              <a:pathLst>
                <a:path w="6745" h="4723" extrusionOk="0">
                  <a:moveTo>
                    <a:pt x="5744" y="0"/>
                  </a:moveTo>
                  <a:cubicBezTo>
                    <a:pt x="4385" y="51"/>
                    <a:pt x="2872" y="231"/>
                    <a:pt x="1641" y="795"/>
                  </a:cubicBezTo>
                  <a:cubicBezTo>
                    <a:pt x="821" y="1128"/>
                    <a:pt x="0" y="2180"/>
                    <a:pt x="539" y="3077"/>
                  </a:cubicBezTo>
                  <a:cubicBezTo>
                    <a:pt x="1208" y="4210"/>
                    <a:pt x="3025" y="4722"/>
                    <a:pt x="4623" y="4722"/>
                  </a:cubicBezTo>
                  <a:cubicBezTo>
                    <a:pt x="5413" y="4722"/>
                    <a:pt x="6150" y="4597"/>
                    <a:pt x="6667" y="4359"/>
                  </a:cubicBezTo>
                  <a:cubicBezTo>
                    <a:pt x="6744" y="4308"/>
                    <a:pt x="6719" y="4205"/>
                    <a:pt x="6642" y="4180"/>
                  </a:cubicBezTo>
                  <a:cubicBezTo>
                    <a:pt x="5001" y="3769"/>
                    <a:pt x="3231" y="4000"/>
                    <a:pt x="1693" y="3128"/>
                  </a:cubicBezTo>
                  <a:cubicBezTo>
                    <a:pt x="411" y="2385"/>
                    <a:pt x="2488" y="1564"/>
                    <a:pt x="3103" y="1410"/>
                  </a:cubicBezTo>
                  <a:cubicBezTo>
                    <a:pt x="4052" y="1180"/>
                    <a:pt x="5078" y="1231"/>
                    <a:pt x="5949" y="769"/>
                  </a:cubicBezTo>
                  <a:cubicBezTo>
                    <a:pt x="6308" y="564"/>
                    <a:pt x="6155" y="26"/>
                    <a:pt x="574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6"/>
            <p:cNvSpPr/>
            <p:nvPr/>
          </p:nvSpPr>
          <p:spPr>
            <a:xfrm>
              <a:off x="7180538" y="838675"/>
              <a:ext cx="123125" cy="43600"/>
            </a:xfrm>
            <a:custGeom>
              <a:avLst/>
              <a:gdLst/>
              <a:ahLst/>
              <a:cxnLst/>
              <a:rect l="l" t="t" r="r" b="b"/>
              <a:pathLst>
                <a:path w="4925" h="1744" extrusionOk="0">
                  <a:moveTo>
                    <a:pt x="183" y="0"/>
                  </a:moveTo>
                  <a:cubicBezTo>
                    <a:pt x="79" y="0"/>
                    <a:pt x="1" y="73"/>
                    <a:pt x="1" y="185"/>
                  </a:cubicBezTo>
                  <a:cubicBezTo>
                    <a:pt x="52" y="954"/>
                    <a:pt x="1155" y="1287"/>
                    <a:pt x="1770" y="1467"/>
                  </a:cubicBezTo>
                  <a:cubicBezTo>
                    <a:pt x="2370" y="1652"/>
                    <a:pt x="2998" y="1744"/>
                    <a:pt x="3620" y="1744"/>
                  </a:cubicBezTo>
                  <a:cubicBezTo>
                    <a:pt x="4035" y="1744"/>
                    <a:pt x="4447" y="1703"/>
                    <a:pt x="4847" y="1621"/>
                  </a:cubicBezTo>
                  <a:cubicBezTo>
                    <a:pt x="4924" y="1621"/>
                    <a:pt x="4924" y="1518"/>
                    <a:pt x="4847" y="1493"/>
                  </a:cubicBezTo>
                  <a:lnTo>
                    <a:pt x="4847" y="1467"/>
                  </a:lnTo>
                  <a:cubicBezTo>
                    <a:pt x="4078" y="1159"/>
                    <a:pt x="3283" y="1108"/>
                    <a:pt x="2462" y="928"/>
                  </a:cubicBezTo>
                  <a:cubicBezTo>
                    <a:pt x="2001" y="826"/>
                    <a:pt x="1591" y="698"/>
                    <a:pt x="1180" y="492"/>
                  </a:cubicBezTo>
                  <a:cubicBezTo>
                    <a:pt x="847" y="339"/>
                    <a:pt x="591" y="57"/>
                    <a:pt x="232" y="5"/>
                  </a:cubicBezTo>
                  <a:cubicBezTo>
                    <a:pt x="215" y="2"/>
                    <a:pt x="199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6"/>
            <p:cNvSpPr/>
            <p:nvPr/>
          </p:nvSpPr>
          <p:spPr>
            <a:xfrm>
              <a:off x="7820963" y="767400"/>
              <a:ext cx="147475" cy="121900"/>
            </a:xfrm>
            <a:custGeom>
              <a:avLst/>
              <a:gdLst/>
              <a:ahLst/>
              <a:cxnLst/>
              <a:rect l="l" t="t" r="r" b="b"/>
              <a:pathLst>
                <a:path w="5899" h="4876" extrusionOk="0">
                  <a:moveTo>
                    <a:pt x="1761" y="0"/>
                  </a:moveTo>
                  <a:cubicBezTo>
                    <a:pt x="1076" y="0"/>
                    <a:pt x="456" y="156"/>
                    <a:pt x="52" y="497"/>
                  </a:cubicBezTo>
                  <a:cubicBezTo>
                    <a:pt x="1" y="523"/>
                    <a:pt x="1" y="600"/>
                    <a:pt x="52" y="625"/>
                  </a:cubicBezTo>
                  <a:lnTo>
                    <a:pt x="77" y="625"/>
                  </a:lnTo>
                  <a:cubicBezTo>
                    <a:pt x="847" y="933"/>
                    <a:pt x="1796" y="882"/>
                    <a:pt x="2616" y="1036"/>
                  </a:cubicBezTo>
                  <a:cubicBezTo>
                    <a:pt x="3232" y="1164"/>
                    <a:pt x="5129" y="1856"/>
                    <a:pt x="4667" y="2805"/>
                  </a:cubicBezTo>
                  <a:cubicBezTo>
                    <a:pt x="4385" y="3446"/>
                    <a:pt x="3257" y="3626"/>
                    <a:pt x="2667" y="3754"/>
                  </a:cubicBezTo>
                  <a:cubicBezTo>
                    <a:pt x="2052" y="3908"/>
                    <a:pt x="1231" y="3831"/>
                    <a:pt x="744" y="4190"/>
                  </a:cubicBezTo>
                  <a:cubicBezTo>
                    <a:pt x="590" y="4267"/>
                    <a:pt x="590" y="4472"/>
                    <a:pt x="744" y="4574"/>
                  </a:cubicBezTo>
                  <a:cubicBezTo>
                    <a:pt x="1047" y="4797"/>
                    <a:pt x="1438" y="4876"/>
                    <a:pt x="1850" y="4876"/>
                  </a:cubicBezTo>
                  <a:cubicBezTo>
                    <a:pt x="2484" y="4876"/>
                    <a:pt x="3170" y="4689"/>
                    <a:pt x="3667" y="4549"/>
                  </a:cubicBezTo>
                  <a:cubicBezTo>
                    <a:pt x="4514" y="4292"/>
                    <a:pt x="5591" y="3779"/>
                    <a:pt x="5693" y="2805"/>
                  </a:cubicBezTo>
                  <a:cubicBezTo>
                    <a:pt x="5899" y="1124"/>
                    <a:pt x="3600" y="0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6"/>
            <p:cNvSpPr/>
            <p:nvPr/>
          </p:nvSpPr>
          <p:spPr>
            <a:xfrm>
              <a:off x="7861713" y="869575"/>
              <a:ext cx="20825" cy="7325"/>
            </a:xfrm>
            <a:custGeom>
              <a:avLst/>
              <a:gdLst/>
              <a:ahLst/>
              <a:cxnLst/>
              <a:rect l="l" t="t" r="r" b="b"/>
              <a:pathLst>
                <a:path w="833" h="293" extrusionOk="0">
                  <a:moveTo>
                    <a:pt x="730" y="0"/>
                  </a:moveTo>
                  <a:cubicBezTo>
                    <a:pt x="525" y="51"/>
                    <a:pt x="294" y="103"/>
                    <a:pt x="89" y="154"/>
                  </a:cubicBezTo>
                  <a:cubicBezTo>
                    <a:pt x="1" y="176"/>
                    <a:pt x="26" y="293"/>
                    <a:pt x="100" y="293"/>
                  </a:cubicBezTo>
                  <a:cubicBezTo>
                    <a:pt x="112" y="293"/>
                    <a:pt x="125" y="289"/>
                    <a:pt x="140" y="282"/>
                  </a:cubicBezTo>
                  <a:cubicBezTo>
                    <a:pt x="345" y="257"/>
                    <a:pt x="550" y="180"/>
                    <a:pt x="781" y="103"/>
                  </a:cubicBezTo>
                  <a:cubicBezTo>
                    <a:pt x="832" y="77"/>
                    <a:pt x="78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5" name="Google Shape;1715;p56"/>
          <p:cNvSpPr/>
          <p:nvPr/>
        </p:nvSpPr>
        <p:spPr>
          <a:xfrm>
            <a:off x="8372563" y="405550"/>
            <a:ext cx="3250" cy="1300"/>
          </a:xfrm>
          <a:custGeom>
            <a:avLst/>
            <a:gdLst/>
            <a:ahLst/>
            <a:cxnLst/>
            <a:rect l="l" t="t" r="r" b="b"/>
            <a:pathLst>
              <a:path w="130" h="52" extrusionOk="0">
                <a:moveTo>
                  <a:pt x="129" y="0"/>
                </a:moveTo>
                <a:cubicBezTo>
                  <a:pt x="104" y="26"/>
                  <a:pt x="78" y="52"/>
                  <a:pt x="52" y="52"/>
                </a:cubicBezTo>
                <a:cubicBezTo>
                  <a:pt x="52" y="52"/>
                  <a:pt x="27" y="26"/>
                  <a:pt x="27" y="0"/>
                </a:cubicBezTo>
                <a:cubicBezTo>
                  <a:pt x="1" y="0"/>
                  <a:pt x="52" y="0"/>
                  <a:pt x="52" y="0"/>
                </a:cubicBezTo>
                <a:cubicBezTo>
                  <a:pt x="78" y="0"/>
                  <a:pt x="104" y="0"/>
                  <a:pt x="129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56"/>
          <p:cNvSpPr/>
          <p:nvPr/>
        </p:nvSpPr>
        <p:spPr>
          <a:xfrm>
            <a:off x="8318088" y="212125"/>
            <a:ext cx="243625" cy="278350"/>
          </a:xfrm>
          <a:custGeom>
            <a:avLst/>
            <a:gdLst/>
            <a:ahLst/>
            <a:cxnLst/>
            <a:rect l="l" t="t" r="r" b="b"/>
            <a:pathLst>
              <a:path w="9745" h="11134" extrusionOk="0">
                <a:moveTo>
                  <a:pt x="6895" y="2628"/>
                </a:moveTo>
                <a:cubicBezTo>
                  <a:pt x="8024" y="2628"/>
                  <a:pt x="7071" y="5237"/>
                  <a:pt x="6847" y="5686"/>
                </a:cubicBezTo>
                <a:cubicBezTo>
                  <a:pt x="6385" y="6814"/>
                  <a:pt x="5642" y="7814"/>
                  <a:pt x="4693" y="8584"/>
                </a:cubicBezTo>
                <a:cubicBezTo>
                  <a:pt x="4432" y="8777"/>
                  <a:pt x="4181" y="8859"/>
                  <a:pt x="3958" y="8859"/>
                </a:cubicBezTo>
                <a:cubicBezTo>
                  <a:pt x="3264" y="8859"/>
                  <a:pt x="2843" y="8053"/>
                  <a:pt x="3231" y="7276"/>
                </a:cubicBezTo>
                <a:cubicBezTo>
                  <a:pt x="3360" y="6994"/>
                  <a:pt x="3539" y="6737"/>
                  <a:pt x="3744" y="6507"/>
                </a:cubicBezTo>
                <a:cubicBezTo>
                  <a:pt x="4231" y="5814"/>
                  <a:pt x="4924" y="4942"/>
                  <a:pt x="5744" y="4635"/>
                </a:cubicBezTo>
                <a:lnTo>
                  <a:pt x="5744" y="4635"/>
                </a:lnTo>
                <a:cubicBezTo>
                  <a:pt x="6129" y="5173"/>
                  <a:pt x="6078" y="5635"/>
                  <a:pt x="5642" y="6019"/>
                </a:cubicBezTo>
                <a:cubicBezTo>
                  <a:pt x="5488" y="6173"/>
                  <a:pt x="5334" y="6353"/>
                  <a:pt x="5180" y="6507"/>
                </a:cubicBezTo>
                <a:cubicBezTo>
                  <a:pt x="4872" y="6789"/>
                  <a:pt x="4539" y="7020"/>
                  <a:pt x="4180" y="7199"/>
                </a:cubicBezTo>
                <a:cubicBezTo>
                  <a:pt x="3955" y="7289"/>
                  <a:pt x="4085" y="7576"/>
                  <a:pt x="4294" y="7576"/>
                </a:cubicBezTo>
                <a:cubicBezTo>
                  <a:pt x="4323" y="7576"/>
                  <a:pt x="4354" y="7571"/>
                  <a:pt x="4385" y="7558"/>
                </a:cubicBezTo>
                <a:cubicBezTo>
                  <a:pt x="5103" y="7225"/>
                  <a:pt x="8026" y="4430"/>
                  <a:pt x="5924" y="4148"/>
                </a:cubicBezTo>
                <a:cubicBezTo>
                  <a:pt x="5867" y="4139"/>
                  <a:pt x="5810" y="4135"/>
                  <a:pt x="5754" y="4135"/>
                </a:cubicBezTo>
                <a:cubicBezTo>
                  <a:pt x="4312" y="4135"/>
                  <a:pt x="2764" y="6861"/>
                  <a:pt x="2616" y="8045"/>
                </a:cubicBezTo>
                <a:cubicBezTo>
                  <a:pt x="2513" y="8789"/>
                  <a:pt x="3077" y="9225"/>
                  <a:pt x="3744" y="9276"/>
                </a:cubicBezTo>
                <a:cubicBezTo>
                  <a:pt x="3790" y="9280"/>
                  <a:pt x="3836" y="9282"/>
                  <a:pt x="3881" y="9282"/>
                </a:cubicBezTo>
                <a:cubicBezTo>
                  <a:pt x="4093" y="9282"/>
                  <a:pt x="4297" y="9242"/>
                  <a:pt x="4491" y="9172"/>
                </a:cubicBezTo>
                <a:lnTo>
                  <a:pt x="4491" y="9172"/>
                </a:lnTo>
                <a:cubicBezTo>
                  <a:pt x="4456" y="9207"/>
                  <a:pt x="4421" y="9241"/>
                  <a:pt x="4385" y="9276"/>
                </a:cubicBezTo>
                <a:cubicBezTo>
                  <a:pt x="3978" y="9683"/>
                  <a:pt x="2837" y="10576"/>
                  <a:pt x="2084" y="10576"/>
                </a:cubicBezTo>
                <a:cubicBezTo>
                  <a:pt x="1652" y="10576"/>
                  <a:pt x="1348" y="10281"/>
                  <a:pt x="1385" y="9430"/>
                </a:cubicBezTo>
                <a:cubicBezTo>
                  <a:pt x="1411" y="8481"/>
                  <a:pt x="1795" y="7507"/>
                  <a:pt x="2129" y="6635"/>
                </a:cubicBezTo>
                <a:cubicBezTo>
                  <a:pt x="2642" y="5327"/>
                  <a:pt x="3872" y="4276"/>
                  <a:pt x="5001" y="3455"/>
                </a:cubicBezTo>
                <a:cubicBezTo>
                  <a:pt x="5513" y="3045"/>
                  <a:pt x="6129" y="2737"/>
                  <a:pt x="6796" y="2635"/>
                </a:cubicBezTo>
                <a:cubicBezTo>
                  <a:pt x="6830" y="2630"/>
                  <a:pt x="6864" y="2628"/>
                  <a:pt x="6895" y="2628"/>
                </a:cubicBezTo>
                <a:close/>
                <a:moveTo>
                  <a:pt x="7583" y="0"/>
                </a:moveTo>
                <a:cubicBezTo>
                  <a:pt x="5771" y="0"/>
                  <a:pt x="3216" y="2375"/>
                  <a:pt x="2539" y="3763"/>
                </a:cubicBezTo>
                <a:cubicBezTo>
                  <a:pt x="2501" y="3877"/>
                  <a:pt x="2589" y="3990"/>
                  <a:pt x="2679" y="3990"/>
                </a:cubicBezTo>
                <a:cubicBezTo>
                  <a:pt x="2711" y="3990"/>
                  <a:pt x="2743" y="3976"/>
                  <a:pt x="2770" y="3942"/>
                </a:cubicBezTo>
                <a:cubicBezTo>
                  <a:pt x="3949" y="2660"/>
                  <a:pt x="5154" y="711"/>
                  <a:pt x="7052" y="532"/>
                </a:cubicBezTo>
                <a:cubicBezTo>
                  <a:pt x="7101" y="528"/>
                  <a:pt x="7149" y="526"/>
                  <a:pt x="7196" y="526"/>
                </a:cubicBezTo>
                <a:cubicBezTo>
                  <a:pt x="8529" y="526"/>
                  <a:pt x="8738" y="2256"/>
                  <a:pt x="8565" y="3173"/>
                </a:cubicBezTo>
                <a:cubicBezTo>
                  <a:pt x="8383" y="4037"/>
                  <a:pt x="7899" y="4881"/>
                  <a:pt x="7398" y="5651"/>
                </a:cubicBezTo>
                <a:lnTo>
                  <a:pt x="7398" y="5651"/>
                </a:lnTo>
                <a:cubicBezTo>
                  <a:pt x="8033" y="4231"/>
                  <a:pt x="8509" y="2363"/>
                  <a:pt x="7052" y="2096"/>
                </a:cubicBezTo>
                <a:cubicBezTo>
                  <a:pt x="6949" y="2077"/>
                  <a:pt x="6844" y="2068"/>
                  <a:pt x="6738" y="2068"/>
                </a:cubicBezTo>
                <a:cubicBezTo>
                  <a:pt x="5108" y="2068"/>
                  <a:pt x="3201" y="4191"/>
                  <a:pt x="2334" y="5250"/>
                </a:cubicBezTo>
                <a:cubicBezTo>
                  <a:pt x="1539" y="6250"/>
                  <a:pt x="0" y="9481"/>
                  <a:pt x="1052" y="10609"/>
                </a:cubicBezTo>
                <a:cubicBezTo>
                  <a:pt x="1401" y="10981"/>
                  <a:pt x="1793" y="11134"/>
                  <a:pt x="2203" y="11134"/>
                </a:cubicBezTo>
                <a:cubicBezTo>
                  <a:pt x="3633" y="11134"/>
                  <a:pt x="5281" y="9286"/>
                  <a:pt x="6078" y="8430"/>
                </a:cubicBezTo>
                <a:cubicBezTo>
                  <a:pt x="7514" y="6866"/>
                  <a:pt x="9744" y="4301"/>
                  <a:pt x="9385" y="1994"/>
                </a:cubicBezTo>
                <a:cubicBezTo>
                  <a:pt x="9145" y="543"/>
                  <a:pt x="8449" y="0"/>
                  <a:pt x="758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56"/>
          <p:cNvSpPr/>
          <p:nvPr/>
        </p:nvSpPr>
        <p:spPr>
          <a:xfrm>
            <a:off x="5621950" y="406850"/>
            <a:ext cx="67350" cy="55150"/>
          </a:xfrm>
          <a:custGeom>
            <a:avLst/>
            <a:gdLst/>
            <a:ahLst/>
            <a:cxnLst/>
            <a:rect l="l" t="t" r="r" b="b"/>
            <a:pathLst>
              <a:path w="2694" h="2206" extrusionOk="0">
                <a:moveTo>
                  <a:pt x="1334" y="0"/>
                </a:moveTo>
                <a:cubicBezTo>
                  <a:pt x="1232" y="0"/>
                  <a:pt x="1129" y="26"/>
                  <a:pt x="1026" y="52"/>
                </a:cubicBezTo>
                <a:cubicBezTo>
                  <a:pt x="924" y="77"/>
                  <a:pt x="847" y="129"/>
                  <a:pt x="744" y="154"/>
                </a:cubicBezTo>
                <a:lnTo>
                  <a:pt x="719" y="154"/>
                </a:lnTo>
                <a:cubicBezTo>
                  <a:pt x="1" y="590"/>
                  <a:pt x="1" y="1616"/>
                  <a:pt x="719" y="2052"/>
                </a:cubicBezTo>
                <a:lnTo>
                  <a:pt x="744" y="2052"/>
                </a:lnTo>
                <a:cubicBezTo>
                  <a:pt x="796" y="2078"/>
                  <a:pt x="821" y="2078"/>
                  <a:pt x="898" y="2103"/>
                </a:cubicBezTo>
                <a:cubicBezTo>
                  <a:pt x="975" y="2154"/>
                  <a:pt x="1078" y="2180"/>
                  <a:pt x="1180" y="2180"/>
                </a:cubicBezTo>
                <a:lnTo>
                  <a:pt x="1334" y="2206"/>
                </a:lnTo>
                <a:lnTo>
                  <a:pt x="1565" y="2206"/>
                </a:lnTo>
                <a:cubicBezTo>
                  <a:pt x="1873" y="2180"/>
                  <a:pt x="2155" y="2078"/>
                  <a:pt x="2360" y="1872"/>
                </a:cubicBezTo>
                <a:cubicBezTo>
                  <a:pt x="2462" y="1770"/>
                  <a:pt x="2539" y="1667"/>
                  <a:pt x="2591" y="1513"/>
                </a:cubicBezTo>
                <a:cubicBezTo>
                  <a:pt x="2642" y="1385"/>
                  <a:pt x="2693" y="1257"/>
                  <a:pt x="2693" y="1103"/>
                </a:cubicBezTo>
                <a:cubicBezTo>
                  <a:pt x="2668" y="795"/>
                  <a:pt x="2565" y="513"/>
                  <a:pt x="2360" y="308"/>
                </a:cubicBezTo>
                <a:lnTo>
                  <a:pt x="2129" y="154"/>
                </a:lnTo>
                <a:cubicBezTo>
                  <a:pt x="1975" y="52"/>
                  <a:pt x="1770" y="0"/>
                  <a:pt x="15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56"/>
          <p:cNvSpPr/>
          <p:nvPr/>
        </p:nvSpPr>
        <p:spPr>
          <a:xfrm>
            <a:off x="6557175" y="266075"/>
            <a:ext cx="80150" cy="61575"/>
          </a:xfrm>
          <a:custGeom>
            <a:avLst/>
            <a:gdLst/>
            <a:ahLst/>
            <a:cxnLst/>
            <a:rect l="l" t="t" r="r" b="b"/>
            <a:pathLst>
              <a:path w="3206" h="2463" extrusionOk="0">
                <a:moveTo>
                  <a:pt x="1590" y="1"/>
                </a:moveTo>
                <a:cubicBezTo>
                  <a:pt x="0" y="1"/>
                  <a:pt x="0" y="2462"/>
                  <a:pt x="1590" y="2462"/>
                </a:cubicBezTo>
                <a:cubicBezTo>
                  <a:pt x="3206" y="2462"/>
                  <a:pt x="3206" y="1"/>
                  <a:pt x="15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56"/>
          <p:cNvSpPr/>
          <p:nvPr/>
        </p:nvSpPr>
        <p:spPr>
          <a:xfrm>
            <a:off x="8077325" y="980200"/>
            <a:ext cx="69900" cy="60300"/>
          </a:xfrm>
          <a:custGeom>
            <a:avLst/>
            <a:gdLst/>
            <a:ahLst/>
            <a:cxnLst/>
            <a:rect l="l" t="t" r="r" b="b"/>
            <a:pathLst>
              <a:path w="2796" h="2412" extrusionOk="0">
                <a:moveTo>
                  <a:pt x="1594" y="1"/>
                </a:moveTo>
                <a:cubicBezTo>
                  <a:pt x="1488" y="1"/>
                  <a:pt x="1385" y="14"/>
                  <a:pt x="1283" y="39"/>
                </a:cubicBezTo>
                <a:lnTo>
                  <a:pt x="1283" y="65"/>
                </a:lnTo>
                <a:lnTo>
                  <a:pt x="1155" y="90"/>
                </a:lnTo>
                <a:cubicBezTo>
                  <a:pt x="1001" y="116"/>
                  <a:pt x="872" y="167"/>
                  <a:pt x="744" y="244"/>
                </a:cubicBezTo>
                <a:cubicBezTo>
                  <a:pt x="1" y="680"/>
                  <a:pt x="1" y="1732"/>
                  <a:pt x="744" y="2168"/>
                </a:cubicBezTo>
                <a:cubicBezTo>
                  <a:pt x="872" y="2270"/>
                  <a:pt x="1001" y="2321"/>
                  <a:pt x="1155" y="2347"/>
                </a:cubicBezTo>
                <a:lnTo>
                  <a:pt x="1283" y="2373"/>
                </a:lnTo>
                <a:cubicBezTo>
                  <a:pt x="1385" y="2398"/>
                  <a:pt x="1488" y="2411"/>
                  <a:pt x="1594" y="2411"/>
                </a:cubicBezTo>
                <a:cubicBezTo>
                  <a:pt x="1699" y="2411"/>
                  <a:pt x="1808" y="2398"/>
                  <a:pt x="1924" y="2373"/>
                </a:cubicBezTo>
                <a:cubicBezTo>
                  <a:pt x="2103" y="2296"/>
                  <a:pt x="2283" y="2193"/>
                  <a:pt x="2437" y="2039"/>
                </a:cubicBezTo>
                <a:cubicBezTo>
                  <a:pt x="2667" y="1809"/>
                  <a:pt x="2770" y="1526"/>
                  <a:pt x="2796" y="1193"/>
                </a:cubicBezTo>
                <a:cubicBezTo>
                  <a:pt x="2796" y="1039"/>
                  <a:pt x="2770" y="885"/>
                  <a:pt x="2693" y="757"/>
                </a:cubicBezTo>
                <a:cubicBezTo>
                  <a:pt x="2642" y="603"/>
                  <a:pt x="2539" y="475"/>
                  <a:pt x="2437" y="373"/>
                </a:cubicBezTo>
                <a:cubicBezTo>
                  <a:pt x="2283" y="219"/>
                  <a:pt x="2103" y="90"/>
                  <a:pt x="1924" y="39"/>
                </a:cubicBezTo>
                <a:cubicBezTo>
                  <a:pt x="1808" y="14"/>
                  <a:pt x="1699" y="1"/>
                  <a:pt x="159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1_1_1_1">
    <p:bg>
      <p:bgPr>
        <a:solidFill>
          <a:schemeClr val="lt2"/>
        </a:solidFill>
        <a:effectLst/>
      </p:bgPr>
    </p:bg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57"/>
          <p:cNvSpPr/>
          <p:nvPr/>
        </p:nvSpPr>
        <p:spPr>
          <a:xfrm rot="5400000" flipH="1">
            <a:off x="1320384" y="-572841"/>
            <a:ext cx="7774946" cy="7881087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57"/>
          <p:cNvSpPr/>
          <p:nvPr/>
        </p:nvSpPr>
        <p:spPr>
          <a:xfrm>
            <a:off x="2604744" y="3903496"/>
            <a:ext cx="101727" cy="66386"/>
          </a:xfrm>
          <a:custGeom>
            <a:avLst/>
            <a:gdLst/>
            <a:ahLst/>
            <a:cxnLst/>
            <a:rect l="l" t="t" r="r" b="b"/>
            <a:pathLst>
              <a:path w="2691" h="1756" extrusionOk="0">
                <a:moveTo>
                  <a:pt x="1768" y="0"/>
                </a:moveTo>
                <a:cubicBezTo>
                  <a:pt x="1275" y="0"/>
                  <a:pt x="786" y="83"/>
                  <a:pt x="317" y="248"/>
                </a:cubicBezTo>
                <a:cubicBezTo>
                  <a:pt x="70" y="318"/>
                  <a:pt x="0" y="617"/>
                  <a:pt x="176" y="793"/>
                </a:cubicBezTo>
                <a:cubicBezTo>
                  <a:pt x="633" y="1215"/>
                  <a:pt x="1178" y="1531"/>
                  <a:pt x="1758" y="1742"/>
                </a:cubicBezTo>
                <a:cubicBezTo>
                  <a:pt x="1789" y="1752"/>
                  <a:pt x="1820" y="1756"/>
                  <a:pt x="1850" y="1756"/>
                </a:cubicBezTo>
                <a:cubicBezTo>
                  <a:pt x="1992" y="1756"/>
                  <a:pt x="2119" y="1659"/>
                  <a:pt x="2163" y="1514"/>
                </a:cubicBezTo>
                <a:cubicBezTo>
                  <a:pt x="2216" y="1338"/>
                  <a:pt x="2110" y="1162"/>
                  <a:pt x="1952" y="1109"/>
                </a:cubicBezTo>
                <a:lnTo>
                  <a:pt x="1758" y="1039"/>
                </a:lnTo>
                <a:cubicBezTo>
                  <a:pt x="1735" y="1031"/>
                  <a:pt x="1725" y="1029"/>
                  <a:pt x="1722" y="1029"/>
                </a:cubicBezTo>
                <a:cubicBezTo>
                  <a:pt x="1721" y="1029"/>
                  <a:pt x="1721" y="1029"/>
                  <a:pt x="1720" y="1029"/>
                </a:cubicBezTo>
                <a:lnTo>
                  <a:pt x="1720" y="1029"/>
                </a:lnTo>
                <a:cubicBezTo>
                  <a:pt x="1716" y="1027"/>
                  <a:pt x="1711" y="1024"/>
                  <a:pt x="1706" y="1021"/>
                </a:cubicBezTo>
                <a:lnTo>
                  <a:pt x="1618" y="986"/>
                </a:lnTo>
                <a:cubicBezTo>
                  <a:pt x="1495" y="916"/>
                  <a:pt x="1372" y="863"/>
                  <a:pt x="1266" y="793"/>
                </a:cubicBezTo>
                <a:cubicBezTo>
                  <a:pt x="1231" y="773"/>
                  <a:pt x="1197" y="753"/>
                  <a:pt x="1165" y="733"/>
                </a:cubicBezTo>
                <a:lnTo>
                  <a:pt x="1165" y="733"/>
                </a:lnTo>
                <a:cubicBezTo>
                  <a:pt x="1180" y="729"/>
                  <a:pt x="1196" y="726"/>
                  <a:pt x="1213" y="722"/>
                </a:cubicBezTo>
                <a:lnTo>
                  <a:pt x="1354" y="705"/>
                </a:lnTo>
                <a:lnTo>
                  <a:pt x="1407" y="705"/>
                </a:lnTo>
                <a:cubicBezTo>
                  <a:pt x="1565" y="687"/>
                  <a:pt x="1723" y="678"/>
                  <a:pt x="1884" y="678"/>
                </a:cubicBezTo>
                <a:cubicBezTo>
                  <a:pt x="2044" y="678"/>
                  <a:pt x="2207" y="687"/>
                  <a:pt x="2374" y="705"/>
                </a:cubicBezTo>
                <a:cubicBezTo>
                  <a:pt x="2550" y="705"/>
                  <a:pt x="2690" y="547"/>
                  <a:pt x="2690" y="371"/>
                </a:cubicBezTo>
                <a:cubicBezTo>
                  <a:pt x="2690" y="195"/>
                  <a:pt x="2550" y="54"/>
                  <a:pt x="2374" y="37"/>
                </a:cubicBezTo>
                <a:lnTo>
                  <a:pt x="2339" y="37"/>
                </a:lnTo>
                <a:cubicBezTo>
                  <a:pt x="2148" y="12"/>
                  <a:pt x="1958" y="0"/>
                  <a:pt x="1768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57"/>
          <p:cNvSpPr/>
          <p:nvPr/>
        </p:nvSpPr>
        <p:spPr>
          <a:xfrm>
            <a:off x="2610036" y="3961298"/>
            <a:ext cx="88118" cy="84759"/>
          </a:xfrm>
          <a:custGeom>
            <a:avLst/>
            <a:gdLst/>
            <a:ahLst/>
            <a:cxnLst/>
            <a:rect l="l" t="t" r="r" b="b"/>
            <a:pathLst>
              <a:path w="2331" h="2242" extrusionOk="0">
                <a:moveTo>
                  <a:pt x="1560" y="1"/>
                </a:moveTo>
                <a:cubicBezTo>
                  <a:pt x="1523" y="1"/>
                  <a:pt x="1484" y="7"/>
                  <a:pt x="1443" y="20"/>
                </a:cubicBezTo>
                <a:lnTo>
                  <a:pt x="1425" y="20"/>
                </a:lnTo>
                <a:cubicBezTo>
                  <a:pt x="862" y="196"/>
                  <a:pt x="388" y="565"/>
                  <a:pt x="71" y="1057"/>
                </a:cubicBezTo>
                <a:cubicBezTo>
                  <a:pt x="1" y="1145"/>
                  <a:pt x="1" y="1286"/>
                  <a:pt x="71" y="1391"/>
                </a:cubicBezTo>
                <a:cubicBezTo>
                  <a:pt x="124" y="1479"/>
                  <a:pt x="229" y="1550"/>
                  <a:pt x="352" y="1550"/>
                </a:cubicBezTo>
                <a:lnTo>
                  <a:pt x="388" y="1550"/>
                </a:lnTo>
                <a:lnTo>
                  <a:pt x="493" y="1567"/>
                </a:lnTo>
                <a:cubicBezTo>
                  <a:pt x="546" y="1585"/>
                  <a:pt x="616" y="1602"/>
                  <a:pt x="686" y="1620"/>
                </a:cubicBezTo>
                <a:cubicBezTo>
                  <a:pt x="739" y="1638"/>
                  <a:pt x="810" y="1655"/>
                  <a:pt x="862" y="1673"/>
                </a:cubicBezTo>
                <a:lnTo>
                  <a:pt x="950" y="1708"/>
                </a:lnTo>
                <a:lnTo>
                  <a:pt x="1003" y="1725"/>
                </a:lnTo>
                <a:cubicBezTo>
                  <a:pt x="1108" y="1778"/>
                  <a:pt x="1232" y="1849"/>
                  <a:pt x="1337" y="1919"/>
                </a:cubicBezTo>
                <a:lnTo>
                  <a:pt x="1425" y="1972"/>
                </a:lnTo>
                <a:cubicBezTo>
                  <a:pt x="1425" y="1972"/>
                  <a:pt x="1459" y="1995"/>
                  <a:pt x="1476" y="2004"/>
                </a:cubicBezTo>
                <a:lnTo>
                  <a:pt x="1476" y="2004"/>
                </a:lnTo>
                <a:cubicBezTo>
                  <a:pt x="1523" y="2049"/>
                  <a:pt x="1571" y="2082"/>
                  <a:pt x="1618" y="2130"/>
                </a:cubicBezTo>
                <a:cubicBezTo>
                  <a:pt x="1689" y="2209"/>
                  <a:pt x="1770" y="2242"/>
                  <a:pt x="1849" y="2242"/>
                </a:cubicBezTo>
                <a:cubicBezTo>
                  <a:pt x="2104" y="2242"/>
                  <a:pt x="2331" y="1897"/>
                  <a:pt x="2076" y="1655"/>
                </a:cubicBezTo>
                <a:cubicBezTo>
                  <a:pt x="1754" y="1357"/>
                  <a:pt x="1376" y="1140"/>
                  <a:pt x="963" y="1009"/>
                </a:cubicBezTo>
                <a:lnTo>
                  <a:pt x="963" y="1009"/>
                </a:lnTo>
                <a:lnTo>
                  <a:pt x="1003" y="969"/>
                </a:lnTo>
                <a:lnTo>
                  <a:pt x="1056" y="952"/>
                </a:lnTo>
                <a:cubicBezTo>
                  <a:pt x="1144" y="881"/>
                  <a:pt x="1232" y="811"/>
                  <a:pt x="1337" y="758"/>
                </a:cubicBezTo>
                <a:lnTo>
                  <a:pt x="1425" y="723"/>
                </a:lnTo>
                <a:cubicBezTo>
                  <a:pt x="1445" y="713"/>
                  <a:pt x="1460" y="703"/>
                  <a:pt x="1462" y="703"/>
                </a:cubicBezTo>
                <a:lnTo>
                  <a:pt x="1462" y="703"/>
                </a:lnTo>
                <a:cubicBezTo>
                  <a:pt x="1463" y="703"/>
                  <a:pt x="1457" y="708"/>
                  <a:pt x="1443" y="723"/>
                </a:cubicBezTo>
                <a:cubicBezTo>
                  <a:pt x="1495" y="688"/>
                  <a:pt x="1566" y="670"/>
                  <a:pt x="1618" y="653"/>
                </a:cubicBezTo>
                <a:cubicBezTo>
                  <a:pt x="2016" y="557"/>
                  <a:pt x="1910" y="1"/>
                  <a:pt x="1560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57"/>
          <p:cNvSpPr/>
          <p:nvPr/>
        </p:nvSpPr>
        <p:spPr>
          <a:xfrm>
            <a:off x="2667195" y="3843728"/>
            <a:ext cx="103730" cy="77387"/>
          </a:xfrm>
          <a:custGeom>
            <a:avLst/>
            <a:gdLst/>
            <a:ahLst/>
            <a:cxnLst/>
            <a:rect l="l" t="t" r="r" b="b"/>
            <a:pathLst>
              <a:path w="2744" h="2047" extrusionOk="0">
                <a:moveTo>
                  <a:pt x="2375" y="0"/>
                </a:moveTo>
                <a:cubicBezTo>
                  <a:pt x="2216" y="0"/>
                  <a:pt x="2023" y="141"/>
                  <a:pt x="2041" y="317"/>
                </a:cubicBezTo>
                <a:cubicBezTo>
                  <a:pt x="2058" y="404"/>
                  <a:pt x="2058" y="475"/>
                  <a:pt x="2058" y="563"/>
                </a:cubicBezTo>
                <a:lnTo>
                  <a:pt x="2058" y="686"/>
                </a:lnTo>
                <a:cubicBezTo>
                  <a:pt x="2058" y="713"/>
                  <a:pt x="2047" y="773"/>
                  <a:pt x="2051" y="773"/>
                </a:cubicBezTo>
                <a:cubicBezTo>
                  <a:pt x="2052" y="773"/>
                  <a:pt x="2054" y="768"/>
                  <a:pt x="2058" y="756"/>
                </a:cubicBezTo>
                <a:lnTo>
                  <a:pt x="2058" y="756"/>
                </a:lnTo>
                <a:cubicBezTo>
                  <a:pt x="2048" y="798"/>
                  <a:pt x="2037" y="847"/>
                  <a:pt x="2027" y="894"/>
                </a:cubicBezTo>
                <a:lnTo>
                  <a:pt x="2027" y="894"/>
                </a:lnTo>
                <a:cubicBezTo>
                  <a:pt x="1537" y="712"/>
                  <a:pt x="1024" y="614"/>
                  <a:pt x="509" y="614"/>
                </a:cubicBezTo>
                <a:cubicBezTo>
                  <a:pt x="474" y="614"/>
                  <a:pt x="440" y="615"/>
                  <a:pt x="405" y="615"/>
                </a:cubicBezTo>
                <a:cubicBezTo>
                  <a:pt x="159" y="615"/>
                  <a:pt x="1" y="897"/>
                  <a:pt x="124" y="1108"/>
                </a:cubicBezTo>
                <a:cubicBezTo>
                  <a:pt x="247" y="1372"/>
                  <a:pt x="370" y="1618"/>
                  <a:pt x="493" y="1881"/>
                </a:cubicBezTo>
                <a:cubicBezTo>
                  <a:pt x="552" y="1988"/>
                  <a:pt x="660" y="2047"/>
                  <a:pt x="772" y="2047"/>
                </a:cubicBezTo>
                <a:cubicBezTo>
                  <a:pt x="826" y="2047"/>
                  <a:pt x="881" y="2033"/>
                  <a:pt x="933" y="2005"/>
                </a:cubicBezTo>
                <a:cubicBezTo>
                  <a:pt x="1091" y="1899"/>
                  <a:pt x="1144" y="1706"/>
                  <a:pt x="1056" y="1547"/>
                </a:cubicBezTo>
                <a:cubicBezTo>
                  <a:pt x="1014" y="1463"/>
                  <a:pt x="972" y="1377"/>
                  <a:pt x="930" y="1290"/>
                </a:cubicBezTo>
                <a:lnTo>
                  <a:pt x="930" y="1290"/>
                </a:lnTo>
                <a:cubicBezTo>
                  <a:pt x="1320" y="1338"/>
                  <a:pt x="1706" y="1453"/>
                  <a:pt x="2058" y="1635"/>
                </a:cubicBezTo>
                <a:cubicBezTo>
                  <a:pt x="2105" y="1656"/>
                  <a:pt x="2156" y="1666"/>
                  <a:pt x="2205" y="1666"/>
                </a:cubicBezTo>
                <a:cubicBezTo>
                  <a:pt x="2322" y="1666"/>
                  <a:pt x="2436" y="1611"/>
                  <a:pt x="2498" y="1512"/>
                </a:cubicBezTo>
                <a:cubicBezTo>
                  <a:pt x="2674" y="1143"/>
                  <a:pt x="2744" y="721"/>
                  <a:pt x="2709" y="317"/>
                </a:cubicBezTo>
                <a:cubicBezTo>
                  <a:pt x="2691" y="141"/>
                  <a:pt x="2550" y="0"/>
                  <a:pt x="237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57"/>
          <p:cNvSpPr/>
          <p:nvPr/>
        </p:nvSpPr>
        <p:spPr>
          <a:xfrm>
            <a:off x="2657253" y="4028665"/>
            <a:ext cx="63168" cy="89258"/>
          </a:xfrm>
          <a:custGeom>
            <a:avLst/>
            <a:gdLst/>
            <a:ahLst/>
            <a:cxnLst/>
            <a:rect l="l" t="t" r="r" b="b"/>
            <a:pathLst>
              <a:path w="1671" h="2361" extrusionOk="0">
                <a:moveTo>
                  <a:pt x="831" y="0"/>
                </a:moveTo>
                <a:cubicBezTo>
                  <a:pt x="699" y="0"/>
                  <a:pt x="570" y="74"/>
                  <a:pt x="528" y="242"/>
                </a:cubicBezTo>
                <a:lnTo>
                  <a:pt x="510" y="242"/>
                </a:lnTo>
                <a:lnTo>
                  <a:pt x="35" y="1948"/>
                </a:lnTo>
                <a:cubicBezTo>
                  <a:pt x="0" y="2071"/>
                  <a:pt x="35" y="2212"/>
                  <a:pt x="141" y="2282"/>
                </a:cubicBezTo>
                <a:cubicBezTo>
                  <a:pt x="202" y="2333"/>
                  <a:pt x="276" y="2361"/>
                  <a:pt x="351" y="2361"/>
                </a:cubicBezTo>
                <a:cubicBezTo>
                  <a:pt x="404" y="2361"/>
                  <a:pt x="459" y="2347"/>
                  <a:pt x="510" y="2317"/>
                </a:cubicBezTo>
                <a:lnTo>
                  <a:pt x="1477" y="1614"/>
                </a:lnTo>
                <a:cubicBezTo>
                  <a:pt x="1618" y="1526"/>
                  <a:pt x="1671" y="1315"/>
                  <a:pt x="1583" y="1157"/>
                </a:cubicBezTo>
                <a:cubicBezTo>
                  <a:pt x="1524" y="1063"/>
                  <a:pt x="1419" y="1008"/>
                  <a:pt x="1308" y="1008"/>
                </a:cubicBezTo>
                <a:cubicBezTo>
                  <a:pt x="1252" y="1008"/>
                  <a:pt x="1196" y="1022"/>
                  <a:pt x="1143" y="1051"/>
                </a:cubicBezTo>
                <a:lnTo>
                  <a:pt x="932" y="1204"/>
                </a:lnTo>
                <a:lnTo>
                  <a:pt x="932" y="1204"/>
                </a:lnTo>
                <a:cubicBezTo>
                  <a:pt x="1010" y="942"/>
                  <a:pt x="1087" y="680"/>
                  <a:pt x="1161" y="418"/>
                </a:cubicBezTo>
                <a:cubicBezTo>
                  <a:pt x="1234" y="165"/>
                  <a:pt x="1030" y="0"/>
                  <a:pt x="83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57"/>
          <p:cNvSpPr/>
          <p:nvPr/>
        </p:nvSpPr>
        <p:spPr>
          <a:xfrm>
            <a:off x="2725035" y="4073198"/>
            <a:ext cx="66495" cy="82680"/>
          </a:xfrm>
          <a:custGeom>
            <a:avLst/>
            <a:gdLst/>
            <a:ahLst/>
            <a:cxnLst/>
            <a:rect l="l" t="t" r="r" b="b"/>
            <a:pathLst>
              <a:path w="1759" h="2187" extrusionOk="0">
                <a:moveTo>
                  <a:pt x="356" y="0"/>
                </a:moveTo>
                <a:cubicBezTo>
                  <a:pt x="326" y="0"/>
                  <a:pt x="295" y="5"/>
                  <a:pt x="264" y="14"/>
                </a:cubicBezTo>
                <a:cubicBezTo>
                  <a:pt x="89" y="67"/>
                  <a:pt x="1" y="242"/>
                  <a:pt x="53" y="418"/>
                </a:cubicBezTo>
                <a:lnTo>
                  <a:pt x="18" y="418"/>
                </a:lnTo>
                <a:cubicBezTo>
                  <a:pt x="141" y="928"/>
                  <a:pt x="300" y="1456"/>
                  <a:pt x="458" y="1948"/>
                </a:cubicBezTo>
                <a:cubicBezTo>
                  <a:pt x="507" y="2106"/>
                  <a:pt x="645" y="2186"/>
                  <a:pt x="784" y="2186"/>
                </a:cubicBezTo>
                <a:cubicBezTo>
                  <a:pt x="893" y="2186"/>
                  <a:pt x="1004" y="2137"/>
                  <a:pt x="1073" y="2036"/>
                </a:cubicBezTo>
                <a:cubicBezTo>
                  <a:pt x="1319" y="1632"/>
                  <a:pt x="1530" y="1227"/>
                  <a:pt x="1706" y="788"/>
                </a:cubicBezTo>
                <a:cubicBezTo>
                  <a:pt x="1759" y="612"/>
                  <a:pt x="1653" y="418"/>
                  <a:pt x="1478" y="383"/>
                </a:cubicBezTo>
                <a:cubicBezTo>
                  <a:pt x="1447" y="374"/>
                  <a:pt x="1416" y="370"/>
                  <a:pt x="1386" y="370"/>
                </a:cubicBezTo>
                <a:cubicBezTo>
                  <a:pt x="1244" y="370"/>
                  <a:pt x="1117" y="467"/>
                  <a:pt x="1073" y="612"/>
                </a:cubicBezTo>
                <a:lnTo>
                  <a:pt x="1038" y="682"/>
                </a:lnTo>
                <a:cubicBezTo>
                  <a:pt x="1038" y="682"/>
                  <a:pt x="1018" y="741"/>
                  <a:pt x="1023" y="741"/>
                </a:cubicBezTo>
                <a:cubicBezTo>
                  <a:pt x="1025" y="741"/>
                  <a:pt x="1029" y="735"/>
                  <a:pt x="1038" y="717"/>
                </a:cubicBezTo>
                <a:lnTo>
                  <a:pt x="1038" y="717"/>
                </a:lnTo>
                <a:cubicBezTo>
                  <a:pt x="1020" y="752"/>
                  <a:pt x="1003" y="805"/>
                  <a:pt x="985" y="858"/>
                </a:cubicBezTo>
                <a:cubicBezTo>
                  <a:pt x="951" y="916"/>
                  <a:pt x="916" y="981"/>
                  <a:pt x="886" y="1044"/>
                </a:cubicBezTo>
                <a:lnTo>
                  <a:pt x="886" y="1044"/>
                </a:lnTo>
                <a:cubicBezTo>
                  <a:pt x="807" y="777"/>
                  <a:pt x="733" y="510"/>
                  <a:pt x="669" y="242"/>
                </a:cubicBezTo>
                <a:cubicBezTo>
                  <a:pt x="625" y="97"/>
                  <a:pt x="498" y="0"/>
                  <a:pt x="356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57"/>
          <p:cNvSpPr/>
          <p:nvPr/>
        </p:nvSpPr>
        <p:spPr>
          <a:xfrm>
            <a:off x="2784991" y="4067603"/>
            <a:ext cx="68385" cy="78105"/>
          </a:xfrm>
          <a:custGeom>
            <a:avLst/>
            <a:gdLst/>
            <a:ahLst/>
            <a:cxnLst/>
            <a:rect l="l" t="t" r="r" b="b"/>
            <a:pathLst>
              <a:path w="1809" h="2066" extrusionOk="0">
                <a:moveTo>
                  <a:pt x="782" y="452"/>
                </a:moveTo>
                <a:cubicBezTo>
                  <a:pt x="785" y="459"/>
                  <a:pt x="788" y="470"/>
                  <a:pt x="788" y="478"/>
                </a:cubicBezTo>
                <a:cubicBezTo>
                  <a:pt x="787" y="469"/>
                  <a:pt x="785" y="460"/>
                  <a:pt x="782" y="452"/>
                </a:cubicBezTo>
                <a:close/>
                <a:moveTo>
                  <a:pt x="1123" y="1024"/>
                </a:moveTo>
                <a:lnTo>
                  <a:pt x="1123" y="1024"/>
                </a:lnTo>
                <a:cubicBezTo>
                  <a:pt x="1124" y="1025"/>
                  <a:pt x="1126" y="1027"/>
                  <a:pt x="1127" y="1028"/>
                </a:cubicBezTo>
                <a:lnTo>
                  <a:pt x="1127" y="1028"/>
                </a:lnTo>
                <a:cubicBezTo>
                  <a:pt x="1127" y="1028"/>
                  <a:pt x="1127" y="1028"/>
                  <a:pt x="1127" y="1028"/>
                </a:cubicBezTo>
                <a:lnTo>
                  <a:pt x="1127" y="1028"/>
                </a:lnTo>
                <a:cubicBezTo>
                  <a:pt x="1126" y="1027"/>
                  <a:pt x="1124" y="1025"/>
                  <a:pt x="1123" y="1024"/>
                </a:cubicBezTo>
                <a:close/>
                <a:moveTo>
                  <a:pt x="404" y="0"/>
                </a:moveTo>
                <a:cubicBezTo>
                  <a:pt x="203" y="0"/>
                  <a:pt x="0" y="172"/>
                  <a:pt x="85" y="426"/>
                </a:cubicBezTo>
                <a:lnTo>
                  <a:pt x="67" y="426"/>
                </a:lnTo>
                <a:cubicBezTo>
                  <a:pt x="261" y="1041"/>
                  <a:pt x="630" y="1569"/>
                  <a:pt x="1140" y="1973"/>
                </a:cubicBezTo>
                <a:cubicBezTo>
                  <a:pt x="1213" y="2031"/>
                  <a:pt x="1298" y="2065"/>
                  <a:pt x="1395" y="2065"/>
                </a:cubicBezTo>
                <a:cubicBezTo>
                  <a:pt x="1415" y="2065"/>
                  <a:pt x="1435" y="2064"/>
                  <a:pt x="1457" y="2061"/>
                </a:cubicBezTo>
                <a:cubicBezTo>
                  <a:pt x="1562" y="2026"/>
                  <a:pt x="1650" y="1938"/>
                  <a:pt x="1685" y="1832"/>
                </a:cubicBezTo>
                <a:cubicBezTo>
                  <a:pt x="1791" y="1375"/>
                  <a:pt x="1808" y="918"/>
                  <a:pt x="1756" y="478"/>
                </a:cubicBezTo>
                <a:cubicBezTo>
                  <a:pt x="1756" y="390"/>
                  <a:pt x="1720" y="303"/>
                  <a:pt x="1668" y="232"/>
                </a:cubicBezTo>
                <a:cubicBezTo>
                  <a:pt x="1597" y="179"/>
                  <a:pt x="1509" y="144"/>
                  <a:pt x="1439" y="144"/>
                </a:cubicBezTo>
                <a:cubicBezTo>
                  <a:pt x="1263" y="144"/>
                  <a:pt x="1070" y="285"/>
                  <a:pt x="1105" y="478"/>
                </a:cubicBezTo>
                <a:cubicBezTo>
                  <a:pt x="1120" y="649"/>
                  <a:pt x="1136" y="834"/>
                  <a:pt x="1127" y="1020"/>
                </a:cubicBezTo>
                <a:lnTo>
                  <a:pt x="1127" y="1020"/>
                </a:lnTo>
                <a:cubicBezTo>
                  <a:pt x="1120" y="1013"/>
                  <a:pt x="1111" y="1006"/>
                  <a:pt x="1105" y="1006"/>
                </a:cubicBezTo>
                <a:lnTo>
                  <a:pt x="1070" y="953"/>
                </a:lnTo>
                <a:cubicBezTo>
                  <a:pt x="999" y="848"/>
                  <a:pt x="929" y="725"/>
                  <a:pt x="859" y="601"/>
                </a:cubicBezTo>
                <a:cubicBezTo>
                  <a:pt x="841" y="566"/>
                  <a:pt x="824" y="531"/>
                  <a:pt x="806" y="514"/>
                </a:cubicBezTo>
                <a:lnTo>
                  <a:pt x="788" y="461"/>
                </a:lnTo>
                <a:cubicBezTo>
                  <a:pt x="784" y="452"/>
                  <a:pt x="782" y="448"/>
                  <a:pt x="781" y="446"/>
                </a:cubicBezTo>
                <a:lnTo>
                  <a:pt x="781" y="446"/>
                </a:lnTo>
                <a:cubicBezTo>
                  <a:pt x="762" y="373"/>
                  <a:pt x="733" y="311"/>
                  <a:pt x="718" y="250"/>
                </a:cubicBezTo>
                <a:cubicBezTo>
                  <a:pt x="669" y="75"/>
                  <a:pt x="537" y="0"/>
                  <a:pt x="404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57"/>
          <p:cNvSpPr/>
          <p:nvPr/>
        </p:nvSpPr>
        <p:spPr>
          <a:xfrm>
            <a:off x="2756260" y="3853595"/>
            <a:ext cx="173211" cy="254844"/>
          </a:xfrm>
          <a:custGeom>
            <a:avLst/>
            <a:gdLst/>
            <a:ahLst/>
            <a:cxnLst/>
            <a:rect l="l" t="t" r="r" b="b"/>
            <a:pathLst>
              <a:path w="4582" h="6741" extrusionOk="0">
                <a:moveTo>
                  <a:pt x="463" y="0"/>
                </a:moveTo>
                <a:cubicBezTo>
                  <a:pt x="231" y="0"/>
                  <a:pt x="1" y="239"/>
                  <a:pt x="159" y="495"/>
                </a:cubicBezTo>
                <a:cubicBezTo>
                  <a:pt x="318" y="706"/>
                  <a:pt x="458" y="952"/>
                  <a:pt x="599" y="1181"/>
                </a:cubicBezTo>
                <a:cubicBezTo>
                  <a:pt x="687" y="1339"/>
                  <a:pt x="810" y="1462"/>
                  <a:pt x="986" y="1533"/>
                </a:cubicBezTo>
                <a:cubicBezTo>
                  <a:pt x="1026" y="1546"/>
                  <a:pt x="1067" y="1552"/>
                  <a:pt x="1108" y="1552"/>
                </a:cubicBezTo>
                <a:cubicBezTo>
                  <a:pt x="1283" y="1552"/>
                  <a:pt x="1462" y="1449"/>
                  <a:pt x="1619" y="1392"/>
                </a:cubicBezTo>
                <a:lnTo>
                  <a:pt x="1692" y="1361"/>
                </a:lnTo>
                <a:lnTo>
                  <a:pt x="1692" y="1361"/>
                </a:lnTo>
                <a:cubicBezTo>
                  <a:pt x="1658" y="1419"/>
                  <a:pt x="1626" y="1476"/>
                  <a:pt x="1601" y="1533"/>
                </a:cubicBezTo>
                <a:cubicBezTo>
                  <a:pt x="1478" y="1796"/>
                  <a:pt x="1496" y="2095"/>
                  <a:pt x="1636" y="2359"/>
                </a:cubicBezTo>
                <a:cubicBezTo>
                  <a:pt x="1691" y="2454"/>
                  <a:pt x="1797" y="2517"/>
                  <a:pt x="1907" y="2517"/>
                </a:cubicBezTo>
                <a:cubicBezTo>
                  <a:pt x="1940" y="2517"/>
                  <a:pt x="1973" y="2512"/>
                  <a:pt x="2006" y="2500"/>
                </a:cubicBezTo>
                <a:cubicBezTo>
                  <a:pt x="2275" y="2396"/>
                  <a:pt x="2551" y="2304"/>
                  <a:pt x="2833" y="2236"/>
                </a:cubicBezTo>
                <a:lnTo>
                  <a:pt x="2833" y="2236"/>
                </a:lnTo>
                <a:cubicBezTo>
                  <a:pt x="2771" y="2380"/>
                  <a:pt x="2702" y="2521"/>
                  <a:pt x="2621" y="2658"/>
                </a:cubicBezTo>
                <a:cubicBezTo>
                  <a:pt x="2510" y="2879"/>
                  <a:pt x="2684" y="3143"/>
                  <a:pt x="2924" y="3143"/>
                </a:cubicBezTo>
                <a:cubicBezTo>
                  <a:pt x="2952" y="3143"/>
                  <a:pt x="2979" y="3140"/>
                  <a:pt x="3008" y="3133"/>
                </a:cubicBezTo>
                <a:lnTo>
                  <a:pt x="3344" y="3070"/>
                </a:lnTo>
                <a:lnTo>
                  <a:pt x="3344" y="3070"/>
                </a:lnTo>
                <a:lnTo>
                  <a:pt x="3184" y="3467"/>
                </a:lnTo>
                <a:cubicBezTo>
                  <a:pt x="3078" y="3730"/>
                  <a:pt x="2867" y="4065"/>
                  <a:pt x="2902" y="4363"/>
                </a:cubicBezTo>
                <a:cubicBezTo>
                  <a:pt x="2948" y="4660"/>
                  <a:pt x="3141" y="4752"/>
                  <a:pt x="3377" y="4752"/>
                </a:cubicBezTo>
                <a:cubicBezTo>
                  <a:pt x="3418" y="4752"/>
                  <a:pt x="3461" y="4750"/>
                  <a:pt x="3505" y="4744"/>
                </a:cubicBezTo>
                <a:lnTo>
                  <a:pt x="3505" y="4744"/>
                </a:lnTo>
                <a:cubicBezTo>
                  <a:pt x="3368" y="4871"/>
                  <a:pt x="3198" y="4976"/>
                  <a:pt x="3149" y="5172"/>
                </a:cubicBezTo>
                <a:cubicBezTo>
                  <a:pt x="3096" y="5436"/>
                  <a:pt x="3254" y="5647"/>
                  <a:pt x="3395" y="5840"/>
                </a:cubicBezTo>
                <a:lnTo>
                  <a:pt x="3469" y="5954"/>
                </a:lnTo>
                <a:lnTo>
                  <a:pt x="3469" y="5954"/>
                </a:lnTo>
                <a:cubicBezTo>
                  <a:pt x="3302" y="5879"/>
                  <a:pt x="3150" y="5769"/>
                  <a:pt x="3025" y="5629"/>
                </a:cubicBezTo>
                <a:cubicBezTo>
                  <a:pt x="2960" y="5556"/>
                  <a:pt x="2884" y="5525"/>
                  <a:pt x="2810" y="5525"/>
                </a:cubicBezTo>
                <a:cubicBezTo>
                  <a:pt x="2565" y="5525"/>
                  <a:pt x="2339" y="5861"/>
                  <a:pt x="2568" y="6104"/>
                </a:cubicBezTo>
                <a:cubicBezTo>
                  <a:pt x="2946" y="6514"/>
                  <a:pt x="3476" y="6741"/>
                  <a:pt x="4031" y="6741"/>
                </a:cubicBezTo>
                <a:cubicBezTo>
                  <a:pt x="4071" y="6741"/>
                  <a:pt x="4111" y="6740"/>
                  <a:pt x="4151" y="6737"/>
                </a:cubicBezTo>
                <a:cubicBezTo>
                  <a:pt x="4397" y="6720"/>
                  <a:pt x="4555" y="6456"/>
                  <a:pt x="4432" y="6227"/>
                </a:cubicBezTo>
                <a:lnTo>
                  <a:pt x="4010" y="5612"/>
                </a:lnTo>
                <a:cubicBezTo>
                  <a:pt x="3957" y="5506"/>
                  <a:pt x="3905" y="5418"/>
                  <a:pt x="3834" y="5331"/>
                </a:cubicBezTo>
                <a:cubicBezTo>
                  <a:pt x="3787" y="5368"/>
                  <a:pt x="3765" y="5386"/>
                  <a:pt x="3763" y="5386"/>
                </a:cubicBezTo>
                <a:cubicBezTo>
                  <a:pt x="3762" y="5386"/>
                  <a:pt x="3775" y="5373"/>
                  <a:pt x="3799" y="5348"/>
                </a:cubicBezTo>
                <a:lnTo>
                  <a:pt x="3905" y="5278"/>
                </a:lnTo>
                <a:cubicBezTo>
                  <a:pt x="4204" y="5014"/>
                  <a:pt x="4415" y="4680"/>
                  <a:pt x="4520" y="4293"/>
                </a:cubicBezTo>
                <a:cubicBezTo>
                  <a:pt x="4582" y="4078"/>
                  <a:pt x="4414" y="3876"/>
                  <a:pt x="4207" y="3876"/>
                </a:cubicBezTo>
                <a:cubicBezTo>
                  <a:pt x="4177" y="3876"/>
                  <a:pt x="4146" y="3880"/>
                  <a:pt x="4116" y="3889"/>
                </a:cubicBezTo>
                <a:lnTo>
                  <a:pt x="3711" y="4012"/>
                </a:lnTo>
                <a:cubicBezTo>
                  <a:pt x="3703" y="4012"/>
                  <a:pt x="3683" y="4018"/>
                  <a:pt x="3657" y="4026"/>
                </a:cubicBezTo>
                <a:lnTo>
                  <a:pt x="3657" y="4026"/>
                </a:lnTo>
                <a:cubicBezTo>
                  <a:pt x="3674" y="3991"/>
                  <a:pt x="3689" y="3961"/>
                  <a:pt x="3694" y="3941"/>
                </a:cubicBezTo>
                <a:lnTo>
                  <a:pt x="3869" y="3537"/>
                </a:lnTo>
                <a:cubicBezTo>
                  <a:pt x="3975" y="3273"/>
                  <a:pt x="4080" y="2992"/>
                  <a:pt x="4186" y="2728"/>
                </a:cubicBezTo>
                <a:cubicBezTo>
                  <a:pt x="4282" y="2487"/>
                  <a:pt x="4041" y="2319"/>
                  <a:pt x="3837" y="2319"/>
                </a:cubicBezTo>
                <a:cubicBezTo>
                  <a:pt x="3818" y="2319"/>
                  <a:pt x="3800" y="2321"/>
                  <a:pt x="3782" y="2324"/>
                </a:cubicBezTo>
                <a:lnTo>
                  <a:pt x="3493" y="2377"/>
                </a:lnTo>
                <a:lnTo>
                  <a:pt x="3493" y="2377"/>
                </a:lnTo>
                <a:cubicBezTo>
                  <a:pt x="3557" y="2216"/>
                  <a:pt x="3613" y="2052"/>
                  <a:pt x="3658" y="1884"/>
                </a:cubicBezTo>
                <a:cubicBezTo>
                  <a:pt x="3739" y="1643"/>
                  <a:pt x="3525" y="1475"/>
                  <a:pt x="3313" y="1475"/>
                </a:cubicBezTo>
                <a:cubicBezTo>
                  <a:pt x="3293" y="1475"/>
                  <a:pt x="3274" y="1477"/>
                  <a:pt x="3254" y="1480"/>
                </a:cubicBezTo>
                <a:cubicBezTo>
                  <a:pt x="2905" y="1530"/>
                  <a:pt x="2564" y="1606"/>
                  <a:pt x="2238" y="1716"/>
                </a:cubicBezTo>
                <a:lnTo>
                  <a:pt x="2238" y="1716"/>
                </a:lnTo>
                <a:cubicBezTo>
                  <a:pt x="2293" y="1600"/>
                  <a:pt x="2381" y="1486"/>
                  <a:pt x="2428" y="1392"/>
                </a:cubicBezTo>
                <a:cubicBezTo>
                  <a:pt x="2551" y="1198"/>
                  <a:pt x="2621" y="987"/>
                  <a:pt x="2621" y="759"/>
                </a:cubicBezTo>
                <a:cubicBezTo>
                  <a:pt x="2621" y="597"/>
                  <a:pt x="2472" y="422"/>
                  <a:pt x="2300" y="422"/>
                </a:cubicBezTo>
                <a:cubicBezTo>
                  <a:pt x="2267" y="422"/>
                  <a:pt x="2233" y="428"/>
                  <a:pt x="2199" y="442"/>
                </a:cubicBezTo>
                <a:lnTo>
                  <a:pt x="1724" y="636"/>
                </a:lnTo>
                <a:lnTo>
                  <a:pt x="1443" y="759"/>
                </a:lnTo>
                <a:cubicBezTo>
                  <a:pt x="1373" y="776"/>
                  <a:pt x="1232" y="812"/>
                  <a:pt x="1197" y="847"/>
                </a:cubicBezTo>
                <a:cubicBezTo>
                  <a:pt x="1191" y="847"/>
                  <a:pt x="1185" y="847"/>
                  <a:pt x="1180" y="848"/>
                </a:cubicBezTo>
                <a:lnTo>
                  <a:pt x="1180" y="848"/>
                </a:lnTo>
                <a:cubicBezTo>
                  <a:pt x="1180" y="848"/>
                  <a:pt x="1180" y="847"/>
                  <a:pt x="1179" y="847"/>
                </a:cubicBezTo>
                <a:cubicBezTo>
                  <a:pt x="1109" y="759"/>
                  <a:pt x="1091" y="706"/>
                  <a:pt x="1038" y="636"/>
                </a:cubicBezTo>
                <a:lnTo>
                  <a:pt x="740" y="161"/>
                </a:lnTo>
                <a:cubicBezTo>
                  <a:pt x="669" y="48"/>
                  <a:pt x="566" y="0"/>
                  <a:pt x="463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57"/>
          <p:cNvSpPr/>
          <p:nvPr/>
        </p:nvSpPr>
        <p:spPr>
          <a:xfrm>
            <a:off x="2640090" y="3886409"/>
            <a:ext cx="255167" cy="222860"/>
          </a:xfrm>
          <a:custGeom>
            <a:avLst/>
            <a:gdLst/>
            <a:ahLst/>
            <a:cxnLst/>
            <a:rect l="l" t="t" r="r" b="b"/>
            <a:pathLst>
              <a:path w="6750" h="5895" extrusionOk="0">
                <a:moveTo>
                  <a:pt x="2191" y="1012"/>
                </a:moveTo>
                <a:lnTo>
                  <a:pt x="2191" y="1012"/>
                </a:lnTo>
                <a:cubicBezTo>
                  <a:pt x="2174" y="1115"/>
                  <a:pt x="2160" y="1219"/>
                  <a:pt x="2148" y="1322"/>
                </a:cubicBezTo>
                <a:lnTo>
                  <a:pt x="2148" y="1322"/>
                </a:lnTo>
                <a:cubicBezTo>
                  <a:pt x="2118" y="1315"/>
                  <a:pt x="2088" y="1309"/>
                  <a:pt x="2058" y="1304"/>
                </a:cubicBezTo>
                <a:lnTo>
                  <a:pt x="2058" y="1304"/>
                </a:lnTo>
                <a:cubicBezTo>
                  <a:pt x="2087" y="1220"/>
                  <a:pt x="2133" y="1098"/>
                  <a:pt x="2191" y="1012"/>
                </a:cubicBezTo>
                <a:close/>
                <a:moveTo>
                  <a:pt x="4449" y="1583"/>
                </a:moveTo>
                <a:cubicBezTo>
                  <a:pt x="4466" y="1620"/>
                  <a:pt x="4482" y="1657"/>
                  <a:pt x="4497" y="1695"/>
                </a:cubicBezTo>
                <a:lnTo>
                  <a:pt x="4497" y="1695"/>
                </a:lnTo>
                <a:cubicBezTo>
                  <a:pt x="4491" y="1708"/>
                  <a:pt x="4485" y="1721"/>
                  <a:pt x="4479" y="1734"/>
                </a:cubicBezTo>
                <a:lnTo>
                  <a:pt x="4479" y="1734"/>
                </a:lnTo>
                <a:cubicBezTo>
                  <a:pt x="4471" y="1683"/>
                  <a:pt x="4460" y="1633"/>
                  <a:pt x="4449" y="1583"/>
                </a:cubicBezTo>
                <a:close/>
                <a:moveTo>
                  <a:pt x="3408" y="2021"/>
                </a:moveTo>
                <a:cubicBezTo>
                  <a:pt x="3401" y="2091"/>
                  <a:pt x="3395" y="2161"/>
                  <a:pt x="3391" y="2229"/>
                </a:cubicBezTo>
                <a:cubicBezTo>
                  <a:pt x="3388" y="2259"/>
                  <a:pt x="3387" y="2289"/>
                  <a:pt x="3386" y="2320"/>
                </a:cubicBezTo>
                <a:lnTo>
                  <a:pt x="3386" y="2320"/>
                </a:lnTo>
                <a:cubicBezTo>
                  <a:pt x="3376" y="2317"/>
                  <a:pt x="3367" y="2313"/>
                  <a:pt x="3357" y="2310"/>
                </a:cubicBezTo>
                <a:lnTo>
                  <a:pt x="3357" y="2310"/>
                </a:lnTo>
                <a:cubicBezTo>
                  <a:pt x="3369" y="2213"/>
                  <a:pt x="3386" y="2117"/>
                  <a:pt x="3408" y="2021"/>
                </a:cubicBezTo>
                <a:close/>
                <a:moveTo>
                  <a:pt x="2776" y="4816"/>
                </a:moveTo>
                <a:cubicBezTo>
                  <a:pt x="2787" y="4828"/>
                  <a:pt x="2798" y="4841"/>
                  <a:pt x="2809" y="4852"/>
                </a:cubicBezTo>
                <a:lnTo>
                  <a:pt x="2809" y="4852"/>
                </a:lnTo>
                <a:cubicBezTo>
                  <a:pt x="2804" y="4865"/>
                  <a:pt x="2799" y="4879"/>
                  <a:pt x="2794" y="4892"/>
                </a:cubicBezTo>
                <a:lnTo>
                  <a:pt x="2794" y="4892"/>
                </a:lnTo>
                <a:cubicBezTo>
                  <a:pt x="2788" y="4867"/>
                  <a:pt x="2782" y="4841"/>
                  <a:pt x="2776" y="4816"/>
                </a:cubicBezTo>
                <a:close/>
                <a:moveTo>
                  <a:pt x="3011" y="1"/>
                </a:moveTo>
                <a:cubicBezTo>
                  <a:pt x="2826" y="1"/>
                  <a:pt x="2647" y="68"/>
                  <a:pt x="2509" y="188"/>
                </a:cubicBezTo>
                <a:lnTo>
                  <a:pt x="2509" y="188"/>
                </a:lnTo>
                <a:cubicBezTo>
                  <a:pt x="2454" y="176"/>
                  <a:pt x="2401" y="171"/>
                  <a:pt x="2350" y="171"/>
                </a:cubicBezTo>
                <a:cubicBezTo>
                  <a:pt x="1861" y="171"/>
                  <a:pt x="1574" y="693"/>
                  <a:pt x="1421" y="1122"/>
                </a:cubicBezTo>
                <a:cubicBezTo>
                  <a:pt x="1386" y="1217"/>
                  <a:pt x="1358" y="1314"/>
                  <a:pt x="1335" y="1411"/>
                </a:cubicBezTo>
                <a:lnTo>
                  <a:pt x="1335" y="1411"/>
                </a:lnTo>
                <a:cubicBezTo>
                  <a:pt x="1112" y="1239"/>
                  <a:pt x="851" y="1108"/>
                  <a:pt x="560" y="1034"/>
                </a:cubicBezTo>
                <a:cubicBezTo>
                  <a:pt x="528" y="1025"/>
                  <a:pt x="498" y="1021"/>
                  <a:pt x="469" y="1021"/>
                </a:cubicBezTo>
                <a:cubicBezTo>
                  <a:pt x="202" y="1021"/>
                  <a:pt x="37" y="1357"/>
                  <a:pt x="243" y="1579"/>
                </a:cubicBezTo>
                <a:cubicBezTo>
                  <a:pt x="447" y="1782"/>
                  <a:pt x="675" y="1957"/>
                  <a:pt x="921" y="2104"/>
                </a:cubicBezTo>
                <a:lnTo>
                  <a:pt x="921" y="2104"/>
                </a:lnTo>
                <a:cubicBezTo>
                  <a:pt x="882" y="2221"/>
                  <a:pt x="854" y="2345"/>
                  <a:pt x="834" y="2471"/>
                </a:cubicBezTo>
                <a:lnTo>
                  <a:pt x="834" y="2471"/>
                </a:lnTo>
                <a:cubicBezTo>
                  <a:pt x="637" y="2537"/>
                  <a:pt x="445" y="2620"/>
                  <a:pt x="261" y="2722"/>
                </a:cubicBezTo>
                <a:cubicBezTo>
                  <a:pt x="1" y="2860"/>
                  <a:pt x="60" y="3210"/>
                  <a:pt x="300" y="3311"/>
                </a:cubicBezTo>
                <a:lnTo>
                  <a:pt x="300" y="3311"/>
                </a:lnTo>
                <a:cubicBezTo>
                  <a:pt x="305" y="3482"/>
                  <a:pt x="449" y="3647"/>
                  <a:pt x="634" y="3647"/>
                </a:cubicBezTo>
                <a:cubicBezTo>
                  <a:pt x="689" y="3647"/>
                  <a:pt x="747" y="3633"/>
                  <a:pt x="806" y="3601"/>
                </a:cubicBezTo>
                <a:cubicBezTo>
                  <a:pt x="810" y="3599"/>
                  <a:pt x="814" y="3597"/>
                  <a:pt x="817" y="3595"/>
                </a:cubicBezTo>
                <a:lnTo>
                  <a:pt x="817" y="3595"/>
                </a:lnTo>
                <a:cubicBezTo>
                  <a:pt x="844" y="3729"/>
                  <a:pt x="887" y="3860"/>
                  <a:pt x="946" y="3988"/>
                </a:cubicBezTo>
                <a:cubicBezTo>
                  <a:pt x="1081" y="4162"/>
                  <a:pt x="1286" y="4265"/>
                  <a:pt x="1493" y="4265"/>
                </a:cubicBezTo>
                <a:cubicBezTo>
                  <a:pt x="1558" y="4265"/>
                  <a:pt x="1622" y="4255"/>
                  <a:pt x="1685" y="4234"/>
                </a:cubicBezTo>
                <a:cubicBezTo>
                  <a:pt x="1714" y="4226"/>
                  <a:pt x="1742" y="4217"/>
                  <a:pt x="1770" y="4207"/>
                </a:cubicBezTo>
                <a:lnTo>
                  <a:pt x="1770" y="4207"/>
                </a:lnTo>
                <a:cubicBezTo>
                  <a:pt x="1581" y="4547"/>
                  <a:pt x="1371" y="4876"/>
                  <a:pt x="1140" y="5183"/>
                </a:cubicBezTo>
                <a:cubicBezTo>
                  <a:pt x="968" y="5422"/>
                  <a:pt x="1195" y="5681"/>
                  <a:pt x="1430" y="5681"/>
                </a:cubicBezTo>
                <a:cubicBezTo>
                  <a:pt x="1507" y="5681"/>
                  <a:pt x="1585" y="5653"/>
                  <a:pt x="1650" y="5588"/>
                </a:cubicBezTo>
                <a:cubicBezTo>
                  <a:pt x="1799" y="5439"/>
                  <a:pt x="1999" y="5353"/>
                  <a:pt x="2212" y="5353"/>
                </a:cubicBezTo>
                <a:cubicBezTo>
                  <a:pt x="2276" y="5353"/>
                  <a:pt x="2341" y="5361"/>
                  <a:pt x="2406" y="5377"/>
                </a:cubicBezTo>
                <a:cubicBezTo>
                  <a:pt x="2428" y="5382"/>
                  <a:pt x="2451" y="5385"/>
                  <a:pt x="2473" y="5385"/>
                </a:cubicBezTo>
                <a:cubicBezTo>
                  <a:pt x="2556" y="5385"/>
                  <a:pt x="2636" y="5350"/>
                  <a:pt x="2698" y="5295"/>
                </a:cubicBezTo>
                <a:lnTo>
                  <a:pt x="2698" y="5295"/>
                </a:lnTo>
                <a:cubicBezTo>
                  <a:pt x="2696" y="5427"/>
                  <a:pt x="2739" y="5549"/>
                  <a:pt x="2863" y="5641"/>
                </a:cubicBezTo>
                <a:cubicBezTo>
                  <a:pt x="2956" y="5698"/>
                  <a:pt x="3059" y="5726"/>
                  <a:pt x="3159" y="5726"/>
                </a:cubicBezTo>
                <a:cubicBezTo>
                  <a:pt x="3276" y="5726"/>
                  <a:pt x="3392" y="5687"/>
                  <a:pt x="3486" y="5611"/>
                </a:cubicBezTo>
                <a:lnTo>
                  <a:pt x="3486" y="5611"/>
                </a:lnTo>
                <a:cubicBezTo>
                  <a:pt x="3554" y="5697"/>
                  <a:pt x="3655" y="5757"/>
                  <a:pt x="3795" y="5781"/>
                </a:cubicBezTo>
                <a:cubicBezTo>
                  <a:pt x="3831" y="5788"/>
                  <a:pt x="3866" y="5791"/>
                  <a:pt x="3899" y="5791"/>
                </a:cubicBezTo>
                <a:cubicBezTo>
                  <a:pt x="4234" y="5791"/>
                  <a:pt x="4455" y="5487"/>
                  <a:pt x="4629" y="5198"/>
                </a:cubicBezTo>
                <a:lnTo>
                  <a:pt x="4629" y="5198"/>
                </a:lnTo>
                <a:cubicBezTo>
                  <a:pt x="4671" y="5175"/>
                  <a:pt x="4713" y="5149"/>
                  <a:pt x="4753" y="5121"/>
                </a:cubicBezTo>
                <a:lnTo>
                  <a:pt x="4753" y="5121"/>
                </a:lnTo>
                <a:cubicBezTo>
                  <a:pt x="4756" y="5254"/>
                  <a:pt x="4759" y="5386"/>
                  <a:pt x="4762" y="5518"/>
                </a:cubicBezTo>
                <a:cubicBezTo>
                  <a:pt x="4733" y="5759"/>
                  <a:pt x="4916" y="5894"/>
                  <a:pt x="5096" y="5894"/>
                </a:cubicBezTo>
                <a:cubicBezTo>
                  <a:pt x="5244" y="5894"/>
                  <a:pt x="5389" y="5804"/>
                  <a:pt x="5413" y="5605"/>
                </a:cubicBezTo>
                <a:cubicBezTo>
                  <a:pt x="5508" y="5372"/>
                  <a:pt x="5527" y="5135"/>
                  <a:pt x="5492" y="4901"/>
                </a:cubicBezTo>
                <a:lnTo>
                  <a:pt x="5492" y="4901"/>
                </a:lnTo>
                <a:cubicBezTo>
                  <a:pt x="5758" y="4807"/>
                  <a:pt x="5956" y="4609"/>
                  <a:pt x="6096" y="4358"/>
                </a:cubicBezTo>
                <a:lnTo>
                  <a:pt x="6096" y="4358"/>
                </a:lnTo>
                <a:cubicBezTo>
                  <a:pt x="6097" y="4358"/>
                  <a:pt x="6098" y="4357"/>
                  <a:pt x="6098" y="4357"/>
                </a:cubicBezTo>
                <a:cubicBezTo>
                  <a:pt x="6661" y="4146"/>
                  <a:pt x="6749" y="3478"/>
                  <a:pt x="6679" y="2933"/>
                </a:cubicBezTo>
                <a:cubicBezTo>
                  <a:pt x="6665" y="2771"/>
                  <a:pt x="6517" y="2599"/>
                  <a:pt x="6346" y="2599"/>
                </a:cubicBezTo>
                <a:cubicBezTo>
                  <a:pt x="6329" y="2599"/>
                  <a:pt x="6311" y="2600"/>
                  <a:pt x="6294" y="2604"/>
                </a:cubicBezTo>
                <a:lnTo>
                  <a:pt x="6294" y="2604"/>
                </a:lnTo>
                <a:cubicBezTo>
                  <a:pt x="6201" y="2222"/>
                  <a:pt x="5993" y="1872"/>
                  <a:pt x="5688" y="1613"/>
                </a:cubicBezTo>
                <a:lnTo>
                  <a:pt x="5688" y="1613"/>
                </a:lnTo>
                <a:cubicBezTo>
                  <a:pt x="5573" y="1301"/>
                  <a:pt x="5410" y="1005"/>
                  <a:pt x="5202" y="735"/>
                </a:cubicBezTo>
                <a:cubicBezTo>
                  <a:pt x="5002" y="483"/>
                  <a:pt x="4739" y="306"/>
                  <a:pt x="4470" y="306"/>
                </a:cubicBezTo>
                <a:cubicBezTo>
                  <a:pt x="4369" y="306"/>
                  <a:pt x="4268" y="330"/>
                  <a:pt x="4168" y="385"/>
                </a:cubicBezTo>
                <a:lnTo>
                  <a:pt x="4168" y="385"/>
                </a:lnTo>
                <a:cubicBezTo>
                  <a:pt x="4120" y="377"/>
                  <a:pt x="4071" y="372"/>
                  <a:pt x="4021" y="372"/>
                </a:cubicBezTo>
                <a:cubicBezTo>
                  <a:pt x="3943" y="372"/>
                  <a:pt x="3863" y="383"/>
                  <a:pt x="3783" y="407"/>
                </a:cubicBezTo>
                <a:lnTo>
                  <a:pt x="3783" y="407"/>
                </a:lnTo>
                <a:cubicBezTo>
                  <a:pt x="3678" y="307"/>
                  <a:pt x="3565" y="216"/>
                  <a:pt x="3443" y="137"/>
                </a:cubicBezTo>
                <a:cubicBezTo>
                  <a:pt x="3308" y="44"/>
                  <a:pt x="3158" y="1"/>
                  <a:pt x="301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57"/>
          <p:cNvSpPr/>
          <p:nvPr/>
        </p:nvSpPr>
        <p:spPr>
          <a:xfrm>
            <a:off x="8843961" y="592374"/>
            <a:ext cx="153592" cy="191066"/>
          </a:xfrm>
          <a:custGeom>
            <a:avLst/>
            <a:gdLst/>
            <a:ahLst/>
            <a:cxnLst/>
            <a:rect l="l" t="t" r="r" b="b"/>
            <a:pathLst>
              <a:path w="4063" h="5054" extrusionOk="0">
                <a:moveTo>
                  <a:pt x="3263" y="731"/>
                </a:moveTo>
                <a:cubicBezTo>
                  <a:pt x="3163" y="1138"/>
                  <a:pt x="3058" y="1543"/>
                  <a:pt x="2946" y="1947"/>
                </a:cubicBezTo>
                <a:lnTo>
                  <a:pt x="2946" y="1947"/>
                </a:lnTo>
                <a:cubicBezTo>
                  <a:pt x="2756" y="1804"/>
                  <a:pt x="2566" y="1660"/>
                  <a:pt x="2377" y="1516"/>
                </a:cubicBezTo>
                <a:lnTo>
                  <a:pt x="2377" y="1516"/>
                </a:lnTo>
                <a:cubicBezTo>
                  <a:pt x="2654" y="1216"/>
                  <a:pt x="2919" y="918"/>
                  <a:pt x="3263" y="731"/>
                </a:cubicBezTo>
                <a:close/>
                <a:moveTo>
                  <a:pt x="885" y="696"/>
                </a:moveTo>
                <a:cubicBezTo>
                  <a:pt x="1213" y="990"/>
                  <a:pt x="1553" y="1271"/>
                  <a:pt x="1899" y="1544"/>
                </a:cubicBezTo>
                <a:lnTo>
                  <a:pt x="1899" y="1544"/>
                </a:lnTo>
                <a:cubicBezTo>
                  <a:pt x="1870" y="1574"/>
                  <a:pt x="1841" y="1604"/>
                  <a:pt x="1812" y="1633"/>
                </a:cubicBezTo>
                <a:cubicBezTo>
                  <a:pt x="1668" y="1776"/>
                  <a:pt x="1507" y="1900"/>
                  <a:pt x="1339" y="2017"/>
                </a:cubicBezTo>
                <a:lnTo>
                  <a:pt x="1339" y="2017"/>
                </a:lnTo>
                <a:cubicBezTo>
                  <a:pt x="1186" y="1577"/>
                  <a:pt x="1034" y="1136"/>
                  <a:pt x="885" y="696"/>
                </a:cubicBezTo>
                <a:close/>
                <a:moveTo>
                  <a:pt x="3131" y="2479"/>
                </a:moveTo>
                <a:cubicBezTo>
                  <a:pt x="3218" y="2544"/>
                  <a:pt x="3305" y="2609"/>
                  <a:pt x="3392" y="2674"/>
                </a:cubicBezTo>
                <a:lnTo>
                  <a:pt x="3392" y="2674"/>
                </a:lnTo>
                <a:cubicBezTo>
                  <a:pt x="3285" y="2679"/>
                  <a:pt x="3178" y="2685"/>
                  <a:pt x="3070" y="2691"/>
                </a:cubicBezTo>
                <a:lnTo>
                  <a:pt x="3070" y="2691"/>
                </a:lnTo>
                <a:cubicBezTo>
                  <a:pt x="3091" y="2621"/>
                  <a:pt x="3111" y="2550"/>
                  <a:pt x="3131" y="2479"/>
                </a:cubicBezTo>
                <a:close/>
                <a:moveTo>
                  <a:pt x="2159" y="1747"/>
                </a:moveTo>
                <a:cubicBezTo>
                  <a:pt x="2389" y="1924"/>
                  <a:pt x="2622" y="2099"/>
                  <a:pt x="2855" y="2274"/>
                </a:cubicBezTo>
                <a:lnTo>
                  <a:pt x="2855" y="2274"/>
                </a:lnTo>
                <a:cubicBezTo>
                  <a:pt x="2814" y="2420"/>
                  <a:pt x="2771" y="2566"/>
                  <a:pt x="2729" y="2712"/>
                </a:cubicBezTo>
                <a:lnTo>
                  <a:pt x="2729" y="2712"/>
                </a:lnTo>
                <a:cubicBezTo>
                  <a:pt x="2356" y="2736"/>
                  <a:pt x="1984" y="2764"/>
                  <a:pt x="1612" y="2797"/>
                </a:cubicBezTo>
                <a:lnTo>
                  <a:pt x="1612" y="2797"/>
                </a:lnTo>
                <a:cubicBezTo>
                  <a:pt x="1556" y="2639"/>
                  <a:pt x="1501" y="2481"/>
                  <a:pt x="1446" y="2324"/>
                </a:cubicBezTo>
                <a:lnTo>
                  <a:pt x="1446" y="2324"/>
                </a:lnTo>
                <a:cubicBezTo>
                  <a:pt x="1644" y="2195"/>
                  <a:pt x="1837" y="2059"/>
                  <a:pt x="2005" y="1897"/>
                </a:cubicBezTo>
                <a:cubicBezTo>
                  <a:pt x="2058" y="1848"/>
                  <a:pt x="2109" y="1798"/>
                  <a:pt x="2159" y="1747"/>
                </a:cubicBezTo>
                <a:close/>
                <a:moveTo>
                  <a:pt x="1165" y="2503"/>
                </a:moveTo>
                <a:cubicBezTo>
                  <a:pt x="1203" y="2611"/>
                  <a:pt x="1241" y="2720"/>
                  <a:pt x="1279" y="2828"/>
                </a:cubicBezTo>
                <a:lnTo>
                  <a:pt x="1279" y="2828"/>
                </a:lnTo>
                <a:cubicBezTo>
                  <a:pt x="1058" y="2850"/>
                  <a:pt x="836" y="2874"/>
                  <a:pt x="615" y="2900"/>
                </a:cubicBezTo>
                <a:lnTo>
                  <a:pt x="615" y="2900"/>
                </a:lnTo>
                <a:cubicBezTo>
                  <a:pt x="783" y="2753"/>
                  <a:pt x="972" y="2626"/>
                  <a:pt x="1165" y="2503"/>
                </a:cubicBezTo>
                <a:close/>
                <a:moveTo>
                  <a:pt x="2633" y="3035"/>
                </a:moveTo>
                <a:cubicBezTo>
                  <a:pt x="2492" y="3503"/>
                  <a:pt x="2344" y="3970"/>
                  <a:pt x="2191" y="4434"/>
                </a:cubicBezTo>
                <a:lnTo>
                  <a:pt x="2191" y="4434"/>
                </a:lnTo>
                <a:cubicBezTo>
                  <a:pt x="2034" y="3992"/>
                  <a:pt x="1877" y="3550"/>
                  <a:pt x="1721" y="3107"/>
                </a:cubicBezTo>
                <a:lnTo>
                  <a:pt x="1721" y="3107"/>
                </a:lnTo>
                <a:cubicBezTo>
                  <a:pt x="2025" y="3079"/>
                  <a:pt x="2329" y="3056"/>
                  <a:pt x="2633" y="3035"/>
                </a:cubicBezTo>
                <a:close/>
                <a:moveTo>
                  <a:pt x="528" y="0"/>
                </a:moveTo>
                <a:cubicBezTo>
                  <a:pt x="435" y="0"/>
                  <a:pt x="345" y="91"/>
                  <a:pt x="370" y="191"/>
                </a:cubicBezTo>
                <a:cubicBezTo>
                  <a:pt x="599" y="865"/>
                  <a:pt x="829" y="1535"/>
                  <a:pt x="1061" y="2202"/>
                </a:cubicBezTo>
                <a:lnTo>
                  <a:pt x="1061" y="2202"/>
                </a:lnTo>
                <a:cubicBezTo>
                  <a:pt x="692" y="2443"/>
                  <a:pt x="319" y="2682"/>
                  <a:pt x="53" y="3040"/>
                </a:cubicBezTo>
                <a:cubicBezTo>
                  <a:pt x="0" y="3145"/>
                  <a:pt x="71" y="3268"/>
                  <a:pt x="194" y="3286"/>
                </a:cubicBezTo>
                <a:cubicBezTo>
                  <a:pt x="592" y="3228"/>
                  <a:pt x="991" y="3180"/>
                  <a:pt x="1389" y="3139"/>
                </a:cubicBezTo>
                <a:lnTo>
                  <a:pt x="1389" y="3139"/>
                </a:lnTo>
                <a:cubicBezTo>
                  <a:pt x="1602" y="3742"/>
                  <a:pt x="1819" y="4342"/>
                  <a:pt x="2040" y="4939"/>
                </a:cubicBezTo>
                <a:cubicBezTo>
                  <a:pt x="2069" y="5019"/>
                  <a:pt x="2137" y="5054"/>
                  <a:pt x="2202" y="5054"/>
                </a:cubicBezTo>
                <a:cubicBezTo>
                  <a:pt x="2256" y="5054"/>
                  <a:pt x="2308" y="5029"/>
                  <a:pt x="2333" y="4986"/>
                </a:cubicBezTo>
                <a:lnTo>
                  <a:pt x="2333" y="4986"/>
                </a:lnTo>
                <a:cubicBezTo>
                  <a:pt x="2350" y="4970"/>
                  <a:pt x="2364" y="4948"/>
                  <a:pt x="2374" y="4921"/>
                </a:cubicBezTo>
                <a:cubicBezTo>
                  <a:pt x="2588" y="4289"/>
                  <a:pt x="2788" y="3653"/>
                  <a:pt x="2976" y="3013"/>
                </a:cubicBezTo>
                <a:lnTo>
                  <a:pt x="2976" y="3013"/>
                </a:lnTo>
                <a:cubicBezTo>
                  <a:pt x="3262" y="2996"/>
                  <a:pt x="3548" y="2982"/>
                  <a:pt x="3834" y="2970"/>
                </a:cubicBezTo>
                <a:cubicBezTo>
                  <a:pt x="3992" y="2970"/>
                  <a:pt x="4062" y="2759"/>
                  <a:pt x="3922" y="2688"/>
                </a:cubicBezTo>
                <a:cubicBezTo>
                  <a:pt x="3691" y="2509"/>
                  <a:pt x="3457" y="2331"/>
                  <a:pt x="3222" y="2154"/>
                </a:cubicBezTo>
                <a:lnTo>
                  <a:pt x="3222" y="2154"/>
                </a:lnTo>
                <a:cubicBezTo>
                  <a:pt x="3375" y="1602"/>
                  <a:pt x="3520" y="1047"/>
                  <a:pt x="3658" y="490"/>
                </a:cubicBezTo>
                <a:cubicBezTo>
                  <a:pt x="3673" y="384"/>
                  <a:pt x="3596" y="290"/>
                  <a:pt x="3506" y="290"/>
                </a:cubicBezTo>
                <a:cubicBezTo>
                  <a:pt x="3492" y="290"/>
                  <a:pt x="3478" y="292"/>
                  <a:pt x="3464" y="297"/>
                </a:cubicBezTo>
                <a:cubicBezTo>
                  <a:pt x="2905" y="493"/>
                  <a:pt x="2512" y="900"/>
                  <a:pt x="2118" y="1316"/>
                </a:cubicBezTo>
                <a:lnTo>
                  <a:pt x="2118" y="1316"/>
                </a:lnTo>
                <a:cubicBezTo>
                  <a:pt x="1601" y="914"/>
                  <a:pt x="1099" y="499"/>
                  <a:pt x="633" y="51"/>
                </a:cubicBezTo>
                <a:cubicBezTo>
                  <a:pt x="603" y="15"/>
                  <a:pt x="565" y="0"/>
                  <a:pt x="528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57"/>
          <p:cNvSpPr/>
          <p:nvPr/>
        </p:nvSpPr>
        <p:spPr>
          <a:xfrm>
            <a:off x="8864526" y="608252"/>
            <a:ext cx="139945" cy="102867"/>
          </a:xfrm>
          <a:custGeom>
            <a:avLst/>
            <a:gdLst/>
            <a:ahLst/>
            <a:cxnLst/>
            <a:rect l="l" t="t" r="r" b="b"/>
            <a:pathLst>
              <a:path w="3702" h="2721" extrusionOk="0">
                <a:moveTo>
                  <a:pt x="1899" y="1831"/>
                </a:moveTo>
                <a:lnTo>
                  <a:pt x="2529" y="2096"/>
                </a:lnTo>
                <a:lnTo>
                  <a:pt x="2529" y="2096"/>
                </a:lnTo>
                <a:lnTo>
                  <a:pt x="2611" y="2152"/>
                </a:lnTo>
                <a:lnTo>
                  <a:pt x="2611" y="2152"/>
                </a:lnTo>
                <a:cubicBezTo>
                  <a:pt x="2488" y="2122"/>
                  <a:pt x="2362" y="2107"/>
                  <a:pt x="2237" y="2107"/>
                </a:cubicBezTo>
                <a:cubicBezTo>
                  <a:pt x="2207" y="2107"/>
                  <a:pt x="2177" y="2108"/>
                  <a:pt x="2147" y="2110"/>
                </a:cubicBezTo>
                <a:cubicBezTo>
                  <a:pt x="2121" y="2110"/>
                  <a:pt x="2098" y="2115"/>
                  <a:pt x="2078" y="2125"/>
                </a:cubicBezTo>
                <a:lnTo>
                  <a:pt x="2078" y="2125"/>
                </a:lnTo>
                <a:cubicBezTo>
                  <a:pt x="2076" y="2123"/>
                  <a:pt x="2073" y="2122"/>
                  <a:pt x="2071" y="2120"/>
                </a:cubicBezTo>
                <a:lnTo>
                  <a:pt x="2071" y="2120"/>
                </a:lnTo>
                <a:lnTo>
                  <a:pt x="2076" y="2110"/>
                </a:lnTo>
                <a:cubicBezTo>
                  <a:pt x="2057" y="2102"/>
                  <a:pt x="2038" y="2094"/>
                  <a:pt x="2019" y="2087"/>
                </a:cubicBezTo>
                <a:lnTo>
                  <a:pt x="2019" y="2087"/>
                </a:lnTo>
                <a:cubicBezTo>
                  <a:pt x="1989" y="2067"/>
                  <a:pt x="1960" y="2048"/>
                  <a:pt x="1931" y="2027"/>
                </a:cubicBezTo>
                <a:lnTo>
                  <a:pt x="1931" y="2027"/>
                </a:lnTo>
                <a:cubicBezTo>
                  <a:pt x="1958" y="1980"/>
                  <a:pt x="1960" y="1919"/>
                  <a:pt x="1918" y="1864"/>
                </a:cubicBezTo>
                <a:cubicBezTo>
                  <a:pt x="1910" y="1854"/>
                  <a:pt x="1901" y="1845"/>
                  <a:pt x="1893" y="1836"/>
                </a:cubicBezTo>
                <a:lnTo>
                  <a:pt x="1893" y="1836"/>
                </a:lnTo>
                <a:lnTo>
                  <a:pt x="1899" y="1831"/>
                </a:lnTo>
                <a:close/>
                <a:moveTo>
                  <a:pt x="256" y="1"/>
                </a:moveTo>
                <a:cubicBezTo>
                  <a:pt x="159" y="1"/>
                  <a:pt x="61" y="78"/>
                  <a:pt x="107" y="193"/>
                </a:cubicBezTo>
                <a:cubicBezTo>
                  <a:pt x="182" y="390"/>
                  <a:pt x="269" y="579"/>
                  <a:pt x="369" y="761"/>
                </a:cubicBezTo>
                <a:lnTo>
                  <a:pt x="369" y="761"/>
                </a:lnTo>
                <a:cubicBezTo>
                  <a:pt x="361" y="796"/>
                  <a:pt x="365" y="837"/>
                  <a:pt x="388" y="879"/>
                </a:cubicBezTo>
                <a:cubicBezTo>
                  <a:pt x="565" y="1246"/>
                  <a:pt x="773" y="1603"/>
                  <a:pt x="1005" y="1949"/>
                </a:cubicBezTo>
                <a:lnTo>
                  <a:pt x="1005" y="1949"/>
                </a:lnTo>
                <a:cubicBezTo>
                  <a:pt x="1004" y="1949"/>
                  <a:pt x="1004" y="1949"/>
                  <a:pt x="1003" y="1949"/>
                </a:cubicBezTo>
                <a:cubicBezTo>
                  <a:pt x="992" y="1949"/>
                  <a:pt x="981" y="1950"/>
                  <a:pt x="969" y="1952"/>
                </a:cubicBezTo>
                <a:cubicBezTo>
                  <a:pt x="961" y="1953"/>
                  <a:pt x="953" y="1955"/>
                  <a:pt x="945" y="1957"/>
                </a:cubicBezTo>
                <a:lnTo>
                  <a:pt x="945" y="1957"/>
                </a:lnTo>
                <a:lnTo>
                  <a:pt x="933" y="1917"/>
                </a:lnTo>
                <a:cubicBezTo>
                  <a:pt x="652" y="2040"/>
                  <a:pt x="371" y="2180"/>
                  <a:pt x="125" y="2356"/>
                </a:cubicBezTo>
                <a:cubicBezTo>
                  <a:pt x="0" y="2450"/>
                  <a:pt x="41" y="2667"/>
                  <a:pt x="186" y="2667"/>
                </a:cubicBezTo>
                <a:cubicBezTo>
                  <a:pt x="205" y="2667"/>
                  <a:pt x="225" y="2663"/>
                  <a:pt x="248" y="2655"/>
                </a:cubicBezTo>
                <a:lnTo>
                  <a:pt x="302" y="2633"/>
                </a:lnTo>
                <a:lnTo>
                  <a:pt x="302" y="2633"/>
                </a:lnTo>
                <a:lnTo>
                  <a:pt x="318" y="2673"/>
                </a:lnTo>
                <a:cubicBezTo>
                  <a:pt x="345" y="2652"/>
                  <a:pt x="373" y="2631"/>
                  <a:pt x="401" y="2611"/>
                </a:cubicBezTo>
                <a:lnTo>
                  <a:pt x="401" y="2611"/>
                </a:lnTo>
                <a:cubicBezTo>
                  <a:pt x="404" y="2612"/>
                  <a:pt x="408" y="2612"/>
                  <a:pt x="411" y="2612"/>
                </a:cubicBezTo>
                <a:cubicBezTo>
                  <a:pt x="438" y="2612"/>
                  <a:pt x="466" y="2604"/>
                  <a:pt x="494" y="2585"/>
                </a:cubicBezTo>
                <a:cubicBezTo>
                  <a:pt x="543" y="2550"/>
                  <a:pt x="594" y="2518"/>
                  <a:pt x="646" y="2490"/>
                </a:cubicBezTo>
                <a:lnTo>
                  <a:pt x="646" y="2490"/>
                </a:lnTo>
                <a:lnTo>
                  <a:pt x="951" y="2363"/>
                </a:lnTo>
                <a:lnTo>
                  <a:pt x="951" y="2363"/>
                </a:lnTo>
                <a:cubicBezTo>
                  <a:pt x="996" y="2350"/>
                  <a:pt x="1042" y="2339"/>
                  <a:pt x="1088" y="2330"/>
                </a:cubicBezTo>
                <a:lnTo>
                  <a:pt x="1088" y="2330"/>
                </a:lnTo>
                <a:cubicBezTo>
                  <a:pt x="1129" y="2357"/>
                  <a:pt x="1179" y="2374"/>
                  <a:pt x="1232" y="2374"/>
                </a:cubicBezTo>
                <a:cubicBezTo>
                  <a:pt x="1298" y="2374"/>
                  <a:pt x="1349" y="2350"/>
                  <a:pt x="1388" y="2311"/>
                </a:cubicBezTo>
                <a:lnTo>
                  <a:pt x="1388" y="2311"/>
                </a:lnTo>
                <a:cubicBezTo>
                  <a:pt x="1399" y="2309"/>
                  <a:pt x="1411" y="2306"/>
                  <a:pt x="1421" y="2301"/>
                </a:cubicBezTo>
                <a:lnTo>
                  <a:pt x="1421" y="2301"/>
                </a:lnTo>
                <a:cubicBezTo>
                  <a:pt x="1600" y="2305"/>
                  <a:pt x="1780" y="2341"/>
                  <a:pt x="1953" y="2409"/>
                </a:cubicBezTo>
                <a:cubicBezTo>
                  <a:pt x="1979" y="2422"/>
                  <a:pt x="2004" y="2428"/>
                  <a:pt x="2028" y="2428"/>
                </a:cubicBezTo>
                <a:cubicBezTo>
                  <a:pt x="2053" y="2428"/>
                  <a:pt x="2076" y="2421"/>
                  <a:pt x="2097" y="2410"/>
                </a:cubicBezTo>
                <a:lnTo>
                  <a:pt x="2097" y="2410"/>
                </a:lnTo>
                <a:cubicBezTo>
                  <a:pt x="2120" y="2415"/>
                  <a:pt x="2144" y="2421"/>
                  <a:pt x="2167" y="2426"/>
                </a:cubicBezTo>
                <a:lnTo>
                  <a:pt x="2167" y="2426"/>
                </a:lnTo>
                <a:lnTo>
                  <a:pt x="2164" y="2444"/>
                </a:lnTo>
                <a:cubicBezTo>
                  <a:pt x="2187" y="2442"/>
                  <a:pt x="2210" y="2442"/>
                  <a:pt x="2233" y="2441"/>
                </a:cubicBezTo>
                <a:lnTo>
                  <a:pt x="2233" y="2441"/>
                </a:lnTo>
                <a:cubicBezTo>
                  <a:pt x="2230" y="2466"/>
                  <a:pt x="2233" y="2492"/>
                  <a:pt x="2241" y="2517"/>
                </a:cubicBezTo>
                <a:lnTo>
                  <a:pt x="2241" y="2517"/>
                </a:lnTo>
                <a:cubicBezTo>
                  <a:pt x="2241" y="2597"/>
                  <a:pt x="2290" y="2673"/>
                  <a:pt x="2393" y="2673"/>
                </a:cubicBezTo>
                <a:lnTo>
                  <a:pt x="2833" y="2673"/>
                </a:lnTo>
                <a:cubicBezTo>
                  <a:pt x="2973" y="2673"/>
                  <a:pt x="3114" y="2673"/>
                  <a:pt x="3237" y="2655"/>
                </a:cubicBezTo>
                <a:cubicBezTo>
                  <a:pt x="3268" y="2655"/>
                  <a:pt x="3296" y="2649"/>
                  <a:pt x="3320" y="2639"/>
                </a:cubicBezTo>
                <a:lnTo>
                  <a:pt x="3320" y="2639"/>
                </a:lnTo>
                <a:lnTo>
                  <a:pt x="3395" y="2690"/>
                </a:lnTo>
                <a:cubicBezTo>
                  <a:pt x="3426" y="2712"/>
                  <a:pt x="3456" y="2721"/>
                  <a:pt x="3484" y="2721"/>
                </a:cubicBezTo>
                <a:cubicBezTo>
                  <a:pt x="3616" y="2721"/>
                  <a:pt x="3702" y="2514"/>
                  <a:pt x="3571" y="2426"/>
                </a:cubicBezTo>
                <a:lnTo>
                  <a:pt x="3532" y="2398"/>
                </a:lnTo>
                <a:lnTo>
                  <a:pt x="3532" y="2398"/>
                </a:lnTo>
                <a:lnTo>
                  <a:pt x="3536" y="2391"/>
                </a:lnTo>
                <a:lnTo>
                  <a:pt x="3422" y="2314"/>
                </a:lnTo>
                <a:lnTo>
                  <a:pt x="3422" y="2314"/>
                </a:lnTo>
                <a:cubicBezTo>
                  <a:pt x="3406" y="2295"/>
                  <a:pt x="3386" y="2280"/>
                  <a:pt x="3362" y="2273"/>
                </a:cubicBezTo>
                <a:lnTo>
                  <a:pt x="3362" y="2273"/>
                </a:lnTo>
                <a:lnTo>
                  <a:pt x="3361" y="2272"/>
                </a:lnTo>
                <a:lnTo>
                  <a:pt x="3361" y="2272"/>
                </a:lnTo>
                <a:lnTo>
                  <a:pt x="3130" y="2104"/>
                </a:lnTo>
                <a:lnTo>
                  <a:pt x="3130" y="2104"/>
                </a:lnTo>
                <a:cubicBezTo>
                  <a:pt x="3126" y="2058"/>
                  <a:pt x="3104" y="2014"/>
                  <a:pt x="3061" y="1987"/>
                </a:cubicBezTo>
                <a:lnTo>
                  <a:pt x="3008" y="1953"/>
                </a:lnTo>
                <a:lnTo>
                  <a:pt x="3008" y="1953"/>
                </a:lnTo>
                <a:lnTo>
                  <a:pt x="3008" y="1952"/>
                </a:lnTo>
                <a:lnTo>
                  <a:pt x="3000" y="1948"/>
                </a:lnTo>
                <a:lnTo>
                  <a:pt x="3000" y="1948"/>
                </a:lnTo>
                <a:lnTo>
                  <a:pt x="2507" y="1636"/>
                </a:lnTo>
                <a:lnTo>
                  <a:pt x="2507" y="1636"/>
                </a:lnTo>
                <a:cubicBezTo>
                  <a:pt x="2375" y="1529"/>
                  <a:pt x="2235" y="1430"/>
                  <a:pt x="2087" y="1339"/>
                </a:cubicBezTo>
                <a:lnTo>
                  <a:pt x="2087" y="1339"/>
                </a:lnTo>
                <a:lnTo>
                  <a:pt x="2059" y="1319"/>
                </a:lnTo>
                <a:lnTo>
                  <a:pt x="2057" y="1321"/>
                </a:lnTo>
                <a:lnTo>
                  <a:pt x="2057" y="1321"/>
                </a:lnTo>
                <a:cubicBezTo>
                  <a:pt x="2046" y="1314"/>
                  <a:pt x="2035" y="1308"/>
                  <a:pt x="2024" y="1301"/>
                </a:cubicBezTo>
                <a:cubicBezTo>
                  <a:pt x="1995" y="1284"/>
                  <a:pt x="1968" y="1277"/>
                  <a:pt x="1943" y="1277"/>
                </a:cubicBezTo>
                <a:cubicBezTo>
                  <a:pt x="1942" y="1277"/>
                  <a:pt x="1940" y="1277"/>
                  <a:pt x="1939" y="1277"/>
                </a:cubicBezTo>
                <a:lnTo>
                  <a:pt x="1939" y="1277"/>
                </a:lnTo>
                <a:lnTo>
                  <a:pt x="1268" y="852"/>
                </a:lnTo>
                <a:lnTo>
                  <a:pt x="1268" y="852"/>
                </a:lnTo>
                <a:lnTo>
                  <a:pt x="1127" y="756"/>
                </a:lnTo>
                <a:lnTo>
                  <a:pt x="1124" y="761"/>
                </a:lnTo>
                <a:lnTo>
                  <a:pt x="1124" y="761"/>
                </a:lnTo>
                <a:cubicBezTo>
                  <a:pt x="1100" y="749"/>
                  <a:pt x="1078" y="743"/>
                  <a:pt x="1056" y="743"/>
                </a:cubicBezTo>
                <a:cubicBezTo>
                  <a:pt x="1002" y="743"/>
                  <a:pt x="957" y="777"/>
                  <a:pt x="931" y="824"/>
                </a:cubicBezTo>
                <a:lnTo>
                  <a:pt x="931" y="824"/>
                </a:lnTo>
                <a:cubicBezTo>
                  <a:pt x="761" y="612"/>
                  <a:pt x="602" y="393"/>
                  <a:pt x="451" y="166"/>
                </a:cubicBezTo>
                <a:lnTo>
                  <a:pt x="451" y="166"/>
                </a:lnTo>
                <a:cubicBezTo>
                  <a:pt x="448" y="158"/>
                  <a:pt x="444" y="149"/>
                  <a:pt x="441" y="141"/>
                </a:cubicBezTo>
                <a:lnTo>
                  <a:pt x="436" y="143"/>
                </a:lnTo>
                <a:lnTo>
                  <a:pt x="436" y="143"/>
                </a:lnTo>
                <a:cubicBezTo>
                  <a:pt x="420" y="119"/>
                  <a:pt x="404" y="95"/>
                  <a:pt x="388" y="70"/>
                </a:cubicBezTo>
                <a:cubicBezTo>
                  <a:pt x="358" y="22"/>
                  <a:pt x="307" y="1"/>
                  <a:pt x="256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57"/>
          <p:cNvSpPr/>
          <p:nvPr/>
        </p:nvSpPr>
        <p:spPr>
          <a:xfrm>
            <a:off x="8113975" y="278488"/>
            <a:ext cx="346460" cy="316125"/>
          </a:xfrm>
          <a:custGeom>
            <a:avLst/>
            <a:gdLst/>
            <a:ahLst/>
            <a:cxnLst/>
            <a:rect l="l" t="t" r="r" b="b"/>
            <a:pathLst>
              <a:path w="9165" h="8362" extrusionOk="0">
                <a:moveTo>
                  <a:pt x="4173" y="0"/>
                </a:moveTo>
                <a:cubicBezTo>
                  <a:pt x="2489" y="0"/>
                  <a:pt x="1122" y="1522"/>
                  <a:pt x="707" y="3061"/>
                </a:cubicBezTo>
                <a:cubicBezTo>
                  <a:pt x="0" y="5889"/>
                  <a:pt x="2217" y="8362"/>
                  <a:pt x="4823" y="8362"/>
                </a:cubicBezTo>
                <a:cubicBezTo>
                  <a:pt x="5393" y="8362"/>
                  <a:pt x="5982" y="8243"/>
                  <a:pt x="6562" y="7984"/>
                </a:cubicBezTo>
                <a:cubicBezTo>
                  <a:pt x="8180" y="7299"/>
                  <a:pt x="9165" y="5663"/>
                  <a:pt x="9059" y="3923"/>
                </a:cubicBezTo>
                <a:cubicBezTo>
                  <a:pt x="8901" y="1936"/>
                  <a:pt x="7248" y="406"/>
                  <a:pt x="5244" y="388"/>
                </a:cubicBezTo>
                <a:cubicBezTo>
                  <a:pt x="4804" y="388"/>
                  <a:pt x="4804" y="1057"/>
                  <a:pt x="5244" y="1057"/>
                </a:cubicBezTo>
                <a:cubicBezTo>
                  <a:pt x="6756" y="1057"/>
                  <a:pt x="8039" y="2112"/>
                  <a:pt x="8338" y="3571"/>
                </a:cubicBezTo>
                <a:cubicBezTo>
                  <a:pt x="8620" y="5013"/>
                  <a:pt x="7952" y="6472"/>
                  <a:pt x="6685" y="7193"/>
                </a:cubicBezTo>
                <a:cubicBezTo>
                  <a:pt x="6087" y="7551"/>
                  <a:pt x="5453" y="7713"/>
                  <a:pt x="4837" y="7713"/>
                </a:cubicBezTo>
                <a:cubicBezTo>
                  <a:pt x="2848" y="7713"/>
                  <a:pt x="1051" y="6024"/>
                  <a:pt x="1252" y="3782"/>
                </a:cubicBezTo>
                <a:cubicBezTo>
                  <a:pt x="1391" y="2327"/>
                  <a:pt x="2604" y="651"/>
                  <a:pt x="4186" y="651"/>
                </a:cubicBezTo>
                <a:cubicBezTo>
                  <a:pt x="4210" y="651"/>
                  <a:pt x="4234" y="651"/>
                  <a:pt x="4259" y="652"/>
                </a:cubicBezTo>
                <a:cubicBezTo>
                  <a:pt x="4265" y="652"/>
                  <a:pt x="4270" y="653"/>
                  <a:pt x="4276" y="653"/>
                </a:cubicBezTo>
                <a:cubicBezTo>
                  <a:pt x="4681" y="653"/>
                  <a:pt x="4675" y="19"/>
                  <a:pt x="4259" y="2"/>
                </a:cubicBezTo>
                <a:cubicBezTo>
                  <a:pt x="4230" y="1"/>
                  <a:pt x="4202" y="0"/>
                  <a:pt x="4173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57"/>
          <p:cNvSpPr/>
          <p:nvPr/>
        </p:nvSpPr>
        <p:spPr>
          <a:xfrm>
            <a:off x="8141761" y="304119"/>
            <a:ext cx="145199" cy="193977"/>
          </a:xfrm>
          <a:custGeom>
            <a:avLst/>
            <a:gdLst/>
            <a:ahLst/>
            <a:cxnLst/>
            <a:rect l="l" t="t" r="r" b="b"/>
            <a:pathLst>
              <a:path w="3841" h="5131" extrusionOk="0">
                <a:moveTo>
                  <a:pt x="2658" y="645"/>
                </a:moveTo>
                <a:cubicBezTo>
                  <a:pt x="2520" y="742"/>
                  <a:pt x="2392" y="853"/>
                  <a:pt x="2276" y="976"/>
                </a:cubicBezTo>
                <a:cubicBezTo>
                  <a:pt x="2190" y="1079"/>
                  <a:pt x="2121" y="1192"/>
                  <a:pt x="2071" y="1313"/>
                </a:cubicBezTo>
                <a:lnTo>
                  <a:pt x="2071" y="1313"/>
                </a:lnTo>
                <a:cubicBezTo>
                  <a:pt x="2046" y="1295"/>
                  <a:pt x="2020" y="1280"/>
                  <a:pt x="1993" y="1267"/>
                </a:cubicBezTo>
                <a:lnTo>
                  <a:pt x="1993" y="1267"/>
                </a:lnTo>
                <a:cubicBezTo>
                  <a:pt x="2057" y="1094"/>
                  <a:pt x="2152" y="938"/>
                  <a:pt x="2293" y="818"/>
                </a:cubicBezTo>
                <a:cubicBezTo>
                  <a:pt x="2387" y="746"/>
                  <a:pt x="2520" y="679"/>
                  <a:pt x="2658" y="645"/>
                </a:cubicBezTo>
                <a:close/>
                <a:moveTo>
                  <a:pt x="2014" y="2063"/>
                </a:moveTo>
                <a:lnTo>
                  <a:pt x="2014" y="2063"/>
                </a:lnTo>
                <a:cubicBezTo>
                  <a:pt x="2018" y="2082"/>
                  <a:pt x="2024" y="2101"/>
                  <a:pt x="2029" y="2119"/>
                </a:cubicBezTo>
                <a:cubicBezTo>
                  <a:pt x="2117" y="2260"/>
                  <a:pt x="2188" y="2418"/>
                  <a:pt x="2258" y="2594"/>
                </a:cubicBezTo>
                <a:cubicBezTo>
                  <a:pt x="2276" y="2752"/>
                  <a:pt x="2065" y="2893"/>
                  <a:pt x="1959" y="3016"/>
                </a:cubicBezTo>
                <a:lnTo>
                  <a:pt x="1346" y="3706"/>
                </a:lnTo>
                <a:lnTo>
                  <a:pt x="1346" y="3706"/>
                </a:lnTo>
                <a:cubicBezTo>
                  <a:pt x="1345" y="3699"/>
                  <a:pt x="1344" y="3691"/>
                  <a:pt x="1344" y="3684"/>
                </a:cubicBezTo>
                <a:cubicBezTo>
                  <a:pt x="1344" y="3654"/>
                  <a:pt x="1342" y="3623"/>
                  <a:pt x="1338" y="3594"/>
                </a:cubicBezTo>
                <a:lnTo>
                  <a:pt x="1338" y="3594"/>
                </a:lnTo>
                <a:cubicBezTo>
                  <a:pt x="1365" y="3500"/>
                  <a:pt x="1394" y="3408"/>
                  <a:pt x="1426" y="3316"/>
                </a:cubicBezTo>
                <a:lnTo>
                  <a:pt x="1426" y="3316"/>
                </a:lnTo>
                <a:cubicBezTo>
                  <a:pt x="1564" y="3205"/>
                  <a:pt x="1679" y="3067"/>
                  <a:pt x="1783" y="2911"/>
                </a:cubicBezTo>
                <a:cubicBezTo>
                  <a:pt x="1849" y="2714"/>
                  <a:pt x="1875" y="2507"/>
                  <a:pt x="1877" y="2298"/>
                </a:cubicBezTo>
                <a:lnTo>
                  <a:pt x="1877" y="2298"/>
                </a:lnTo>
                <a:cubicBezTo>
                  <a:pt x="1921" y="2219"/>
                  <a:pt x="1966" y="2141"/>
                  <a:pt x="2014" y="2063"/>
                </a:cubicBezTo>
                <a:close/>
                <a:moveTo>
                  <a:pt x="2768" y="0"/>
                </a:moveTo>
                <a:cubicBezTo>
                  <a:pt x="2576" y="0"/>
                  <a:pt x="2384" y="43"/>
                  <a:pt x="2205" y="132"/>
                </a:cubicBezTo>
                <a:cubicBezTo>
                  <a:pt x="1677" y="365"/>
                  <a:pt x="1396" y="900"/>
                  <a:pt x="1289" y="1445"/>
                </a:cubicBezTo>
                <a:lnTo>
                  <a:pt x="1289" y="1445"/>
                </a:lnTo>
                <a:cubicBezTo>
                  <a:pt x="1284" y="1453"/>
                  <a:pt x="1278" y="1461"/>
                  <a:pt x="1273" y="1469"/>
                </a:cubicBezTo>
                <a:cubicBezTo>
                  <a:pt x="1226" y="1553"/>
                  <a:pt x="1219" y="1648"/>
                  <a:pt x="1247" y="1731"/>
                </a:cubicBezTo>
                <a:lnTo>
                  <a:pt x="1247" y="1731"/>
                </a:lnTo>
                <a:cubicBezTo>
                  <a:pt x="1233" y="1852"/>
                  <a:pt x="1221" y="1984"/>
                  <a:pt x="1221" y="2116"/>
                </a:cubicBezTo>
                <a:lnTo>
                  <a:pt x="1221" y="2116"/>
                </a:lnTo>
                <a:cubicBezTo>
                  <a:pt x="1071" y="2401"/>
                  <a:pt x="941" y="2695"/>
                  <a:pt x="831" y="2996"/>
                </a:cubicBezTo>
                <a:lnTo>
                  <a:pt x="831" y="2996"/>
                </a:lnTo>
                <a:cubicBezTo>
                  <a:pt x="812" y="3012"/>
                  <a:pt x="793" y="3030"/>
                  <a:pt x="775" y="3047"/>
                </a:cubicBezTo>
                <a:lnTo>
                  <a:pt x="775" y="3047"/>
                </a:lnTo>
                <a:cubicBezTo>
                  <a:pt x="660" y="3053"/>
                  <a:pt x="550" y="3099"/>
                  <a:pt x="464" y="3174"/>
                </a:cubicBezTo>
                <a:cubicBezTo>
                  <a:pt x="71" y="3502"/>
                  <a:pt x="0" y="4278"/>
                  <a:pt x="324" y="4682"/>
                </a:cubicBezTo>
                <a:lnTo>
                  <a:pt x="324" y="4682"/>
                </a:lnTo>
                <a:cubicBezTo>
                  <a:pt x="380" y="4809"/>
                  <a:pt x="461" y="4929"/>
                  <a:pt x="570" y="5038"/>
                </a:cubicBezTo>
                <a:cubicBezTo>
                  <a:pt x="631" y="5099"/>
                  <a:pt x="715" y="5130"/>
                  <a:pt x="800" y="5130"/>
                </a:cubicBezTo>
                <a:cubicBezTo>
                  <a:pt x="910" y="5130"/>
                  <a:pt x="1020" y="5077"/>
                  <a:pt x="1080" y="4968"/>
                </a:cubicBezTo>
                <a:cubicBezTo>
                  <a:pt x="1130" y="4883"/>
                  <a:pt x="1174" y="4794"/>
                  <a:pt x="1210" y="4703"/>
                </a:cubicBezTo>
                <a:lnTo>
                  <a:pt x="1210" y="4703"/>
                </a:lnTo>
                <a:cubicBezTo>
                  <a:pt x="1213" y="4703"/>
                  <a:pt x="1216" y="4703"/>
                  <a:pt x="1218" y="4703"/>
                </a:cubicBezTo>
                <a:cubicBezTo>
                  <a:pt x="1291" y="4703"/>
                  <a:pt x="1366" y="4672"/>
                  <a:pt x="1432" y="4599"/>
                </a:cubicBezTo>
                <a:lnTo>
                  <a:pt x="1467" y="4616"/>
                </a:lnTo>
                <a:lnTo>
                  <a:pt x="2399" y="3561"/>
                </a:lnTo>
                <a:cubicBezTo>
                  <a:pt x="2680" y="3245"/>
                  <a:pt x="3032" y="2946"/>
                  <a:pt x="2926" y="2471"/>
                </a:cubicBezTo>
                <a:cubicBezTo>
                  <a:pt x="2838" y="2155"/>
                  <a:pt x="2539" y="1908"/>
                  <a:pt x="2698" y="1557"/>
                </a:cubicBezTo>
                <a:cubicBezTo>
                  <a:pt x="2856" y="1223"/>
                  <a:pt x="3295" y="1064"/>
                  <a:pt x="3629" y="906"/>
                </a:cubicBezTo>
                <a:cubicBezTo>
                  <a:pt x="3788" y="818"/>
                  <a:pt x="3840" y="625"/>
                  <a:pt x="3753" y="466"/>
                </a:cubicBezTo>
                <a:cubicBezTo>
                  <a:pt x="3508" y="164"/>
                  <a:pt x="3141" y="0"/>
                  <a:pt x="2768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57"/>
          <p:cNvSpPr/>
          <p:nvPr/>
        </p:nvSpPr>
        <p:spPr>
          <a:xfrm>
            <a:off x="8229767" y="446035"/>
            <a:ext cx="100403" cy="138555"/>
          </a:xfrm>
          <a:custGeom>
            <a:avLst/>
            <a:gdLst/>
            <a:ahLst/>
            <a:cxnLst/>
            <a:rect l="l" t="t" r="r" b="b"/>
            <a:pathLst>
              <a:path w="2656" h="3665" extrusionOk="0">
                <a:moveTo>
                  <a:pt x="2269" y="1"/>
                </a:moveTo>
                <a:cubicBezTo>
                  <a:pt x="1565" y="71"/>
                  <a:pt x="1196" y="722"/>
                  <a:pt x="1020" y="1355"/>
                </a:cubicBezTo>
                <a:cubicBezTo>
                  <a:pt x="967" y="1618"/>
                  <a:pt x="879" y="1900"/>
                  <a:pt x="774" y="2163"/>
                </a:cubicBezTo>
                <a:cubicBezTo>
                  <a:pt x="739" y="2269"/>
                  <a:pt x="668" y="2374"/>
                  <a:pt x="581" y="2480"/>
                </a:cubicBezTo>
                <a:cubicBezTo>
                  <a:pt x="510" y="2550"/>
                  <a:pt x="422" y="2585"/>
                  <a:pt x="334" y="2621"/>
                </a:cubicBezTo>
                <a:cubicBezTo>
                  <a:pt x="141" y="2621"/>
                  <a:pt x="0" y="2761"/>
                  <a:pt x="0" y="2937"/>
                </a:cubicBezTo>
                <a:cubicBezTo>
                  <a:pt x="0" y="3130"/>
                  <a:pt x="141" y="3271"/>
                  <a:pt x="334" y="3271"/>
                </a:cubicBezTo>
                <a:lnTo>
                  <a:pt x="317" y="3254"/>
                </a:lnTo>
                <a:cubicBezTo>
                  <a:pt x="603" y="3219"/>
                  <a:pt x="831" y="3098"/>
                  <a:pt x="1013" y="2925"/>
                </a:cubicBezTo>
                <a:lnTo>
                  <a:pt x="1013" y="2925"/>
                </a:lnTo>
                <a:cubicBezTo>
                  <a:pt x="1011" y="2958"/>
                  <a:pt x="1013" y="2991"/>
                  <a:pt x="1020" y="3025"/>
                </a:cubicBezTo>
                <a:cubicBezTo>
                  <a:pt x="1055" y="3236"/>
                  <a:pt x="1161" y="3429"/>
                  <a:pt x="1319" y="3570"/>
                </a:cubicBezTo>
                <a:cubicBezTo>
                  <a:pt x="1387" y="3638"/>
                  <a:pt x="1476" y="3664"/>
                  <a:pt x="1562" y="3664"/>
                </a:cubicBezTo>
                <a:cubicBezTo>
                  <a:pt x="1587" y="3664"/>
                  <a:pt x="1612" y="3662"/>
                  <a:pt x="1636" y="3658"/>
                </a:cubicBezTo>
                <a:lnTo>
                  <a:pt x="1934" y="3552"/>
                </a:lnTo>
                <a:cubicBezTo>
                  <a:pt x="2304" y="3447"/>
                  <a:pt x="2233" y="2919"/>
                  <a:pt x="1847" y="2902"/>
                </a:cubicBezTo>
                <a:cubicBezTo>
                  <a:pt x="1811" y="2884"/>
                  <a:pt x="1811" y="2867"/>
                  <a:pt x="1794" y="2849"/>
                </a:cubicBezTo>
                <a:cubicBezTo>
                  <a:pt x="1776" y="2779"/>
                  <a:pt x="1776" y="2691"/>
                  <a:pt x="1794" y="2621"/>
                </a:cubicBezTo>
                <a:cubicBezTo>
                  <a:pt x="1864" y="2374"/>
                  <a:pt x="1952" y="2146"/>
                  <a:pt x="2040" y="1917"/>
                </a:cubicBezTo>
                <a:cubicBezTo>
                  <a:pt x="2233" y="1425"/>
                  <a:pt x="2409" y="915"/>
                  <a:pt x="2603" y="423"/>
                </a:cubicBezTo>
                <a:cubicBezTo>
                  <a:pt x="2655" y="212"/>
                  <a:pt x="2497" y="1"/>
                  <a:pt x="2269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57"/>
          <p:cNvSpPr/>
          <p:nvPr/>
        </p:nvSpPr>
        <p:spPr>
          <a:xfrm>
            <a:off x="8336978" y="328087"/>
            <a:ext cx="89554" cy="138782"/>
          </a:xfrm>
          <a:custGeom>
            <a:avLst/>
            <a:gdLst/>
            <a:ahLst/>
            <a:cxnLst/>
            <a:rect l="l" t="t" r="r" b="b"/>
            <a:pathLst>
              <a:path w="2369" h="3671" extrusionOk="0">
                <a:moveTo>
                  <a:pt x="1189" y="1335"/>
                </a:moveTo>
                <a:cubicBezTo>
                  <a:pt x="1276" y="1426"/>
                  <a:pt x="1353" y="1525"/>
                  <a:pt x="1420" y="1631"/>
                </a:cubicBezTo>
                <a:lnTo>
                  <a:pt x="1420" y="1631"/>
                </a:lnTo>
                <a:cubicBezTo>
                  <a:pt x="1393" y="1605"/>
                  <a:pt x="1365" y="1583"/>
                  <a:pt x="1335" y="1563"/>
                </a:cubicBezTo>
                <a:lnTo>
                  <a:pt x="1335" y="1563"/>
                </a:lnTo>
                <a:cubicBezTo>
                  <a:pt x="1323" y="1538"/>
                  <a:pt x="1307" y="1515"/>
                  <a:pt x="1287" y="1494"/>
                </a:cubicBezTo>
                <a:lnTo>
                  <a:pt x="1287" y="1494"/>
                </a:lnTo>
                <a:lnTo>
                  <a:pt x="1296" y="1485"/>
                </a:lnTo>
                <a:cubicBezTo>
                  <a:pt x="1276" y="1465"/>
                  <a:pt x="1256" y="1444"/>
                  <a:pt x="1236" y="1422"/>
                </a:cubicBezTo>
                <a:lnTo>
                  <a:pt x="1236" y="1422"/>
                </a:lnTo>
                <a:cubicBezTo>
                  <a:pt x="1219" y="1394"/>
                  <a:pt x="1203" y="1365"/>
                  <a:pt x="1189" y="1335"/>
                </a:cubicBezTo>
                <a:close/>
                <a:moveTo>
                  <a:pt x="1688" y="2376"/>
                </a:moveTo>
                <a:cubicBezTo>
                  <a:pt x="1694" y="2425"/>
                  <a:pt x="1698" y="2473"/>
                  <a:pt x="1701" y="2523"/>
                </a:cubicBezTo>
                <a:cubicBezTo>
                  <a:pt x="1717" y="2669"/>
                  <a:pt x="1703" y="2816"/>
                  <a:pt x="1673" y="2962"/>
                </a:cubicBezTo>
                <a:lnTo>
                  <a:pt x="1673" y="2962"/>
                </a:lnTo>
                <a:cubicBezTo>
                  <a:pt x="1631" y="2798"/>
                  <a:pt x="1634" y="2634"/>
                  <a:pt x="1683" y="2470"/>
                </a:cubicBezTo>
                <a:cubicBezTo>
                  <a:pt x="1686" y="2439"/>
                  <a:pt x="1687" y="2408"/>
                  <a:pt x="1688" y="2376"/>
                </a:cubicBezTo>
                <a:close/>
                <a:moveTo>
                  <a:pt x="1757" y="3005"/>
                </a:moveTo>
                <a:cubicBezTo>
                  <a:pt x="1766" y="3005"/>
                  <a:pt x="1750" y="3025"/>
                  <a:pt x="1742" y="3025"/>
                </a:cubicBezTo>
                <a:cubicBezTo>
                  <a:pt x="1738" y="3025"/>
                  <a:pt x="1736" y="3023"/>
                  <a:pt x="1736" y="3015"/>
                </a:cubicBezTo>
                <a:cubicBezTo>
                  <a:pt x="1747" y="3008"/>
                  <a:pt x="1754" y="3005"/>
                  <a:pt x="1757" y="3005"/>
                </a:cubicBezTo>
                <a:close/>
                <a:moveTo>
                  <a:pt x="622" y="1"/>
                </a:moveTo>
                <a:cubicBezTo>
                  <a:pt x="474" y="1"/>
                  <a:pt x="339" y="87"/>
                  <a:pt x="294" y="237"/>
                </a:cubicBezTo>
                <a:cubicBezTo>
                  <a:pt x="292" y="248"/>
                  <a:pt x="291" y="259"/>
                  <a:pt x="289" y="269"/>
                </a:cubicBezTo>
                <a:lnTo>
                  <a:pt x="289" y="269"/>
                </a:lnTo>
                <a:cubicBezTo>
                  <a:pt x="160" y="344"/>
                  <a:pt x="89" y="492"/>
                  <a:pt x="118" y="641"/>
                </a:cubicBezTo>
                <a:cubicBezTo>
                  <a:pt x="136" y="726"/>
                  <a:pt x="158" y="810"/>
                  <a:pt x="184" y="892"/>
                </a:cubicBezTo>
                <a:lnTo>
                  <a:pt x="184" y="892"/>
                </a:lnTo>
                <a:cubicBezTo>
                  <a:pt x="133" y="1194"/>
                  <a:pt x="82" y="1495"/>
                  <a:pt x="30" y="1802"/>
                </a:cubicBezTo>
                <a:cubicBezTo>
                  <a:pt x="0" y="1983"/>
                  <a:pt x="138" y="2228"/>
                  <a:pt x="333" y="2228"/>
                </a:cubicBezTo>
                <a:cubicBezTo>
                  <a:pt x="366" y="2228"/>
                  <a:pt x="400" y="2221"/>
                  <a:pt x="435" y="2206"/>
                </a:cubicBezTo>
                <a:cubicBezTo>
                  <a:pt x="556" y="2152"/>
                  <a:pt x="730" y="2078"/>
                  <a:pt x="859" y="2078"/>
                </a:cubicBezTo>
                <a:cubicBezTo>
                  <a:pt x="898" y="2078"/>
                  <a:pt x="934" y="2084"/>
                  <a:pt x="962" y="2101"/>
                </a:cubicBezTo>
                <a:cubicBezTo>
                  <a:pt x="997" y="2136"/>
                  <a:pt x="1015" y="2171"/>
                  <a:pt x="1015" y="2224"/>
                </a:cubicBezTo>
                <a:cubicBezTo>
                  <a:pt x="1033" y="2312"/>
                  <a:pt x="1033" y="2400"/>
                  <a:pt x="1015" y="2488"/>
                </a:cubicBezTo>
                <a:cubicBezTo>
                  <a:pt x="962" y="2751"/>
                  <a:pt x="997" y="3033"/>
                  <a:pt x="1103" y="3279"/>
                </a:cubicBezTo>
                <a:cubicBezTo>
                  <a:pt x="1208" y="3490"/>
                  <a:pt x="1419" y="3631"/>
                  <a:pt x="1666" y="3666"/>
                </a:cubicBezTo>
                <a:cubicBezTo>
                  <a:pt x="1695" y="3669"/>
                  <a:pt x="1723" y="3671"/>
                  <a:pt x="1750" y="3671"/>
                </a:cubicBezTo>
                <a:cubicBezTo>
                  <a:pt x="2258" y="3671"/>
                  <a:pt x="2369" y="3063"/>
                  <a:pt x="2369" y="2646"/>
                </a:cubicBezTo>
                <a:cubicBezTo>
                  <a:pt x="2369" y="2189"/>
                  <a:pt x="2264" y="1749"/>
                  <a:pt x="2035" y="1362"/>
                </a:cubicBezTo>
                <a:cubicBezTo>
                  <a:pt x="1789" y="940"/>
                  <a:pt x="1419" y="589"/>
                  <a:pt x="980" y="378"/>
                </a:cubicBezTo>
                <a:cubicBezTo>
                  <a:pt x="965" y="369"/>
                  <a:pt x="950" y="361"/>
                  <a:pt x="934" y="355"/>
                </a:cubicBezTo>
                <a:lnTo>
                  <a:pt x="934" y="355"/>
                </a:lnTo>
                <a:cubicBezTo>
                  <a:pt x="938" y="200"/>
                  <a:pt x="839" y="55"/>
                  <a:pt x="699" y="8"/>
                </a:cubicBezTo>
                <a:cubicBezTo>
                  <a:pt x="673" y="3"/>
                  <a:pt x="647" y="1"/>
                  <a:pt x="62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57"/>
          <p:cNvSpPr/>
          <p:nvPr/>
        </p:nvSpPr>
        <p:spPr>
          <a:xfrm>
            <a:off x="7482883" y="232141"/>
            <a:ext cx="52281" cy="209288"/>
          </a:xfrm>
          <a:custGeom>
            <a:avLst/>
            <a:gdLst/>
            <a:ahLst/>
            <a:cxnLst/>
            <a:rect l="l" t="t" r="r" b="b"/>
            <a:pathLst>
              <a:path w="1383" h="5536" extrusionOk="0">
                <a:moveTo>
                  <a:pt x="390" y="1"/>
                </a:moveTo>
                <a:cubicBezTo>
                  <a:pt x="197" y="1"/>
                  <a:pt x="0" y="166"/>
                  <a:pt x="64" y="419"/>
                </a:cubicBezTo>
                <a:lnTo>
                  <a:pt x="81" y="419"/>
                </a:lnTo>
                <a:cubicBezTo>
                  <a:pt x="503" y="1984"/>
                  <a:pt x="732" y="3601"/>
                  <a:pt x="697" y="5219"/>
                </a:cubicBezTo>
                <a:cubicBezTo>
                  <a:pt x="697" y="5430"/>
                  <a:pt x="864" y="5536"/>
                  <a:pt x="1031" y="5536"/>
                </a:cubicBezTo>
                <a:cubicBezTo>
                  <a:pt x="1198" y="5536"/>
                  <a:pt x="1365" y="5430"/>
                  <a:pt x="1365" y="5219"/>
                </a:cubicBezTo>
                <a:cubicBezTo>
                  <a:pt x="1382" y="3531"/>
                  <a:pt x="1154" y="1861"/>
                  <a:pt x="697" y="243"/>
                </a:cubicBezTo>
                <a:cubicBezTo>
                  <a:pt x="647" y="74"/>
                  <a:pt x="519" y="1"/>
                  <a:pt x="390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57"/>
          <p:cNvSpPr/>
          <p:nvPr/>
        </p:nvSpPr>
        <p:spPr>
          <a:xfrm>
            <a:off x="7414799" y="323286"/>
            <a:ext cx="199597" cy="56329"/>
          </a:xfrm>
          <a:custGeom>
            <a:avLst/>
            <a:gdLst/>
            <a:ahLst/>
            <a:cxnLst/>
            <a:rect l="l" t="t" r="r" b="b"/>
            <a:pathLst>
              <a:path w="5280" h="1490" extrusionOk="0">
                <a:moveTo>
                  <a:pt x="4803" y="1"/>
                </a:moveTo>
                <a:cubicBezTo>
                  <a:pt x="4775" y="1"/>
                  <a:pt x="4745" y="4"/>
                  <a:pt x="4713" y="12"/>
                </a:cubicBezTo>
                <a:cubicBezTo>
                  <a:pt x="3271" y="381"/>
                  <a:pt x="1812" y="645"/>
                  <a:pt x="335" y="821"/>
                </a:cubicBezTo>
                <a:cubicBezTo>
                  <a:pt x="159" y="821"/>
                  <a:pt x="18" y="979"/>
                  <a:pt x="1" y="1155"/>
                </a:cubicBezTo>
                <a:cubicBezTo>
                  <a:pt x="1" y="1331"/>
                  <a:pt x="159" y="1489"/>
                  <a:pt x="335" y="1489"/>
                </a:cubicBezTo>
                <a:cubicBezTo>
                  <a:pt x="1865" y="1313"/>
                  <a:pt x="3394" y="1032"/>
                  <a:pt x="4889" y="645"/>
                </a:cubicBezTo>
                <a:cubicBezTo>
                  <a:pt x="5280" y="564"/>
                  <a:pt x="5158" y="1"/>
                  <a:pt x="480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57"/>
          <p:cNvSpPr/>
          <p:nvPr/>
        </p:nvSpPr>
        <p:spPr>
          <a:xfrm>
            <a:off x="7459180" y="273234"/>
            <a:ext cx="127357" cy="147818"/>
          </a:xfrm>
          <a:custGeom>
            <a:avLst/>
            <a:gdLst/>
            <a:ahLst/>
            <a:cxnLst/>
            <a:rect l="l" t="t" r="r" b="b"/>
            <a:pathLst>
              <a:path w="3369" h="3910" extrusionOk="0">
                <a:moveTo>
                  <a:pt x="2901" y="1"/>
                </a:moveTo>
                <a:cubicBezTo>
                  <a:pt x="2826" y="1"/>
                  <a:pt x="2747" y="32"/>
                  <a:pt x="2678" y="105"/>
                </a:cubicBezTo>
                <a:cubicBezTo>
                  <a:pt x="1711" y="1108"/>
                  <a:pt x="867" y="2215"/>
                  <a:pt x="146" y="3411"/>
                </a:cubicBezTo>
                <a:cubicBezTo>
                  <a:pt x="1" y="3677"/>
                  <a:pt x="212" y="3909"/>
                  <a:pt x="433" y="3909"/>
                </a:cubicBezTo>
                <a:cubicBezTo>
                  <a:pt x="534" y="3909"/>
                  <a:pt x="637" y="3861"/>
                  <a:pt x="708" y="3745"/>
                </a:cubicBezTo>
                <a:cubicBezTo>
                  <a:pt x="1394" y="2602"/>
                  <a:pt x="2220" y="1530"/>
                  <a:pt x="3152" y="563"/>
                </a:cubicBezTo>
                <a:cubicBezTo>
                  <a:pt x="3368" y="333"/>
                  <a:pt x="3150" y="1"/>
                  <a:pt x="290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57"/>
          <p:cNvSpPr/>
          <p:nvPr/>
        </p:nvSpPr>
        <p:spPr>
          <a:xfrm>
            <a:off x="7441526" y="299696"/>
            <a:ext cx="176160" cy="108425"/>
          </a:xfrm>
          <a:custGeom>
            <a:avLst/>
            <a:gdLst/>
            <a:ahLst/>
            <a:cxnLst/>
            <a:rect l="l" t="t" r="r" b="b"/>
            <a:pathLst>
              <a:path w="4660" h="2868" extrusionOk="0">
                <a:moveTo>
                  <a:pt x="412" y="1"/>
                </a:moveTo>
                <a:cubicBezTo>
                  <a:pt x="94" y="1"/>
                  <a:pt x="0" y="527"/>
                  <a:pt x="349" y="654"/>
                </a:cubicBezTo>
                <a:cubicBezTo>
                  <a:pt x="1685" y="1093"/>
                  <a:pt x="2916" y="1814"/>
                  <a:pt x="3954" y="2781"/>
                </a:cubicBezTo>
                <a:cubicBezTo>
                  <a:pt x="4018" y="2842"/>
                  <a:pt x="4090" y="2867"/>
                  <a:pt x="4161" y="2867"/>
                </a:cubicBezTo>
                <a:cubicBezTo>
                  <a:pt x="4420" y="2867"/>
                  <a:pt x="4659" y="2527"/>
                  <a:pt x="4411" y="2307"/>
                </a:cubicBezTo>
                <a:cubicBezTo>
                  <a:pt x="3285" y="1269"/>
                  <a:pt x="1967" y="496"/>
                  <a:pt x="525" y="21"/>
                </a:cubicBezTo>
                <a:cubicBezTo>
                  <a:pt x="485" y="7"/>
                  <a:pt x="447" y="1"/>
                  <a:pt x="41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57"/>
          <p:cNvSpPr/>
          <p:nvPr/>
        </p:nvSpPr>
        <p:spPr>
          <a:xfrm>
            <a:off x="7856193" y="137593"/>
            <a:ext cx="139605" cy="107744"/>
          </a:xfrm>
          <a:custGeom>
            <a:avLst/>
            <a:gdLst/>
            <a:ahLst/>
            <a:cxnLst/>
            <a:rect l="l" t="t" r="r" b="b"/>
            <a:pathLst>
              <a:path w="3693" h="2850" extrusionOk="0">
                <a:moveTo>
                  <a:pt x="1847" y="1"/>
                </a:moveTo>
                <a:cubicBezTo>
                  <a:pt x="18" y="1"/>
                  <a:pt x="0" y="2849"/>
                  <a:pt x="1847" y="2849"/>
                </a:cubicBezTo>
                <a:cubicBezTo>
                  <a:pt x="3693" y="2849"/>
                  <a:pt x="3693" y="1"/>
                  <a:pt x="1847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57"/>
          <p:cNvSpPr/>
          <p:nvPr/>
        </p:nvSpPr>
        <p:spPr>
          <a:xfrm>
            <a:off x="7401530" y="897376"/>
            <a:ext cx="85774" cy="66537"/>
          </a:xfrm>
          <a:custGeom>
            <a:avLst/>
            <a:gdLst/>
            <a:ahLst/>
            <a:cxnLst/>
            <a:rect l="l" t="t" r="r" b="b"/>
            <a:pathLst>
              <a:path w="2269" h="1760" extrusionOk="0">
                <a:moveTo>
                  <a:pt x="1126" y="1"/>
                </a:moveTo>
                <a:cubicBezTo>
                  <a:pt x="0" y="1"/>
                  <a:pt x="0" y="1759"/>
                  <a:pt x="1126" y="1759"/>
                </a:cubicBezTo>
                <a:cubicBezTo>
                  <a:pt x="2268" y="1759"/>
                  <a:pt x="2268" y="1"/>
                  <a:pt x="1126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57"/>
          <p:cNvSpPr/>
          <p:nvPr/>
        </p:nvSpPr>
        <p:spPr>
          <a:xfrm>
            <a:off x="2821434" y="4003903"/>
            <a:ext cx="25290" cy="20037"/>
          </a:xfrm>
          <a:custGeom>
            <a:avLst/>
            <a:gdLst/>
            <a:ahLst/>
            <a:cxnLst/>
            <a:rect l="l" t="t" r="r" b="b"/>
            <a:pathLst>
              <a:path w="669" h="530" extrusionOk="0">
                <a:moveTo>
                  <a:pt x="159" y="1"/>
                </a:moveTo>
                <a:cubicBezTo>
                  <a:pt x="71" y="1"/>
                  <a:pt x="0" y="53"/>
                  <a:pt x="18" y="124"/>
                </a:cubicBezTo>
                <a:cubicBezTo>
                  <a:pt x="18" y="343"/>
                  <a:pt x="195" y="529"/>
                  <a:pt x="426" y="529"/>
                </a:cubicBezTo>
                <a:cubicBezTo>
                  <a:pt x="437" y="529"/>
                  <a:pt x="447" y="529"/>
                  <a:pt x="457" y="528"/>
                </a:cubicBezTo>
                <a:cubicBezTo>
                  <a:pt x="563" y="528"/>
                  <a:pt x="668" y="475"/>
                  <a:pt x="651" y="370"/>
                </a:cubicBezTo>
                <a:cubicBezTo>
                  <a:pt x="581" y="124"/>
                  <a:pt x="352" y="71"/>
                  <a:pt x="159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57"/>
          <p:cNvSpPr/>
          <p:nvPr/>
        </p:nvSpPr>
        <p:spPr>
          <a:xfrm>
            <a:off x="7514524" y="425432"/>
            <a:ext cx="6691" cy="6691"/>
          </a:xfrm>
          <a:custGeom>
            <a:avLst/>
            <a:gdLst/>
            <a:ahLst/>
            <a:cxnLst/>
            <a:rect l="l" t="t" r="r" b="b"/>
            <a:pathLst>
              <a:path w="177" h="177" extrusionOk="0">
                <a:moveTo>
                  <a:pt x="88" y="1"/>
                </a:moveTo>
                <a:cubicBezTo>
                  <a:pt x="53" y="18"/>
                  <a:pt x="0" y="53"/>
                  <a:pt x="0" y="88"/>
                </a:cubicBezTo>
                <a:cubicBezTo>
                  <a:pt x="0" y="106"/>
                  <a:pt x="53" y="141"/>
                  <a:pt x="71" y="176"/>
                </a:cubicBezTo>
                <a:lnTo>
                  <a:pt x="176" y="88"/>
                </a:lnTo>
                <a:lnTo>
                  <a:pt x="88" y="1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57"/>
          <p:cNvSpPr/>
          <p:nvPr/>
        </p:nvSpPr>
        <p:spPr>
          <a:xfrm>
            <a:off x="2765598" y="3881608"/>
            <a:ext cx="9980" cy="13459"/>
          </a:xfrm>
          <a:custGeom>
            <a:avLst/>
            <a:gdLst/>
            <a:ahLst/>
            <a:cxnLst/>
            <a:rect l="l" t="t" r="r" b="b"/>
            <a:pathLst>
              <a:path w="264" h="356" extrusionOk="0">
                <a:moveTo>
                  <a:pt x="0" y="0"/>
                </a:moveTo>
                <a:cubicBezTo>
                  <a:pt x="35" y="123"/>
                  <a:pt x="35" y="282"/>
                  <a:pt x="176" y="352"/>
                </a:cubicBezTo>
                <a:cubicBezTo>
                  <a:pt x="176" y="354"/>
                  <a:pt x="178" y="355"/>
                  <a:pt x="181" y="355"/>
                </a:cubicBezTo>
                <a:cubicBezTo>
                  <a:pt x="199" y="355"/>
                  <a:pt x="264" y="314"/>
                  <a:pt x="264" y="299"/>
                </a:cubicBezTo>
                <a:cubicBezTo>
                  <a:pt x="264" y="141"/>
                  <a:pt x="123" y="71"/>
                  <a:pt x="18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57"/>
          <p:cNvSpPr/>
          <p:nvPr/>
        </p:nvSpPr>
        <p:spPr>
          <a:xfrm>
            <a:off x="2765598" y="3934760"/>
            <a:ext cx="6011" cy="6049"/>
          </a:xfrm>
          <a:custGeom>
            <a:avLst/>
            <a:gdLst/>
            <a:ahLst/>
            <a:cxnLst/>
            <a:rect l="l" t="t" r="r" b="b"/>
            <a:pathLst>
              <a:path w="159" h="160" extrusionOk="0">
                <a:moveTo>
                  <a:pt x="71" y="1"/>
                </a:moveTo>
                <a:cubicBezTo>
                  <a:pt x="53" y="36"/>
                  <a:pt x="0" y="71"/>
                  <a:pt x="18" y="89"/>
                </a:cubicBezTo>
                <a:cubicBezTo>
                  <a:pt x="18" y="124"/>
                  <a:pt x="71" y="142"/>
                  <a:pt x="106" y="159"/>
                </a:cubicBezTo>
                <a:cubicBezTo>
                  <a:pt x="123" y="124"/>
                  <a:pt x="158" y="89"/>
                  <a:pt x="158" y="54"/>
                </a:cubicBezTo>
                <a:cubicBezTo>
                  <a:pt x="158" y="36"/>
                  <a:pt x="106" y="19"/>
                  <a:pt x="7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57"/>
          <p:cNvSpPr/>
          <p:nvPr/>
        </p:nvSpPr>
        <p:spPr>
          <a:xfrm>
            <a:off x="2768244" y="4021860"/>
            <a:ext cx="6691" cy="5520"/>
          </a:xfrm>
          <a:custGeom>
            <a:avLst/>
            <a:gdLst/>
            <a:ahLst/>
            <a:cxnLst/>
            <a:rect l="l" t="t" r="r" b="b"/>
            <a:pathLst>
              <a:path w="177" h="146" extrusionOk="0">
                <a:moveTo>
                  <a:pt x="71" y="0"/>
                </a:moveTo>
                <a:cubicBezTo>
                  <a:pt x="18" y="18"/>
                  <a:pt x="1" y="53"/>
                  <a:pt x="36" y="106"/>
                </a:cubicBezTo>
                <a:cubicBezTo>
                  <a:pt x="36" y="123"/>
                  <a:pt x="53" y="123"/>
                  <a:pt x="88" y="141"/>
                </a:cubicBezTo>
                <a:cubicBezTo>
                  <a:pt x="98" y="144"/>
                  <a:pt x="107" y="146"/>
                  <a:pt x="116" y="146"/>
                </a:cubicBezTo>
                <a:cubicBezTo>
                  <a:pt x="153" y="146"/>
                  <a:pt x="176" y="117"/>
                  <a:pt x="176" y="88"/>
                </a:cubicBezTo>
                <a:cubicBezTo>
                  <a:pt x="159" y="53"/>
                  <a:pt x="106" y="36"/>
                  <a:pt x="7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57"/>
          <p:cNvSpPr/>
          <p:nvPr/>
        </p:nvSpPr>
        <p:spPr>
          <a:xfrm>
            <a:off x="7931951" y="315083"/>
            <a:ext cx="38" cy="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57"/>
          <p:cNvSpPr/>
          <p:nvPr/>
        </p:nvSpPr>
        <p:spPr>
          <a:xfrm>
            <a:off x="2765598" y="3881608"/>
            <a:ext cx="38" cy="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9" name="Google Shape;1749;p57"/>
          <p:cNvGrpSpPr/>
          <p:nvPr/>
        </p:nvGrpSpPr>
        <p:grpSpPr>
          <a:xfrm>
            <a:off x="1853107" y="4155882"/>
            <a:ext cx="211278" cy="188118"/>
            <a:chOff x="7677382" y="806457"/>
            <a:chExt cx="211278" cy="188118"/>
          </a:xfrm>
        </p:grpSpPr>
        <p:sp>
          <p:nvSpPr>
            <p:cNvPr id="1750" name="Google Shape;1750;p57"/>
            <p:cNvSpPr/>
            <p:nvPr/>
          </p:nvSpPr>
          <p:spPr>
            <a:xfrm>
              <a:off x="7716017" y="806457"/>
              <a:ext cx="108720" cy="188118"/>
            </a:xfrm>
            <a:custGeom>
              <a:avLst/>
              <a:gdLst/>
              <a:ahLst/>
              <a:cxnLst/>
              <a:rect l="l" t="t" r="r" b="b"/>
              <a:pathLst>
                <a:path w="2876" h="4976" extrusionOk="0">
                  <a:moveTo>
                    <a:pt x="444" y="1"/>
                  </a:moveTo>
                  <a:cubicBezTo>
                    <a:pt x="228" y="1"/>
                    <a:pt x="1" y="241"/>
                    <a:pt x="121" y="507"/>
                  </a:cubicBezTo>
                  <a:lnTo>
                    <a:pt x="2179" y="4815"/>
                  </a:lnTo>
                  <a:cubicBezTo>
                    <a:pt x="2233" y="4928"/>
                    <a:pt x="2325" y="4975"/>
                    <a:pt x="2421" y="4975"/>
                  </a:cubicBezTo>
                  <a:cubicBezTo>
                    <a:pt x="2638" y="4975"/>
                    <a:pt x="2875" y="4736"/>
                    <a:pt x="2741" y="4481"/>
                  </a:cubicBezTo>
                  <a:lnTo>
                    <a:pt x="702" y="173"/>
                  </a:lnTo>
                  <a:cubicBezTo>
                    <a:pt x="641" y="51"/>
                    <a:pt x="544" y="1"/>
                    <a:pt x="4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7"/>
            <p:cNvSpPr/>
            <p:nvPr/>
          </p:nvSpPr>
          <p:spPr>
            <a:xfrm>
              <a:off x="7677722" y="841464"/>
              <a:ext cx="210938" cy="91488"/>
            </a:xfrm>
            <a:custGeom>
              <a:avLst/>
              <a:gdLst/>
              <a:ahLst/>
              <a:cxnLst/>
              <a:rect l="l" t="t" r="r" b="b"/>
              <a:pathLst>
                <a:path w="5580" h="2420" extrusionOk="0">
                  <a:moveTo>
                    <a:pt x="5164" y="0"/>
                  </a:moveTo>
                  <a:cubicBezTo>
                    <a:pt x="5130" y="0"/>
                    <a:pt x="5094" y="6"/>
                    <a:pt x="5055" y="20"/>
                  </a:cubicBezTo>
                  <a:lnTo>
                    <a:pt x="361" y="1761"/>
                  </a:lnTo>
                  <a:cubicBezTo>
                    <a:pt x="1" y="1902"/>
                    <a:pt x="100" y="2419"/>
                    <a:pt x="412" y="2419"/>
                  </a:cubicBezTo>
                  <a:cubicBezTo>
                    <a:pt x="451" y="2419"/>
                    <a:pt x="492" y="2411"/>
                    <a:pt x="536" y="2394"/>
                  </a:cubicBezTo>
                  <a:lnTo>
                    <a:pt x="5231" y="653"/>
                  </a:lnTo>
                  <a:cubicBezTo>
                    <a:pt x="5580" y="527"/>
                    <a:pt x="5472" y="0"/>
                    <a:pt x="51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7"/>
            <p:cNvSpPr/>
            <p:nvPr/>
          </p:nvSpPr>
          <p:spPr>
            <a:xfrm>
              <a:off x="7711292" y="815644"/>
              <a:ext cx="125542" cy="174168"/>
            </a:xfrm>
            <a:custGeom>
              <a:avLst/>
              <a:gdLst/>
              <a:ahLst/>
              <a:cxnLst/>
              <a:rect l="l" t="t" r="r" b="b"/>
              <a:pathLst>
                <a:path w="3321" h="4607" extrusionOk="0">
                  <a:moveTo>
                    <a:pt x="2855" y="0"/>
                  </a:moveTo>
                  <a:cubicBezTo>
                    <a:pt x="2802" y="0"/>
                    <a:pt x="2747" y="16"/>
                    <a:pt x="2690" y="53"/>
                  </a:cubicBezTo>
                  <a:cubicBezTo>
                    <a:pt x="1213" y="1002"/>
                    <a:pt x="246" y="2550"/>
                    <a:pt x="18" y="4273"/>
                  </a:cubicBezTo>
                  <a:cubicBezTo>
                    <a:pt x="0" y="4449"/>
                    <a:pt x="194" y="4607"/>
                    <a:pt x="352" y="4607"/>
                  </a:cubicBezTo>
                  <a:cubicBezTo>
                    <a:pt x="528" y="4607"/>
                    <a:pt x="668" y="4449"/>
                    <a:pt x="686" y="4273"/>
                  </a:cubicBezTo>
                  <a:cubicBezTo>
                    <a:pt x="897" y="2778"/>
                    <a:pt x="1741" y="1459"/>
                    <a:pt x="3024" y="633"/>
                  </a:cubicBezTo>
                  <a:cubicBezTo>
                    <a:pt x="3320" y="441"/>
                    <a:pt x="3131" y="0"/>
                    <a:pt x="28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7"/>
            <p:cNvSpPr/>
            <p:nvPr/>
          </p:nvSpPr>
          <p:spPr>
            <a:xfrm>
              <a:off x="7796350" y="821617"/>
              <a:ext cx="1361" cy="68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0"/>
                  </a:moveTo>
                  <a:lnTo>
                    <a:pt x="1" y="18"/>
                  </a:lnTo>
                  <a:lnTo>
                    <a:pt x="18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7"/>
            <p:cNvSpPr/>
            <p:nvPr/>
          </p:nvSpPr>
          <p:spPr>
            <a:xfrm>
              <a:off x="7797030" y="822259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7"/>
            <p:cNvSpPr/>
            <p:nvPr/>
          </p:nvSpPr>
          <p:spPr>
            <a:xfrm>
              <a:off x="7677382" y="855867"/>
              <a:ext cx="171510" cy="85288"/>
            </a:xfrm>
            <a:custGeom>
              <a:avLst/>
              <a:gdLst/>
              <a:ahLst/>
              <a:cxnLst/>
              <a:rect l="l" t="t" r="r" b="b"/>
              <a:pathLst>
                <a:path w="4537" h="2256" extrusionOk="0">
                  <a:moveTo>
                    <a:pt x="363" y="1"/>
                  </a:moveTo>
                  <a:cubicBezTo>
                    <a:pt x="252" y="1"/>
                    <a:pt x="147" y="55"/>
                    <a:pt x="88" y="149"/>
                  </a:cubicBezTo>
                  <a:cubicBezTo>
                    <a:pt x="0" y="308"/>
                    <a:pt x="53" y="519"/>
                    <a:pt x="211" y="606"/>
                  </a:cubicBezTo>
                  <a:lnTo>
                    <a:pt x="211" y="589"/>
                  </a:lnTo>
                  <a:lnTo>
                    <a:pt x="4027" y="2224"/>
                  </a:lnTo>
                  <a:cubicBezTo>
                    <a:pt x="4069" y="2245"/>
                    <a:pt x="4116" y="2255"/>
                    <a:pt x="4163" y="2255"/>
                  </a:cubicBezTo>
                  <a:cubicBezTo>
                    <a:pt x="4275" y="2255"/>
                    <a:pt x="4393" y="2200"/>
                    <a:pt x="4467" y="2101"/>
                  </a:cubicBezTo>
                  <a:cubicBezTo>
                    <a:pt x="4537" y="1943"/>
                    <a:pt x="4484" y="1749"/>
                    <a:pt x="4343" y="1661"/>
                  </a:cubicBezTo>
                  <a:lnTo>
                    <a:pt x="528" y="44"/>
                  </a:lnTo>
                  <a:cubicBezTo>
                    <a:pt x="475" y="14"/>
                    <a:pt x="418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6" name="Google Shape;1756;p57"/>
          <p:cNvSpPr/>
          <p:nvPr/>
        </p:nvSpPr>
        <p:spPr>
          <a:xfrm>
            <a:off x="502600" y="2953050"/>
            <a:ext cx="515350" cy="453050"/>
          </a:xfrm>
          <a:custGeom>
            <a:avLst/>
            <a:gdLst/>
            <a:ahLst/>
            <a:cxnLst/>
            <a:rect l="l" t="t" r="r" b="b"/>
            <a:pathLst>
              <a:path w="20614" h="18122" extrusionOk="0">
                <a:moveTo>
                  <a:pt x="10750" y="328"/>
                </a:moveTo>
                <a:cubicBezTo>
                  <a:pt x="12317" y="328"/>
                  <a:pt x="13852" y="703"/>
                  <a:pt x="15255" y="1453"/>
                </a:cubicBezTo>
                <a:cubicBezTo>
                  <a:pt x="17510" y="2673"/>
                  <a:pt x="19022" y="4902"/>
                  <a:pt x="19367" y="7449"/>
                </a:cubicBezTo>
                <a:cubicBezTo>
                  <a:pt x="19128" y="7263"/>
                  <a:pt x="18810" y="7210"/>
                  <a:pt x="18571" y="7024"/>
                </a:cubicBezTo>
                <a:cubicBezTo>
                  <a:pt x="18332" y="6839"/>
                  <a:pt x="18147" y="6626"/>
                  <a:pt x="18014" y="6361"/>
                </a:cubicBezTo>
                <a:cubicBezTo>
                  <a:pt x="17669" y="5777"/>
                  <a:pt x="17351" y="4928"/>
                  <a:pt x="16555" y="4875"/>
                </a:cubicBezTo>
                <a:cubicBezTo>
                  <a:pt x="16261" y="4875"/>
                  <a:pt x="15957" y="4956"/>
                  <a:pt x="15662" y="4956"/>
                </a:cubicBezTo>
                <a:cubicBezTo>
                  <a:pt x="15477" y="4956"/>
                  <a:pt x="15296" y="4924"/>
                  <a:pt x="15122" y="4822"/>
                </a:cubicBezTo>
                <a:cubicBezTo>
                  <a:pt x="14777" y="4610"/>
                  <a:pt x="14645" y="3973"/>
                  <a:pt x="14459" y="3629"/>
                </a:cubicBezTo>
                <a:cubicBezTo>
                  <a:pt x="14300" y="3204"/>
                  <a:pt x="14008" y="2859"/>
                  <a:pt x="13610" y="2620"/>
                </a:cubicBezTo>
                <a:cubicBezTo>
                  <a:pt x="13106" y="2355"/>
                  <a:pt x="12549" y="2169"/>
                  <a:pt x="11965" y="2063"/>
                </a:cubicBezTo>
                <a:cubicBezTo>
                  <a:pt x="11567" y="1957"/>
                  <a:pt x="11196" y="1798"/>
                  <a:pt x="10878" y="1559"/>
                </a:cubicBezTo>
                <a:cubicBezTo>
                  <a:pt x="10533" y="1241"/>
                  <a:pt x="10320" y="790"/>
                  <a:pt x="10294" y="339"/>
                </a:cubicBezTo>
                <a:cubicBezTo>
                  <a:pt x="10446" y="332"/>
                  <a:pt x="10598" y="328"/>
                  <a:pt x="10750" y="328"/>
                </a:cubicBezTo>
                <a:close/>
                <a:moveTo>
                  <a:pt x="9923" y="365"/>
                </a:moveTo>
                <a:cubicBezTo>
                  <a:pt x="9949" y="843"/>
                  <a:pt x="10135" y="1320"/>
                  <a:pt x="10453" y="1665"/>
                </a:cubicBezTo>
                <a:cubicBezTo>
                  <a:pt x="10825" y="2010"/>
                  <a:pt x="11276" y="2249"/>
                  <a:pt x="11753" y="2355"/>
                </a:cubicBezTo>
                <a:cubicBezTo>
                  <a:pt x="12443" y="2567"/>
                  <a:pt x="13239" y="2647"/>
                  <a:pt x="13769" y="3178"/>
                </a:cubicBezTo>
                <a:cubicBezTo>
                  <a:pt x="14273" y="3655"/>
                  <a:pt x="14300" y="4398"/>
                  <a:pt x="14724" y="4902"/>
                </a:cubicBezTo>
                <a:cubicBezTo>
                  <a:pt x="14959" y="5184"/>
                  <a:pt x="15319" y="5362"/>
                  <a:pt x="15675" y="5362"/>
                </a:cubicBezTo>
                <a:cubicBezTo>
                  <a:pt x="15721" y="5362"/>
                  <a:pt x="15767" y="5359"/>
                  <a:pt x="15812" y="5353"/>
                </a:cubicBezTo>
                <a:cubicBezTo>
                  <a:pt x="16069" y="5353"/>
                  <a:pt x="16314" y="5239"/>
                  <a:pt x="16563" y="5239"/>
                </a:cubicBezTo>
                <a:cubicBezTo>
                  <a:pt x="16674" y="5239"/>
                  <a:pt x="16786" y="5261"/>
                  <a:pt x="16900" y="5326"/>
                </a:cubicBezTo>
                <a:cubicBezTo>
                  <a:pt x="17112" y="5512"/>
                  <a:pt x="17298" y="5724"/>
                  <a:pt x="17430" y="5990"/>
                </a:cubicBezTo>
                <a:cubicBezTo>
                  <a:pt x="17590" y="6388"/>
                  <a:pt x="17828" y="6733"/>
                  <a:pt x="18094" y="7077"/>
                </a:cubicBezTo>
                <a:cubicBezTo>
                  <a:pt x="18306" y="7316"/>
                  <a:pt x="19314" y="7635"/>
                  <a:pt x="19287" y="7979"/>
                </a:cubicBezTo>
                <a:cubicBezTo>
                  <a:pt x="19261" y="8086"/>
                  <a:pt x="19341" y="8165"/>
                  <a:pt x="19447" y="8165"/>
                </a:cubicBezTo>
                <a:cubicBezTo>
                  <a:pt x="19500" y="9094"/>
                  <a:pt x="19394" y="10022"/>
                  <a:pt x="19155" y="10898"/>
                </a:cubicBezTo>
                <a:cubicBezTo>
                  <a:pt x="18651" y="12728"/>
                  <a:pt x="17590" y="14346"/>
                  <a:pt x="16104" y="15540"/>
                </a:cubicBezTo>
                <a:cubicBezTo>
                  <a:pt x="16104" y="15487"/>
                  <a:pt x="16051" y="15434"/>
                  <a:pt x="15998" y="15434"/>
                </a:cubicBezTo>
                <a:cubicBezTo>
                  <a:pt x="15016" y="15302"/>
                  <a:pt x="15335" y="13789"/>
                  <a:pt x="14645" y="13285"/>
                </a:cubicBezTo>
                <a:cubicBezTo>
                  <a:pt x="14141" y="12914"/>
                  <a:pt x="13504" y="13073"/>
                  <a:pt x="12947" y="12940"/>
                </a:cubicBezTo>
                <a:cubicBezTo>
                  <a:pt x="11382" y="12569"/>
                  <a:pt x="12231" y="10208"/>
                  <a:pt x="10533" y="9863"/>
                </a:cubicBezTo>
                <a:cubicBezTo>
                  <a:pt x="10377" y="9828"/>
                  <a:pt x="10209" y="9818"/>
                  <a:pt x="10036" y="9818"/>
                </a:cubicBezTo>
                <a:cubicBezTo>
                  <a:pt x="9754" y="9818"/>
                  <a:pt x="9456" y="9846"/>
                  <a:pt x="9169" y="9846"/>
                </a:cubicBezTo>
                <a:cubicBezTo>
                  <a:pt x="8825" y="9846"/>
                  <a:pt x="8496" y="9805"/>
                  <a:pt x="8225" y="9624"/>
                </a:cubicBezTo>
                <a:cubicBezTo>
                  <a:pt x="7455" y="9120"/>
                  <a:pt x="7641" y="7900"/>
                  <a:pt x="7137" y="7210"/>
                </a:cubicBezTo>
                <a:cubicBezTo>
                  <a:pt x="6288" y="6043"/>
                  <a:pt x="2202" y="5247"/>
                  <a:pt x="3608" y="3231"/>
                </a:cubicBezTo>
                <a:cubicBezTo>
                  <a:pt x="3688" y="3151"/>
                  <a:pt x="3662" y="3045"/>
                  <a:pt x="3582" y="3018"/>
                </a:cubicBezTo>
                <a:cubicBezTo>
                  <a:pt x="4059" y="2541"/>
                  <a:pt x="4617" y="2143"/>
                  <a:pt x="5200" y="1825"/>
                </a:cubicBezTo>
                <a:cubicBezTo>
                  <a:pt x="5300" y="1758"/>
                  <a:pt x="5285" y="1629"/>
                  <a:pt x="5215" y="1562"/>
                </a:cubicBezTo>
                <a:lnTo>
                  <a:pt x="5215" y="1562"/>
                </a:lnTo>
                <a:cubicBezTo>
                  <a:pt x="5238" y="1575"/>
                  <a:pt x="5266" y="1582"/>
                  <a:pt x="5295" y="1582"/>
                </a:cubicBezTo>
                <a:cubicBezTo>
                  <a:pt x="5324" y="1582"/>
                  <a:pt x="5354" y="1575"/>
                  <a:pt x="5386" y="1559"/>
                </a:cubicBezTo>
                <a:lnTo>
                  <a:pt x="5412" y="1533"/>
                </a:lnTo>
                <a:lnTo>
                  <a:pt x="5412" y="1586"/>
                </a:lnTo>
                <a:cubicBezTo>
                  <a:pt x="5545" y="3469"/>
                  <a:pt x="6951" y="3522"/>
                  <a:pt x="8543" y="3522"/>
                </a:cubicBezTo>
                <a:cubicBezTo>
                  <a:pt x="9206" y="3522"/>
                  <a:pt x="10002" y="3575"/>
                  <a:pt x="10400" y="4186"/>
                </a:cubicBezTo>
                <a:cubicBezTo>
                  <a:pt x="10559" y="4557"/>
                  <a:pt x="10692" y="4955"/>
                  <a:pt x="10718" y="5379"/>
                </a:cubicBezTo>
                <a:cubicBezTo>
                  <a:pt x="10851" y="5963"/>
                  <a:pt x="10984" y="6600"/>
                  <a:pt x="11567" y="6865"/>
                </a:cubicBezTo>
                <a:cubicBezTo>
                  <a:pt x="11762" y="6958"/>
                  <a:pt x="11963" y="6992"/>
                  <a:pt x="12165" y="6992"/>
                </a:cubicBezTo>
                <a:cubicBezTo>
                  <a:pt x="12596" y="6992"/>
                  <a:pt x="13036" y="6840"/>
                  <a:pt x="13451" y="6786"/>
                </a:cubicBezTo>
                <a:cubicBezTo>
                  <a:pt x="13572" y="6765"/>
                  <a:pt x="13683" y="6755"/>
                  <a:pt x="13785" y="6755"/>
                </a:cubicBezTo>
                <a:cubicBezTo>
                  <a:pt x="14846" y="6755"/>
                  <a:pt x="14940" y="7827"/>
                  <a:pt x="15255" y="8722"/>
                </a:cubicBezTo>
                <a:cubicBezTo>
                  <a:pt x="15361" y="9226"/>
                  <a:pt x="15679" y="9624"/>
                  <a:pt x="16157" y="9863"/>
                </a:cubicBezTo>
                <a:cubicBezTo>
                  <a:pt x="16333" y="9929"/>
                  <a:pt x="16514" y="9940"/>
                  <a:pt x="16698" y="9940"/>
                </a:cubicBezTo>
                <a:cubicBezTo>
                  <a:pt x="16792" y="9940"/>
                  <a:pt x="16887" y="9937"/>
                  <a:pt x="16982" y="9937"/>
                </a:cubicBezTo>
                <a:cubicBezTo>
                  <a:pt x="17148" y="9937"/>
                  <a:pt x="17316" y="9946"/>
                  <a:pt x="17483" y="9996"/>
                </a:cubicBezTo>
                <a:cubicBezTo>
                  <a:pt x="18253" y="10234"/>
                  <a:pt x="18385" y="10977"/>
                  <a:pt x="18492" y="11694"/>
                </a:cubicBezTo>
                <a:cubicBezTo>
                  <a:pt x="18512" y="11765"/>
                  <a:pt x="18573" y="11798"/>
                  <a:pt x="18637" y="11798"/>
                </a:cubicBezTo>
                <a:cubicBezTo>
                  <a:pt x="18740" y="11798"/>
                  <a:pt x="18853" y="11717"/>
                  <a:pt x="18836" y="11587"/>
                </a:cubicBezTo>
                <a:cubicBezTo>
                  <a:pt x="18730" y="10924"/>
                  <a:pt x="18571" y="10128"/>
                  <a:pt x="17934" y="9783"/>
                </a:cubicBezTo>
                <a:cubicBezTo>
                  <a:pt x="17112" y="9279"/>
                  <a:pt x="16077" y="9943"/>
                  <a:pt x="15626" y="8802"/>
                </a:cubicBezTo>
                <a:cubicBezTo>
                  <a:pt x="15199" y="7721"/>
                  <a:pt x="15153" y="6402"/>
                  <a:pt x="13817" y="6402"/>
                </a:cubicBezTo>
                <a:cubicBezTo>
                  <a:pt x="13744" y="6402"/>
                  <a:pt x="13666" y="6406"/>
                  <a:pt x="13584" y="6414"/>
                </a:cubicBezTo>
                <a:cubicBezTo>
                  <a:pt x="13117" y="6461"/>
                  <a:pt x="12646" y="6584"/>
                  <a:pt x="12235" y="6584"/>
                </a:cubicBezTo>
                <a:cubicBezTo>
                  <a:pt x="11710" y="6584"/>
                  <a:pt x="11283" y="6383"/>
                  <a:pt x="11090" y="5565"/>
                </a:cubicBezTo>
                <a:cubicBezTo>
                  <a:pt x="10957" y="4955"/>
                  <a:pt x="10931" y="4239"/>
                  <a:pt x="10453" y="3761"/>
                </a:cubicBezTo>
                <a:cubicBezTo>
                  <a:pt x="9961" y="3241"/>
                  <a:pt x="9247" y="3173"/>
                  <a:pt x="8522" y="3173"/>
                </a:cubicBezTo>
                <a:cubicBezTo>
                  <a:pt x="8263" y="3173"/>
                  <a:pt x="8003" y="3181"/>
                  <a:pt x="7751" y="3181"/>
                </a:cubicBezTo>
                <a:cubicBezTo>
                  <a:pt x="6728" y="3181"/>
                  <a:pt x="5840" y="3038"/>
                  <a:pt x="5731" y="1586"/>
                </a:cubicBezTo>
                <a:cubicBezTo>
                  <a:pt x="5731" y="1506"/>
                  <a:pt x="5704" y="1453"/>
                  <a:pt x="5651" y="1427"/>
                </a:cubicBezTo>
                <a:cubicBezTo>
                  <a:pt x="7004" y="816"/>
                  <a:pt x="8437" y="472"/>
                  <a:pt x="9923" y="365"/>
                </a:cubicBezTo>
                <a:close/>
                <a:moveTo>
                  <a:pt x="3051" y="3522"/>
                </a:moveTo>
                <a:lnTo>
                  <a:pt x="3051" y="3522"/>
                </a:lnTo>
                <a:cubicBezTo>
                  <a:pt x="2574" y="4982"/>
                  <a:pt x="4643" y="5937"/>
                  <a:pt x="5704" y="6467"/>
                </a:cubicBezTo>
                <a:cubicBezTo>
                  <a:pt x="6288" y="6786"/>
                  <a:pt x="6872" y="7157"/>
                  <a:pt x="7137" y="7820"/>
                </a:cubicBezTo>
                <a:cubicBezTo>
                  <a:pt x="7296" y="8245"/>
                  <a:pt x="7323" y="8722"/>
                  <a:pt x="7482" y="9147"/>
                </a:cubicBezTo>
                <a:cubicBezTo>
                  <a:pt x="7694" y="9704"/>
                  <a:pt x="8225" y="10075"/>
                  <a:pt x="8808" y="10128"/>
                </a:cubicBezTo>
                <a:cubicBezTo>
                  <a:pt x="9976" y="10261"/>
                  <a:pt x="11090" y="9890"/>
                  <a:pt x="11461" y="11375"/>
                </a:cubicBezTo>
                <a:cubicBezTo>
                  <a:pt x="11620" y="11959"/>
                  <a:pt x="11700" y="12649"/>
                  <a:pt x="12231" y="13020"/>
                </a:cubicBezTo>
                <a:cubicBezTo>
                  <a:pt x="13053" y="13604"/>
                  <a:pt x="14406" y="12940"/>
                  <a:pt x="14804" y="14134"/>
                </a:cubicBezTo>
                <a:cubicBezTo>
                  <a:pt x="15016" y="14797"/>
                  <a:pt x="15043" y="15620"/>
                  <a:pt x="15865" y="15753"/>
                </a:cubicBezTo>
                <a:cubicBezTo>
                  <a:pt x="14645" y="16681"/>
                  <a:pt x="13212" y="17318"/>
                  <a:pt x="11727" y="17610"/>
                </a:cubicBezTo>
                <a:cubicBezTo>
                  <a:pt x="11594" y="17265"/>
                  <a:pt x="11302" y="16973"/>
                  <a:pt x="10931" y="16840"/>
                </a:cubicBezTo>
                <a:cubicBezTo>
                  <a:pt x="10188" y="16469"/>
                  <a:pt x="9710" y="16230"/>
                  <a:pt x="9365" y="15408"/>
                </a:cubicBezTo>
                <a:cubicBezTo>
                  <a:pt x="8914" y="14400"/>
                  <a:pt x="8596" y="13630"/>
                  <a:pt x="7376" y="13604"/>
                </a:cubicBezTo>
                <a:cubicBezTo>
                  <a:pt x="6819" y="13604"/>
                  <a:pt x="6288" y="13604"/>
                  <a:pt x="5943" y="13153"/>
                </a:cubicBezTo>
                <a:cubicBezTo>
                  <a:pt x="5731" y="12834"/>
                  <a:pt x="5572" y="12489"/>
                  <a:pt x="5492" y="12118"/>
                </a:cubicBezTo>
                <a:cubicBezTo>
                  <a:pt x="5333" y="11561"/>
                  <a:pt x="5094" y="11057"/>
                  <a:pt x="4749" y="10606"/>
                </a:cubicBezTo>
                <a:cubicBezTo>
                  <a:pt x="3847" y="9598"/>
                  <a:pt x="505" y="8908"/>
                  <a:pt x="1433" y="6971"/>
                </a:cubicBezTo>
                <a:cubicBezTo>
                  <a:pt x="1486" y="6865"/>
                  <a:pt x="1407" y="6733"/>
                  <a:pt x="1300" y="6733"/>
                </a:cubicBezTo>
                <a:cubicBezTo>
                  <a:pt x="1645" y="5539"/>
                  <a:pt x="2229" y="4451"/>
                  <a:pt x="3051" y="3522"/>
                </a:cubicBezTo>
                <a:close/>
                <a:moveTo>
                  <a:pt x="1088" y="7953"/>
                </a:moveTo>
                <a:lnTo>
                  <a:pt x="1088" y="7953"/>
                </a:lnTo>
                <a:cubicBezTo>
                  <a:pt x="1274" y="8696"/>
                  <a:pt x="1990" y="9306"/>
                  <a:pt x="2653" y="9677"/>
                </a:cubicBezTo>
                <a:cubicBezTo>
                  <a:pt x="3423" y="10075"/>
                  <a:pt x="4325" y="10394"/>
                  <a:pt x="4776" y="11189"/>
                </a:cubicBezTo>
                <a:cubicBezTo>
                  <a:pt x="5174" y="11800"/>
                  <a:pt x="5227" y="12569"/>
                  <a:pt x="5598" y="13206"/>
                </a:cubicBezTo>
                <a:cubicBezTo>
                  <a:pt x="5810" y="13577"/>
                  <a:pt x="6208" y="13869"/>
                  <a:pt x="6659" y="13922"/>
                </a:cubicBezTo>
                <a:cubicBezTo>
                  <a:pt x="6779" y="13947"/>
                  <a:pt x="6902" y="13954"/>
                  <a:pt x="7028" y="13954"/>
                </a:cubicBezTo>
                <a:cubicBezTo>
                  <a:pt x="7201" y="13954"/>
                  <a:pt x="7377" y="13941"/>
                  <a:pt x="7549" y="13941"/>
                </a:cubicBezTo>
                <a:cubicBezTo>
                  <a:pt x="7779" y="13941"/>
                  <a:pt x="8001" y="13965"/>
                  <a:pt x="8198" y="14081"/>
                </a:cubicBezTo>
                <a:cubicBezTo>
                  <a:pt x="8543" y="14346"/>
                  <a:pt x="8808" y="14718"/>
                  <a:pt x="8914" y="15142"/>
                </a:cubicBezTo>
                <a:cubicBezTo>
                  <a:pt x="9127" y="15646"/>
                  <a:pt x="9312" y="16204"/>
                  <a:pt x="9737" y="16575"/>
                </a:cubicBezTo>
                <a:cubicBezTo>
                  <a:pt x="10161" y="16946"/>
                  <a:pt x="11169" y="17079"/>
                  <a:pt x="11408" y="17663"/>
                </a:cubicBezTo>
                <a:cubicBezTo>
                  <a:pt x="11169" y="17716"/>
                  <a:pt x="10931" y="17742"/>
                  <a:pt x="10692" y="17742"/>
                </a:cubicBezTo>
                <a:cubicBezTo>
                  <a:pt x="10434" y="17764"/>
                  <a:pt x="10178" y="17775"/>
                  <a:pt x="9923" y="17775"/>
                </a:cubicBezTo>
                <a:cubicBezTo>
                  <a:pt x="6451" y="17775"/>
                  <a:pt x="3284" y="15786"/>
                  <a:pt x="1751" y="12622"/>
                </a:cubicBezTo>
                <a:cubicBezTo>
                  <a:pt x="1088" y="11163"/>
                  <a:pt x="849" y="9545"/>
                  <a:pt x="1088" y="7953"/>
                </a:cubicBezTo>
                <a:close/>
                <a:moveTo>
                  <a:pt x="10095" y="1"/>
                </a:moveTo>
                <a:cubicBezTo>
                  <a:pt x="10062" y="1"/>
                  <a:pt x="10029" y="7"/>
                  <a:pt x="10002" y="21"/>
                </a:cubicBezTo>
                <a:cubicBezTo>
                  <a:pt x="8331" y="127"/>
                  <a:pt x="6712" y="551"/>
                  <a:pt x="5200" y="1267"/>
                </a:cubicBezTo>
                <a:cubicBezTo>
                  <a:pt x="5088" y="1332"/>
                  <a:pt x="5102" y="1464"/>
                  <a:pt x="5178" y="1535"/>
                </a:cubicBezTo>
                <a:lnTo>
                  <a:pt x="5178" y="1535"/>
                </a:lnTo>
                <a:cubicBezTo>
                  <a:pt x="5157" y="1524"/>
                  <a:pt x="5134" y="1518"/>
                  <a:pt x="5109" y="1518"/>
                </a:cubicBezTo>
                <a:cubicBezTo>
                  <a:pt x="5087" y="1518"/>
                  <a:pt x="5065" y="1523"/>
                  <a:pt x="5041" y="1533"/>
                </a:cubicBezTo>
                <a:cubicBezTo>
                  <a:pt x="1698" y="3469"/>
                  <a:pt x="0" y="7369"/>
                  <a:pt x="902" y="11136"/>
                </a:cubicBezTo>
                <a:cubicBezTo>
                  <a:pt x="1911" y="14957"/>
                  <a:pt x="5200" y="17716"/>
                  <a:pt x="9127" y="18087"/>
                </a:cubicBezTo>
                <a:cubicBezTo>
                  <a:pt x="9403" y="18110"/>
                  <a:pt x="9679" y="18122"/>
                  <a:pt x="9954" y="18122"/>
                </a:cubicBezTo>
                <a:cubicBezTo>
                  <a:pt x="13758" y="18122"/>
                  <a:pt x="17286" y="15925"/>
                  <a:pt x="18969" y="12436"/>
                </a:cubicBezTo>
                <a:cubicBezTo>
                  <a:pt x="20614" y="8881"/>
                  <a:pt x="19765" y="4371"/>
                  <a:pt x="16608" y="1931"/>
                </a:cubicBezTo>
                <a:cubicBezTo>
                  <a:pt x="14906" y="667"/>
                  <a:pt x="12848" y="4"/>
                  <a:pt x="10760" y="4"/>
                </a:cubicBezTo>
                <a:cubicBezTo>
                  <a:pt x="10570" y="4"/>
                  <a:pt x="10379" y="9"/>
                  <a:pt x="10188" y="21"/>
                </a:cubicBezTo>
                <a:cubicBezTo>
                  <a:pt x="10161" y="7"/>
                  <a:pt x="10128" y="1"/>
                  <a:pt x="10095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57"/>
          <p:cNvSpPr/>
          <p:nvPr/>
        </p:nvSpPr>
        <p:spPr>
          <a:xfrm>
            <a:off x="437600" y="3570025"/>
            <a:ext cx="95525" cy="82475"/>
          </a:xfrm>
          <a:custGeom>
            <a:avLst/>
            <a:gdLst/>
            <a:ahLst/>
            <a:cxnLst/>
            <a:rect l="l" t="t" r="r" b="b"/>
            <a:pathLst>
              <a:path w="3821" h="3299" extrusionOk="0">
                <a:moveTo>
                  <a:pt x="1354" y="359"/>
                </a:moveTo>
                <a:cubicBezTo>
                  <a:pt x="1301" y="438"/>
                  <a:pt x="1301" y="545"/>
                  <a:pt x="1354" y="624"/>
                </a:cubicBezTo>
                <a:cubicBezTo>
                  <a:pt x="1375" y="711"/>
                  <a:pt x="1441" y="749"/>
                  <a:pt x="1508" y="749"/>
                </a:cubicBezTo>
                <a:cubicBezTo>
                  <a:pt x="1605" y="749"/>
                  <a:pt x="1703" y="670"/>
                  <a:pt x="1672" y="545"/>
                </a:cubicBezTo>
                <a:cubicBezTo>
                  <a:pt x="1649" y="454"/>
                  <a:pt x="1747" y="426"/>
                  <a:pt x="1874" y="426"/>
                </a:cubicBezTo>
                <a:cubicBezTo>
                  <a:pt x="2043" y="426"/>
                  <a:pt x="2263" y="476"/>
                  <a:pt x="2309" y="492"/>
                </a:cubicBezTo>
                <a:cubicBezTo>
                  <a:pt x="2468" y="571"/>
                  <a:pt x="2627" y="651"/>
                  <a:pt x="2760" y="783"/>
                </a:cubicBezTo>
                <a:cubicBezTo>
                  <a:pt x="2998" y="996"/>
                  <a:pt x="3131" y="1287"/>
                  <a:pt x="3211" y="1579"/>
                </a:cubicBezTo>
                <a:cubicBezTo>
                  <a:pt x="3343" y="2349"/>
                  <a:pt x="2707" y="2906"/>
                  <a:pt x="1990" y="2959"/>
                </a:cubicBezTo>
                <a:cubicBezTo>
                  <a:pt x="1941" y="2963"/>
                  <a:pt x="1893" y="2965"/>
                  <a:pt x="1847" y="2965"/>
                </a:cubicBezTo>
                <a:cubicBezTo>
                  <a:pt x="384" y="2965"/>
                  <a:pt x="171" y="1002"/>
                  <a:pt x="1354" y="359"/>
                </a:cubicBezTo>
                <a:close/>
                <a:moveTo>
                  <a:pt x="1345" y="0"/>
                </a:moveTo>
                <a:cubicBezTo>
                  <a:pt x="1322" y="0"/>
                  <a:pt x="1298" y="4"/>
                  <a:pt x="1274" y="14"/>
                </a:cubicBezTo>
                <a:cubicBezTo>
                  <a:pt x="398" y="438"/>
                  <a:pt x="1" y="1473"/>
                  <a:pt x="372" y="2375"/>
                </a:cubicBezTo>
                <a:cubicBezTo>
                  <a:pt x="631" y="2985"/>
                  <a:pt x="1237" y="3298"/>
                  <a:pt x="1867" y="3298"/>
                </a:cubicBezTo>
                <a:cubicBezTo>
                  <a:pt x="2142" y="3298"/>
                  <a:pt x="2422" y="3239"/>
                  <a:pt x="2680" y="3118"/>
                </a:cubicBezTo>
                <a:cubicBezTo>
                  <a:pt x="3556" y="2693"/>
                  <a:pt x="3821" y="1526"/>
                  <a:pt x="3184" y="783"/>
                </a:cubicBezTo>
                <a:cubicBezTo>
                  <a:pt x="2892" y="412"/>
                  <a:pt x="2494" y="147"/>
                  <a:pt x="2017" y="120"/>
                </a:cubicBezTo>
                <a:cubicBezTo>
                  <a:pt x="1977" y="113"/>
                  <a:pt x="1936" y="110"/>
                  <a:pt x="1893" y="110"/>
                </a:cubicBezTo>
                <a:cubicBezTo>
                  <a:pt x="1766" y="110"/>
                  <a:pt x="1632" y="140"/>
                  <a:pt x="1513" y="200"/>
                </a:cubicBezTo>
                <a:cubicBezTo>
                  <a:pt x="1534" y="91"/>
                  <a:pt x="1449" y="0"/>
                  <a:pt x="1345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57"/>
          <p:cNvSpPr/>
          <p:nvPr/>
        </p:nvSpPr>
        <p:spPr>
          <a:xfrm>
            <a:off x="944325" y="3466725"/>
            <a:ext cx="124050" cy="153025"/>
          </a:xfrm>
          <a:custGeom>
            <a:avLst/>
            <a:gdLst/>
            <a:ahLst/>
            <a:cxnLst/>
            <a:rect l="l" t="t" r="r" b="b"/>
            <a:pathLst>
              <a:path w="4962" h="6121" extrusionOk="0">
                <a:moveTo>
                  <a:pt x="3210" y="909"/>
                </a:moveTo>
                <a:cubicBezTo>
                  <a:pt x="3343" y="1573"/>
                  <a:pt x="3502" y="2209"/>
                  <a:pt x="3661" y="2846"/>
                </a:cubicBezTo>
                <a:cubicBezTo>
                  <a:pt x="3316" y="2740"/>
                  <a:pt x="2971" y="2634"/>
                  <a:pt x="2627" y="2581"/>
                </a:cubicBezTo>
                <a:cubicBezTo>
                  <a:pt x="2839" y="2024"/>
                  <a:pt x="3025" y="1467"/>
                  <a:pt x="3210" y="909"/>
                </a:cubicBezTo>
                <a:close/>
                <a:moveTo>
                  <a:pt x="823" y="2713"/>
                </a:moveTo>
                <a:cubicBezTo>
                  <a:pt x="1274" y="2713"/>
                  <a:pt x="1725" y="2740"/>
                  <a:pt x="2176" y="2820"/>
                </a:cubicBezTo>
                <a:lnTo>
                  <a:pt x="2176" y="2846"/>
                </a:lnTo>
                <a:cubicBezTo>
                  <a:pt x="2096" y="3032"/>
                  <a:pt x="2016" y="3217"/>
                  <a:pt x="1937" y="3403"/>
                </a:cubicBezTo>
                <a:cubicBezTo>
                  <a:pt x="1565" y="3164"/>
                  <a:pt x="1221" y="2926"/>
                  <a:pt x="823" y="2713"/>
                </a:cubicBezTo>
                <a:close/>
                <a:moveTo>
                  <a:pt x="2520" y="2873"/>
                </a:moveTo>
                <a:lnTo>
                  <a:pt x="2520" y="2899"/>
                </a:lnTo>
                <a:cubicBezTo>
                  <a:pt x="2945" y="2979"/>
                  <a:pt x="3343" y="3085"/>
                  <a:pt x="3767" y="3217"/>
                </a:cubicBezTo>
                <a:lnTo>
                  <a:pt x="3900" y="3748"/>
                </a:lnTo>
                <a:lnTo>
                  <a:pt x="3078" y="4252"/>
                </a:lnTo>
                <a:cubicBezTo>
                  <a:pt x="2786" y="4013"/>
                  <a:pt x="2494" y="3775"/>
                  <a:pt x="2202" y="3589"/>
                </a:cubicBezTo>
                <a:cubicBezTo>
                  <a:pt x="2308" y="3350"/>
                  <a:pt x="2414" y="3111"/>
                  <a:pt x="2520" y="2873"/>
                </a:cubicBezTo>
                <a:close/>
                <a:moveTo>
                  <a:pt x="2043" y="3881"/>
                </a:moveTo>
                <a:cubicBezTo>
                  <a:pt x="2308" y="4066"/>
                  <a:pt x="2547" y="4226"/>
                  <a:pt x="2786" y="4411"/>
                </a:cubicBezTo>
                <a:lnTo>
                  <a:pt x="1247" y="5313"/>
                </a:lnTo>
                <a:cubicBezTo>
                  <a:pt x="1539" y="4862"/>
                  <a:pt x="1804" y="4358"/>
                  <a:pt x="2043" y="3881"/>
                </a:cubicBezTo>
                <a:close/>
                <a:moveTo>
                  <a:pt x="4006" y="4066"/>
                </a:moveTo>
                <a:cubicBezTo>
                  <a:pt x="4112" y="4517"/>
                  <a:pt x="4245" y="4942"/>
                  <a:pt x="4404" y="5366"/>
                </a:cubicBezTo>
                <a:cubicBezTo>
                  <a:pt x="4059" y="5048"/>
                  <a:pt x="3714" y="4756"/>
                  <a:pt x="3369" y="4464"/>
                </a:cubicBezTo>
                <a:lnTo>
                  <a:pt x="4006" y="4066"/>
                </a:lnTo>
                <a:close/>
                <a:moveTo>
                  <a:pt x="3237" y="1"/>
                </a:moveTo>
                <a:cubicBezTo>
                  <a:pt x="3164" y="1"/>
                  <a:pt x="3091" y="47"/>
                  <a:pt x="3078" y="140"/>
                </a:cubicBezTo>
                <a:cubicBezTo>
                  <a:pt x="2865" y="936"/>
                  <a:pt x="2627" y="1732"/>
                  <a:pt x="2308" y="2501"/>
                </a:cubicBezTo>
                <a:cubicBezTo>
                  <a:pt x="1733" y="2391"/>
                  <a:pt x="1140" y="2335"/>
                  <a:pt x="559" y="2335"/>
                </a:cubicBezTo>
                <a:cubicBezTo>
                  <a:pt x="443" y="2335"/>
                  <a:pt x="327" y="2338"/>
                  <a:pt x="212" y="2342"/>
                </a:cubicBezTo>
                <a:cubicBezTo>
                  <a:pt x="53" y="2369"/>
                  <a:pt x="0" y="2581"/>
                  <a:pt x="133" y="2660"/>
                </a:cubicBezTo>
                <a:cubicBezTo>
                  <a:pt x="690" y="2979"/>
                  <a:pt x="1247" y="3324"/>
                  <a:pt x="1778" y="3695"/>
                </a:cubicBezTo>
                <a:cubicBezTo>
                  <a:pt x="1486" y="4305"/>
                  <a:pt x="1167" y="4889"/>
                  <a:pt x="796" y="5446"/>
                </a:cubicBezTo>
                <a:cubicBezTo>
                  <a:pt x="770" y="5499"/>
                  <a:pt x="770" y="5552"/>
                  <a:pt x="796" y="5605"/>
                </a:cubicBezTo>
                <a:lnTo>
                  <a:pt x="716" y="5658"/>
                </a:lnTo>
                <a:cubicBezTo>
                  <a:pt x="561" y="5747"/>
                  <a:pt x="647" y="5948"/>
                  <a:pt x="789" y="5948"/>
                </a:cubicBezTo>
                <a:cubicBezTo>
                  <a:pt x="816" y="5948"/>
                  <a:pt x="846" y="5941"/>
                  <a:pt x="876" y="5923"/>
                </a:cubicBezTo>
                <a:lnTo>
                  <a:pt x="3078" y="4650"/>
                </a:lnTo>
                <a:cubicBezTo>
                  <a:pt x="3635" y="5101"/>
                  <a:pt x="4139" y="5579"/>
                  <a:pt x="4643" y="6083"/>
                </a:cubicBezTo>
                <a:cubicBezTo>
                  <a:pt x="4676" y="6109"/>
                  <a:pt x="4712" y="6121"/>
                  <a:pt x="4748" y="6121"/>
                </a:cubicBezTo>
                <a:cubicBezTo>
                  <a:pt x="4855" y="6121"/>
                  <a:pt x="4955" y="6016"/>
                  <a:pt x="4935" y="5897"/>
                </a:cubicBezTo>
                <a:cubicBezTo>
                  <a:pt x="4696" y="5234"/>
                  <a:pt x="4510" y="4570"/>
                  <a:pt x="4324" y="3907"/>
                </a:cubicBezTo>
                <a:lnTo>
                  <a:pt x="4855" y="3589"/>
                </a:lnTo>
                <a:cubicBezTo>
                  <a:pt x="4961" y="3536"/>
                  <a:pt x="4961" y="3377"/>
                  <a:pt x="4855" y="3297"/>
                </a:cubicBezTo>
                <a:cubicBezTo>
                  <a:pt x="4590" y="3164"/>
                  <a:pt x="4324" y="3085"/>
                  <a:pt x="4059" y="2979"/>
                </a:cubicBezTo>
                <a:cubicBezTo>
                  <a:pt x="3820" y="2024"/>
                  <a:pt x="3582" y="1095"/>
                  <a:pt x="3396" y="140"/>
                </a:cubicBezTo>
                <a:cubicBezTo>
                  <a:pt x="3383" y="47"/>
                  <a:pt x="3310" y="1"/>
                  <a:pt x="3237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1">
    <p:bg>
      <p:bgPr>
        <a:solidFill>
          <a:schemeClr val="lt2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0" name="Google Shape;1760;p58"/>
          <p:cNvGrpSpPr/>
          <p:nvPr/>
        </p:nvGrpSpPr>
        <p:grpSpPr>
          <a:xfrm>
            <a:off x="493175" y="3721925"/>
            <a:ext cx="608400" cy="543475"/>
            <a:chOff x="1421025" y="3336975"/>
            <a:chExt cx="608400" cy="543475"/>
          </a:xfrm>
        </p:grpSpPr>
        <p:sp>
          <p:nvSpPr>
            <p:cNvPr id="1761" name="Google Shape;1761;p58"/>
            <p:cNvSpPr/>
            <p:nvPr/>
          </p:nvSpPr>
          <p:spPr>
            <a:xfrm>
              <a:off x="1650525" y="3737025"/>
              <a:ext cx="3875" cy="3875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0" y="0"/>
                  </a:moveTo>
                  <a:lnTo>
                    <a:pt x="154" y="103"/>
                  </a:lnTo>
                  <a:cubicBezTo>
                    <a:pt x="26" y="154"/>
                    <a:pt x="26" y="15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8"/>
            <p:cNvSpPr/>
            <p:nvPr/>
          </p:nvSpPr>
          <p:spPr>
            <a:xfrm>
              <a:off x="1861425" y="3718425"/>
              <a:ext cx="2600" cy="3225"/>
            </a:xfrm>
            <a:custGeom>
              <a:avLst/>
              <a:gdLst/>
              <a:ahLst/>
              <a:cxnLst/>
              <a:rect l="l" t="t" r="r" b="b"/>
              <a:pathLst>
                <a:path w="104" h="129" extrusionOk="0">
                  <a:moveTo>
                    <a:pt x="1" y="103"/>
                  </a:moveTo>
                  <a:lnTo>
                    <a:pt x="78" y="1"/>
                  </a:lnTo>
                  <a:lnTo>
                    <a:pt x="103" y="1"/>
                  </a:lnTo>
                  <a:lnTo>
                    <a:pt x="26" y="1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8"/>
            <p:cNvSpPr/>
            <p:nvPr/>
          </p:nvSpPr>
          <p:spPr>
            <a:xfrm>
              <a:off x="1644100" y="3726775"/>
              <a:ext cx="3250" cy="2575"/>
            </a:xfrm>
            <a:custGeom>
              <a:avLst/>
              <a:gdLst/>
              <a:ahLst/>
              <a:cxnLst/>
              <a:rect l="l" t="t" r="r" b="b"/>
              <a:pathLst>
                <a:path w="130" h="103" extrusionOk="0">
                  <a:moveTo>
                    <a:pt x="129" y="0"/>
                  </a:moveTo>
                  <a:cubicBezTo>
                    <a:pt x="129" y="51"/>
                    <a:pt x="129" y="77"/>
                    <a:pt x="104" y="103"/>
                  </a:cubicBezTo>
                  <a:cubicBezTo>
                    <a:pt x="52" y="103"/>
                    <a:pt x="27" y="103"/>
                    <a:pt x="1" y="103"/>
                  </a:cubicBezTo>
                  <a:cubicBezTo>
                    <a:pt x="1" y="77"/>
                    <a:pt x="1" y="51"/>
                    <a:pt x="27" y="26"/>
                  </a:cubicBezTo>
                  <a:cubicBezTo>
                    <a:pt x="27" y="0"/>
                    <a:pt x="52" y="0"/>
                    <a:pt x="1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8"/>
            <p:cNvSpPr/>
            <p:nvPr/>
          </p:nvSpPr>
          <p:spPr>
            <a:xfrm>
              <a:off x="1676175" y="3735100"/>
              <a:ext cx="3850" cy="4500"/>
            </a:xfrm>
            <a:custGeom>
              <a:avLst/>
              <a:gdLst/>
              <a:ahLst/>
              <a:cxnLst/>
              <a:rect l="l" t="t" r="r" b="b"/>
              <a:pathLst>
                <a:path w="154" h="180" extrusionOk="0">
                  <a:moveTo>
                    <a:pt x="154" y="0"/>
                  </a:moveTo>
                  <a:cubicBezTo>
                    <a:pt x="128" y="52"/>
                    <a:pt x="128" y="129"/>
                    <a:pt x="103" y="180"/>
                  </a:cubicBezTo>
                  <a:cubicBezTo>
                    <a:pt x="0" y="103"/>
                    <a:pt x="77" y="52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8"/>
            <p:cNvSpPr/>
            <p:nvPr/>
          </p:nvSpPr>
          <p:spPr>
            <a:xfrm>
              <a:off x="1817850" y="3717800"/>
              <a:ext cx="1925" cy="3850"/>
            </a:xfrm>
            <a:custGeom>
              <a:avLst/>
              <a:gdLst/>
              <a:ahLst/>
              <a:cxnLst/>
              <a:rect l="l" t="t" r="r" b="b"/>
              <a:pathLst>
                <a:path w="77" h="154" extrusionOk="0">
                  <a:moveTo>
                    <a:pt x="51" y="128"/>
                  </a:moveTo>
                  <a:cubicBezTo>
                    <a:pt x="26" y="103"/>
                    <a:pt x="26" y="51"/>
                    <a:pt x="0" y="0"/>
                  </a:cubicBezTo>
                  <a:lnTo>
                    <a:pt x="26" y="0"/>
                  </a:lnTo>
                  <a:lnTo>
                    <a:pt x="77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8"/>
            <p:cNvSpPr/>
            <p:nvPr/>
          </p:nvSpPr>
          <p:spPr>
            <a:xfrm>
              <a:off x="1857575" y="3713300"/>
              <a:ext cx="1325" cy="1950"/>
            </a:xfrm>
            <a:custGeom>
              <a:avLst/>
              <a:gdLst/>
              <a:ahLst/>
              <a:cxnLst/>
              <a:rect l="l" t="t" r="r" b="b"/>
              <a:pathLst>
                <a:path w="53" h="78" extrusionOk="0">
                  <a:moveTo>
                    <a:pt x="27" y="78"/>
                  </a:moveTo>
                  <a:cubicBezTo>
                    <a:pt x="1" y="52"/>
                    <a:pt x="1" y="52"/>
                    <a:pt x="1" y="26"/>
                  </a:cubicBezTo>
                  <a:cubicBezTo>
                    <a:pt x="1" y="26"/>
                    <a:pt x="1" y="1"/>
                    <a:pt x="27" y="1"/>
                  </a:cubicBezTo>
                  <a:cubicBezTo>
                    <a:pt x="27" y="1"/>
                    <a:pt x="52" y="1"/>
                    <a:pt x="52" y="26"/>
                  </a:cubicBezTo>
                  <a:cubicBezTo>
                    <a:pt x="52" y="26"/>
                    <a:pt x="52" y="52"/>
                    <a:pt x="27" y="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8"/>
            <p:cNvSpPr/>
            <p:nvPr/>
          </p:nvSpPr>
          <p:spPr>
            <a:xfrm>
              <a:off x="1887725" y="3704325"/>
              <a:ext cx="7075" cy="12200"/>
            </a:xfrm>
            <a:custGeom>
              <a:avLst/>
              <a:gdLst/>
              <a:ahLst/>
              <a:cxnLst/>
              <a:rect l="l" t="t" r="r" b="b"/>
              <a:pathLst>
                <a:path w="283" h="488" extrusionOk="0">
                  <a:moveTo>
                    <a:pt x="205" y="1"/>
                  </a:moveTo>
                  <a:cubicBezTo>
                    <a:pt x="103" y="129"/>
                    <a:pt x="0" y="180"/>
                    <a:pt x="0" y="257"/>
                  </a:cubicBezTo>
                  <a:cubicBezTo>
                    <a:pt x="0" y="334"/>
                    <a:pt x="77" y="411"/>
                    <a:pt x="128" y="488"/>
                  </a:cubicBezTo>
                  <a:cubicBezTo>
                    <a:pt x="180" y="437"/>
                    <a:pt x="282" y="385"/>
                    <a:pt x="282" y="334"/>
                  </a:cubicBezTo>
                  <a:cubicBezTo>
                    <a:pt x="282" y="231"/>
                    <a:pt x="257" y="10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8"/>
            <p:cNvSpPr/>
            <p:nvPr/>
          </p:nvSpPr>
          <p:spPr>
            <a:xfrm>
              <a:off x="1585125" y="3708175"/>
              <a:ext cx="14125" cy="17975"/>
            </a:xfrm>
            <a:custGeom>
              <a:avLst/>
              <a:gdLst/>
              <a:ahLst/>
              <a:cxnLst/>
              <a:rect l="l" t="t" r="r" b="b"/>
              <a:pathLst>
                <a:path w="565" h="719" extrusionOk="0">
                  <a:moveTo>
                    <a:pt x="565" y="0"/>
                  </a:moveTo>
                  <a:lnTo>
                    <a:pt x="1" y="385"/>
                  </a:lnTo>
                  <a:lnTo>
                    <a:pt x="309" y="718"/>
                  </a:lnTo>
                  <a:cubicBezTo>
                    <a:pt x="411" y="462"/>
                    <a:pt x="462" y="283"/>
                    <a:pt x="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8"/>
            <p:cNvSpPr/>
            <p:nvPr/>
          </p:nvSpPr>
          <p:spPr>
            <a:xfrm>
              <a:off x="1421025" y="3336975"/>
              <a:ext cx="608400" cy="543475"/>
            </a:xfrm>
            <a:custGeom>
              <a:avLst/>
              <a:gdLst/>
              <a:ahLst/>
              <a:cxnLst/>
              <a:rect l="l" t="t" r="r" b="b"/>
              <a:pathLst>
                <a:path w="24336" h="21739" extrusionOk="0">
                  <a:moveTo>
                    <a:pt x="11578" y="923"/>
                  </a:moveTo>
                  <a:cubicBezTo>
                    <a:pt x="12902" y="923"/>
                    <a:pt x="14250" y="1193"/>
                    <a:pt x="15565" y="1668"/>
                  </a:cubicBezTo>
                  <a:cubicBezTo>
                    <a:pt x="22284" y="4104"/>
                    <a:pt x="24335" y="12746"/>
                    <a:pt x="19668" y="18054"/>
                  </a:cubicBezTo>
                  <a:cubicBezTo>
                    <a:pt x="17870" y="20091"/>
                    <a:pt x="15520" y="20953"/>
                    <a:pt x="13107" y="20953"/>
                  </a:cubicBezTo>
                  <a:cubicBezTo>
                    <a:pt x="9292" y="20953"/>
                    <a:pt x="5318" y="18799"/>
                    <a:pt x="3103" y="15720"/>
                  </a:cubicBezTo>
                  <a:cubicBezTo>
                    <a:pt x="1346" y="13301"/>
                    <a:pt x="1055" y="10365"/>
                    <a:pt x="1963" y="7679"/>
                  </a:cubicBezTo>
                  <a:lnTo>
                    <a:pt x="1963" y="7679"/>
                  </a:lnTo>
                  <a:cubicBezTo>
                    <a:pt x="3182" y="5692"/>
                    <a:pt x="4681" y="3844"/>
                    <a:pt x="6591" y="2489"/>
                  </a:cubicBezTo>
                  <a:cubicBezTo>
                    <a:pt x="8123" y="1394"/>
                    <a:pt x="9829" y="923"/>
                    <a:pt x="11578" y="923"/>
                  </a:cubicBezTo>
                  <a:close/>
                  <a:moveTo>
                    <a:pt x="11523" y="1"/>
                  </a:moveTo>
                  <a:cubicBezTo>
                    <a:pt x="11264" y="1"/>
                    <a:pt x="11005" y="10"/>
                    <a:pt x="10745" y="27"/>
                  </a:cubicBezTo>
                  <a:cubicBezTo>
                    <a:pt x="9626" y="104"/>
                    <a:pt x="8579" y="426"/>
                    <a:pt x="7614" y="920"/>
                  </a:cubicBezTo>
                  <a:lnTo>
                    <a:pt x="7614" y="920"/>
                  </a:lnTo>
                  <a:cubicBezTo>
                    <a:pt x="7023" y="1076"/>
                    <a:pt x="6437" y="1252"/>
                    <a:pt x="5873" y="1514"/>
                  </a:cubicBezTo>
                  <a:cubicBezTo>
                    <a:pt x="4180" y="2284"/>
                    <a:pt x="2898" y="3745"/>
                    <a:pt x="1924" y="5284"/>
                  </a:cubicBezTo>
                  <a:cubicBezTo>
                    <a:pt x="0" y="8258"/>
                    <a:pt x="52" y="11925"/>
                    <a:pt x="1642" y="15028"/>
                  </a:cubicBezTo>
                  <a:cubicBezTo>
                    <a:pt x="3726" y="19107"/>
                    <a:pt x="8267" y="21738"/>
                    <a:pt x="12765" y="21738"/>
                  </a:cubicBezTo>
                  <a:cubicBezTo>
                    <a:pt x="14685" y="21738"/>
                    <a:pt x="16598" y="21259"/>
                    <a:pt x="18309" y="20208"/>
                  </a:cubicBezTo>
                  <a:cubicBezTo>
                    <a:pt x="24104" y="16618"/>
                    <a:pt x="24335" y="8310"/>
                    <a:pt x="19925" y="3591"/>
                  </a:cubicBezTo>
                  <a:cubicBezTo>
                    <a:pt x="17720" y="1292"/>
                    <a:pt x="14683" y="1"/>
                    <a:pt x="11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8"/>
            <p:cNvSpPr/>
            <p:nvPr/>
          </p:nvSpPr>
          <p:spPr>
            <a:xfrm>
              <a:off x="1506575" y="3436792"/>
              <a:ext cx="423250" cy="59225"/>
            </a:xfrm>
            <a:custGeom>
              <a:avLst/>
              <a:gdLst/>
              <a:ahLst/>
              <a:cxnLst/>
              <a:rect l="l" t="t" r="r" b="b"/>
              <a:pathLst>
                <a:path w="16930" h="2369" extrusionOk="0">
                  <a:moveTo>
                    <a:pt x="408" y="0"/>
                  </a:moveTo>
                  <a:cubicBezTo>
                    <a:pt x="87" y="0"/>
                    <a:pt x="0" y="521"/>
                    <a:pt x="271" y="724"/>
                  </a:cubicBezTo>
                  <a:lnTo>
                    <a:pt x="297" y="698"/>
                  </a:lnTo>
                  <a:cubicBezTo>
                    <a:pt x="2194" y="2186"/>
                    <a:pt x="5066" y="2288"/>
                    <a:pt x="7348" y="2365"/>
                  </a:cubicBezTo>
                  <a:cubicBezTo>
                    <a:pt x="7502" y="2367"/>
                    <a:pt x="7656" y="2368"/>
                    <a:pt x="7810" y="2368"/>
                  </a:cubicBezTo>
                  <a:cubicBezTo>
                    <a:pt x="9477" y="2368"/>
                    <a:pt x="11143" y="2243"/>
                    <a:pt x="12810" y="2032"/>
                  </a:cubicBezTo>
                  <a:cubicBezTo>
                    <a:pt x="14118" y="1878"/>
                    <a:pt x="15682" y="1929"/>
                    <a:pt x="16785" y="1109"/>
                  </a:cubicBezTo>
                  <a:cubicBezTo>
                    <a:pt x="16930" y="1012"/>
                    <a:pt x="16847" y="824"/>
                    <a:pt x="16708" y="824"/>
                  </a:cubicBezTo>
                  <a:cubicBezTo>
                    <a:pt x="16700" y="824"/>
                    <a:pt x="16691" y="825"/>
                    <a:pt x="16682" y="826"/>
                  </a:cubicBezTo>
                  <a:cubicBezTo>
                    <a:pt x="14474" y="1368"/>
                    <a:pt x="12217" y="1637"/>
                    <a:pt x="9963" y="1637"/>
                  </a:cubicBezTo>
                  <a:cubicBezTo>
                    <a:pt x="6773" y="1637"/>
                    <a:pt x="3588" y="1098"/>
                    <a:pt x="553" y="32"/>
                  </a:cubicBezTo>
                  <a:cubicBezTo>
                    <a:pt x="501" y="10"/>
                    <a:pt x="452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8"/>
            <p:cNvSpPr/>
            <p:nvPr/>
          </p:nvSpPr>
          <p:spPr>
            <a:xfrm>
              <a:off x="1484625" y="3447825"/>
              <a:ext cx="466575" cy="80275"/>
            </a:xfrm>
            <a:custGeom>
              <a:avLst/>
              <a:gdLst/>
              <a:ahLst/>
              <a:cxnLst/>
              <a:rect l="l" t="t" r="r" b="b"/>
              <a:pathLst>
                <a:path w="18663" h="3211" extrusionOk="0">
                  <a:moveTo>
                    <a:pt x="243" y="1"/>
                  </a:moveTo>
                  <a:cubicBezTo>
                    <a:pt x="105" y="1"/>
                    <a:pt x="1" y="143"/>
                    <a:pt x="72" y="286"/>
                  </a:cubicBezTo>
                  <a:cubicBezTo>
                    <a:pt x="82" y="302"/>
                    <a:pt x="91" y="318"/>
                    <a:pt x="101" y="334"/>
                  </a:cubicBezTo>
                  <a:lnTo>
                    <a:pt x="101" y="334"/>
                  </a:lnTo>
                  <a:lnTo>
                    <a:pt x="98" y="337"/>
                  </a:lnTo>
                  <a:cubicBezTo>
                    <a:pt x="101" y="340"/>
                    <a:pt x="105" y="344"/>
                    <a:pt x="109" y="347"/>
                  </a:cubicBezTo>
                  <a:lnTo>
                    <a:pt x="109" y="347"/>
                  </a:lnTo>
                  <a:cubicBezTo>
                    <a:pt x="909" y="1631"/>
                    <a:pt x="2248" y="2010"/>
                    <a:pt x="3662" y="2440"/>
                  </a:cubicBezTo>
                  <a:cubicBezTo>
                    <a:pt x="5473" y="2954"/>
                    <a:pt x="7355" y="3211"/>
                    <a:pt x="9239" y="3211"/>
                  </a:cubicBezTo>
                  <a:cubicBezTo>
                    <a:pt x="9329" y="3211"/>
                    <a:pt x="9419" y="3210"/>
                    <a:pt x="9508" y="3209"/>
                  </a:cubicBezTo>
                  <a:lnTo>
                    <a:pt x="9508" y="3209"/>
                  </a:lnTo>
                  <a:cubicBezTo>
                    <a:pt x="9564" y="3209"/>
                    <a:pt x="9620" y="3209"/>
                    <a:pt x="9676" y="3209"/>
                  </a:cubicBezTo>
                  <a:cubicBezTo>
                    <a:pt x="11596" y="3209"/>
                    <a:pt x="13872" y="3198"/>
                    <a:pt x="15716" y="2439"/>
                  </a:cubicBezTo>
                  <a:lnTo>
                    <a:pt x="15716" y="2439"/>
                  </a:lnTo>
                  <a:cubicBezTo>
                    <a:pt x="16630" y="2301"/>
                    <a:pt x="17518" y="2116"/>
                    <a:pt x="18355" y="1876"/>
                  </a:cubicBezTo>
                  <a:cubicBezTo>
                    <a:pt x="18663" y="1799"/>
                    <a:pt x="18663" y="1337"/>
                    <a:pt x="18355" y="1260"/>
                  </a:cubicBezTo>
                  <a:cubicBezTo>
                    <a:pt x="18115" y="1210"/>
                    <a:pt x="17873" y="1180"/>
                    <a:pt x="17630" y="1166"/>
                  </a:cubicBezTo>
                  <a:lnTo>
                    <a:pt x="17630" y="1166"/>
                  </a:lnTo>
                  <a:cubicBezTo>
                    <a:pt x="17797" y="990"/>
                    <a:pt x="17954" y="800"/>
                    <a:pt x="18099" y="593"/>
                  </a:cubicBezTo>
                  <a:cubicBezTo>
                    <a:pt x="18195" y="458"/>
                    <a:pt x="18073" y="352"/>
                    <a:pt x="17941" y="352"/>
                  </a:cubicBezTo>
                  <a:cubicBezTo>
                    <a:pt x="17898" y="352"/>
                    <a:pt x="17854" y="363"/>
                    <a:pt x="17816" y="388"/>
                  </a:cubicBezTo>
                  <a:cubicBezTo>
                    <a:pt x="17469" y="696"/>
                    <a:pt x="17096" y="955"/>
                    <a:pt x="16704" y="1174"/>
                  </a:cubicBezTo>
                  <a:lnTo>
                    <a:pt x="16704" y="1174"/>
                  </a:lnTo>
                  <a:cubicBezTo>
                    <a:pt x="15874" y="1229"/>
                    <a:pt x="15041" y="1388"/>
                    <a:pt x="14227" y="1465"/>
                  </a:cubicBezTo>
                  <a:cubicBezTo>
                    <a:pt x="12765" y="1593"/>
                    <a:pt x="11278" y="1670"/>
                    <a:pt x="9816" y="1696"/>
                  </a:cubicBezTo>
                  <a:cubicBezTo>
                    <a:pt x="9684" y="1698"/>
                    <a:pt x="9551" y="1699"/>
                    <a:pt x="9418" y="1699"/>
                  </a:cubicBezTo>
                  <a:cubicBezTo>
                    <a:pt x="7957" y="1699"/>
                    <a:pt x="6480" y="1570"/>
                    <a:pt x="5047" y="1311"/>
                  </a:cubicBezTo>
                  <a:cubicBezTo>
                    <a:pt x="3405" y="1029"/>
                    <a:pt x="1893" y="388"/>
                    <a:pt x="277" y="4"/>
                  </a:cubicBezTo>
                  <a:cubicBezTo>
                    <a:pt x="266" y="2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8"/>
            <p:cNvSpPr/>
            <p:nvPr/>
          </p:nvSpPr>
          <p:spPr>
            <a:xfrm>
              <a:off x="1479350" y="3467575"/>
              <a:ext cx="482800" cy="97825"/>
            </a:xfrm>
            <a:custGeom>
              <a:avLst/>
              <a:gdLst/>
              <a:ahLst/>
              <a:cxnLst/>
              <a:rect l="l" t="t" r="r" b="b"/>
              <a:pathLst>
                <a:path w="19312" h="3913" extrusionOk="0">
                  <a:moveTo>
                    <a:pt x="510" y="1"/>
                  </a:moveTo>
                  <a:cubicBezTo>
                    <a:pt x="398" y="1"/>
                    <a:pt x="281" y="11"/>
                    <a:pt x="155" y="34"/>
                  </a:cubicBezTo>
                  <a:cubicBezTo>
                    <a:pt x="1" y="60"/>
                    <a:pt x="1" y="239"/>
                    <a:pt x="78" y="342"/>
                  </a:cubicBezTo>
                  <a:cubicBezTo>
                    <a:pt x="1078" y="1547"/>
                    <a:pt x="3129" y="2086"/>
                    <a:pt x="4591" y="2547"/>
                  </a:cubicBezTo>
                  <a:cubicBezTo>
                    <a:pt x="6335" y="3086"/>
                    <a:pt x="8104" y="3496"/>
                    <a:pt x="9924" y="3727"/>
                  </a:cubicBezTo>
                  <a:cubicBezTo>
                    <a:pt x="10711" y="3832"/>
                    <a:pt x="11638" y="3912"/>
                    <a:pt x="12604" y="3912"/>
                  </a:cubicBezTo>
                  <a:cubicBezTo>
                    <a:pt x="15164" y="3912"/>
                    <a:pt x="17997" y="3348"/>
                    <a:pt x="19207" y="1188"/>
                  </a:cubicBezTo>
                  <a:cubicBezTo>
                    <a:pt x="19311" y="1042"/>
                    <a:pt x="19178" y="879"/>
                    <a:pt x="19027" y="879"/>
                  </a:cubicBezTo>
                  <a:cubicBezTo>
                    <a:pt x="18993" y="879"/>
                    <a:pt x="18958" y="887"/>
                    <a:pt x="18925" y="906"/>
                  </a:cubicBezTo>
                  <a:cubicBezTo>
                    <a:pt x="16668" y="2305"/>
                    <a:pt x="14464" y="2876"/>
                    <a:pt x="12039" y="2876"/>
                  </a:cubicBezTo>
                  <a:cubicBezTo>
                    <a:pt x="11131" y="2876"/>
                    <a:pt x="10191" y="2796"/>
                    <a:pt x="9206" y="2650"/>
                  </a:cubicBezTo>
                  <a:cubicBezTo>
                    <a:pt x="7617" y="2393"/>
                    <a:pt x="6027" y="2009"/>
                    <a:pt x="4488" y="1496"/>
                  </a:cubicBezTo>
                  <a:cubicBezTo>
                    <a:pt x="3719" y="1239"/>
                    <a:pt x="2975" y="957"/>
                    <a:pt x="2232" y="624"/>
                  </a:cubicBezTo>
                  <a:cubicBezTo>
                    <a:pt x="1577" y="340"/>
                    <a:pt x="1145" y="1"/>
                    <a:pt x="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8"/>
            <p:cNvSpPr/>
            <p:nvPr/>
          </p:nvSpPr>
          <p:spPr>
            <a:xfrm>
              <a:off x="1435775" y="3469692"/>
              <a:ext cx="526625" cy="104900"/>
            </a:xfrm>
            <a:custGeom>
              <a:avLst/>
              <a:gdLst/>
              <a:ahLst/>
              <a:cxnLst/>
              <a:rect l="l" t="t" r="r" b="b"/>
              <a:pathLst>
                <a:path w="21065" h="4196" extrusionOk="0">
                  <a:moveTo>
                    <a:pt x="1640" y="0"/>
                  </a:moveTo>
                  <a:cubicBezTo>
                    <a:pt x="1598" y="0"/>
                    <a:pt x="1553" y="21"/>
                    <a:pt x="1539" y="49"/>
                  </a:cubicBezTo>
                  <a:cubicBezTo>
                    <a:pt x="0" y="2152"/>
                    <a:pt x="5821" y="3536"/>
                    <a:pt x="6898" y="3741"/>
                  </a:cubicBezTo>
                  <a:cubicBezTo>
                    <a:pt x="8611" y="4042"/>
                    <a:pt x="10336" y="4196"/>
                    <a:pt x="12064" y="4196"/>
                  </a:cubicBezTo>
                  <a:cubicBezTo>
                    <a:pt x="12846" y="4196"/>
                    <a:pt x="13629" y="4164"/>
                    <a:pt x="14411" y="4100"/>
                  </a:cubicBezTo>
                  <a:cubicBezTo>
                    <a:pt x="16386" y="3947"/>
                    <a:pt x="19565" y="3972"/>
                    <a:pt x="20899" y="2305"/>
                  </a:cubicBezTo>
                  <a:cubicBezTo>
                    <a:pt x="21065" y="2116"/>
                    <a:pt x="20924" y="1838"/>
                    <a:pt x="20678" y="1838"/>
                  </a:cubicBezTo>
                  <a:cubicBezTo>
                    <a:pt x="20658" y="1838"/>
                    <a:pt x="20638" y="1840"/>
                    <a:pt x="20617" y="1844"/>
                  </a:cubicBezTo>
                  <a:cubicBezTo>
                    <a:pt x="19796" y="2075"/>
                    <a:pt x="19052" y="2459"/>
                    <a:pt x="18206" y="2639"/>
                  </a:cubicBezTo>
                  <a:cubicBezTo>
                    <a:pt x="16950" y="2870"/>
                    <a:pt x="15693" y="3023"/>
                    <a:pt x="14411" y="3100"/>
                  </a:cubicBezTo>
                  <a:cubicBezTo>
                    <a:pt x="13595" y="3174"/>
                    <a:pt x="12771" y="3211"/>
                    <a:pt x="11948" y="3211"/>
                  </a:cubicBezTo>
                  <a:cubicBezTo>
                    <a:pt x="10469" y="3211"/>
                    <a:pt x="8988" y="3091"/>
                    <a:pt x="7539" y="2844"/>
                  </a:cubicBezTo>
                  <a:cubicBezTo>
                    <a:pt x="5590" y="2511"/>
                    <a:pt x="2641" y="2049"/>
                    <a:pt x="1718" y="49"/>
                  </a:cubicBezTo>
                  <a:cubicBezTo>
                    <a:pt x="1707" y="14"/>
                    <a:pt x="1674" y="0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8"/>
            <p:cNvSpPr/>
            <p:nvPr/>
          </p:nvSpPr>
          <p:spPr>
            <a:xfrm>
              <a:off x="1444750" y="3501375"/>
              <a:ext cx="501975" cy="78450"/>
            </a:xfrm>
            <a:custGeom>
              <a:avLst/>
              <a:gdLst/>
              <a:ahLst/>
              <a:cxnLst/>
              <a:rect l="l" t="t" r="r" b="b"/>
              <a:pathLst>
                <a:path w="20079" h="3138" extrusionOk="0">
                  <a:moveTo>
                    <a:pt x="689" y="1"/>
                  </a:moveTo>
                  <a:cubicBezTo>
                    <a:pt x="539" y="1"/>
                    <a:pt x="376" y="133"/>
                    <a:pt x="359" y="298"/>
                  </a:cubicBezTo>
                  <a:lnTo>
                    <a:pt x="334" y="298"/>
                  </a:lnTo>
                  <a:cubicBezTo>
                    <a:pt x="0" y="2990"/>
                    <a:pt x="5847" y="3016"/>
                    <a:pt x="7436" y="3093"/>
                  </a:cubicBezTo>
                  <a:cubicBezTo>
                    <a:pt x="8087" y="3123"/>
                    <a:pt x="8741" y="3137"/>
                    <a:pt x="9395" y="3137"/>
                  </a:cubicBezTo>
                  <a:cubicBezTo>
                    <a:pt x="10984" y="3137"/>
                    <a:pt x="12582" y="3051"/>
                    <a:pt x="14180" y="2888"/>
                  </a:cubicBezTo>
                  <a:cubicBezTo>
                    <a:pt x="15898" y="2682"/>
                    <a:pt x="18950" y="2221"/>
                    <a:pt x="20027" y="631"/>
                  </a:cubicBezTo>
                  <a:cubicBezTo>
                    <a:pt x="20078" y="503"/>
                    <a:pt x="20001" y="349"/>
                    <a:pt x="19873" y="349"/>
                  </a:cubicBezTo>
                  <a:cubicBezTo>
                    <a:pt x="19078" y="451"/>
                    <a:pt x="18360" y="785"/>
                    <a:pt x="17617" y="1041"/>
                  </a:cubicBezTo>
                  <a:cubicBezTo>
                    <a:pt x="16514" y="1400"/>
                    <a:pt x="15360" y="1657"/>
                    <a:pt x="14180" y="1785"/>
                  </a:cubicBezTo>
                  <a:cubicBezTo>
                    <a:pt x="12672" y="1942"/>
                    <a:pt x="11134" y="2009"/>
                    <a:pt x="9600" y="2009"/>
                  </a:cubicBezTo>
                  <a:cubicBezTo>
                    <a:pt x="9126" y="2009"/>
                    <a:pt x="8652" y="2002"/>
                    <a:pt x="8180" y="1990"/>
                  </a:cubicBezTo>
                  <a:cubicBezTo>
                    <a:pt x="8005" y="1988"/>
                    <a:pt x="7811" y="1987"/>
                    <a:pt x="7600" y="1987"/>
                  </a:cubicBezTo>
                  <a:cubicBezTo>
                    <a:pt x="7553" y="1987"/>
                    <a:pt x="7506" y="1988"/>
                    <a:pt x="7458" y="1988"/>
                  </a:cubicBezTo>
                  <a:cubicBezTo>
                    <a:pt x="5335" y="1988"/>
                    <a:pt x="1809" y="1967"/>
                    <a:pt x="898" y="144"/>
                  </a:cubicBezTo>
                  <a:cubicBezTo>
                    <a:pt x="852" y="42"/>
                    <a:pt x="772" y="1"/>
                    <a:pt x="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8"/>
            <p:cNvSpPr/>
            <p:nvPr/>
          </p:nvSpPr>
          <p:spPr>
            <a:xfrm>
              <a:off x="1436375" y="3624367"/>
              <a:ext cx="549825" cy="71425"/>
            </a:xfrm>
            <a:custGeom>
              <a:avLst/>
              <a:gdLst/>
              <a:ahLst/>
              <a:cxnLst/>
              <a:rect l="l" t="t" r="r" b="b"/>
              <a:pathLst>
                <a:path w="21993" h="2857" extrusionOk="0">
                  <a:moveTo>
                    <a:pt x="304" y="1"/>
                  </a:moveTo>
                  <a:cubicBezTo>
                    <a:pt x="82" y="1"/>
                    <a:pt x="0" y="363"/>
                    <a:pt x="207" y="478"/>
                  </a:cubicBezTo>
                  <a:cubicBezTo>
                    <a:pt x="3438" y="2606"/>
                    <a:pt x="8105" y="2709"/>
                    <a:pt x="11849" y="2837"/>
                  </a:cubicBezTo>
                  <a:cubicBezTo>
                    <a:pt x="12193" y="2850"/>
                    <a:pt x="12538" y="2856"/>
                    <a:pt x="12883" y="2856"/>
                  </a:cubicBezTo>
                  <a:cubicBezTo>
                    <a:pt x="14570" y="2856"/>
                    <a:pt x="16266" y="2703"/>
                    <a:pt x="17926" y="2427"/>
                  </a:cubicBezTo>
                  <a:cubicBezTo>
                    <a:pt x="19234" y="2196"/>
                    <a:pt x="21106" y="1837"/>
                    <a:pt x="21900" y="683"/>
                  </a:cubicBezTo>
                  <a:cubicBezTo>
                    <a:pt x="21992" y="545"/>
                    <a:pt x="21879" y="367"/>
                    <a:pt x="21726" y="367"/>
                  </a:cubicBezTo>
                  <a:cubicBezTo>
                    <a:pt x="21708" y="367"/>
                    <a:pt x="21689" y="370"/>
                    <a:pt x="21670" y="375"/>
                  </a:cubicBezTo>
                  <a:cubicBezTo>
                    <a:pt x="20131" y="914"/>
                    <a:pt x="18823" y="1555"/>
                    <a:pt x="17208" y="1811"/>
                  </a:cubicBezTo>
                  <a:cubicBezTo>
                    <a:pt x="15805" y="2014"/>
                    <a:pt x="14389" y="2111"/>
                    <a:pt x="12969" y="2111"/>
                  </a:cubicBezTo>
                  <a:cubicBezTo>
                    <a:pt x="12416" y="2111"/>
                    <a:pt x="11863" y="2096"/>
                    <a:pt x="11310" y="2068"/>
                  </a:cubicBezTo>
                  <a:cubicBezTo>
                    <a:pt x="7592" y="1965"/>
                    <a:pt x="3899" y="1273"/>
                    <a:pt x="386" y="16"/>
                  </a:cubicBezTo>
                  <a:cubicBezTo>
                    <a:pt x="357" y="6"/>
                    <a:pt x="330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8"/>
            <p:cNvSpPr/>
            <p:nvPr/>
          </p:nvSpPr>
          <p:spPr>
            <a:xfrm>
              <a:off x="1447250" y="3642467"/>
              <a:ext cx="548575" cy="81850"/>
            </a:xfrm>
            <a:custGeom>
              <a:avLst/>
              <a:gdLst/>
              <a:ahLst/>
              <a:cxnLst/>
              <a:rect l="l" t="t" r="r" b="b"/>
              <a:pathLst>
                <a:path w="21943" h="3274" extrusionOk="0">
                  <a:moveTo>
                    <a:pt x="341" y="0"/>
                  </a:moveTo>
                  <a:cubicBezTo>
                    <a:pt x="107" y="0"/>
                    <a:pt x="0" y="332"/>
                    <a:pt x="234" y="472"/>
                  </a:cubicBezTo>
                  <a:cubicBezTo>
                    <a:pt x="2490" y="1703"/>
                    <a:pt x="5003" y="2138"/>
                    <a:pt x="7490" y="2626"/>
                  </a:cubicBezTo>
                  <a:cubicBezTo>
                    <a:pt x="9633" y="3045"/>
                    <a:pt x="11818" y="3274"/>
                    <a:pt x="14007" y="3274"/>
                  </a:cubicBezTo>
                  <a:cubicBezTo>
                    <a:pt x="14228" y="3274"/>
                    <a:pt x="14449" y="3271"/>
                    <a:pt x="14670" y="3267"/>
                  </a:cubicBezTo>
                  <a:cubicBezTo>
                    <a:pt x="17029" y="3164"/>
                    <a:pt x="21183" y="3062"/>
                    <a:pt x="21927" y="190"/>
                  </a:cubicBezTo>
                  <a:cubicBezTo>
                    <a:pt x="21943" y="126"/>
                    <a:pt x="21890" y="82"/>
                    <a:pt x="21835" y="82"/>
                  </a:cubicBezTo>
                  <a:cubicBezTo>
                    <a:pt x="21802" y="82"/>
                    <a:pt x="21767" y="99"/>
                    <a:pt x="21748" y="138"/>
                  </a:cubicBezTo>
                  <a:lnTo>
                    <a:pt x="21773" y="138"/>
                  </a:lnTo>
                  <a:cubicBezTo>
                    <a:pt x="19915" y="2524"/>
                    <a:pt x="16261" y="2549"/>
                    <a:pt x="13461" y="2549"/>
                  </a:cubicBezTo>
                  <a:cubicBezTo>
                    <a:pt x="13402" y="2549"/>
                    <a:pt x="13344" y="2549"/>
                    <a:pt x="13286" y="2549"/>
                  </a:cubicBezTo>
                  <a:lnTo>
                    <a:pt x="13286" y="2549"/>
                  </a:lnTo>
                  <a:cubicBezTo>
                    <a:pt x="11029" y="2549"/>
                    <a:pt x="8772" y="2113"/>
                    <a:pt x="6567" y="1677"/>
                  </a:cubicBezTo>
                  <a:cubicBezTo>
                    <a:pt x="5644" y="1497"/>
                    <a:pt x="4721" y="1292"/>
                    <a:pt x="3823" y="1113"/>
                  </a:cubicBezTo>
                  <a:cubicBezTo>
                    <a:pt x="2644" y="856"/>
                    <a:pt x="1567" y="267"/>
                    <a:pt x="413" y="10"/>
                  </a:cubicBezTo>
                  <a:cubicBezTo>
                    <a:pt x="388" y="3"/>
                    <a:pt x="364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8"/>
            <p:cNvSpPr/>
            <p:nvPr/>
          </p:nvSpPr>
          <p:spPr>
            <a:xfrm>
              <a:off x="1446250" y="3648325"/>
              <a:ext cx="528400" cy="92075"/>
            </a:xfrm>
            <a:custGeom>
              <a:avLst/>
              <a:gdLst/>
              <a:ahLst/>
              <a:cxnLst/>
              <a:rect l="l" t="t" r="r" b="b"/>
              <a:pathLst>
                <a:path w="21136" h="3683" extrusionOk="0">
                  <a:moveTo>
                    <a:pt x="152" y="1"/>
                  </a:moveTo>
                  <a:cubicBezTo>
                    <a:pt x="52" y="1"/>
                    <a:pt x="1" y="147"/>
                    <a:pt x="68" y="215"/>
                  </a:cubicBezTo>
                  <a:lnTo>
                    <a:pt x="94" y="189"/>
                  </a:lnTo>
                  <a:cubicBezTo>
                    <a:pt x="2581" y="2959"/>
                    <a:pt x="6428" y="3164"/>
                    <a:pt x="9889" y="3497"/>
                  </a:cubicBezTo>
                  <a:cubicBezTo>
                    <a:pt x="11073" y="3598"/>
                    <a:pt x="12272" y="3683"/>
                    <a:pt x="13465" y="3683"/>
                  </a:cubicBezTo>
                  <a:cubicBezTo>
                    <a:pt x="14392" y="3683"/>
                    <a:pt x="15315" y="3632"/>
                    <a:pt x="16223" y="3497"/>
                  </a:cubicBezTo>
                  <a:cubicBezTo>
                    <a:pt x="17839" y="3215"/>
                    <a:pt x="19967" y="2882"/>
                    <a:pt x="21044" y="1523"/>
                  </a:cubicBezTo>
                  <a:cubicBezTo>
                    <a:pt x="21135" y="1408"/>
                    <a:pt x="21064" y="1232"/>
                    <a:pt x="20919" y="1232"/>
                  </a:cubicBezTo>
                  <a:cubicBezTo>
                    <a:pt x="20902" y="1232"/>
                    <a:pt x="20884" y="1235"/>
                    <a:pt x="20864" y="1241"/>
                  </a:cubicBezTo>
                  <a:cubicBezTo>
                    <a:pt x="19044" y="1805"/>
                    <a:pt x="17480" y="2523"/>
                    <a:pt x="15556" y="2702"/>
                  </a:cubicBezTo>
                  <a:cubicBezTo>
                    <a:pt x="14743" y="2768"/>
                    <a:pt x="13930" y="2801"/>
                    <a:pt x="13119" y="2801"/>
                  </a:cubicBezTo>
                  <a:cubicBezTo>
                    <a:pt x="12037" y="2801"/>
                    <a:pt x="10959" y="2742"/>
                    <a:pt x="9889" y="2625"/>
                  </a:cubicBezTo>
                  <a:cubicBezTo>
                    <a:pt x="8043" y="2471"/>
                    <a:pt x="6197" y="2343"/>
                    <a:pt x="4428" y="1856"/>
                  </a:cubicBezTo>
                  <a:cubicBezTo>
                    <a:pt x="2940" y="1446"/>
                    <a:pt x="1633" y="574"/>
                    <a:pt x="197" y="10"/>
                  </a:cubicBezTo>
                  <a:cubicBezTo>
                    <a:pt x="181" y="3"/>
                    <a:pt x="166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8"/>
            <p:cNvSpPr/>
            <p:nvPr/>
          </p:nvSpPr>
          <p:spPr>
            <a:xfrm>
              <a:off x="1458200" y="3679325"/>
              <a:ext cx="517225" cy="82625"/>
            </a:xfrm>
            <a:custGeom>
              <a:avLst/>
              <a:gdLst/>
              <a:ahLst/>
              <a:cxnLst/>
              <a:rect l="l" t="t" r="r" b="b"/>
              <a:pathLst>
                <a:path w="20689" h="3305" extrusionOk="0">
                  <a:moveTo>
                    <a:pt x="103" y="1"/>
                  </a:moveTo>
                  <a:cubicBezTo>
                    <a:pt x="26" y="1"/>
                    <a:pt x="1" y="52"/>
                    <a:pt x="26" y="103"/>
                  </a:cubicBezTo>
                  <a:cubicBezTo>
                    <a:pt x="1026" y="1513"/>
                    <a:pt x="2975" y="1975"/>
                    <a:pt x="4565" y="2385"/>
                  </a:cubicBezTo>
                  <a:cubicBezTo>
                    <a:pt x="6616" y="2872"/>
                    <a:pt x="8719" y="3129"/>
                    <a:pt x="10822" y="3180"/>
                  </a:cubicBezTo>
                  <a:cubicBezTo>
                    <a:pt x="11896" y="3223"/>
                    <a:pt x="13041" y="3304"/>
                    <a:pt x="14175" y="3304"/>
                  </a:cubicBezTo>
                  <a:cubicBezTo>
                    <a:pt x="15096" y="3304"/>
                    <a:pt x="16011" y="3250"/>
                    <a:pt x="16873" y="3078"/>
                  </a:cubicBezTo>
                  <a:cubicBezTo>
                    <a:pt x="18720" y="2693"/>
                    <a:pt x="19720" y="1770"/>
                    <a:pt x="20668" y="180"/>
                  </a:cubicBezTo>
                  <a:cubicBezTo>
                    <a:pt x="20688" y="141"/>
                    <a:pt x="20662" y="86"/>
                    <a:pt x="20615" y="86"/>
                  </a:cubicBezTo>
                  <a:cubicBezTo>
                    <a:pt x="20600" y="86"/>
                    <a:pt x="20584" y="91"/>
                    <a:pt x="20566" y="103"/>
                  </a:cubicBezTo>
                  <a:cubicBezTo>
                    <a:pt x="19104" y="1052"/>
                    <a:pt x="18079" y="2103"/>
                    <a:pt x="16207" y="2334"/>
                  </a:cubicBezTo>
                  <a:cubicBezTo>
                    <a:pt x="15522" y="2425"/>
                    <a:pt x="14815" y="2456"/>
                    <a:pt x="14102" y="2456"/>
                  </a:cubicBezTo>
                  <a:cubicBezTo>
                    <a:pt x="12998" y="2456"/>
                    <a:pt x="11881" y="2381"/>
                    <a:pt x="10822" y="2334"/>
                  </a:cubicBezTo>
                  <a:cubicBezTo>
                    <a:pt x="8796" y="2283"/>
                    <a:pt x="6770" y="2026"/>
                    <a:pt x="4796" y="1590"/>
                  </a:cubicBezTo>
                  <a:cubicBezTo>
                    <a:pt x="3180" y="1231"/>
                    <a:pt x="1719" y="180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8"/>
            <p:cNvSpPr/>
            <p:nvPr/>
          </p:nvSpPr>
          <p:spPr>
            <a:xfrm>
              <a:off x="1450875" y="3686725"/>
              <a:ext cx="517775" cy="92200"/>
            </a:xfrm>
            <a:custGeom>
              <a:avLst/>
              <a:gdLst/>
              <a:ahLst/>
              <a:cxnLst/>
              <a:rect l="l" t="t" r="r" b="b"/>
              <a:pathLst>
                <a:path w="20711" h="3688" extrusionOk="0">
                  <a:moveTo>
                    <a:pt x="238" y="0"/>
                  </a:moveTo>
                  <a:cubicBezTo>
                    <a:pt x="120" y="0"/>
                    <a:pt x="1" y="115"/>
                    <a:pt x="37" y="243"/>
                  </a:cubicBezTo>
                  <a:cubicBezTo>
                    <a:pt x="1063" y="3243"/>
                    <a:pt x="5807" y="3500"/>
                    <a:pt x="8474" y="3602"/>
                  </a:cubicBezTo>
                  <a:cubicBezTo>
                    <a:pt x="9265" y="3659"/>
                    <a:pt x="10059" y="3688"/>
                    <a:pt x="10854" y="3688"/>
                  </a:cubicBezTo>
                  <a:cubicBezTo>
                    <a:pt x="12557" y="3688"/>
                    <a:pt x="14265" y="3557"/>
                    <a:pt x="15961" y="3294"/>
                  </a:cubicBezTo>
                  <a:cubicBezTo>
                    <a:pt x="17423" y="3038"/>
                    <a:pt x="19987" y="2653"/>
                    <a:pt x="20628" y="1064"/>
                  </a:cubicBezTo>
                  <a:cubicBezTo>
                    <a:pt x="20710" y="879"/>
                    <a:pt x="20512" y="694"/>
                    <a:pt x="20325" y="694"/>
                  </a:cubicBezTo>
                  <a:cubicBezTo>
                    <a:pt x="20279" y="694"/>
                    <a:pt x="20233" y="705"/>
                    <a:pt x="20192" y="730"/>
                  </a:cubicBezTo>
                  <a:cubicBezTo>
                    <a:pt x="17673" y="2383"/>
                    <a:pt x="14489" y="2705"/>
                    <a:pt x="11449" y="2705"/>
                  </a:cubicBezTo>
                  <a:cubicBezTo>
                    <a:pt x="10621" y="2705"/>
                    <a:pt x="9803" y="2681"/>
                    <a:pt x="9012" y="2653"/>
                  </a:cubicBezTo>
                  <a:cubicBezTo>
                    <a:pt x="6294" y="2551"/>
                    <a:pt x="2242" y="2423"/>
                    <a:pt x="371" y="64"/>
                  </a:cubicBezTo>
                  <a:cubicBezTo>
                    <a:pt x="334" y="19"/>
                    <a:pt x="286" y="0"/>
                    <a:pt x="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58"/>
          <p:cNvSpPr/>
          <p:nvPr/>
        </p:nvSpPr>
        <p:spPr>
          <a:xfrm>
            <a:off x="7263978" y="1193048"/>
            <a:ext cx="851609" cy="452203"/>
          </a:xfrm>
          <a:custGeom>
            <a:avLst/>
            <a:gdLst/>
            <a:ahLst/>
            <a:cxnLst/>
            <a:rect l="l" t="t" r="r" b="b"/>
            <a:pathLst>
              <a:path w="76618" h="40684" extrusionOk="0">
                <a:moveTo>
                  <a:pt x="48417" y="3384"/>
                </a:moveTo>
                <a:cubicBezTo>
                  <a:pt x="48708" y="3569"/>
                  <a:pt x="49027" y="3781"/>
                  <a:pt x="49319" y="3994"/>
                </a:cubicBezTo>
                <a:cubicBezTo>
                  <a:pt x="48974" y="4206"/>
                  <a:pt x="48762" y="4604"/>
                  <a:pt x="48708" y="5002"/>
                </a:cubicBezTo>
                <a:cubicBezTo>
                  <a:pt x="48470" y="4869"/>
                  <a:pt x="48231" y="4763"/>
                  <a:pt x="47966" y="4657"/>
                </a:cubicBezTo>
                <a:cubicBezTo>
                  <a:pt x="47992" y="4259"/>
                  <a:pt x="48125" y="3888"/>
                  <a:pt x="48417" y="3596"/>
                </a:cubicBezTo>
                <a:cubicBezTo>
                  <a:pt x="48470" y="3516"/>
                  <a:pt x="48470" y="3437"/>
                  <a:pt x="48417" y="3384"/>
                </a:cubicBezTo>
                <a:close/>
                <a:moveTo>
                  <a:pt x="52317" y="6567"/>
                </a:moveTo>
                <a:lnTo>
                  <a:pt x="52317" y="6567"/>
                </a:lnTo>
                <a:cubicBezTo>
                  <a:pt x="52529" y="6806"/>
                  <a:pt x="52741" y="7045"/>
                  <a:pt x="52953" y="7283"/>
                </a:cubicBezTo>
                <a:cubicBezTo>
                  <a:pt x="52582" y="9194"/>
                  <a:pt x="53245" y="10971"/>
                  <a:pt x="54174" y="12589"/>
                </a:cubicBezTo>
                <a:cubicBezTo>
                  <a:pt x="54207" y="12657"/>
                  <a:pt x="54257" y="12684"/>
                  <a:pt x="54306" y="12684"/>
                </a:cubicBezTo>
                <a:cubicBezTo>
                  <a:pt x="54413" y="12684"/>
                  <a:pt x="54520" y="12557"/>
                  <a:pt x="54465" y="12430"/>
                </a:cubicBezTo>
                <a:cubicBezTo>
                  <a:pt x="53616" y="10944"/>
                  <a:pt x="52980" y="9326"/>
                  <a:pt x="53219" y="7628"/>
                </a:cubicBezTo>
                <a:lnTo>
                  <a:pt x="53219" y="7628"/>
                </a:lnTo>
                <a:cubicBezTo>
                  <a:pt x="54386" y="9008"/>
                  <a:pt x="55314" y="10547"/>
                  <a:pt x="56057" y="12191"/>
                </a:cubicBezTo>
                <a:cubicBezTo>
                  <a:pt x="56004" y="12191"/>
                  <a:pt x="55951" y="12218"/>
                  <a:pt x="55925" y="12271"/>
                </a:cubicBezTo>
                <a:cubicBezTo>
                  <a:pt x="55420" y="13067"/>
                  <a:pt x="55049" y="13942"/>
                  <a:pt x="54810" y="14844"/>
                </a:cubicBezTo>
                <a:cubicBezTo>
                  <a:pt x="54810" y="14844"/>
                  <a:pt x="54810" y="14818"/>
                  <a:pt x="54784" y="14818"/>
                </a:cubicBezTo>
                <a:cubicBezTo>
                  <a:pt x="53776" y="13730"/>
                  <a:pt x="53006" y="12430"/>
                  <a:pt x="52555" y="10998"/>
                </a:cubicBezTo>
                <a:cubicBezTo>
                  <a:pt x="52157" y="9724"/>
                  <a:pt x="51812" y="7894"/>
                  <a:pt x="52317" y="6567"/>
                </a:cubicBezTo>
                <a:close/>
                <a:moveTo>
                  <a:pt x="58834" y="8076"/>
                </a:moveTo>
                <a:cubicBezTo>
                  <a:pt x="61155" y="8076"/>
                  <a:pt x="62686" y="8555"/>
                  <a:pt x="63114" y="9565"/>
                </a:cubicBezTo>
                <a:cubicBezTo>
                  <a:pt x="63777" y="11157"/>
                  <a:pt x="61708" y="13730"/>
                  <a:pt x="57782" y="16622"/>
                </a:cubicBezTo>
                <a:cubicBezTo>
                  <a:pt x="57675" y="16118"/>
                  <a:pt x="57543" y="15587"/>
                  <a:pt x="57410" y="15057"/>
                </a:cubicBezTo>
                <a:cubicBezTo>
                  <a:pt x="57437" y="15003"/>
                  <a:pt x="57463" y="14950"/>
                  <a:pt x="57463" y="14924"/>
                </a:cubicBezTo>
                <a:cubicBezTo>
                  <a:pt x="57516" y="14818"/>
                  <a:pt x="57437" y="14685"/>
                  <a:pt x="57331" y="14685"/>
                </a:cubicBezTo>
                <a:cubicBezTo>
                  <a:pt x="57092" y="13889"/>
                  <a:pt x="56827" y="13120"/>
                  <a:pt x="56508" y="12377"/>
                </a:cubicBezTo>
                <a:cubicBezTo>
                  <a:pt x="55925" y="10998"/>
                  <a:pt x="55208" y="9698"/>
                  <a:pt x="54333" y="8504"/>
                </a:cubicBezTo>
                <a:cubicBezTo>
                  <a:pt x="56038" y="8221"/>
                  <a:pt x="57556" y="8076"/>
                  <a:pt x="58834" y="8076"/>
                </a:cubicBezTo>
                <a:close/>
                <a:moveTo>
                  <a:pt x="56190" y="12483"/>
                </a:moveTo>
                <a:cubicBezTo>
                  <a:pt x="56190" y="12483"/>
                  <a:pt x="56190" y="12483"/>
                  <a:pt x="56190" y="12510"/>
                </a:cubicBezTo>
                <a:cubicBezTo>
                  <a:pt x="56322" y="12881"/>
                  <a:pt x="56482" y="13226"/>
                  <a:pt x="56614" y="13597"/>
                </a:cubicBezTo>
                <a:cubicBezTo>
                  <a:pt x="56584" y="13577"/>
                  <a:pt x="56554" y="13568"/>
                  <a:pt x="56525" y="13568"/>
                </a:cubicBezTo>
                <a:cubicBezTo>
                  <a:pt x="56478" y="13568"/>
                  <a:pt x="56435" y="13591"/>
                  <a:pt x="56402" y="13624"/>
                </a:cubicBezTo>
                <a:cubicBezTo>
                  <a:pt x="56216" y="13916"/>
                  <a:pt x="56084" y="14234"/>
                  <a:pt x="56031" y="14579"/>
                </a:cubicBezTo>
                <a:cubicBezTo>
                  <a:pt x="56015" y="14687"/>
                  <a:pt x="56116" y="14759"/>
                  <a:pt x="56208" y="14759"/>
                </a:cubicBezTo>
                <a:cubicBezTo>
                  <a:pt x="56275" y="14759"/>
                  <a:pt x="56338" y="14721"/>
                  <a:pt x="56349" y="14632"/>
                </a:cubicBezTo>
                <a:cubicBezTo>
                  <a:pt x="56402" y="14367"/>
                  <a:pt x="56508" y="14101"/>
                  <a:pt x="56694" y="13863"/>
                </a:cubicBezTo>
                <a:cubicBezTo>
                  <a:pt x="56694" y="13836"/>
                  <a:pt x="56694" y="13836"/>
                  <a:pt x="56720" y="13810"/>
                </a:cubicBezTo>
                <a:cubicBezTo>
                  <a:pt x="56853" y="14208"/>
                  <a:pt x="56986" y="14632"/>
                  <a:pt x="57092" y="15030"/>
                </a:cubicBezTo>
                <a:cubicBezTo>
                  <a:pt x="56773" y="15746"/>
                  <a:pt x="56535" y="16516"/>
                  <a:pt x="56376" y="17312"/>
                </a:cubicBezTo>
                <a:cubicBezTo>
                  <a:pt x="56344" y="17423"/>
                  <a:pt x="56446" y="17497"/>
                  <a:pt x="56545" y="17497"/>
                </a:cubicBezTo>
                <a:cubicBezTo>
                  <a:pt x="56610" y="17497"/>
                  <a:pt x="56673" y="17465"/>
                  <a:pt x="56694" y="17391"/>
                </a:cubicBezTo>
                <a:cubicBezTo>
                  <a:pt x="56827" y="16754"/>
                  <a:pt x="57012" y="16144"/>
                  <a:pt x="57224" y="15561"/>
                </a:cubicBezTo>
                <a:cubicBezTo>
                  <a:pt x="57331" y="15985"/>
                  <a:pt x="57437" y="16410"/>
                  <a:pt x="57516" y="16861"/>
                </a:cubicBezTo>
                <a:cubicBezTo>
                  <a:pt x="56959" y="17258"/>
                  <a:pt x="56376" y="17656"/>
                  <a:pt x="55765" y="18054"/>
                </a:cubicBezTo>
                <a:cubicBezTo>
                  <a:pt x="55633" y="17471"/>
                  <a:pt x="55659" y="16861"/>
                  <a:pt x="55845" y="16303"/>
                </a:cubicBezTo>
                <a:cubicBezTo>
                  <a:pt x="55876" y="16178"/>
                  <a:pt x="55778" y="16099"/>
                  <a:pt x="55676" y="16099"/>
                </a:cubicBezTo>
                <a:cubicBezTo>
                  <a:pt x="55605" y="16099"/>
                  <a:pt x="55533" y="16137"/>
                  <a:pt x="55500" y="16224"/>
                </a:cubicBezTo>
                <a:cubicBezTo>
                  <a:pt x="55314" y="16861"/>
                  <a:pt x="55288" y="17550"/>
                  <a:pt x="55447" y="18214"/>
                </a:cubicBezTo>
                <a:cubicBezTo>
                  <a:pt x="55447" y="18214"/>
                  <a:pt x="55447" y="18240"/>
                  <a:pt x="55447" y="18240"/>
                </a:cubicBezTo>
                <a:cubicBezTo>
                  <a:pt x="55260" y="18363"/>
                  <a:pt x="55072" y="18486"/>
                  <a:pt x="54881" y="18611"/>
                </a:cubicBezTo>
                <a:lnTo>
                  <a:pt x="54881" y="18611"/>
                </a:lnTo>
                <a:cubicBezTo>
                  <a:pt x="54908" y="18586"/>
                  <a:pt x="54923" y="18550"/>
                  <a:pt x="54916" y="18505"/>
                </a:cubicBezTo>
                <a:cubicBezTo>
                  <a:pt x="54625" y="16410"/>
                  <a:pt x="55076" y="14261"/>
                  <a:pt x="56190" y="12483"/>
                </a:cubicBezTo>
                <a:close/>
                <a:moveTo>
                  <a:pt x="54492" y="16887"/>
                </a:moveTo>
                <a:lnTo>
                  <a:pt x="54492" y="16887"/>
                </a:lnTo>
                <a:cubicBezTo>
                  <a:pt x="54465" y="17418"/>
                  <a:pt x="54492" y="17948"/>
                  <a:pt x="54572" y="18505"/>
                </a:cubicBezTo>
                <a:cubicBezTo>
                  <a:pt x="54584" y="18608"/>
                  <a:pt x="54672" y="18655"/>
                  <a:pt x="54755" y="18655"/>
                </a:cubicBezTo>
                <a:cubicBezTo>
                  <a:pt x="54785" y="18655"/>
                  <a:pt x="54814" y="18649"/>
                  <a:pt x="54839" y="18638"/>
                </a:cubicBezTo>
                <a:lnTo>
                  <a:pt x="54839" y="18638"/>
                </a:lnTo>
                <a:cubicBezTo>
                  <a:pt x="54092" y="19123"/>
                  <a:pt x="53308" y="19618"/>
                  <a:pt x="52476" y="20097"/>
                </a:cubicBezTo>
                <a:cubicBezTo>
                  <a:pt x="52953" y="18930"/>
                  <a:pt x="53643" y="17816"/>
                  <a:pt x="54492" y="16887"/>
                </a:cubicBezTo>
                <a:close/>
                <a:moveTo>
                  <a:pt x="54598" y="22777"/>
                </a:moveTo>
                <a:lnTo>
                  <a:pt x="54598" y="22777"/>
                </a:lnTo>
                <a:cubicBezTo>
                  <a:pt x="54439" y="23095"/>
                  <a:pt x="54306" y="23440"/>
                  <a:pt x="54200" y="23758"/>
                </a:cubicBezTo>
                <a:lnTo>
                  <a:pt x="53192" y="23519"/>
                </a:lnTo>
                <a:cubicBezTo>
                  <a:pt x="53670" y="23254"/>
                  <a:pt x="54147" y="23015"/>
                  <a:pt x="54598" y="22777"/>
                </a:cubicBezTo>
                <a:close/>
                <a:moveTo>
                  <a:pt x="47329" y="21318"/>
                </a:moveTo>
                <a:cubicBezTo>
                  <a:pt x="47276" y="21769"/>
                  <a:pt x="47276" y="22246"/>
                  <a:pt x="47302" y="22724"/>
                </a:cubicBezTo>
                <a:cubicBezTo>
                  <a:pt x="47329" y="22777"/>
                  <a:pt x="47355" y="22856"/>
                  <a:pt x="47435" y="22856"/>
                </a:cubicBezTo>
                <a:cubicBezTo>
                  <a:pt x="46560" y="23334"/>
                  <a:pt x="45631" y="23785"/>
                  <a:pt x="44676" y="24209"/>
                </a:cubicBezTo>
                <a:cubicBezTo>
                  <a:pt x="45207" y="22962"/>
                  <a:pt x="46135" y="21954"/>
                  <a:pt x="47329" y="21318"/>
                </a:cubicBezTo>
                <a:close/>
                <a:moveTo>
                  <a:pt x="50150" y="25287"/>
                </a:moveTo>
                <a:cubicBezTo>
                  <a:pt x="50633" y="25287"/>
                  <a:pt x="51116" y="25346"/>
                  <a:pt x="51574" y="25456"/>
                </a:cubicBezTo>
                <a:cubicBezTo>
                  <a:pt x="51176" y="25907"/>
                  <a:pt x="50884" y="26491"/>
                  <a:pt x="50778" y="27074"/>
                </a:cubicBezTo>
                <a:cubicBezTo>
                  <a:pt x="50778" y="27101"/>
                  <a:pt x="50778" y="27127"/>
                  <a:pt x="50778" y="27154"/>
                </a:cubicBezTo>
                <a:cubicBezTo>
                  <a:pt x="50300" y="26491"/>
                  <a:pt x="49717" y="25960"/>
                  <a:pt x="49027" y="25536"/>
                </a:cubicBezTo>
                <a:lnTo>
                  <a:pt x="49504" y="25323"/>
                </a:lnTo>
                <a:cubicBezTo>
                  <a:pt x="49718" y="25299"/>
                  <a:pt x="49934" y="25287"/>
                  <a:pt x="50150" y="25287"/>
                </a:cubicBezTo>
                <a:close/>
                <a:moveTo>
                  <a:pt x="57516" y="23546"/>
                </a:moveTo>
                <a:lnTo>
                  <a:pt x="57516" y="23546"/>
                </a:lnTo>
                <a:cubicBezTo>
                  <a:pt x="57278" y="24979"/>
                  <a:pt x="56880" y="26385"/>
                  <a:pt x="56349" y="27764"/>
                </a:cubicBezTo>
                <a:cubicBezTo>
                  <a:pt x="56243" y="26252"/>
                  <a:pt x="56641" y="24766"/>
                  <a:pt x="57516" y="23546"/>
                </a:cubicBezTo>
                <a:close/>
                <a:moveTo>
                  <a:pt x="38313" y="26757"/>
                </a:moveTo>
                <a:cubicBezTo>
                  <a:pt x="38479" y="26757"/>
                  <a:pt x="38646" y="26765"/>
                  <a:pt x="38813" y="26783"/>
                </a:cubicBezTo>
                <a:lnTo>
                  <a:pt x="38866" y="26783"/>
                </a:lnTo>
                <a:cubicBezTo>
                  <a:pt x="37433" y="27366"/>
                  <a:pt x="36054" y="27897"/>
                  <a:pt x="34674" y="28401"/>
                </a:cubicBezTo>
                <a:lnTo>
                  <a:pt x="34727" y="28374"/>
                </a:lnTo>
                <a:cubicBezTo>
                  <a:pt x="35626" y="27334"/>
                  <a:pt x="36947" y="26757"/>
                  <a:pt x="38313" y="26757"/>
                </a:cubicBezTo>
                <a:close/>
                <a:moveTo>
                  <a:pt x="44467" y="27731"/>
                </a:moveTo>
                <a:cubicBezTo>
                  <a:pt x="44844" y="27731"/>
                  <a:pt x="45233" y="27778"/>
                  <a:pt x="45605" y="27844"/>
                </a:cubicBezTo>
                <a:cubicBezTo>
                  <a:pt x="45578" y="27844"/>
                  <a:pt x="45551" y="27870"/>
                  <a:pt x="45551" y="27897"/>
                </a:cubicBezTo>
                <a:cubicBezTo>
                  <a:pt x="44888" y="28825"/>
                  <a:pt x="44384" y="29860"/>
                  <a:pt x="44092" y="30948"/>
                </a:cubicBezTo>
                <a:cubicBezTo>
                  <a:pt x="43111" y="30444"/>
                  <a:pt x="42288" y="29727"/>
                  <a:pt x="41652" y="28852"/>
                </a:cubicBezTo>
                <a:lnTo>
                  <a:pt x="42527" y="28480"/>
                </a:lnTo>
                <a:lnTo>
                  <a:pt x="42952" y="28985"/>
                </a:lnTo>
                <a:cubicBezTo>
                  <a:pt x="42982" y="29022"/>
                  <a:pt x="43019" y="29037"/>
                  <a:pt x="43055" y="29037"/>
                </a:cubicBezTo>
                <a:cubicBezTo>
                  <a:pt x="43175" y="29037"/>
                  <a:pt x="43292" y="28868"/>
                  <a:pt x="43190" y="28746"/>
                </a:cubicBezTo>
                <a:lnTo>
                  <a:pt x="42845" y="28348"/>
                </a:lnTo>
                <a:cubicBezTo>
                  <a:pt x="43323" y="28136"/>
                  <a:pt x="43774" y="27950"/>
                  <a:pt x="44225" y="27738"/>
                </a:cubicBezTo>
                <a:cubicBezTo>
                  <a:pt x="44305" y="27733"/>
                  <a:pt x="44386" y="27731"/>
                  <a:pt x="44467" y="27731"/>
                </a:cubicBezTo>
                <a:close/>
                <a:moveTo>
                  <a:pt x="54094" y="29409"/>
                </a:moveTo>
                <a:cubicBezTo>
                  <a:pt x="54227" y="29807"/>
                  <a:pt x="54359" y="30178"/>
                  <a:pt x="54545" y="30576"/>
                </a:cubicBezTo>
                <a:lnTo>
                  <a:pt x="54518" y="30576"/>
                </a:lnTo>
                <a:cubicBezTo>
                  <a:pt x="54041" y="30656"/>
                  <a:pt x="53537" y="30789"/>
                  <a:pt x="53059" y="30948"/>
                </a:cubicBezTo>
                <a:cubicBezTo>
                  <a:pt x="53298" y="30364"/>
                  <a:pt x="53643" y="29833"/>
                  <a:pt x="54094" y="29409"/>
                </a:cubicBezTo>
                <a:close/>
                <a:moveTo>
                  <a:pt x="53829" y="27950"/>
                </a:moveTo>
                <a:cubicBezTo>
                  <a:pt x="53855" y="28321"/>
                  <a:pt x="53935" y="28693"/>
                  <a:pt x="54014" y="29064"/>
                </a:cubicBezTo>
                <a:cubicBezTo>
                  <a:pt x="53431" y="29568"/>
                  <a:pt x="52980" y="30258"/>
                  <a:pt x="52688" y="31001"/>
                </a:cubicBezTo>
                <a:cubicBezTo>
                  <a:pt x="52688" y="31027"/>
                  <a:pt x="52688" y="31054"/>
                  <a:pt x="52688" y="31080"/>
                </a:cubicBezTo>
                <a:lnTo>
                  <a:pt x="52476" y="31160"/>
                </a:lnTo>
                <a:cubicBezTo>
                  <a:pt x="52398" y="30823"/>
                  <a:pt x="52295" y="30486"/>
                  <a:pt x="52216" y="30149"/>
                </a:cubicBezTo>
                <a:lnTo>
                  <a:pt x="52216" y="30149"/>
                </a:lnTo>
                <a:cubicBezTo>
                  <a:pt x="52242" y="30163"/>
                  <a:pt x="52273" y="30170"/>
                  <a:pt x="52304" y="30170"/>
                </a:cubicBezTo>
                <a:cubicBezTo>
                  <a:pt x="52380" y="30170"/>
                  <a:pt x="52459" y="30129"/>
                  <a:pt x="52476" y="30046"/>
                </a:cubicBezTo>
                <a:cubicBezTo>
                  <a:pt x="52741" y="29250"/>
                  <a:pt x="53192" y="28560"/>
                  <a:pt x="53802" y="28003"/>
                </a:cubicBezTo>
                <a:cubicBezTo>
                  <a:pt x="53802" y="27976"/>
                  <a:pt x="53829" y="27976"/>
                  <a:pt x="53829" y="27950"/>
                </a:cubicBezTo>
                <a:close/>
                <a:moveTo>
                  <a:pt x="27212" y="30704"/>
                </a:moveTo>
                <a:cubicBezTo>
                  <a:pt x="27312" y="30704"/>
                  <a:pt x="27411" y="30706"/>
                  <a:pt x="27511" y="30709"/>
                </a:cubicBezTo>
                <a:cubicBezTo>
                  <a:pt x="25760" y="31187"/>
                  <a:pt x="24116" y="31611"/>
                  <a:pt x="22577" y="31903"/>
                </a:cubicBezTo>
                <a:cubicBezTo>
                  <a:pt x="24000" y="31104"/>
                  <a:pt x="25611" y="30704"/>
                  <a:pt x="27212" y="30704"/>
                </a:cubicBezTo>
                <a:close/>
                <a:moveTo>
                  <a:pt x="48655" y="25721"/>
                </a:moveTo>
                <a:cubicBezTo>
                  <a:pt x="50008" y="26438"/>
                  <a:pt x="50857" y="27605"/>
                  <a:pt x="51441" y="28958"/>
                </a:cubicBezTo>
                <a:cubicBezTo>
                  <a:pt x="51441" y="28985"/>
                  <a:pt x="51441" y="29011"/>
                  <a:pt x="51468" y="29038"/>
                </a:cubicBezTo>
                <a:cubicBezTo>
                  <a:pt x="51759" y="29754"/>
                  <a:pt x="51972" y="30497"/>
                  <a:pt x="52157" y="31266"/>
                </a:cubicBezTo>
                <a:cubicBezTo>
                  <a:pt x="51574" y="31505"/>
                  <a:pt x="50990" y="31744"/>
                  <a:pt x="50459" y="32062"/>
                </a:cubicBezTo>
                <a:cubicBezTo>
                  <a:pt x="49823" y="29462"/>
                  <a:pt x="47568" y="27605"/>
                  <a:pt x="44915" y="27446"/>
                </a:cubicBezTo>
                <a:cubicBezTo>
                  <a:pt x="45445" y="27207"/>
                  <a:pt x="45949" y="26968"/>
                  <a:pt x="46453" y="26730"/>
                </a:cubicBezTo>
                <a:cubicBezTo>
                  <a:pt x="46480" y="26756"/>
                  <a:pt x="46507" y="26783"/>
                  <a:pt x="46560" y="26783"/>
                </a:cubicBezTo>
                <a:cubicBezTo>
                  <a:pt x="47488" y="26862"/>
                  <a:pt x="48337" y="27313"/>
                  <a:pt x="48947" y="28056"/>
                </a:cubicBezTo>
                <a:cubicBezTo>
                  <a:pt x="48978" y="28093"/>
                  <a:pt x="49013" y="28109"/>
                  <a:pt x="49047" y="28109"/>
                </a:cubicBezTo>
                <a:cubicBezTo>
                  <a:pt x="49160" y="28109"/>
                  <a:pt x="49261" y="27939"/>
                  <a:pt x="49159" y="27817"/>
                </a:cubicBezTo>
                <a:cubicBezTo>
                  <a:pt x="48602" y="27127"/>
                  <a:pt x="47833" y="26676"/>
                  <a:pt x="46958" y="26517"/>
                </a:cubicBezTo>
                <a:cubicBezTo>
                  <a:pt x="47515" y="26252"/>
                  <a:pt x="48098" y="25987"/>
                  <a:pt x="48655" y="25721"/>
                </a:cubicBezTo>
                <a:close/>
                <a:moveTo>
                  <a:pt x="37783" y="304"/>
                </a:moveTo>
                <a:cubicBezTo>
                  <a:pt x="41452" y="304"/>
                  <a:pt x="45105" y="1316"/>
                  <a:pt x="48311" y="3304"/>
                </a:cubicBezTo>
                <a:cubicBezTo>
                  <a:pt x="48257" y="3304"/>
                  <a:pt x="48204" y="3330"/>
                  <a:pt x="48178" y="3357"/>
                </a:cubicBezTo>
                <a:cubicBezTo>
                  <a:pt x="47860" y="3675"/>
                  <a:pt x="47674" y="4100"/>
                  <a:pt x="47647" y="4551"/>
                </a:cubicBezTo>
                <a:cubicBezTo>
                  <a:pt x="47026" y="4337"/>
                  <a:pt x="46370" y="4244"/>
                  <a:pt x="45708" y="4244"/>
                </a:cubicBezTo>
                <a:cubicBezTo>
                  <a:pt x="45550" y="4244"/>
                  <a:pt x="45392" y="4249"/>
                  <a:pt x="45233" y="4259"/>
                </a:cubicBezTo>
                <a:cubicBezTo>
                  <a:pt x="45021" y="4286"/>
                  <a:pt x="45021" y="4604"/>
                  <a:pt x="45233" y="4604"/>
                </a:cubicBezTo>
                <a:cubicBezTo>
                  <a:pt x="45413" y="4587"/>
                  <a:pt x="45594" y="4579"/>
                  <a:pt x="45773" y="4579"/>
                </a:cubicBezTo>
                <a:cubicBezTo>
                  <a:pt x="47022" y="4579"/>
                  <a:pt x="48245" y="4979"/>
                  <a:pt x="49266" y="5745"/>
                </a:cubicBezTo>
                <a:cubicBezTo>
                  <a:pt x="49298" y="5772"/>
                  <a:pt x="49334" y="5784"/>
                  <a:pt x="49370" y="5784"/>
                </a:cubicBezTo>
                <a:cubicBezTo>
                  <a:pt x="49506" y="5784"/>
                  <a:pt x="49631" y="5611"/>
                  <a:pt x="49504" y="5506"/>
                </a:cubicBezTo>
                <a:cubicBezTo>
                  <a:pt x="49319" y="5373"/>
                  <a:pt x="49186" y="5294"/>
                  <a:pt x="49027" y="5188"/>
                </a:cubicBezTo>
                <a:cubicBezTo>
                  <a:pt x="49027" y="5161"/>
                  <a:pt x="49027" y="5134"/>
                  <a:pt x="49027" y="5134"/>
                </a:cubicBezTo>
                <a:cubicBezTo>
                  <a:pt x="49027" y="4763"/>
                  <a:pt x="49213" y="4445"/>
                  <a:pt x="49504" y="4232"/>
                </a:cubicBezTo>
                <a:cubicBezTo>
                  <a:pt x="49531" y="4232"/>
                  <a:pt x="49557" y="4179"/>
                  <a:pt x="49557" y="4153"/>
                </a:cubicBezTo>
                <a:cubicBezTo>
                  <a:pt x="50168" y="4604"/>
                  <a:pt x="50751" y="5055"/>
                  <a:pt x="51282" y="5559"/>
                </a:cubicBezTo>
                <a:cubicBezTo>
                  <a:pt x="51043" y="6488"/>
                  <a:pt x="50910" y="7443"/>
                  <a:pt x="50884" y="8398"/>
                </a:cubicBezTo>
                <a:cubicBezTo>
                  <a:pt x="50853" y="8367"/>
                  <a:pt x="50822" y="8354"/>
                  <a:pt x="50791" y="8354"/>
                </a:cubicBezTo>
                <a:cubicBezTo>
                  <a:pt x="50769" y="8354"/>
                  <a:pt x="50747" y="8360"/>
                  <a:pt x="50725" y="8371"/>
                </a:cubicBezTo>
                <a:cubicBezTo>
                  <a:pt x="49955" y="8689"/>
                  <a:pt x="49266" y="9167"/>
                  <a:pt x="48708" y="9777"/>
                </a:cubicBezTo>
                <a:cubicBezTo>
                  <a:pt x="48586" y="9899"/>
                  <a:pt x="48699" y="10068"/>
                  <a:pt x="48829" y="10068"/>
                </a:cubicBezTo>
                <a:cubicBezTo>
                  <a:pt x="48869" y="10068"/>
                  <a:pt x="48910" y="10053"/>
                  <a:pt x="48947" y="10016"/>
                </a:cubicBezTo>
                <a:cubicBezTo>
                  <a:pt x="49451" y="9432"/>
                  <a:pt x="50088" y="8981"/>
                  <a:pt x="50804" y="8689"/>
                </a:cubicBezTo>
                <a:cubicBezTo>
                  <a:pt x="50831" y="8689"/>
                  <a:pt x="50857" y="8663"/>
                  <a:pt x="50884" y="8663"/>
                </a:cubicBezTo>
                <a:cubicBezTo>
                  <a:pt x="50857" y="9698"/>
                  <a:pt x="50964" y="10732"/>
                  <a:pt x="51202" y="11767"/>
                </a:cubicBezTo>
                <a:cubicBezTo>
                  <a:pt x="51223" y="11839"/>
                  <a:pt x="51283" y="11871"/>
                  <a:pt x="51348" y="11871"/>
                </a:cubicBezTo>
                <a:cubicBezTo>
                  <a:pt x="51450" y="11871"/>
                  <a:pt x="51563" y="11791"/>
                  <a:pt x="51547" y="11661"/>
                </a:cubicBezTo>
                <a:cubicBezTo>
                  <a:pt x="51096" y="9751"/>
                  <a:pt x="51096" y="7734"/>
                  <a:pt x="51574" y="5824"/>
                </a:cubicBezTo>
                <a:cubicBezTo>
                  <a:pt x="51733" y="5983"/>
                  <a:pt x="51919" y="6143"/>
                  <a:pt x="52051" y="6302"/>
                </a:cubicBezTo>
                <a:cubicBezTo>
                  <a:pt x="51494" y="7628"/>
                  <a:pt x="51786" y="9485"/>
                  <a:pt x="52157" y="10812"/>
                </a:cubicBezTo>
                <a:cubicBezTo>
                  <a:pt x="52608" y="12404"/>
                  <a:pt x="53431" y="13863"/>
                  <a:pt x="54572" y="15057"/>
                </a:cubicBezTo>
                <a:cubicBezTo>
                  <a:pt x="54604" y="15089"/>
                  <a:pt x="54647" y="15112"/>
                  <a:pt x="54688" y="15112"/>
                </a:cubicBezTo>
                <a:cubicBezTo>
                  <a:pt x="54713" y="15112"/>
                  <a:pt x="54737" y="15103"/>
                  <a:pt x="54757" y="15083"/>
                </a:cubicBezTo>
                <a:lnTo>
                  <a:pt x="54757" y="15083"/>
                </a:lnTo>
                <a:cubicBezTo>
                  <a:pt x="54651" y="15561"/>
                  <a:pt x="54572" y="16038"/>
                  <a:pt x="54545" y="16516"/>
                </a:cubicBezTo>
                <a:cubicBezTo>
                  <a:pt x="54512" y="16505"/>
                  <a:pt x="54484" y="16498"/>
                  <a:pt x="54458" y="16498"/>
                </a:cubicBezTo>
                <a:cubicBezTo>
                  <a:pt x="54421" y="16498"/>
                  <a:pt x="54390" y="16511"/>
                  <a:pt x="54359" y="16542"/>
                </a:cubicBezTo>
                <a:cubicBezTo>
                  <a:pt x="53431" y="17577"/>
                  <a:pt x="52688" y="18744"/>
                  <a:pt x="52157" y="20018"/>
                </a:cubicBezTo>
                <a:cubicBezTo>
                  <a:pt x="52131" y="20124"/>
                  <a:pt x="52184" y="20230"/>
                  <a:pt x="52263" y="20256"/>
                </a:cubicBezTo>
                <a:cubicBezTo>
                  <a:pt x="51706" y="20575"/>
                  <a:pt x="51149" y="20893"/>
                  <a:pt x="50566" y="21211"/>
                </a:cubicBezTo>
                <a:cubicBezTo>
                  <a:pt x="50778" y="19858"/>
                  <a:pt x="51308" y="18558"/>
                  <a:pt x="52131" y="17471"/>
                </a:cubicBezTo>
                <a:cubicBezTo>
                  <a:pt x="52222" y="17344"/>
                  <a:pt x="52113" y="17229"/>
                  <a:pt x="51993" y="17229"/>
                </a:cubicBezTo>
                <a:cubicBezTo>
                  <a:pt x="51938" y="17229"/>
                  <a:pt x="51881" y="17253"/>
                  <a:pt x="51839" y="17312"/>
                </a:cubicBezTo>
                <a:cubicBezTo>
                  <a:pt x="50990" y="18452"/>
                  <a:pt x="50433" y="19805"/>
                  <a:pt x="50247" y="21211"/>
                </a:cubicBezTo>
                <a:cubicBezTo>
                  <a:pt x="50221" y="21264"/>
                  <a:pt x="50247" y="21318"/>
                  <a:pt x="50300" y="21371"/>
                </a:cubicBezTo>
                <a:cubicBezTo>
                  <a:pt x="49876" y="21609"/>
                  <a:pt x="49425" y="21848"/>
                  <a:pt x="48947" y="22087"/>
                </a:cubicBezTo>
                <a:cubicBezTo>
                  <a:pt x="49000" y="20177"/>
                  <a:pt x="49664" y="18320"/>
                  <a:pt x="50831" y="16807"/>
                </a:cubicBezTo>
                <a:cubicBezTo>
                  <a:pt x="50929" y="16689"/>
                  <a:pt x="50823" y="16528"/>
                  <a:pt x="50708" y="16528"/>
                </a:cubicBezTo>
                <a:cubicBezTo>
                  <a:pt x="50668" y="16528"/>
                  <a:pt x="50626" y="16547"/>
                  <a:pt x="50592" y="16595"/>
                </a:cubicBezTo>
                <a:cubicBezTo>
                  <a:pt x="49319" y="18214"/>
                  <a:pt x="48629" y="20203"/>
                  <a:pt x="48602" y="22246"/>
                </a:cubicBezTo>
                <a:lnTo>
                  <a:pt x="48602" y="22273"/>
                </a:lnTo>
                <a:cubicBezTo>
                  <a:pt x="48264" y="22429"/>
                  <a:pt x="47951" y="22585"/>
                  <a:pt x="47614" y="22766"/>
                </a:cubicBezTo>
                <a:lnTo>
                  <a:pt x="47614" y="22766"/>
                </a:lnTo>
                <a:cubicBezTo>
                  <a:pt x="47616" y="22759"/>
                  <a:pt x="47609" y="22750"/>
                  <a:pt x="47594" y="22750"/>
                </a:cubicBezTo>
                <a:cubicBezTo>
                  <a:pt x="47541" y="22060"/>
                  <a:pt x="47594" y="21371"/>
                  <a:pt x="47753" y="20707"/>
                </a:cubicBezTo>
                <a:cubicBezTo>
                  <a:pt x="47785" y="20582"/>
                  <a:pt x="47677" y="20503"/>
                  <a:pt x="47573" y="20503"/>
                </a:cubicBezTo>
                <a:cubicBezTo>
                  <a:pt x="47501" y="20503"/>
                  <a:pt x="47430" y="20541"/>
                  <a:pt x="47409" y="20628"/>
                </a:cubicBezTo>
                <a:cubicBezTo>
                  <a:pt x="47382" y="20734"/>
                  <a:pt x="47382" y="20840"/>
                  <a:pt x="47355" y="20946"/>
                </a:cubicBezTo>
                <a:cubicBezTo>
                  <a:pt x="47329" y="20946"/>
                  <a:pt x="47302" y="20973"/>
                  <a:pt x="47249" y="20973"/>
                </a:cubicBezTo>
                <a:cubicBezTo>
                  <a:pt x="45923" y="21662"/>
                  <a:pt x="44862" y="22777"/>
                  <a:pt x="44305" y="24183"/>
                </a:cubicBezTo>
                <a:cubicBezTo>
                  <a:pt x="44278" y="24236"/>
                  <a:pt x="44305" y="24342"/>
                  <a:pt x="44358" y="24368"/>
                </a:cubicBezTo>
                <a:cubicBezTo>
                  <a:pt x="43509" y="24793"/>
                  <a:pt x="42633" y="25191"/>
                  <a:pt x="41731" y="25589"/>
                </a:cubicBezTo>
                <a:cubicBezTo>
                  <a:pt x="41439" y="23891"/>
                  <a:pt x="41811" y="22166"/>
                  <a:pt x="42792" y="20787"/>
                </a:cubicBezTo>
                <a:cubicBezTo>
                  <a:pt x="42886" y="20674"/>
                  <a:pt x="42768" y="20562"/>
                  <a:pt x="42643" y="20562"/>
                </a:cubicBezTo>
                <a:cubicBezTo>
                  <a:pt x="42592" y="20562"/>
                  <a:pt x="42539" y="20581"/>
                  <a:pt x="42501" y="20628"/>
                </a:cubicBezTo>
                <a:cubicBezTo>
                  <a:pt x="41492" y="22113"/>
                  <a:pt x="41121" y="23917"/>
                  <a:pt x="41466" y="25668"/>
                </a:cubicBezTo>
                <a:lnTo>
                  <a:pt x="40590" y="26066"/>
                </a:lnTo>
                <a:cubicBezTo>
                  <a:pt x="40617" y="26013"/>
                  <a:pt x="40644" y="25960"/>
                  <a:pt x="40617" y="25907"/>
                </a:cubicBezTo>
                <a:cubicBezTo>
                  <a:pt x="40325" y="24236"/>
                  <a:pt x="40590" y="22485"/>
                  <a:pt x="41360" y="20973"/>
                </a:cubicBezTo>
                <a:cubicBezTo>
                  <a:pt x="41431" y="20831"/>
                  <a:pt x="41324" y="20713"/>
                  <a:pt x="41214" y="20713"/>
                </a:cubicBezTo>
                <a:cubicBezTo>
                  <a:pt x="41159" y="20713"/>
                  <a:pt x="41103" y="20743"/>
                  <a:pt x="41068" y="20813"/>
                </a:cubicBezTo>
                <a:cubicBezTo>
                  <a:pt x="40670" y="21583"/>
                  <a:pt x="40405" y="22405"/>
                  <a:pt x="40272" y="23254"/>
                </a:cubicBezTo>
                <a:cubicBezTo>
                  <a:pt x="40272" y="23254"/>
                  <a:pt x="40246" y="23254"/>
                  <a:pt x="40219" y="23228"/>
                </a:cubicBezTo>
                <a:cubicBezTo>
                  <a:pt x="39618" y="23112"/>
                  <a:pt x="39018" y="23037"/>
                  <a:pt x="38399" y="23037"/>
                </a:cubicBezTo>
                <a:cubicBezTo>
                  <a:pt x="38308" y="23037"/>
                  <a:pt x="38216" y="23039"/>
                  <a:pt x="38123" y="23042"/>
                </a:cubicBezTo>
                <a:cubicBezTo>
                  <a:pt x="38256" y="22671"/>
                  <a:pt x="38521" y="22326"/>
                  <a:pt x="38839" y="22113"/>
                </a:cubicBezTo>
                <a:cubicBezTo>
                  <a:pt x="38995" y="22002"/>
                  <a:pt x="38889" y="21797"/>
                  <a:pt x="38757" y="21797"/>
                </a:cubicBezTo>
                <a:cubicBezTo>
                  <a:pt x="38732" y="21797"/>
                  <a:pt x="38706" y="21805"/>
                  <a:pt x="38680" y="21822"/>
                </a:cubicBezTo>
                <a:cubicBezTo>
                  <a:pt x="38256" y="22113"/>
                  <a:pt x="37937" y="22538"/>
                  <a:pt x="37778" y="23015"/>
                </a:cubicBezTo>
                <a:cubicBezTo>
                  <a:pt x="37778" y="23042"/>
                  <a:pt x="37778" y="23042"/>
                  <a:pt x="37778" y="23068"/>
                </a:cubicBezTo>
                <a:cubicBezTo>
                  <a:pt x="37407" y="23095"/>
                  <a:pt x="37035" y="23122"/>
                  <a:pt x="36664" y="23201"/>
                </a:cubicBezTo>
                <a:cubicBezTo>
                  <a:pt x="36770" y="22485"/>
                  <a:pt x="37089" y="21795"/>
                  <a:pt x="37540" y="21238"/>
                </a:cubicBezTo>
                <a:cubicBezTo>
                  <a:pt x="37641" y="21116"/>
                  <a:pt x="37524" y="20947"/>
                  <a:pt x="37404" y="20947"/>
                </a:cubicBezTo>
                <a:cubicBezTo>
                  <a:pt x="37368" y="20947"/>
                  <a:pt x="37332" y="20962"/>
                  <a:pt x="37301" y="20999"/>
                </a:cubicBezTo>
                <a:cubicBezTo>
                  <a:pt x="36770" y="21662"/>
                  <a:pt x="36425" y="22432"/>
                  <a:pt x="36346" y="23281"/>
                </a:cubicBezTo>
                <a:cubicBezTo>
                  <a:pt x="35974" y="23360"/>
                  <a:pt x="35629" y="23440"/>
                  <a:pt x="35285" y="23573"/>
                </a:cubicBezTo>
                <a:cubicBezTo>
                  <a:pt x="35285" y="23546"/>
                  <a:pt x="35285" y="23546"/>
                  <a:pt x="35285" y="23519"/>
                </a:cubicBezTo>
                <a:cubicBezTo>
                  <a:pt x="35099" y="22777"/>
                  <a:pt x="35099" y="22007"/>
                  <a:pt x="35285" y="21264"/>
                </a:cubicBezTo>
                <a:cubicBezTo>
                  <a:pt x="35316" y="21139"/>
                  <a:pt x="35208" y="21060"/>
                  <a:pt x="35104" y="21060"/>
                </a:cubicBezTo>
                <a:cubicBezTo>
                  <a:pt x="35032" y="21060"/>
                  <a:pt x="34961" y="21098"/>
                  <a:pt x="34940" y="21185"/>
                </a:cubicBezTo>
                <a:cubicBezTo>
                  <a:pt x="34754" y="21981"/>
                  <a:pt x="34754" y="22803"/>
                  <a:pt x="34940" y="23599"/>
                </a:cubicBezTo>
                <a:cubicBezTo>
                  <a:pt x="34940" y="23626"/>
                  <a:pt x="34966" y="23652"/>
                  <a:pt x="34993" y="23679"/>
                </a:cubicBezTo>
                <a:cubicBezTo>
                  <a:pt x="34223" y="23970"/>
                  <a:pt x="33507" y="24395"/>
                  <a:pt x="32844" y="24872"/>
                </a:cubicBezTo>
                <a:cubicBezTo>
                  <a:pt x="32713" y="24982"/>
                  <a:pt x="32797" y="25198"/>
                  <a:pt x="32934" y="25198"/>
                </a:cubicBezTo>
                <a:cubicBezTo>
                  <a:pt x="32964" y="25198"/>
                  <a:pt x="32996" y="25188"/>
                  <a:pt x="33030" y="25164"/>
                </a:cubicBezTo>
                <a:cubicBezTo>
                  <a:pt x="34557" y="23998"/>
                  <a:pt x="36420" y="23381"/>
                  <a:pt x="38318" y="23381"/>
                </a:cubicBezTo>
                <a:cubicBezTo>
                  <a:pt x="38925" y="23381"/>
                  <a:pt x="39535" y="23444"/>
                  <a:pt x="40139" y="23573"/>
                </a:cubicBezTo>
                <a:lnTo>
                  <a:pt x="40246" y="23573"/>
                </a:lnTo>
                <a:cubicBezTo>
                  <a:pt x="40192" y="24077"/>
                  <a:pt x="40166" y="24607"/>
                  <a:pt x="40192" y="25111"/>
                </a:cubicBezTo>
                <a:lnTo>
                  <a:pt x="40139" y="25085"/>
                </a:lnTo>
                <a:cubicBezTo>
                  <a:pt x="39629" y="24924"/>
                  <a:pt x="39094" y="24844"/>
                  <a:pt x="38557" y="24844"/>
                </a:cubicBezTo>
                <a:cubicBezTo>
                  <a:pt x="38118" y="24844"/>
                  <a:pt x="37677" y="24898"/>
                  <a:pt x="37248" y="25005"/>
                </a:cubicBezTo>
                <a:cubicBezTo>
                  <a:pt x="37027" y="25079"/>
                  <a:pt x="37101" y="25356"/>
                  <a:pt x="37281" y="25356"/>
                </a:cubicBezTo>
                <a:cubicBezTo>
                  <a:pt x="37296" y="25356"/>
                  <a:pt x="37311" y="25354"/>
                  <a:pt x="37327" y="25350"/>
                </a:cubicBezTo>
                <a:cubicBezTo>
                  <a:pt x="37743" y="25240"/>
                  <a:pt x="38170" y="25186"/>
                  <a:pt x="38595" y="25186"/>
                </a:cubicBezTo>
                <a:cubicBezTo>
                  <a:pt x="39092" y="25186"/>
                  <a:pt x="39588" y="25260"/>
                  <a:pt x="40060" y="25403"/>
                </a:cubicBezTo>
                <a:cubicBezTo>
                  <a:pt x="40082" y="25414"/>
                  <a:pt x="40108" y="25420"/>
                  <a:pt x="40134" y="25420"/>
                </a:cubicBezTo>
                <a:cubicBezTo>
                  <a:pt x="40170" y="25420"/>
                  <a:pt x="40203" y="25408"/>
                  <a:pt x="40219" y="25377"/>
                </a:cubicBezTo>
                <a:cubicBezTo>
                  <a:pt x="40246" y="25589"/>
                  <a:pt x="40272" y="25828"/>
                  <a:pt x="40299" y="26040"/>
                </a:cubicBezTo>
                <a:cubicBezTo>
                  <a:pt x="40325" y="26119"/>
                  <a:pt x="40378" y="26172"/>
                  <a:pt x="40431" y="26172"/>
                </a:cubicBezTo>
                <a:lnTo>
                  <a:pt x="40272" y="26225"/>
                </a:lnTo>
                <a:cubicBezTo>
                  <a:pt x="39821" y="26438"/>
                  <a:pt x="39370" y="26623"/>
                  <a:pt x="38919" y="26809"/>
                </a:cubicBezTo>
                <a:cubicBezTo>
                  <a:pt x="39025" y="26730"/>
                  <a:pt x="39052" y="26517"/>
                  <a:pt x="38893" y="26517"/>
                </a:cubicBezTo>
                <a:cubicBezTo>
                  <a:pt x="38674" y="26490"/>
                  <a:pt x="38455" y="26476"/>
                  <a:pt x="38238" y="26476"/>
                </a:cubicBezTo>
                <a:cubicBezTo>
                  <a:pt x="36800" y="26476"/>
                  <a:pt x="35434" y="27079"/>
                  <a:pt x="34489" y="28162"/>
                </a:cubicBezTo>
                <a:cubicBezTo>
                  <a:pt x="34383" y="28268"/>
                  <a:pt x="34462" y="28454"/>
                  <a:pt x="34621" y="28454"/>
                </a:cubicBezTo>
                <a:cubicBezTo>
                  <a:pt x="33905" y="28693"/>
                  <a:pt x="33215" y="28958"/>
                  <a:pt x="32525" y="29170"/>
                </a:cubicBezTo>
                <a:cubicBezTo>
                  <a:pt x="32738" y="28083"/>
                  <a:pt x="33348" y="27101"/>
                  <a:pt x="34223" y="26385"/>
                </a:cubicBezTo>
                <a:cubicBezTo>
                  <a:pt x="34347" y="26282"/>
                  <a:pt x="34230" y="26130"/>
                  <a:pt x="34098" y="26130"/>
                </a:cubicBezTo>
                <a:cubicBezTo>
                  <a:pt x="34059" y="26130"/>
                  <a:pt x="34020" y="26143"/>
                  <a:pt x="33985" y="26172"/>
                </a:cubicBezTo>
                <a:cubicBezTo>
                  <a:pt x="33003" y="26942"/>
                  <a:pt x="32366" y="28029"/>
                  <a:pt x="32181" y="29250"/>
                </a:cubicBezTo>
                <a:cubicBezTo>
                  <a:pt x="32181" y="29250"/>
                  <a:pt x="32181" y="29276"/>
                  <a:pt x="32181" y="29303"/>
                </a:cubicBezTo>
                <a:cubicBezTo>
                  <a:pt x="31730" y="29462"/>
                  <a:pt x="31279" y="29595"/>
                  <a:pt x="30828" y="29754"/>
                </a:cubicBezTo>
                <a:cubicBezTo>
                  <a:pt x="30828" y="29727"/>
                  <a:pt x="30828" y="29727"/>
                  <a:pt x="30828" y="29701"/>
                </a:cubicBezTo>
                <a:cubicBezTo>
                  <a:pt x="30801" y="28878"/>
                  <a:pt x="30987" y="28056"/>
                  <a:pt x="31332" y="27287"/>
                </a:cubicBezTo>
                <a:cubicBezTo>
                  <a:pt x="31404" y="27159"/>
                  <a:pt x="31290" y="27045"/>
                  <a:pt x="31177" y="27045"/>
                </a:cubicBezTo>
                <a:cubicBezTo>
                  <a:pt x="31125" y="27045"/>
                  <a:pt x="31073" y="27069"/>
                  <a:pt x="31040" y="27127"/>
                </a:cubicBezTo>
                <a:cubicBezTo>
                  <a:pt x="30960" y="27340"/>
                  <a:pt x="30907" y="27419"/>
                  <a:pt x="30854" y="27578"/>
                </a:cubicBezTo>
                <a:cubicBezTo>
                  <a:pt x="30333" y="27394"/>
                  <a:pt x="29780" y="27305"/>
                  <a:pt x="29223" y="27305"/>
                </a:cubicBezTo>
                <a:cubicBezTo>
                  <a:pt x="28900" y="27305"/>
                  <a:pt x="28575" y="27334"/>
                  <a:pt x="28254" y="27393"/>
                </a:cubicBezTo>
                <a:cubicBezTo>
                  <a:pt x="28050" y="27444"/>
                  <a:pt x="28140" y="27739"/>
                  <a:pt x="28335" y="27739"/>
                </a:cubicBezTo>
                <a:cubicBezTo>
                  <a:pt x="28344" y="27739"/>
                  <a:pt x="28352" y="27739"/>
                  <a:pt x="28360" y="27738"/>
                </a:cubicBezTo>
                <a:cubicBezTo>
                  <a:pt x="28642" y="27681"/>
                  <a:pt x="28928" y="27655"/>
                  <a:pt x="29213" y="27655"/>
                </a:cubicBezTo>
                <a:cubicBezTo>
                  <a:pt x="29732" y="27655"/>
                  <a:pt x="30251" y="27743"/>
                  <a:pt x="30748" y="27897"/>
                </a:cubicBezTo>
                <a:cubicBezTo>
                  <a:pt x="30615" y="28374"/>
                  <a:pt x="30509" y="28825"/>
                  <a:pt x="30509" y="29303"/>
                </a:cubicBezTo>
                <a:cubicBezTo>
                  <a:pt x="29687" y="29077"/>
                  <a:pt x="28851" y="28965"/>
                  <a:pt x="28015" y="28965"/>
                </a:cubicBezTo>
                <a:cubicBezTo>
                  <a:pt x="27180" y="28965"/>
                  <a:pt x="26344" y="29077"/>
                  <a:pt x="25522" y="29303"/>
                </a:cubicBezTo>
                <a:cubicBezTo>
                  <a:pt x="25331" y="29351"/>
                  <a:pt x="25376" y="29633"/>
                  <a:pt x="25540" y="29633"/>
                </a:cubicBezTo>
                <a:cubicBezTo>
                  <a:pt x="25559" y="29633"/>
                  <a:pt x="25579" y="29629"/>
                  <a:pt x="25601" y="29621"/>
                </a:cubicBezTo>
                <a:cubicBezTo>
                  <a:pt x="26374" y="29419"/>
                  <a:pt x="27158" y="29319"/>
                  <a:pt x="27940" y="29319"/>
                </a:cubicBezTo>
                <a:cubicBezTo>
                  <a:pt x="28797" y="29319"/>
                  <a:pt x="29651" y="29439"/>
                  <a:pt x="30483" y="29674"/>
                </a:cubicBezTo>
                <a:cubicBezTo>
                  <a:pt x="30483" y="29701"/>
                  <a:pt x="30483" y="29727"/>
                  <a:pt x="30483" y="29727"/>
                </a:cubicBezTo>
                <a:cubicBezTo>
                  <a:pt x="30483" y="29780"/>
                  <a:pt x="30509" y="29833"/>
                  <a:pt x="30536" y="29860"/>
                </a:cubicBezTo>
                <a:cubicBezTo>
                  <a:pt x="29634" y="30152"/>
                  <a:pt x="28732" y="30417"/>
                  <a:pt x="27883" y="30656"/>
                </a:cubicBezTo>
                <a:cubicBezTo>
                  <a:pt x="27909" y="30550"/>
                  <a:pt x="27830" y="30444"/>
                  <a:pt x="27724" y="30417"/>
                </a:cubicBezTo>
                <a:cubicBezTo>
                  <a:pt x="27580" y="30411"/>
                  <a:pt x="27437" y="30408"/>
                  <a:pt x="27293" y="30408"/>
                </a:cubicBezTo>
                <a:cubicBezTo>
                  <a:pt x="25528" y="30408"/>
                  <a:pt x="23780" y="30860"/>
                  <a:pt x="22259" y="31744"/>
                </a:cubicBezTo>
                <a:cubicBezTo>
                  <a:pt x="22152" y="31823"/>
                  <a:pt x="22152" y="31956"/>
                  <a:pt x="22232" y="32009"/>
                </a:cubicBezTo>
                <a:lnTo>
                  <a:pt x="21595" y="32142"/>
                </a:lnTo>
                <a:cubicBezTo>
                  <a:pt x="21357" y="31823"/>
                  <a:pt x="21144" y="31505"/>
                  <a:pt x="20932" y="31187"/>
                </a:cubicBezTo>
                <a:cubicBezTo>
                  <a:pt x="21595" y="30576"/>
                  <a:pt x="22444" y="30178"/>
                  <a:pt x="23320" y="30099"/>
                </a:cubicBezTo>
                <a:cubicBezTo>
                  <a:pt x="23532" y="30072"/>
                  <a:pt x="23532" y="29754"/>
                  <a:pt x="23320" y="29754"/>
                </a:cubicBezTo>
                <a:cubicBezTo>
                  <a:pt x="22365" y="29860"/>
                  <a:pt x="21463" y="30258"/>
                  <a:pt x="20773" y="30921"/>
                </a:cubicBezTo>
                <a:cubicBezTo>
                  <a:pt x="20561" y="30603"/>
                  <a:pt x="20375" y="30284"/>
                  <a:pt x="20216" y="29966"/>
                </a:cubicBezTo>
                <a:cubicBezTo>
                  <a:pt x="20242" y="29966"/>
                  <a:pt x="20295" y="29940"/>
                  <a:pt x="20322" y="29913"/>
                </a:cubicBezTo>
                <a:cubicBezTo>
                  <a:pt x="22073" y="28427"/>
                  <a:pt x="24381" y="28083"/>
                  <a:pt x="26583" y="27764"/>
                </a:cubicBezTo>
                <a:cubicBezTo>
                  <a:pt x="26787" y="27739"/>
                  <a:pt x="26770" y="27418"/>
                  <a:pt x="26603" y="27418"/>
                </a:cubicBezTo>
                <a:cubicBezTo>
                  <a:pt x="26596" y="27418"/>
                  <a:pt x="26590" y="27418"/>
                  <a:pt x="26583" y="27419"/>
                </a:cubicBezTo>
                <a:cubicBezTo>
                  <a:pt x="24275" y="27764"/>
                  <a:pt x="21914" y="28136"/>
                  <a:pt x="20083" y="29701"/>
                </a:cubicBezTo>
                <a:cubicBezTo>
                  <a:pt x="19950" y="29462"/>
                  <a:pt x="19844" y="29223"/>
                  <a:pt x="19712" y="28958"/>
                </a:cubicBezTo>
                <a:lnTo>
                  <a:pt x="19712" y="28958"/>
                </a:lnTo>
                <a:cubicBezTo>
                  <a:pt x="19727" y="28966"/>
                  <a:pt x="19743" y="28969"/>
                  <a:pt x="19758" y="28969"/>
                </a:cubicBezTo>
                <a:cubicBezTo>
                  <a:pt x="19794" y="28969"/>
                  <a:pt x="19826" y="28950"/>
                  <a:pt x="19844" y="28931"/>
                </a:cubicBezTo>
                <a:cubicBezTo>
                  <a:pt x="20508" y="28215"/>
                  <a:pt x="21303" y="27711"/>
                  <a:pt x="22232" y="27419"/>
                </a:cubicBezTo>
                <a:cubicBezTo>
                  <a:pt x="22422" y="27372"/>
                  <a:pt x="22378" y="27089"/>
                  <a:pt x="22194" y="27089"/>
                </a:cubicBezTo>
                <a:cubicBezTo>
                  <a:pt x="22173" y="27089"/>
                  <a:pt x="22150" y="27093"/>
                  <a:pt x="22126" y="27101"/>
                </a:cubicBezTo>
                <a:cubicBezTo>
                  <a:pt x="21171" y="27393"/>
                  <a:pt x="20295" y="27923"/>
                  <a:pt x="19606" y="28693"/>
                </a:cubicBezTo>
                <a:lnTo>
                  <a:pt x="19606" y="28719"/>
                </a:lnTo>
                <a:cubicBezTo>
                  <a:pt x="19526" y="28534"/>
                  <a:pt x="19446" y="28374"/>
                  <a:pt x="19367" y="28189"/>
                </a:cubicBezTo>
                <a:cubicBezTo>
                  <a:pt x="15042" y="18001"/>
                  <a:pt x="19791" y="6249"/>
                  <a:pt x="29979" y="1898"/>
                </a:cubicBezTo>
                <a:cubicBezTo>
                  <a:pt x="32480" y="831"/>
                  <a:pt x="35136" y="304"/>
                  <a:pt x="37783" y="304"/>
                </a:cubicBezTo>
                <a:close/>
                <a:moveTo>
                  <a:pt x="17775" y="24024"/>
                </a:moveTo>
                <a:cubicBezTo>
                  <a:pt x="18306" y="26942"/>
                  <a:pt x="19473" y="29727"/>
                  <a:pt x="21224" y="32142"/>
                </a:cubicBezTo>
                <a:cubicBezTo>
                  <a:pt x="19519" y="32424"/>
                  <a:pt x="18001" y="32570"/>
                  <a:pt x="16723" y="32570"/>
                </a:cubicBezTo>
                <a:cubicBezTo>
                  <a:pt x="14401" y="32570"/>
                  <a:pt x="12870" y="32090"/>
                  <a:pt x="12443" y="31080"/>
                </a:cubicBezTo>
                <a:cubicBezTo>
                  <a:pt x="11779" y="29489"/>
                  <a:pt x="13849" y="26915"/>
                  <a:pt x="17775" y="24024"/>
                </a:cubicBezTo>
                <a:close/>
                <a:moveTo>
                  <a:pt x="32234" y="32593"/>
                </a:moveTo>
                <a:cubicBezTo>
                  <a:pt x="32234" y="32593"/>
                  <a:pt x="32234" y="32619"/>
                  <a:pt x="32260" y="32619"/>
                </a:cubicBezTo>
                <a:cubicBezTo>
                  <a:pt x="32738" y="33044"/>
                  <a:pt x="33136" y="33574"/>
                  <a:pt x="33454" y="34131"/>
                </a:cubicBezTo>
                <a:cubicBezTo>
                  <a:pt x="33109" y="34184"/>
                  <a:pt x="32817" y="34264"/>
                  <a:pt x="32499" y="34344"/>
                </a:cubicBezTo>
                <a:cubicBezTo>
                  <a:pt x="32552" y="34290"/>
                  <a:pt x="32579" y="34211"/>
                  <a:pt x="32525" y="34158"/>
                </a:cubicBezTo>
                <a:cubicBezTo>
                  <a:pt x="32207" y="33680"/>
                  <a:pt x="31836" y="33256"/>
                  <a:pt x="31385" y="32911"/>
                </a:cubicBezTo>
                <a:lnTo>
                  <a:pt x="32234" y="32593"/>
                </a:lnTo>
                <a:close/>
                <a:moveTo>
                  <a:pt x="41333" y="28985"/>
                </a:moveTo>
                <a:cubicBezTo>
                  <a:pt x="41519" y="29250"/>
                  <a:pt x="41705" y="29489"/>
                  <a:pt x="41943" y="29727"/>
                </a:cubicBezTo>
                <a:cubicBezTo>
                  <a:pt x="41784" y="29833"/>
                  <a:pt x="41652" y="29966"/>
                  <a:pt x="41546" y="30072"/>
                </a:cubicBezTo>
                <a:cubicBezTo>
                  <a:pt x="41360" y="30258"/>
                  <a:pt x="41174" y="30444"/>
                  <a:pt x="41015" y="30629"/>
                </a:cubicBezTo>
                <a:cubicBezTo>
                  <a:pt x="40873" y="30771"/>
                  <a:pt x="40994" y="30913"/>
                  <a:pt x="41130" y="30913"/>
                </a:cubicBezTo>
                <a:cubicBezTo>
                  <a:pt x="41173" y="30913"/>
                  <a:pt x="41216" y="30899"/>
                  <a:pt x="41254" y="30868"/>
                </a:cubicBezTo>
                <a:cubicBezTo>
                  <a:pt x="41386" y="30709"/>
                  <a:pt x="41546" y="30523"/>
                  <a:pt x="41705" y="30364"/>
                </a:cubicBezTo>
                <a:lnTo>
                  <a:pt x="41943" y="30152"/>
                </a:lnTo>
                <a:cubicBezTo>
                  <a:pt x="41970" y="30152"/>
                  <a:pt x="42050" y="30046"/>
                  <a:pt x="42129" y="29993"/>
                </a:cubicBezTo>
                <a:cubicBezTo>
                  <a:pt x="42156" y="29993"/>
                  <a:pt x="42182" y="30019"/>
                  <a:pt x="42209" y="30019"/>
                </a:cubicBezTo>
                <a:cubicBezTo>
                  <a:pt x="42394" y="30205"/>
                  <a:pt x="42607" y="30364"/>
                  <a:pt x="42819" y="30523"/>
                </a:cubicBezTo>
                <a:cubicBezTo>
                  <a:pt x="41519" y="31558"/>
                  <a:pt x="40537" y="32911"/>
                  <a:pt x="40033" y="34476"/>
                </a:cubicBezTo>
                <a:cubicBezTo>
                  <a:pt x="39821" y="34397"/>
                  <a:pt x="39609" y="34290"/>
                  <a:pt x="39397" y="34211"/>
                </a:cubicBezTo>
                <a:cubicBezTo>
                  <a:pt x="39397" y="34211"/>
                  <a:pt x="39397" y="34184"/>
                  <a:pt x="39397" y="34158"/>
                </a:cubicBezTo>
                <a:cubicBezTo>
                  <a:pt x="39423" y="33946"/>
                  <a:pt x="39450" y="33733"/>
                  <a:pt x="39503" y="33548"/>
                </a:cubicBezTo>
                <a:cubicBezTo>
                  <a:pt x="39529" y="33495"/>
                  <a:pt x="39556" y="33442"/>
                  <a:pt x="39529" y="33388"/>
                </a:cubicBezTo>
                <a:cubicBezTo>
                  <a:pt x="39662" y="32937"/>
                  <a:pt x="39874" y="32540"/>
                  <a:pt x="40166" y="32195"/>
                </a:cubicBezTo>
                <a:cubicBezTo>
                  <a:pt x="40268" y="32072"/>
                  <a:pt x="40151" y="31903"/>
                  <a:pt x="40031" y="31903"/>
                </a:cubicBezTo>
                <a:cubicBezTo>
                  <a:pt x="39995" y="31903"/>
                  <a:pt x="39958" y="31919"/>
                  <a:pt x="39927" y="31956"/>
                </a:cubicBezTo>
                <a:cubicBezTo>
                  <a:pt x="39662" y="32248"/>
                  <a:pt x="39476" y="32593"/>
                  <a:pt x="39317" y="32964"/>
                </a:cubicBezTo>
                <a:cubicBezTo>
                  <a:pt x="38919" y="32062"/>
                  <a:pt x="38707" y="31080"/>
                  <a:pt x="38680" y="30072"/>
                </a:cubicBezTo>
                <a:cubicBezTo>
                  <a:pt x="39149" y="29916"/>
                  <a:pt x="39566" y="29734"/>
                  <a:pt x="40008" y="29552"/>
                </a:cubicBezTo>
                <a:lnTo>
                  <a:pt x="40008" y="29552"/>
                </a:lnTo>
                <a:cubicBezTo>
                  <a:pt x="40062" y="29973"/>
                  <a:pt x="40194" y="30394"/>
                  <a:pt x="40431" y="30789"/>
                </a:cubicBezTo>
                <a:cubicBezTo>
                  <a:pt x="40462" y="30843"/>
                  <a:pt x="40509" y="30865"/>
                  <a:pt x="40557" y="30865"/>
                </a:cubicBezTo>
                <a:cubicBezTo>
                  <a:pt x="40672" y="30865"/>
                  <a:pt x="40790" y="30734"/>
                  <a:pt x="40697" y="30603"/>
                </a:cubicBezTo>
                <a:cubicBezTo>
                  <a:pt x="40484" y="30258"/>
                  <a:pt x="40352" y="29860"/>
                  <a:pt x="40325" y="29436"/>
                </a:cubicBezTo>
                <a:lnTo>
                  <a:pt x="40325" y="29409"/>
                </a:lnTo>
                <a:lnTo>
                  <a:pt x="41333" y="28985"/>
                </a:lnTo>
                <a:close/>
                <a:moveTo>
                  <a:pt x="31013" y="33044"/>
                </a:moveTo>
                <a:cubicBezTo>
                  <a:pt x="31491" y="33388"/>
                  <a:pt x="31915" y="33813"/>
                  <a:pt x="32234" y="34317"/>
                </a:cubicBezTo>
                <a:cubicBezTo>
                  <a:pt x="32260" y="34370"/>
                  <a:pt x="32287" y="34397"/>
                  <a:pt x="32340" y="34397"/>
                </a:cubicBezTo>
                <a:cubicBezTo>
                  <a:pt x="31756" y="34556"/>
                  <a:pt x="31199" y="34768"/>
                  <a:pt x="30668" y="35007"/>
                </a:cubicBezTo>
                <a:cubicBezTo>
                  <a:pt x="30721" y="34980"/>
                  <a:pt x="30748" y="34901"/>
                  <a:pt x="30695" y="34821"/>
                </a:cubicBezTo>
                <a:cubicBezTo>
                  <a:pt x="30377" y="34344"/>
                  <a:pt x="29979" y="33919"/>
                  <a:pt x="29501" y="33574"/>
                </a:cubicBezTo>
                <a:cubicBezTo>
                  <a:pt x="30005" y="33415"/>
                  <a:pt x="30483" y="33229"/>
                  <a:pt x="31013" y="33044"/>
                </a:cubicBezTo>
                <a:close/>
                <a:moveTo>
                  <a:pt x="43084" y="30735"/>
                </a:moveTo>
                <a:cubicBezTo>
                  <a:pt x="43376" y="30921"/>
                  <a:pt x="43668" y="31107"/>
                  <a:pt x="43986" y="31266"/>
                </a:cubicBezTo>
                <a:cubicBezTo>
                  <a:pt x="43907" y="31531"/>
                  <a:pt x="43854" y="31823"/>
                  <a:pt x="43801" y="32089"/>
                </a:cubicBezTo>
                <a:cubicBezTo>
                  <a:pt x="43774" y="32062"/>
                  <a:pt x="43741" y="32049"/>
                  <a:pt x="43708" y="32049"/>
                </a:cubicBezTo>
                <a:cubicBezTo>
                  <a:pt x="43675" y="32049"/>
                  <a:pt x="43641" y="32062"/>
                  <a:pt x="43615" y="32089"/>
                </a:cubicBezTo>
                <a:cubicBezTo>
                  <a:pt x="42474" y="32805"/>
                  <a:pt x="41599" y="33839"/>
                  <a:pt x="41095" y="35086"/>
                </a:cubicBezTo>
                <a:cubicBezTo>
                  <a:pt x="40829" y="34927"/>
                  <a:pt x="40590" y="34768"/>
                  <a:pt x="40325" y="34635"/>
                </a:cubicBezTo>
                <a:cubicBezTo>
                  <a:pt x="40829" y="33097"/>
                  <a:pt x="41784" y="31717"/>
                  <a:pt x="43084" y="30762"/>
                </a:cubicBezTo>
                <a:lnTo>
                  <a:pt x="43084" y="30735"/>
                </a:lnTo>
                <a:close/>
                <a:moveTo>
                  <a:pt x="46931" y="28242"/>
                </a:moveTo>
                <a:lnTo>
                  <a:pt x="46931" y="28242"/>
                </a:lnTo>
                <a:cubicBezTo>
                  <a:pt x="48549" y="28958"/>
                  <a:pt x="49743" y="30391"/>
                  <a:pt x="50168" y="32115"/>
                </a:cubicBezTo>
                <a:cubicBezTo>
                  <a:pt x="50168" y="32142"/>
                  <a:pt x="50194" y="32168"/>
                  <a:pt x="50194" y="32195"/>
                </a:cubicBezTo>
                <a:cubicBezTo>
                  <a:pt x="49690" y="32486"/>
                  <a:pt x="49213" y="32831"/>
                  <a:pt x="48735" y="33176"/>
                </a:cubicBezTo>
                <a:cubicBezTo>
                  <a:pt x="48602" y="33044"/>
                  <a:pt x="48470" y="32937"/>
                  <a:pt x="48311" y="32858"/>
                </a:cubicBezTo>
                <a:cubicBezTo>
                  <a:pt x="48289" y="32848"/>
                  <a:pt x="48267" y="32844"/>
                  <a:pt x="48246" y="32844"/>
                </a:cubicBezTo>
                <a:cubicBezTo>
                  <a:pt x="48092" y="32844"/>
                  <a:pt x="47988" y="33079"/>
                  <a:pt x="48151" y="33150"/>
                </a:cubicBezTo>
                <a:cubicBezTo>
                  <a:pt x="48257" y="33203"/>
                  <a:pt x="48364" y="33282"/>
                  <a:pt x="48470" y="33388"/>
                </a:cubicBezTo>
                <a:lnTo>
                  <a:pt x="48390" y="33415"/>
                </a:lnTo>
                <a:cubicBezTo>
                  <a:pt x="48151" y="33601"/>
                  <a:pt x="47939" y="33786"/>
                  <a:pt x="47727" y="33999"/>
                </a:cubicBezTo>
                <a:cubicBezTo>
                  <a:pt x="47700" y="33972"/>
                  <a:pt x="47674" y="33946"/>
                  <a:pt x="47647" y="33919"/>
                </a:cubicBezTo>
                <a:cubicBezTo>
                  <a:pt x="47170" y="33627"/>
                  <a:pt x="46666" y="33415"/>
                  <a:pt x="46135" y="33256"/>
                </a:cubicBezTo>
                <a:cubicBezTo>
                  <a:pt x="46188" y="32964"/>
                  <a:pt x="46241" y="32699"/>
                  <a:pt x="46294" y="32407"/>
                </a:cubicBezTo>
                <a:cubicBezTo>
                  <a:pt x="46507" y="32407"/>
                  <a:pt x="46719" y="32460"/>
                  <a:pt x="46904" y="32566"/>
                </a:cubicBezTo>
                <a:cubicBezTo>
                  <a:pt x="46932" y="32582"/>
                  <a:pt x="46960" y="32589"/>
                  <a:pt x="46985" y="32589"/>
                </a:cubicBezTo>
                <a:cubicBezTo>
                  <a:pt x="47130" y="32589"/>
                  <a:pt x="47222" y="32364"/>
                  <a:pt x="47064" y="32274"/>
                </a:cubicBezTo>
                <a:cubicBezTo>
                  <a:pt x="46851" y="32142"/>
                  <a:pt x="46613" y="32089"/>
                  <a:pt x="46374" y="32089"/>
                </a:cubicBezTo>
                <a:lnTo>
                  <a:pt x="46427" y="31876"/>
                </a:lnTo>
                <a:cubicBezTo>
                  <a:pt x="46507" y="31611"/>
                  <a:pt x="46560" y="31319"/>
                  <a:pt x="46639" y="31054"/>
                </a:cubicBezTo>
                <a:cubicBezTo>
                  <a:pt x="46666" y="31080"/>
                  <a:pt x="46692" y="31080"/>
                  <a:pt x="46692" y="31080"/>
                </a:cubicBezTo>
                <a:cubicBezTo>
                  <a:pt x="47647" y="31346"/>
                  <a:pt x="48496" y="31850"/>
                  <a:pt x="49159" y="32566"/>
                </a:cubicBezTo>
                <a:cubicBezTo>
                  <a:pt x="49195" y="32595"/>
                  <a:pt x="49233" y="32608"/>
                  <a:pt x="49271" y="32608"/>
                </a:cubicBezTo>
                <a:cubicBezTo>
                  <a:pt x="49405" y="32608"/>
                  <a:pt x="49522" y="32451"/>
                  <a:pt x="49398" y="32327"/>
                </a:cubicBezTo>
                <a:cubicBezTo>
                  <a:pt x="48682" y="31584"/>
                  <a:pt x="47780" y="31027"/>
                  <a:pt x="46772" y="30762"/>
                </a:cubicBezTo>
                <a:lnTo>
                  <a:pt x="46745" y="30762"/>
                </a:lnTo>
                <a:cubicBezTo>
                  <a:pt x="46851" y="30444"/>
                  <a:pt x="46984" y="30152"/>
                  <a:pt x="47117" y="29860"/>
                </a:cubicBezTo>
                <a:lnTo>
                  <a:pt x="48019" y="30205"/>
                </a:lnTo>
                <a:cubicBezTo>
                  <a:pt x="48033" y="30209"/>
                  <a:pt x="48046" y="30211"/>
                  <a:pt x="48059" y="30211"/>
                </a:cubicBezTo>
                <a:cubicBezTo>
                  <a:pt x="48215" y="30211"/>
                  <a:pt x="48270" y="29934"/>
                  <a:pt x="48098" y="29860"/>
                </a:cubicBezTo>
                <a:lnTo>
                  <a:pt x="47302" y="29568"/>
                </a:lnTo>
                <a:cubicBezTo>
                  <a:pt x="47435" y="29329"/>
                  <a:pt x="47568" y="29144"/>
                  <a:pt x="47727" y="28931"/>
                </a:cubicBezTo>
                <a:cubicBezTo>
                  <a:pt x="47829" y="28809"/>
                  <a:pt x="47727" y="28640"/>
                  <a:pt x="47603" y="28640"/>
                </a:cubicBezTo>
                <a:cubicBezTo>
                  <a:pt x="47565" y="28640"/>
                  <a:pt x="47525" y="28656"/>
                  <a:pt x="47488" y="28693"/>
                </a:cubicBezTo>
                <a:cubicBezTo>
                  <a:pt x="46692" y="29674"/>
                  <a:pt x="46321" y="30842"/>
                  <a:pt x="46056" y="32035"/>
                </a:cubicBezTo>
                <a:cubicBezTo>
                  <a:pt x="46056" y="32089"/>
                  <a:pt x="46029" y="32142"/>
                  <a:pt x="46002" y="32195"/>
                </a:cubicBezTo>
                <a:cubicBezTo>
                  <a:pt x="46002" y="32221"/>
                  <a:pt x="46002" y="32248"/>
                  <a:pt x="46002" y="32274"/>
                </a:cubicBezTo>
                <a:cubicBezTo>
                  <a:pt x="45790" y="33309"/>
                  <a:pt x="45551" y="34370"/>
                  <a:pt x="46029" y="35378"/>
                </a:cubicBezTo>
                <a:lnTo>
                  <a:pt x="46002" y="35378"/>
                </a:lnTo>
                <a:cubicBezTo>
                  <a:pt x="45711" y="35405"/>
                  <a:pt x="45419" y="35431"/>
                  <a:pt x="45127" y="35484"/>
                </a:cubicBezTo>
                <a:cubicBezTo>
                  <a:pt x="44782" y="34211"/>
                  <a:pt x="44968" y="32937"/>
                  <a:pt x="45339" y="31691"/>
                </a:cubicBezTo>
                <a:cubicBezTo>
                  <a:pt x="45684" y="30550"/>
                  <a:pt x="46082" y="29303"/>
                  <a:pt x="46931" y="28454"/>
                </a:cubicBezTo>
                <a:cubicBezTo>
                  <a:pt x="47011" y="28401"/>
                  <a:pt x="47011" y="28295"/>
                  <a:pt x="46931" y="28242"/>
                </a:cubicBezTo>
                <a:close/>
                <a:moveTo>
                  <a:pt x="46082" y="33601"/>
                </a:moveTo>
                <a:lnTo>
                  <a:pt x="46082" y="33601"/>
                </a:lnTo>
                <a:cubicBezTo>
                  <a:pt x="46560" y="33760"/>
                  <a:pt x="47037" y="33946"/>
                  <a:pt x="47488" y="34211"/>
                </a:cubicBezTo>
                <a:cubicBezTo>
                  <a:pt x="46984" y="34662"/>
                  <a:pt x="46533" y="35139"/>
                  <a:pt x="46135" y="35643"/>
                </a:cubicBezTo>
                <a:cubicBezTo>
                  <a:pt x="46135" y="35599"/>
                  <a:pt x="46135" y="35555"/>
                  <a:pt x="46135" y="35511"/>
                </a:cubicBezTo>
                <a:cubicBezTo>
                  <a:pt x="46268" y="35511"/>
                  <a:pt x="46374" y="35378"/>
                  <a:pt x="46321" y="35246"/>
                </a:cubicBezTo>
                <a:cubicBezTo>
                  <a:pt x="46082" y="34741"/>
                  <a:pt x="46002" y="34158"/>
                  <a:pt x="46082" y="33601"/>
                </a:cubicBezTo>
                <a:close/>
                <a:moveTo>
                  <a:pt x="45817" y="27897"/>
                </a:moveTo>
                <a:cubicBezTo>
                  <a:pt x="46162" y="27950"/>
                  <a:pt x="46480" y="28056"/>
                  <a:pt x="46772" y="28189"/>
                </a:cubicBezTo>
                <a:cubicBezTo>
                  <a:pt x="46745" y="28189"/>
                  <a:pt x="46692" y="28215"/>
                  <a:pt x="46666" y="28242"/>
                </a:cubicBezTo>
                <a:cubicBezTo>
                  <a:pt x="45764" y="29117"/>
                  <a:pt x="45339" y="30444"/>
                  <a:pt x="44994" y="31638"/>
                </a:cubicBezTo>
                <a:cubicBezTo>
                  <a:pt x="44543" y="32884"/>
                  <a:pt x="44464" y="34264"/>
                  <a:pt x="44782" y="35564"/>
                </a:cubicBezTo>
                <a:cubicBezTo>
                  <a:pt x="44570" y="35590"/>
                  <a:pt x="44358" y="35643"/>
                  <a:pt x="44145" y="35697"/>
                </a:cubicBezTo>
                <a:cubicBezTo>
                  <a:pt x="44145" y="35670"/>
                  <a:pt x="44145" y="35670"/>
                  <a:pt x="44145" y="35643"/>
                </a:cubicBezTo>
                <a:cubicBezTo>
                  <a:pt x="43694" y="32991"/>
                  <a:pt x="44278" y="30258"/>
                  <a:pt x="45843" y="28056"/>
                </a:cubicBezTo>
                <a:lnTo>
                  <a:pt x="45817" y="28056"/>
                </a:lnTo>
                <a:cubicBezTo>
                  <a:pt x="45870" y="28003"/>
                  <a:pt x="45870" y="27923"/>
                  <a:pt x="45817" y="27897"/>
                </a:cubicBezTo>
                <a:close/>
                <a:moveTo>
                  <a:pt x="43801" y="32380"/>
                </a:moveTo>
                <a:cubicBezTo>
                  <a:pt x="43641" y="33495"/>
                  <a:pt x="43668" y="34635"/>
                  <a:pt x="43854" y="35750"/>
                </a:cubicBezTo>
                <a:cubicBezTo>
                  <a:pt x="43854" y="35750"/>
                  <a:pt x="43880" y="35776"/>
                  <a:pt x="43880" y="35803"/>
                </a:cubicBezTo>
                <a:cubicBezTo>
                  <a:pt x="43456" y="35909"/>
                  <a:pt x="43058" y="36068"/>
                  <a:pt x="42660" y="36227"/>
                </a:cubicBezTo>
                <a:lnTo>
                  <a:pt x="42235" y="35882"/>
                </a:lnTo>
                <a:cubicBezTo>
                  <a:pt x="42235" y="35856"/>
                  <a:pt x="42262" y="35829"/>
                  <a:pt x="42262" y="35803"/>
                </a:cubicBezTo>
                <a:cubicBezTo>
                  <a:pt x="42315" y="35590"/>
                  <a:pt x="42448" y="35431"/>
                  <a:pt x="42607" y="35325"/>
                </a:cubicBezTo>
                <a:cubicBezTo>
                  <a:pt x="42738" y="35216"/>
                  <a:pt x="42653" y="35000"/>
                  <a:pt x="42531" y="35000"/>
                </a:cubicBezTo>
                <a:cubicBezTo>
                  <a:pt x="42504" y="35000"/>
                  <a:pt x="42476" y="35010"/>
                  <a:pt x="42448" y="35033"/>
                </a:cubicBezTo>
                <a:cubicBezTo>
                  <a:pt x="42209" y="35166"/>
                  <a:pt x="42023" y="35405"/>
                  <a:pt x="41970" y="35670"/>
                </a:cubicBezTo>
                <a:cubicBezTo>
                  <a:pt x="41784" y="35537"/>
                  <a:pt x="41599" y="35405"/>
                  <a:pt x="41413" y="35272"/>
                </a:cubicBezTo>
                <a:cubicBezTo>
                  <a:pt x="41890" y="34105"/>
                  <a:pt x="42739" y="33097"/>
                  <a:pt x="43801" y="32380"/>
                </a:cubicBezTo>
                <a:close/>
                <a:moveTo>
                  <a:pt x="29156" y="33680"/>
                </a:moveTo>
                <a:cubicBezTo>
                  <a:pt x="29156" y="33733"/>
                  <a:pt x="29183" y="33786"/>
                  <a:pt x="29236" y="33813"/>
                </a:cubicBezTo>
                <a:cubicBezTo>
                  <a:pt x="29687" y="34131"/>
                  <a:pt x="30085" y="34529"/>
                  <a:pt x="30403" y="35007"/>
                </a:cubicBezTo>
                <a:cubicBezTo>
                  <a:pt x="30423" y="35046"/>
                  <a:pt x="30456" y="35070"/>
                  <a:pt x="30504" y="35070"/>
                </a:cubicBezTo>
                <a:cubicBezTo>
                  <a:pt x="30522" y="35070"/>
                  <a:pt x="30541" y="35067"/>
                  <a:pt x="30562" y="35060"/>
                </a:cubicBezTo>
                <a:lnTo>
                  <a:pt x="30562" y="35060"/>
                </a:lnTo>
                <a:cubicBezTo>
                  <a:pt x="30058" y="35325"/>
                  <a:pt x="29581" y="35590"/>
                  <a:pt x="29103" y="35909"/>
                </a:cubicBezTo>
                <a:lnTo>
                  <a:pt x="28997" y="35803"/>
                </a:lnTo>
                <a:cubicBezTo>
                  <a:pt x="28960" y="35766"/>
                  <a:pt x="28920" y="35750"/>
                  <a:pt x="28882" y="35750"/>
                </a:cubicBezTo>
                <a:cubicBezTo>
                  <a:pt x="28758" y="35750"/>
                  <a:pt x="28656" y="35919"/>
                  <a:pt x="28758" y="36041"/>
                </a:cubicBezTo>
                <a:lnTo>
                  <a:pt x="28838" y="36094"/>
                </a:lnTo>
                <a:cubicBezTo>
                  <a:pt x="28413" y="36386"/>
                  <a:pt x="28015" y="36731"/>
                  <a:pt x="27617" y="37103"/>
                </a:cubicBezTo>
                <a:lnTo>
                  <a:pt x="26052" y="34715"/>
                </a:lnTo>
                <a:lnTo>
                  <a:pt x="27087" y="34397"/>
                </a:lnTo>
                <a:cubicBezTo>
                  <a:pt x="27113" y="34397"/>
                  <a:pt x="27113" y="34423"/>
                  <a:pt x="27140" y="34423"/>
                </a:cubicBezTo>
                <a:lnTo>
                  <a:pt x="27830" y="35060"/>
                </a:lnTo>
                <a:cubicBezTo>
                  <a:pt x="27868" y="35087"/>
                  <a:pt x="27907" y="35099"/>
                  <a:pt x="27944" y="35099"/>
                </a:cubicBezTo>
                <a:cubicBezTo>
                  <a:pt x="28087" y="35099"/>
                  <a:pt x="28195" y="34926"/>
                  <a:pt x="28068" y="34821"/>
                </a:cubicBezTo>
                <a:lnTo>
                  <a:pt x="27458" y="34264"/>
                </a:lnTo>
                <a:cubicBezTo>
                  <a:pt x="28015" y="34078"/>
                  <a:pt x="28573" y="33893"/>
                  <a:pt x="29156" y="33680"/>
                </a:cubicBezTo>
                <a:close/>
                <a:moveTo>
                  <a:pt x="51786" y="34609"/>
                </a:moveTo>
                <a:lnTo>
                  <a:pt x="51786" y="34609"/>
                </a:lnTo>
                <a:cubicBezTo>
                  <a:pt x="50804" y="35564"/>
                  <a:pt x="49717" y="36439"/>
                  <a:pt x="48549" y="37182"/>
                </a:cubicBezTo>
                <a:cubicBezTo>
                  <a:pt x="48947" y="36466"/>
                  <a:pt x="49664" y="35988"/>
                  <a:pt x="50327" y="35511"/>
                </a:cubicBezTo>
                <a:cubicBezTo>
                  <a:pt x="50804" y="35192"/>
                  <a:pt x="51308" y="34901"/>
                  <a:pt x="51786" y="34609"/>
                </a:cubicBezTo>
                <a:close/>
                <a:moveTo>
                  <a:pt x="25734" y="34848"/>
                </a:moveTo>
                <a:lnTo>
                  <a:pt x="27405" y="37368"/>
                </a:lnTo>
                <a:cubicBezTo>
                  <a:pt x="27405" y="37368"/>
                  <a:pt x="27405" y="37394"/>
                  <a:pt x="27405" y="37421"/>
                </a:cubicBezTo>
                <a:cubicBezTo>
                  <a:pt x="26371" y="36784"/>
                  <a:pt x="25389" y="36041"/>
                  <a:pt x="24460" y="35246"/>
                </a:cubicBezTo>
                <a:cubicBezTo>
                  <a:pt x="24885" y="35113"/>
                  <a:pt x="25309" y="34980"/>
                  <a:pt x="25734" y="34848"/>
                </a:cubicBezTo>
                <a:close/>
                <a:moveTo>
                  <a:pt x="53484" y="32699"/>
                </a:moveTo>
                <a:lnTo>
                  <a:pt x="53484" y="32699"/>
                </a:lnTo>
                <a:cubicBezTo>
                  <a:pt x="53165" y="33123"/>
                  <a:pt x="52821" y="33521"/>
                  <a:pt x="52476" y="33893"/>
                </a:cubicBezTo>
                <a:cubicBezTo>
                  <a:pt x="52449" y="33879"/>
                  <a:pt x="52423" y="33873"/>
                  <a:pt x="52399" y="33873"/>
                </a:cubicBezTo>
                <a:cubicBezTo>
                  <a:pt x="52376" y="33873"/>
                  <a:pt x="52356" y="33879"/>
                  <a:pt x="52343" y="33893"/>
                </a:cubicBezTo>
                <a:cubicBezTo>
                  <a:pt x="51415" y="34397"/>
                  <a:pt x="50513" y="34980"/>
                  <a:pt x="49690" y="35590"/>
                </a:cubicBezTo>
                <a:cubicBezTo>
                  <a:pt x="49053" y="36068"/>
                  <a:pt x="48470" y="36519"/>
                  <a:pt x="48151" y="37235"/>
                </a:cubicBezTo>
                <a:cubicBezTo>
                  <a:pt x="48125" y="37288"/>
                  <a:pt x="48125" y="37368"/>
                  <a:pt x="48178" y="37421"/>
                </a:cubicBezTo>
                <a:cubicBezTo>
                  <a:pt x="47515" y="37819"/>
                  <a:pt x="46851" y="38164"/>
                  <a:pt x="46135" y="38482"/>
                </a:cubicBezTo>
                <a:cubicBezTo>
                  <a:pt x="47833" y="35750"/>
                  <a:pt x="50433" y="33707"/>
                  <a:pt x="53484" y="32699"/>
                </a:cubicBezTo>
                <a:close/>
                <a:moveTo>
                  <a:pt x="70540" y="4458"/>
                </a:moveTo>
                <a:cubicBezTo>
                  <a:pt x="73080" y="4458"/>
                  <a:pt x="74659" y="4959"/>
                  <a:pt x="75079" y="5957"/>
                </a:cubicBezTo>
                <a:cubicBezTo>
                  <a:pt x="75875" y="7787"/>
                  <a:pt x="72718" y="11236"/>
                  <a:pt x="66510" y="15454"/>
                </a:cubicBezTo>
                <a:lnTo>
                  <a:pt x="66483" y="15454"/>
                </a:lnTo>
                <a:cubicBezTo>
                  <a:pt x="61735" y="18665"/>
                  <a:pt x="55553" y="22087"/>
                  <a:pt x="48655" y="25350"/>
                </a:cubicBezTo>
                <a:cubicBezTo>
                  <a:pt x="48641" y="25345"/>
                  <a:pt x="48627" y="25343"/>
                  <a:pt x="48613" y="25343"/>
                </a:cubicBezTo>
                <a:cubicBezTo>
                  <a:pt x="48549" y="25343"/>
                  <a:pt x="48492" y="25391"/>
                  <a:pt x="48470" y="25456"/>
                </a:cubicBezTo>
                <a:cubicBezTo>
                  <a:pt x="47037" y="26119"/>
                  <a:pt x="45605" y="26783"/>
                  <a:pt x="44119" y="27446"/>
                </a:cubicBezTo>
                <a:cubicBezTo>
                  <a:pt x="44092" y="27446"/>
                  <a:pt x="44066" y="27446"/>
                  <a:pt x="44066" y="27472"/>
                </a:cubicBezTo>
                <a:lnTo>
                  <a:pt x="42527" y="28136"/>
                </a:lnTo>
                <a:lnTo>
                  <a:pt x="41307" y="28640"/>
                </a:lnTo>
                <a:cubicBezTo>
                  <a:pt x="31464" y="32831"/>
                  <a:pt x="21887" y="36015"/>
                  <a:pt x="14326" y="37607"/>
                </a:cubicBezTo>
                <a:cubicBezTo>
                  <a:pt x="10984" y="38306"/>
                  <a:pt x="8197" y="38655"/>
                  <a:pt x="6075" y="38655"/>
                </a:cubicBezTo>
                <a:cubicBezTo>
                  <a:pt x="3532" y="38655"/>
                  <a:pt x="1946" y="38154"/>
                  <a:pt x="1512" y="37156"/>
                </a:cubicBezTo>
                <a:cubicBezTo>
                  <a:pt x="743" y="35325"/>
                  <a:pt x="3874" y="31850"/>
                  <a:pt x="10108" y="27658"/>
                </a:cubicBezTo>
                <a:cubicBezTo>
                  <a:pt x="12336" y="26146"/>
                  <a:pt x="14857" y="24607"/>
                  <a:pt x="17616" y="23042"/>
                </a:cubicBezTo>
                <a:cubicBezTo>
                  <a:pt x="17642" y="23254"/>
                  <a:pt x="17695" y="23466"/>
                  <a:pt x="17722" y="23679"/>
                </a:cubicBezTo>
                <a:cubicBezTo>
                  <a:pt x="13583" y="26730"/>
                  <a:pt x="11408" y="29489"/>
                  <a:pt x="12151" y="31213"/>
                </a:cubicBezTo>
                <a:cubicBezTo>
                  <a:pt x="12638" y="32353"/>
                  <a:pt x="14299" y="32897"/>
                  <a:pt x="16819" y="32897"/>
                </a:cubicBezTo>
                <a:cubicBezTo>
                  <a:pt x="21980" y="32897"/>
                  <a:pt x="30743" y="30617"/>
                  <a:pt x="40405" y="26517"/>
                </a:cubicBezTo>
                <a:cubicBezTo>
                  <a:pt x="54784" y="20416"/>
                  <a:pt x="64892" y="12934"/>
                  <a:pt x="63406" y="9459"/>
                </a:cubicBezTo>
                <a:cubicBezTo>
                  <a:pt x="62938" y="8331"/>
                  <a:pt x="61290" y="7794"/>
                  <a:pt x="58782" y="7794"/>
                </a:cubicBezTo>
                <a:cubicBezTo>
                  <a:pt x="57454" y="7794"/>
                  <a:pt x="55884" y="7945"/>
                  <a:pt x="54121" y="8238"/>
                </a:cubicBezTo>
                <a:cubicBezTo>
                  <a:pt x="54014" y="8053"/>
                  <a:pt x="53882" y="7894"/>
                  <a:pt x="53749" y="7734"/>
                </a:cubicBezTo>
                <a:cubicBezTo>
                  <a:pt x="56773" y="6806"/>
                  <a:pt x="59665" y="6063"/>
                  <a:pt x="62292" y="5506"/>
                </a:cubicBezTo>
                <a:cubicBezTo>
                  <a:pt x="65633" y="4806"/>
                  <a:pt x="68421" y="4458"/>
                  <a:pt x="70540" y="4458"/>
                </a:cubicBezTo>
                <a:close/>
                <a:moveTo>
                  <a:pt x="57782" y="21052"/>
                </a:moveTo>
                <a:lnTo>
                  <a:pt x="57782" y="21052"/>
                </a:lnTo>
                <a:cubicBezTo>
                  <a:pt x="57729" y="21742"/>
                  <a:pt x="57675" y="22352"/>
                  <a:pt x="57596" y="22989"/>
                </a:cubicBezTo>
                <a:cubicBezTo>
                  <a:pt x="57582" y="22982"/>
                  <a:pt x="57567" y="22978"/>
                  <a:pt x="57554" y="22978"/>
                </a:cubicBezTo>
                <a:cubicBezTo>
                  <a:pt x="57516" y="22978"/>
                  <a:pt x="57483" y="23003"/>
                  <a:pt x="57463" y="23042"/>
                </a:cubicBezTo>
                <a:cubicBezTo>
                  <a:pt x="56296" y="24475"/>
                  <a:pt x="55792" y="26358"/>
                  <a:pt x="56031" y="28189"/>
                </a:cubicBezTo>
                <a:cubicBezTo>
                  <a:pt x="56031" y="28242"/>
                  <a:pt x="56057" y="28268"/>
                  <a:pt x="56110" y="28321"/>
                </a:cubicBezTo>
                <a:cubicBezTo>
                  <a:pt x="55925" y="28719"/>
                  <a:pt x="55739" y="29091"/>
                  <a:pt x="55553" y="29489"/>
                </a:cubicBezTo>
                <a:cubicBezTo>
                  <a:pt x="55261" y="28427"/>
                  <a:pt x="55155" y="27313"/>
                  <a:pt x="55288" y="26199"/>
                </a:cubicBezTo>
                <a:cubicBezTo>
                  <a:pt x="55288" y="26096"/>
                  <a:pt x="55213" y="26050"/>
                  <a:pt x="55134" y="26050"/>
                </a:cubicBezTo>
                <a:cubicBezTo>
                  <a:pt x="55048" y="26050"/>
                  <a:pt x="54957" y="26103"/>
                  <a:pt x="54943" y="26199"/>
                </a:cubicBezTo>
                <a:cubicBezTo>
                  <a:pt x="54837" y="27366"/>
                  <a:pt x="54916" y="28534"/>
                  <a:pt x="55235" y="29648"/>
                </a:cubicBezTo>
                <a:cubicBezTo>
                  <a:pt x="55257" y="29713"/>
                  <a:pt x="55296" y="29761"/>
                  <a:pt x="55354" y="29761"/>
                </a:cubicBezTo>
                <a:cubicBezTo>
                  <a:pt x="55367" y="29761"/>
                  <a:pt x="55380" y="29759"/>
                  <a:pt x="55394" y="29754"/>
                </a:cubicBezTo>
                <a:lnTo>
                  <a:pt x="55394" y="29754"/>
                </a:lnTo>
                <a:cubicBezTo>
                  <a:pt x="54916" y="30656"/>
                  <a:pt x="54386" y="31505"/>
                  <a:pt x="53776" y="32327"/>
                </a:cubicBezTo>
                <a:cubicBezTo>
                  <a:pt x="53749" y="32301"/>
                  <a:pt x="53696" y="32301"/>
                  <a:pt x="53643" y="32301"/>
                </a:cubicBezTo>
                <a:cubicBezTo>
                  <a:pt x="50380" y="33309"/>
                  <a:pt x="47594" y="35458"/>
                  <a:pt x="45817" y="38403"/>
                </a:cubicBezTo>
                <a:cubicBezTo>
                  <a:pt x="45764" y="38482"/>
                  <a:pt x="45790" y="38562"/>
                  <a:pt x="45896" y="38615"/>
                </a:cubicBezTo>
                <a:lnTo>
                  <a:pt x="45605" y="38747"/>
                </a:lnTo>
                <a:cubicBezTo>
                  <a:pt x="45313" y="38854"/>
                  <a:pt x="45021" y="38960"/>
                  <a:pt x="44729" y="39066"/>
                </a:cubicBezTo>
                <a:cubicBezTo>
                  <a:pt x="45207" y="36784"/>
                  <a:pt x="46984" y="34874"/>
                  <a:pt x="48788" y="33495"/>
                </a:cubicBezTo>
                <a:cubicBezTo>
                  <a:pt x="50513" y="32195"/>
                  <a:pt x="52502" y="31293"/>
                  <a:pt x="54625" y="30842"/>
                </a:cubicBezTo>
                <a:cubicBezTo>
                  <a:pt x="54704" y="30842"/>
                  <a:pt x="54757" y="30762"/>
                  <a:pt x="54731" y="30682"/>
                </a:cubicBezTo>
                <a:cubicBezTo>
                  <a:pt x="54837" y="30629"/>
                  <a:pt x="54890" y="30523"/>
                  <a:pt x="54837" y="30417"/>
                </a:cubicBezTo>
                <a:cubicBezTo>
                  <a:pt x="54200" y="29038"/>
                  <a:pt x="53988" y="27499"/>
                  <a:pt x="54174" y="25960"/>
                </a:cubicBezTo>
                <a:cubicBezTo>
                  <a:pt x="54195" y="25851"/>
                  <a:pt x="54110" y="25761"/>
                  <a:pt x="54006" y="25761"/>
                </a:cubicBezTo>
                <a:cubicBezTo>
                  <a:pt x="53983" y="25761"/>
                  <a:pt x="53959" y="25765"/>
                  <a:pt x="53935" y="25774"/>
                </a:cubicBezTo>
                <a:cubicBezTo>
                  <a:pt x="53935" y="25670"/>
                  <a:pt x="53853" y="25599"/>
                  <a:pt x="53766" y="25599"/>
                </a:cubicBezTo>
                <a:cubicBezTo>
                  <a:pt x="53743" y="25599"/>
                  <a:pt x="53719" y="25604"/>
                  <a:pt x="53696" y="25615"/>
                </a:cubicBezTo>
                <a:cubicBezTo>
                  <a:pt x="53431" y="25774"/>
                  <a:pt x="53192" y="25987"/>
                  <a:pt x="53033" y="26252"/>
                </a:cubicBezTo>
                <a:cubicBezTo>
                  <a:pt x="52960" y="26379"/>
                  <a:pt x="53074" y="26494"/>
                  <a:pt x="53187" y="26494"/>
                </a:cubicBezTo>
                <a:cubicBezTo>
                  <a:pt x="53239" y="26494"/>
                  <a:pt x="53291" y="26470"/>
                  <a:pt x="53325" y="26411"/>
                </a:cubicBezTo>
                <a:cubicBezTo>
                  <a:pt x="53457" y="26199"/>
                  <a:pt x="53643" y="26040"/>
                  <a:pt x="53855" y="25907"/>
                </a:cubicBezTo>
                <a:lnTo>
                  <a:pt x="53855" y="25907"/>
                </a:lnTo>
                <a:cubicBezTo>
                  <a:pt x="53776" y="26517"/>
                  <a:pt x="53749" y="27127"/>
                  <a:pt x="53802" y="27738"/>
                </a:cubicBezTo>
                <a:cubicBezTo>
                  <a:pt x="53773" y="27694"/>
                  <a:pt x="53728" y="27674"/>
                  <a:pt x="53680" y="27674"/>
                </a:cubicBezTo>
                <a:cubicBezTo>
                  <a:pt x="53640" y="27674"/>
                  <a:pt x="53599" y="27687"/>
                  <a:pt x="53563" y="27711"/>
                </a:cubicBezTo>
                <a:cubicBezTo>
                  <a:pt x="52900" y="28321"/>
                  <a:pt x="52423" y="29091"/>
                  <a:pt x="52157" y="29940"/>
                </a:cubicBezTo>
                <a:lnTo>
                  <a:pt x="52157" y="29966"/>
                </a:lnTo>
                <a:cubicBezTo>
                  <a:pt x="52051" y="29621"/>
                  <a:pt x="51945" y="29250"/>
                  <a:pt x="51786" y="28905"/>
                </a:cubicBezTo>
                <a:cubicBezTo>
                  <a:pt x="51945" y="28401"/>
                  <a:pt x="52157" y="27897"/>
                  <a:pt x="52423" y="27419"/>
                </a:cubicBezTo>
                <a:cubicBezTo>
                  <a:pt x="52495" y="27292"/>
                  <a:pt x="52381" y="27177"/>
                  <a:pt x="52268" y="27177"/>
                </a:cubicBezTo>
                <a:cubicBezTo>
                  <a:pt x="52216" y="27177"/>
                  <a:pt x="52164" y="27202"/>
                  <a:pt x="52131" y="27260"/>
                </a:cubicBezTo>
                <a:cubicBezTo>
                  <a:pt x="51919" y="27658"/>
                  <a:pt x="51733" y="28056"/>
                  <a:pt x="51600" y="28454"/>
                </a:cubicBezTo>
                <a:cubicBezTo>
                  <a:pt x="51388" y="28029"/>
                  <a:pt x="51149" y="27605"/>
                  <a:pt x="50884" y="27234"/>
                </a:cubicBezTo>
                <a:lnTo>
                  <a:pt x="50884" y="27234"/>
                </a:lnTo>
                <a:cubicBezTo>
                  <a:pt x="50905" y="27248"/>
                  <a:pt x="50930" y="27254"/>
                  <a:pt x="50956" y="27254"/>
                </a:cubicBezTo>
                <a:cubicBezTo>
                  <a:pt x="51027" y="27254"/>
                  <a:pt x="51103" y="27205"/>
                  <a:pt x="51123" y="27127"/>
                </a:cubicBezTo>
                <a:cubicBezTo>
                  <a:pt x="51229" y="26570"/>
                  <a:pt x="51494" y="26040"/>
                  <a:pt x="51892" y="25615"/>
                </a:cubicBezTo>
                <a:cubicBezTo>
                  <a:pt x="51892" y="25589"/>
                  <a:pt x="51919" y="25562"/>
                  <a:pt x="51919" y="25509"/>
                </a:cubicBezTo>
                <a:lnTo>
                  <a:pt x="51998" y="25536"/>
                </a:lnTo>
                <a:cubicBezTo>
                  <a:pt x="52014" y="25540"/>
                  <a:pt x="52030" y="25542"/>
                  <a:pt x="52044" y="25542"/>
                </a:cubicBezTo>
                <a:cubicBezTo>
                  <a:pt x="52221" y="25542"/>
                  <a:pt x="52274" y="25266"/>
                  <a:pt x="52078" y="25217"/>
                </a:cubicBezTo>
                <a:cubicBezTo>
                  <a:pt x="51494" y="25032"/>
                  <a:pt x="50884" y="24926"/>
                  <a:pt x="50274" y="24926"/>
                </a:cubicBezTo>
                <a:cubicBezTo>
                  <a:pt x="51123" y="24501"/>
                  <a:pt x="51972" y="24077"/>
                  <a:pt x="52821" y="23652"/>
                </a:cubicBezTo>
                <a:cubicBezTo>
                  <a:pt x="52847" y="23705"/>
                  <a:pt x="52874" y="23732"/>
                  <a:pt x="52900" y="23732"/>
                </a:cubicBezTo>
                <a:lnTo>
                  <a:pt x="54094" y="24050"/>
                </a:lnTo>
                <a:cubicBezTo>
                  <a:pt x="54063" y="24175"/>
                  <a:pt x="54170" y="24254"/>
                  <a:pt x="54274" y="24254"/>
                </a:cubicBezTo>
                <a:cubicBezTo>
                  <a:pt x="54347" y="24254"/>
                  <a:pt x="54417" y="24217"/>
                  <a:pt x="54439" y="24130"/>
                </a:cubicBezTo>
                <a:cubicBezTo>
                  <a:pt x="54598" y="23546"/>
                  <a:pt x="54837" y="22989"/>
                  <a:pt x="55155" y="22511"/>
                </a:cubicBezTo>
                <a:cubicBezTo>
                  <a:pt x="55182" y="22485"/>
                  <a:pt x="55182" y="22458"/>
                  <a:pt x="55182" y="22458"/>
                </a:cubicBezTo>
                <a:cubicBezTo>
                  <a:pt x="55712" y="22166"/>
                  <a:pt x="56243" y="21901"/>
                  <a:pt x="56773" y="21609"/>
                </a:cubicBezTo>
                <a:lnTo>
                  <a:pt x="56773" y="21609"/>
                </a:lnTo>
                <a:cubicBezTo>
                  <a:pt x="56243" y="22246"/>
                  <a:pt x="55845" y="22962"/>
                  <a:pt x="55553" y="23732"/>
                </a:cubicBezTo>
                <a:cubicBezTo>
                  <a:pt x="55505" y="23844"/>
                  <a:pt x="55602" y="23917"/>
                  <a:pt x="55703" y="23917"/>
                </a:cubicBezTo>
                <a:cubicBezTo>
                  <a:pt x="55771" y="23917"/>
                  <a:pt x="55840" y="23885"/>
                  <a:pt x="55871" y="23811"/>
                </a:cubicBezTo>
                <a:cubicBezTo>
                  <a:pt x="56190" y="22989"/>
                  <a:pt x="56614" y="22246"/>
                  <a:pt x="57198" y="21609"/>
                </a:cubicBezTo>
                <a:cubicBezTo>
                  <a:pt x="57251" y="21556"/>
                  <a:pt x="57251" y="21450"/>
                  <a:pt x="57198" y="21397"/>
                </a:cubicBezTo>
                <a:lnTo>
                  <a:pt x="57782" y="21052"/>
                </a:lnTo>
                <a:close/>
                <a:moveTo>
                  <a:pt x="38388" y="30231"/>
                </a:moveTo>
                <a:cubicBezTo>
                  <a:pt x="38415" y="31346"/>
                  <a:pt x="38680" y="32433"/>
                  <a:pt x="39184" y="33415"/>
                </a:cubicBezTo>
                <a:cubicBezTo>
                  <a:pt x="39131" y="33654"/>
                  <a:pt x="39105" y="33893"/>
                  <a:pt x="39078" y="34131"/>
                </a:cubicBezTo>
                <a:cubicBezTo>
                  <a:pt x="38760" y="33999"/>
                  <a:pt x="38442" y="33946"/>
                  <a:pt x="38097" y="33893"/>
                </a:cubicBezTo>
                <a:cubicBezTo>
                  <a:pt x="38097" y="33866"/>
                  <a:pt x="38097" y="33839"/>
                  <a:pt x="38097" y="33813"/>
                </a:cubicBezTo>
                <a:cubicBezTo>
                  <a:pt x="37937" y="33362"/>
                  <a:pt x="37858" y="32911"/>
                  <a:pt x="37831" y="32433"/>
                </a:cubicBezTo>
                <a:cubicBezTo>
                  <a:pt x="37831" y="32327"/>
                  <a:pt x="37752" y="32274"/>
                  <a:pt x="37672" y="32274"/>
                </a:cubicBezTo>
                <a:cubicBezTo>
                  <a:pt x="37593" y="32274"/>
                  <a:pt x="37513" y="32327"/>
                  <a:pt x="37513" y="32433"/>
                </a:cubicBezTo>
                <a:lnTo>
                  <a:pt x="37513" y="32646"/>
                </a:lnTo>
                <a:cubicBezTo>
                  <a:pt x="37486" y="32619"/>
                  <a:pt x="37447" y="32606"/>
                  <a:pt x="37407" y="32606"/>
                </a:cubicBezTo>
                <a:cubicBezTo>
                  <a:pt x="37367" y="32606"/>
                  <a:pt x="37327" y="32619"/>
                  <a:pt x="37301" y="32646"/>
                </a:cubicBezTo>
                <a:cubicBezTo>
                  <a:pt x="37009" y="32911"/>
                  <a:pt x="36850" y="33282"/>
                  <a:pt x="36823" y="33654"/>
                </a:cubicBezTo>
                <a:cubicBezTo>
                  <a:pt x="36823" y="33760"/>
                  <a:pt x="36909" y="33813"/>
                  <a:pt x="36996" y="33813"/>
                </a:cubicBezTo>
                <a:cubicBezTo>
                  <a:pt x="37082" y="33813"/>
                  <a:pt x="37168" y="33760"/>
                  <a:pt x="37168" y="33654"/>
                </a:cubicBezTo>
                <a:cubicBezTo>
                  <a:pt x="37168" y="33362"/>
                  <a:pt x="37301" y="33070"/>
                  <a:pt x="37540" y="32884"/>
                </a:cubicBezTo>
                <a:cubicBezTo>
                  <a:pt x="37566" y="33203"/>
                  <a:pt x="37646" y="33521"/>
                  <a:pt x="37752" y="33839"/>
                </a:cubicBezTo>
                <a:cubicBezTo>
                  <a:pt x="37646" y="33839"/>
                  <a:pt x="37513" y="33813"/>
                  <a:pt x="37407" y="33813"/>
                </a:cubicBezTo>
                <a:cubicBezTo>
                  <a:pt x="37195" y="33813"/>
                  <a:pt x="37195" y="34131"/>
                  <a:pt x="37407" y="34131"/>
                </a:cubicBezTo>
                <a:cubicBezTo>
                  <a:pt x="38282" y="34158"/>
                  <a:pt x="39158" y="34397"/>
                  <a:pt x="39980" y="34795"/>
                </a:cubicBezTo>
                <a:cubicBezTo>
                  <a:pt x="40007" y="34848"/>
                  <a:pt x="40060" y="34874"/>
                  <a:pt x="40113" y="34874"/>
                </a:cubicBezTo>
                <a:cubicBezTo>
                  <a:pt x="40882" y="35299"/>
                  <a:pt x="41625" y="35803"/>
                  <a:pt x="42315" y="36360"/>
                </a:cubicBezTo>
                <a:cubicBezTo>
                  <a:pt x="42050" y="36492"/>
                  <a:pt x="41784" y="36652"/>
                  <a:pt x="41546" y="36784"/>
                </a:cubicBezTo>
                <a:lnTo>
                  <a:pt x="41386" y="36890"/>
                </a:lnTo>
                <a:cubicBezTo>
                  <a:pt x="41466" y="36811"/>
                  <a:pt x="41439" y="36678"/>
                  <a:pt x="41360" y="36625"/>
                </a:cubicBezTo>
                <a:cubicBezTo>
                  <a:pt x="39913" y="35584"/>
                  <a:pt x="38244" y="35212"/>
                  <a:pt x="36531" y="35212"/>
                </a:cubicBezTo>
                <a:cubicBezTo>
                  <a:pt x="35668" y="35212"/>
                  <a:pt x="34794" y="35307"/>
                  <a:pt x="33932" y="35458"/>
                </a:cubicBezTo>
                <a:cubicBezTo>
                  <a:pt x="33728" y="35509"/>
                  <a:pt x="33817" y="35804"/>
                  <a:pt x="34013" y="35804"/>
                </a:cubicBezTo>
                <a:cubicBezTo>
                  <a:pt x="34021" y="35804"/>
                  <a:pt x="34029" y="35804"/>
                  <a:pt x="34038" y="35803"/>
                </a:cubicBezTo>
                <a:cubicBezTo>
                  <a:pt x="34873" y="35650"/>
                  <a:pt x="35721" y="35555"/>
                  <a:pt x="36559" y="35555"/>
                </a:cubicBezTo>
                <a:cubicBezTo>
                  <a:pt x="38196" y="35555"/>
                  <a:pt x="39797" y="35917"/>
                  <a:pt x="41201" y="36917"/>
                </a:cubicBezTo>
                <a:cubicBezTo>
                  <a:pt x="41219" y="36936"/>
                  <a:pt x="41238" y="36954"/>
                  <a:pt x="41266" y="36954"/>
                </a:cubicBezTo>
                <a:cubicBezTo>
                  <a:pt x="41278" y="36954"/>
                  <a:pt x="41291" y="36951"/>
                  <a:pt x="41307" y="36943"/>
                </a:cubicBezTo>
                <a:lnTo>
                  <a:pt x="41307" y="36943"/>
                </a:lnTo>
                <a:cubicBezTo>
                  <a:pt x="40962" y="37156"/>
                  <a:pt x="40670" y="37394"/>
                  <a:pt x="40352" y="37633"/>
                </a:cubicBezTo>
                <a:cubicBezTo>
                  <a:pt x="39741" y="37235"/>
                  <a:pt x="39025" y="37023"/>
                  <a:pt x="38282" y="36970"/>
                </a:cubicBezTo>
                <a:cubicBezTo>
                  <a:pt x="38274" y="36969"/>
                  <a:pt x="38266" y="36968"/>
                  <a:pt x="38258" y="36968"/>
                </a:cubicBezTo>
                <a:cubicBezTo>
                  <a:pt x="38064" y="36968"/>
                  <a:pt x="37999" y="37264"/>
                  <a:pt x="38203" y="37315"/>
                </a:cubicBezTo>
                <a:cubicBezTo>
                  <a:pt x="38866" y="37341"/>
                  <a:pt x="39529" y="37527"/>
                  <a:pt x="40113" y="37872"/>
                </a:cubicBezTo>
                <a:cubicBezTo>
                  <a:pt x="39821" y="38137"/>
                  <a:pt x="39556" y="38403"/>
                  <a:pt x="39317" y="38721"/>
                </a:cubicBezTo>
                <a:cubicBezTo>
                  <a:pt x="39317" y="38668"/>
                  <a:pt x="39317" y="38641"/>
                  <a:pt x="39290" y="38615"/>
                </a:cubicBezTo>
                <a:cubicBezTo>
                  <a:pt x="38711" y="37875"/>
                  <a:pt x="37574" y="37738"/>
                  <a:pt x="36583" y="37738"/>
                </a:cubicBezTo>
                <a:cubicBezTo>
                  <a:pt x="36259" y="37738"/>
                  <a:pt x="35951" y="37753"/>
                  <a:pt x="35682" y="37766"/>
                </a:cubicBezTo>
                <a:cubicBezTo>
                  <a:pt x="35444" y="37766"/>
                  <a:pt x="35444" y="38084"/>
                  <a:pt x="35682" y="38084"/>
                </a:cubicBezTo>
                <a:cubicBezTo>
                  <a:pt x="35930" y="38078"/>
                  <a:pt x="36216" y="38066"/>
                  <a:pt x="36517" y="38066"/>
                </a:cubicBezTo>
                <a:cubicBezTo>
                  <a:pt x="37443" y="38066"/>
                  <a:pt x="38511" y="38173"/>
                  <a:pt x="39052" y="38854"/>
                </a:cubicBezTo>
                <a:cubicBezTo>
                  <a:pt x="39070" y="38872"/>
                  <a:pt x="39103" y="38891"/>
                  <a:pt x="39138" y="38891"/>
                </a:cubicBezTo>
                <a:cubicBezTo>
                  <a:pt x="39153" y="38891"/>
                  <a:pt x="39169" y="38888"/>
                  <a:pt x="39184" y="38880"/>
                </a:cubicBezTo>
                <a:lnTo>
                  <a:pt x="39184" y="38880"/>
                </a:lnTo>
                <a:cubicBezTo>
                  <a:pt x="39131" y="38986"/>
                  <a:pt x="39078" y="39066"/>
                  <a:pt x="39025" y="39172"/>
                </a:cubicBezTo>
                <a:cubicBezTo>
                  <a:pt x="38999" y="39145"/>
                  <a:pt x="38972" y="39145"/>
                  <a:pt x="38946" y="39119"/>
                </a:cubicBezTo>
                <a:cubicBezTo>
                  <a:pt x="38569" y="39055"/>
                  <a:pt x="38190" y="39023"/>
                  <a:pt x="37813" y="39023"/>
                </a:cubicBezTo>
                <a:cubicBezTo>
                  <a:pt x="36626" y="39023"/>
                  <a:pt x="35456" y="39337"/>
                  <a:pt x="34409" y="39941"/>
                </a:cubicBezTo>
                <a:cubicBezTo>
                  <a:pt x="34383" y="39941"/>
                  <a:pt x="34356" y="39994"/>
                  <a:pt x="34356" y="40021"/>
                </a:cubicBezTo>
                <a:cubicBezTo>
                  <a:pt x="33719" y="39915"/>
                  <a:pt x="33109" y="39782"/>
                  <a:pt x="32499" y="39596"/>
                </a:cubicBezTo>
                <a:cubicBezTo>
                  <a:pt x="32764" y="39198"/>
                  <a:pt x="33136" y="38854"/>
                  <a:pt x="33587" y="38641"/>
                </a:cubicBezTo>
                <a:cubicBezTo>
                  <a:pt x="33749" y="38549"/>
                  <a:pt x="33648" y="38335"/>
                  <a:pt x="33496" y="38335"/>
                </a:cubicBezTo>
                <a:cubicBezTo>
                  <a:pt x="33474" y="38335"/>
                  <a:pt x="33451" y="38339"/>
                  <a:pt x="33427" y="38349"/>
                </a:cubicBezTo>
                <a:cubicBezTo>
                  <a:pt x="32897" y="38615"/>
                  <a:pt x="32472" y="39013"/>
                  <a:pt x="32154" y="39517"/>
                </a:cubicBezTo>
                <a:cubicBezTo>
                  <a:pt x="31517" y="39305"/>
                  <a:pt x="30881" y="39092"/>
                  <a:pt x="30270" y="38854"/>
                </a:cubicBezTo>
                <a:cubicBezTo>
                  <a:pt x="31783" y="37182"/>
                  <a:pt x="34091" y="37103"/>
                  <a:pt x="36213" y="37076"/>
                </a:cubicBezTo>
                <a:cubicBezTo>
                  <a:pt x="36425" y="37076"/>
                  <a:pt x="36425" y="36758"/>
                  <a:pt x="36213" y="36758"/>
                </a:cubicBezTo>
                <a:cubicBezTo>
                  <a:pt x="33985" y="36784"/>
                  <a:pt x="31544" y="36890"/>
                  <a:pt x="29952" y="38694"/>
                </a:cubicBezTo>
                <a:cubicBezTo>
                  <a:pt x="29528" y="38509"/>
                  <a:pt x="29103" y="38323"/>
                  <a:pt x="28679" y="38111"/>
                </a:cubicBezTo>
                <a:cubicBezTo>
                  <a:pt x="29713" y="37182"/>
                  <a:pt x="30934" y="36545"/>
                  <a:pt x="32260" y="36254"/>
                </a:cubicBezTo>
                <a:cubicBezTo>
                  <a:pt x="32456" y="36205"/>
                  <a:pt x="32403" y="35929"/>
                  <a:pt x="32227" y="35929"/>
                </a:cubicBezTo>
                <a:cubicBezTo>
                  <a:pt x="32212" y="35929"/>
                  <a:pt x="32197" y="35931"/>
                  <a:pt x="32181" y="35935"/>
                </a:cubicBezTo>
                <a:cubicBezTo>
                  <a:pt x="30748" y="36254"/>
                  <a:pt x="29448" y="36943"/>
                  <a:pt x="28360" y="37952"/>
                </a:cubicBezTo>
                <a:cubicBezTo>
                  <a:pt x="28122" y="37819"/>
                  <a:pt x="27883" y="37686"/>
                  <a:pt x="27644" y="37527"/>
                </a:cubicBezTo>
                <a:cubicBezTo>
                  <a:pt x="27671" y="37527"/>
                  <a:pt x="27671" y="37527"/>
                  <a:pt x="27697" y="37501"/>
                </a:cubicBezTo>
                <a:cubicBezTo>
                  <a:pt x="29554" y="35617"/>
                  <a:pt x="32048" y="34476"/>
                  <a:pt x="34701" y="34290"/>
                </a:cubicBezTo>
                <a:cubicBezTo>
                  <a:pt x="34913" y="34290"/>
                  <a:pt x="34913" y="33972"/>
                  <a:pt x="34701" y="33972"/>
                </a:cubicBezTo>
                <a:lnTo>
                  <a:pt x="34276" y="33999"/>
                </a:lnTo>
                <a:cubicBezTo>
                  <a:pt x="34303" y="33654"/>
                  <a:pt x="34409" y="33309"/>
                  <a:pt x="34621" y="33017"/>
                </a:cubicBezTo>
                <a:cubicBezTo>
                  <a:pt x="34694" y="32890"/>
                  <a:pt x="34580" y="32775"/>
                  <a:pt x="34467" y="32775"/>
                </a:cubicBezTo>
                <a:cubicBezTo>
                  <a:pt x="34415" y="32775"/>
                  <a:pt x="34363" y="32799"/>
                  <a:pt x="34329" y="32858"/>
                </a:cubicBezTo>
                <a:cubicBezTo>
                  <a:pt x="34091" y="33203"/>
                  <a:pt x="33958" y="33601"/>
                  <a:pt x="33958" y="33999"/>
                </a:cubicBezTo>
                <a:cubicBezTo>
                  <a:pt x="33958" y="34025"/>
                  <a:pt x="33958" y="34052"/>
                  <a:pt x="33958" y="34052"/>
                </a:cubicBezTo>
                <a:lnTo>
                  <a:pt x="33772" y="34078"/>
                </a:lnTo>
                <a:cubicBezTo>
                  <a:pt x="33772" y="34052"/>
                  <a:pt x="33772" y="34025"/>
                  <a:pt x="33772" y="33999"/>
                </a:cubicBezTo>
                <a:cubicBezTo>
                  <a:pt x="33454" y="33415"/>
                  <a:pt x="33056" y="32911"/>
                  <a:pt x="32579" y="32460"/>
                </a:cubicBezTo>
                <a:cubicBezTo>
                  <a:pt x="33481" y="32142"/>
                  <a:pt x="34383" y="31797"/>
                  <a:pt x="35285" y="31452"/>
                </a:cubicBezTo>
                <a:cubicBezTo>
                  <a:pt x="35285" y="31542"/>
                  <a:pt x="35358" y="31595"/>
                  <a:pt x="35438" y="31595"/>
                </a:cubicBezTo>
                <a:cubicBezTo>
                  <a:pt x="35476" y="31595"/>
                  <a:pt x="35516" y="31583"/>
                  <a:pt x="35550" y="31558"/>
                </a:cubicBezTo>
                <a:lnTo>
                  <a:pt x="35815" y="31319"/>
                </a:lnTo>
                <a:cubicBezTo>
                  <a:pt x="35842" y="31293"/>
                  <a:pt x="35842" y="31240"/>
                  <a:pt x="35842" y="31213"/>
                </a:cubicBezTo>
                <a:cubicBezTo>
                  <a:pt x="36691" y="30895"/>
                  <a:pt x="37540" y="30550"/>
                  <a:pt x="38388" y="30231"/>
                </a:cubicBezTo>
                <a:close/>
                <a:moveTo>
                  <a:pt x="46056" y="35697"/>
                </a:moveTo>
                <a:cubicBezTo>
                  <a:pt x="45658" y="36201"/>
                  <a:pt x="45286" y="36758"/>
                  <a:pt x="44994" y="37341"/>
                </a:cubicBezTo>
                <a:cubicBezTo>
                  <a:pt x="44923" y="37338"/>
                  <a:pt x="44851" y="37336"/>
                  <a:pt x="44780" y="37336"/>
                </a:cubicBezTo>
                <a:cubicBezTo>
                  <a:pt x="44274" y="37336"/>
                  <a:pt x="43788" y="37421"/>
                  <a:pt x="43323" y="37607"/>
                </a:cubicBezTo>
                <a:cubicBezTo>
                  <a:pt x="43151" y="37656"/>
                  <a:pt x="43206" y="37931"/>
                  <a:pt x="43383" y="37931"/>
                </a:cubicBezTo>
                <a:cubicBezTo>
                  <a:pt x="43397" y="37931"/>
                  <a:pt x="43413" y="37929"/>
                  <a:pt x="43429" y="37925"/>
                </a:cubicBezTo>
                <a:cubicBezTo>
                  <a:pt x="43880" y="37766"/>
                  <a:pt x="44331" y="37686"/>
                  <a:pt x="44835" y="37686"/>
                </a:cubicBezTo>
                <a:cubicBezTo>
                  <a:pt x="44596" y="38164"/>
                  <a:pt x="44464" y="38668"/>
                  <a:pt x="44358" y="39172"/>
                </a:cubicBezTo>
                <a:cubicBezTo>
                  <a:pt x="44358" y="39198"/>
                  <a:pt x="44358" y="39198"/>
                  <a:pt x="44358" y="39225"/>
                </a:cubicBezTo>
                <a:cubicBezTo>
                  <a:pt x="43058" y="39676"/>
                  <a:pt x="41731" y="39994"/>
                  <a:pt x="40352" y="40180"/>
                </a:cubicBezTo>
                <a:cubicBezTo>
                  <a:pt x="40644" y="39676"/>
                  <a:pt x="41041" y="39225"/>
                  <a:pt x="41492" y="38907"/>
                </a:cubicBezTo>
                <a:cubicBezTo>
                  <a:pt x="41645" y="38798"/>
                  <a:pt x="41547" y="38581"/>
                  <a:pt x="41419" y="38581"/>
                </a:cubicBezTo>
                <a:cubicBezTo>
                  <a:pt x="41391" y="38581"/>
                  <a:pt x="41362" y="38591"/>
                  <a:pt x="41333" y="38615"/>
                </a:cubicBezTo>
                <a:cubicBezTo>
                  <a:pt x="40776" y="39013"/>
                  <a:pt x="40325" y="39517"/>
                  <a:pt x="39980" y="40127"/>
                </a:cubicBezTo>
                <a:cubicBezTo>
                  <a:pt x="39980" y="40153"/>
                  <a:pt x="39980" y="40180"/>
                  <a:pt x="39980" y="40207"/>
                </a:cubicBezTo>
                <a:cubicBezTo>
                  <a:pt x="39245" y="40286"/>
                  <a:pt x="38511" y="40326"/>
                  <a:pt x="37778" y="40326"/>
                </a:cubicBezTo>
                <a:cubicBezTo>
                  <a:pt x="36791" y="40326"/>
                  <a:pt x="35808" y="40253"/>
                  <a:pt x="34834" y="40100"/>
                </a:cubicBezTo>
                <a:lnTo>
                  <a:pt x="34807" y="40100"/>
                </a:lnTo>
                <a:cubicBezTo>
                  <a:pt x="35719" y="39616"/>
                  <a:pt x="36730" y="39357"/>
                  <a:pt x="37757" y="39357"/>
                </a:cubicBezTo>
                <a:cubicBezTo>
                  <a:pt x="38135" y="39357"/>
                  <a:pt x="38515" y="39392"/>
                  <a:pt x="38893" y="39464"/>
                </a:cubicBezTo>
                <a:cubicBezTo>
                  <a:pt x="38786" y="39623"/>
                  <a:pt x="38733" y="39809"/>
                  <a:pt x="38654" y="40021"/>
                </a:cubicBezTo>
                <a:cubicBezTo>
                  <a:pt x="38622" y="40133"/>
                  <a:pt x="38725" y="40206"/>
                  <a:pt x="38829" y="40206"/>
                </a:cubicBezTo>
                <a:cubicBezTo>
                  <a:pt x="38898" y="40206"/>
                  <a:pt x="38967" y="40174"/>
                  <a:pt x="38999" y="40100"/>
                </a:cubicBezTo>
                <a:cubicBezTo>
                  <a:pt x="39264" y="39278"/>
                  <a:pt x="39768" y="38562"/>
                  <a:pt x="40431" y="38031"/>
                </a:cubicBezTo>
                <a:cubicBezTo>
                  <a:pt x="40484" y="38005"/>
                  <a:pt x="40537" y="37978"/>
                  <a:pt x="40564" y="37925"/>
                </a:cubicBezTo>
                <a:cubicBezTo>
                  <a:pt x="40988" y="37554"/>
                  <a:pt x="41466" y="37235"/>
                  <a:pt x="41970" y="36943"/>
                </a:cubicBezTo>
                <a:cubicBezTo>
                  <a:pt x="43190" y="36254"/>
                  <a:pt x="44570" y="35829"/>
                  <a:pt x="45976" y="35723"/>
                </a:cubicBezTo>
                <a:cubicBezTo>
                  <a:pt x="46002" y="35723"/>
                  <a:pt x="46029" y="35697"/>
                  <a:pt x="46056" y="35697"/>
                </a:cubicBezTo>
                <a:close/>
                <a:moveTo>
                  <a:pt x="37799" y="1"/>
                </a:moveTo>
                <a:cubicBezTo>
                  <a:pt x="34641" y="1"/>
                  <a:pt x="31460" y="737"/>
                  <a:pt x="28519" y="2243"/>
                </a:cubicBezTo>
                <a:cubicBezTo>
                  <a:pt x="20959" y="6090"/>
                  <a:pt x="16608" y="14234"/>
                  <a:pt x="17589" y="22671"/>
                </a:cubicBezTo>
                <a:cubicBezTo>
                  <a:pt x="6633" y="28799"/>
                  <a:pt x="0" y="34450"/>
                  <a:pt x="1221" y="37288"/>
                </a:cubicBezTo>
                <a:cubicBezTo>
                  <a:pt x="1716" y="38448"/>
                  <a:pt x="3451" y="39000"/>
                  <a:pt x="6147" y="39000"/>
                </a:cubicBezTo>
                <a:cubicBezTo>
                  <a:pt x="10238" y="39000"/>
                  <a:pt x="16542" y="37729"/>
                  <a:pt x="24089" y="35378"/>
                </a:cubicBezTo>
                <a:cubicBezTo>
                  <a:pt x="27898" y="38860"/>
                  <a:pt x="32804" y="40684"/>
                  <a:pt x="37774" y="40684"/>
                </a:cubicBezTo>
                <a:cubicBezTo>
                  <a:pt x="40455" y="40684"/>
                  <a:pt x="43155" y="40153"/>
                  <a:pt x="45711" y="39066"/>
                </a:cubicBezTo>
                <a:cubicBezTo>
                  <a:pt x="53033" y="35962"/>
                  <a:pt x="57861" y="28878"/>
                  <a:pt x="58100" y="20946"/>
                </a:cubicBezTo>
                <a:cubicBezTo>
                  <a:pt x="69614" y="14659"/>
                  <a:pt x="76618" y="8743"/>
                  <a:pt x="75371" y="5824"/>
                </a:cubicBezTo>
                <a:cubicBezTo>
                  <a:pt x="74884" y="4656"/>
                  <a:pt x="73159" y="4101"/>
                  <a:pt x="70472" y="4101"/>
                </a:cubicBezTo>
                <a:cubicBezTo>
                  <a:pt x="66566" y="4101"/>
                  <a:pt x="60630" y="5274"/>
                  <a:pt x="53510" y="7443"/>
                </a:cubicBezTo>
                <a:cubicBezTo>
                  <a:pt x="52927" y="6753"/>
                  <a:pt x="52317" y="6090"/>
                  <a:pt x="51653" y="5479"/>
                </a:cubicBezTo>
                <a:cubicBezTo>
                  <a:pt x="51653" y="5400"/>
                  <a:pt x="51574" y="5320"/>
                  <a:pt x="51494" y="5320"/>
                </a:cubicBezTo>
                <a:cubicBezTo>
                  <a:pt x="47668" y="1818"/>
                  <a:pt x="42762" y="1"/>
                  <a:pt x="3779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58"/>
          <p:cNvSpPr/>
          <p:nvPr/>
        </p:nvSpPr>
        <p:spPr>
          <a:xfrm>
            <a:off x="1201320" y="4500587"/>
            <a:ext cx="188271" cy="215983"/>
          </a:xfrm>
          <a:custGeom>
            <a:avLst/>
            <a:gdLst/>
            <a:ahLst/>
            <a:cxnLst/>
            <a:rect l="l" t="t" r="r" b="b"/>
            <a:pathLst>
              <a:path w="7421" h="8515" extrusionOk="0">
                <a:moveTo>
                  <a:pt x="967" y="0"/>
                </a:moveTo>
                <a:cubicBezTo>
                  <a:pt x="849" y="0"/>
                  <a:pt x="723" y="119"/>
                  <a:pt x="799" y="251"/>
                </a:cubicBezTo>
                <a:cubicBezTo>
                  <a:pt x="1807" y="1684"/>
                  <a:pt x="2841" y="3090"/>
                  <a:pt x="3876" y="4523"/>
                </a:cubicBezTo>
                <a:cubicBezTo>
                  <a:pt x="3823" y="4549"/>
                  <a:pt x="3797" y="4602"/>
                  <a:pt x="3717" y="4655"/>
                </a:cubicBezTo>
                <a:cubicBezTo>
                  <a:pt x="3001" y="4443"/>
                  <a:pt x="2284" y="4178"/>
                  <a:pt x="1595" y="3859"/>
                </a:cubicBezTo>
                <a:cubicBezTo>
                  <a:pt x="1563" y="3843"/>
                  <a:pt x="1532" y="3837"/>
                  <a:pt x="1503" y="3837"/>
                </a:cubicBezTo>
                <a:cubicBezTo>
                  <a:pt x="1343" y="3837"/>
                  <a:pt x="1255" y="4057"/>
                  <a:pt x="1435" y="4125"/>
                </a:cubicBezTo>
                <a:cubicBezTo>
                  <a:pt x="2072" y="4443"/>
                  <a:pt x="2735" y="4682"/>
                  <a:pt x="3425" y="4894"/>
                </a:cubicBezTo>
                <a:cubicBezTo>
                  <a:pt x="2364" y="5743"/>
                  <a:pt x="1276" y="6565"/>
                  <a:pt x="135" y="7335"/>
                </a:cubicBezTo>
                <a:cubicBezTo>
                  <a:pt x="0" y="7425"/>
                  <a:pt x="95" y="7650"/>
                  <a:pt x="240" y="7650"/>
                </a:cubicBezTo>
                <a:cubicBezTo>
                  <a:pt x="266" y="7650"/>
                  <a:pt x="293" y="7643"/>
                  <a:pt x="321" y="7627"/>
                </a:cubicBezTo>
                <a:cubicBezTo>
                  <a:pt x="1515" y="6778"/>
                  <a:pt x="2682" y="5929"/>
                  <a:pt x="3797" y="5000"/>
                </a:cubicBezTo>
                <a:lnTo>
                  <a:pt x="3850" y="5000"/>
                </a:lnTo>
                <a:cubicBezTo>
                  <a:pt x="3743" y="5690"/>
                  <a:pt x="3611" y="6353"/>
                  <a:pt x="3478" y="7043"/>
                </a:cubicBezTo>
                <a:cubicBezTo>
                  <a:pt x="3452" y="7070"/>
                  <a:pt x="3452" y="7096"/>
                  <a:pt x="3452" y="7123"/>
                </a:cubicBezTo>
                <a:cubicBezTo>
                  <a:pt x="3425" y="7308"/>
                  <a:pt x="3399" y="7467"/>
                  <a:pt x="3372" y="7627"/>
                </a:cubicBezTo>
                <a:cubicBezTo>
                  <a:pt x="3372" y="7727"/>
                  <a:pt x="3487" y="7816"/>
                  <a:pt x="3586" y="7816"/>
                </a:cubicBezTo>
                <a:cubicBezTo>
                  <a:pt x="3645" y="7816"/>
                  <a:pt x="3697" y="7785"/>
                  <a:pt x="3717" y="7706"/>
                </a:cubicBezTo>
                <a:cubicBezTo>
                  <a:pt x="3876" y="6831"/>
                  <a:pt x="4035" y="5955"/>
                  <a:pt x="4168" y="5080"/>
                </a:cubicBezTo>
                <a:lnTo>
                  <a:pt x="4380" y="5133"/>
                </a:lnTo>
                <a:cubicBezTo>
                  <a:pt x="5203" y="6247"/>
                  <a:pt x="6025" y="7335"/>
                  <a:pt x="6874" y="8449"/>
                </a:cubicBezTo>
                <a:cubicBezTo>
                  <a:pt x="6913" y="8496"/>
                  <a:pt x="6965" y="8515"/>
                  <a:pt x="7017" y="8515"/>
                </a:cubicBezTo>
                <a:cubicBezTo>
                  <a:pt x="7141" y="8515"/>
                  <a:pt x="7260" y="8402"/>
                  <a:pt x="7166" y="8290"/>
                </a:cubicBezTo>
                <a:cubicBezTo>
                  <a:pt x="6396" y="7282"/>
                  <a:pt x="5627" y="6247"/>
                  <a:pt x="4858" y="5239"/>
                </a:cubicBezTo>
                <a:lnTo>
                  <a:pt x="4858" y="5239"/>
                </a:lnTo>
                <a:cubicBezTo>
                  <a:pt x="5096" y="5266"/>
                  <a:pt x="5335" y="5319"/>
                  <a:pt x="5574" y="5345"/>
                </a:cubicBezTo>
                <a:cubicBezTo>
                  <a:pt x="5590" y="5349"/>
                  <a:pt x="5606" y="5351"/>
                  <a:pt x="5620" y="5351"/>
                </a:cubicBezTo>
                <a:cubicBezTo>
                  <a:pt x="5797" y="5351"/>
                  <a:pt x="5850" y="5076"/>
                  <a:pt x="5654" y="5027"/>
                </a:cubicBezTo>
                <a:cubicBezTo>
                  <a:pt x="5282" y="4974"/>
                  <a:pt x="4911" y="4894"/>
                  <a:pt x="4566" y="4815"/>
                </a:cubicBezTo>
                <a:lnTo>
                  <a:pt x="4354" y="4523"/>
                </a:lnTo>
                <a:cubicBezTo>
                  <a:pt x="5335" y="3674"/>
                  <a:pt x="6343" y="2798"/>
                  <a:pt x="7298" y="1870"/>
                </a:cubicBezTo>
                <a:cubicBezTo>
                  <a:pt x="7420" y="1768"/>
                  <a:pt x="7309" y="1605"/>
                  <a:pt x="7179" y="1605"/>
                </a:cubicBezTo>
                <a:cubicBezTo>
                  <a:pt x="7139" y="1605"/>
                  <a:pt x="7097" y="1620"/>
                  <a:pt x="7060" y="1658"/>
                </a:cubicBezTo>
                <a:cubicBezTo>
                  <a:pt x="6158" y="2506"/>
                  <a:pt x="5256" y="3329"/>
                  <a:pt x="4301" y="4125"/>
                </a:cubicBezTo>
                <a:cubicBezTo>
                  <a:pt x="4380" y="3541"/>
                  <a:pt x="4460" y="2984"/>
                  <a:pt x="4513" y="2400"/>
                </a:cubicBezTo>
                <a:cubicBezTo>
                  <a:pt x="4526" y="2294"/>
                  <a:pt x="4447" y="2241"/>
                  <a:pt x="4360" y="2241"/>
                </a:cubicBezTo>
                <a:cubicBezTo>
                  <a:pt x="4274" y="2241"/>
                  <a:pt x="4181" y="2294"/>
                  <a:pt x="4168" y="2400"/>
                </a:cubicBezTo>
                <a:cubicBezTo>
                  <a:pt x="4115" y="2957"/>
                  <a:pt x="4062" y="3488"/>
                  <a:pt x="3982" y="4019"/>
                </a:cubicBezTo>
                <a:cubicBezTo>
                  <a:pt x="3001" y="2719"/>
                  <a:pt x="2046" y="1392"/>
                  <a:pt x="1091" y="66"/>
                </a:cubicBezTo>
                <a:cubicBezTo>
                  <a:pt x="1060" y="20"/>
                  <a:pt x="1014" y="0"/>
                  <a:pt x="967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58"/>
          <p:cNvSpPr/>
          <p:nvPr/>
        </p:nvSpPr>
        <p:spPr>
          <a:xfrm rot="-508956">
            <a:off x="-315867" y="-308684"/>
            <a:ext cx="4247814" cy="3601854"/>
          </a:xfrm>
          <a:custGeom>
            <a:avLst/>
            <a:gdLst/>
            <a:ahLst/>
            <a:cxnLst/>
            <a:rect l="l" t="t" r="r" b="b"/>
            <a:pathLst>
              <a:path w="169923" h="144083" extrusionOk="0">
                <a:moveTo>
                  <a:pt x="0" y="0"/>
                </a:moveTo>
                <a:lnTo>
                  <a:pt x="0" y="144082"/>
                </a:lnTo>
                <a:cubicBezTo>
                  <a:pt x="823" y="143844"/>
                  <a:pt x="1619" y="143578"/>
                  <a:pt x="2415" y="143340"/>
                </a:cubicBezTo>
                <a:cubicBezTo>
                  <a:pt x="14353" y="139546"/>
                  <a:pt x="26610" y="134266"/>
                  <a:pt x="33852" y="124053"/>
                </a:cubicBezTo>
                <a:cubicBezTo>
                  <a:pt x="41891" y="112724"/>
                  <a:pt x="42129" y="97735"/>
                  <a:pt x="47329" y="84868"/>
                </a:cubicBezTo>
                <a:cubicBezTo>
                  <a:pt x="54094" y="68128"/>
                  <a:pt x="69322" y="55659"/>
                  <a:pt x="86381" y="49770"/>
                </a:cubicBezTo>
                <a:cubicBezTo>
                  <a:pt x="101821" y="44464"/>
                  <a:pt x="118826" y="43986"/>
                  <a:pt x="133550" y="36903"/>
                </a:cubicBezTo>
                <a:cubicBezTo>
                  <a:pt x="143897" y="31942"/>
                  <a:pt x="152492" y="23957"/>
                  <a:pt x="160133" y="15361"/>
                </a:cubicBezTo>
                <a:cubicBezTo>
                  <a:pt x="164723" y="10241"/>
                  <a:pt x="167588" y="5227"/>
                  <a:pt x="1699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58"/>
          <p:cNvSpPr/>
          <p:nvPr/>
        </p:nvSpPr>
        <p:spPr>
          <a:xfrm>
            <a:off x="1201325" y="2330675"/>
            <a:ext cx="106125" cy="99650"/>
          </a:xfrm>
          <a:custGeom>
            <a:avLst/>
            <a:gdLst/>
            <a:ahLst/>
            <a:cxnLst/>
            <a:rect l="l" t="t" r="r" b="b"/>
            <a:pathLst>
              <a:path w="4245" h="3986" extrusionOk="0">
                <a:moveTo>
                  <a:pt x="1778" y="268"/>
                </a:moveTo>
                <a:cubicBezTo>
                  <a:pt x="1804" y="321"/>
                  <a:pt x="1831" y="348"/>
                  <a:pt x="1884" y="348"/>
                </a:cubicBezTo>
                <a:cubicBezTo>
                  <a:pt x="1925" y="345"/>
                  <a:pt x="1965" y="344"/>
                  <a:pt x="2006" y="344"/>
                </a:cubicBezTo>
                <a:cubicBezTo>
                  <a:pt x="2803" y="344"/>
                  <a:pt x="3488" y="837"/>
                  <a:pt x="3741" y="1595"/>
                </a:cubicBezTo>
                <a:cubicBezTo>
                  <a:pt x="3980" y="2550"/>
                  <a:pt x="3343" y="3478"/>
                  <a:pt x="2388" y="3638"/>
                </a:cubicBezTo>
                <a:cubicBezTo>
                  <a:pt x="2338" y="3642"/>
                  <a:pt x="2287" y="3645"/>
                  <a:pt x="2238" y="3645"/>
                </a:cubicBezTo>
                <a:cubicBezTo>
                  <a:pt x="1474" y="3645"/>
                  <a:pt x="788" y="3083"/>
                  <a:pt x="663" y="2311"/>
                </a:cubicBezTo>
                <a:cubicBezTo>
                  <a:pt x="531" y="1462"/>
                  <a:pt x="1168" y="878"/>
                  <a:pt x="1725" y="348"/>
                </a:cubicBezTo>
                <a:cubicBezTo>
                  <a:pt x="1751" y="321"/>
                  <a:pt x="1751" y="295"/>
                  <a:pt x="1778" y="268"/>
                </a:cubicBezTo>
                <a:close/>
                <a:moveTo>
                  <a:pt x="1994" y="0"/>
                </a:moveTo>
                <a:cubicBezTo>
                  <a:pt x="1958" y="0"/>
                  <a:pt x="1921" y="1"/>
                  <a:pt x="1884" y="3"/>
                </a:cubicBezTo>
                <a:cubicBezTo>
                  <a:pt x="1804" y="3"/>
                  <a:pt x="1751" y="56"/>
                  <a:pt x="1725" y="162"/>
                </a:cubicBezTo>
                <a:cubicBezTo>
                  <a:pt x="1696" y="105"/>
                  <a:pt x="1653" y="79"/>
                  <a:pt x="1606" y="79"/>
                </a:cubicBezTo>
                <a:cubicBezTo>
                  <a:pt x="1565" y="79"/>
                  <a:pt x="1523" y="99"/>
                  <a:pt x="1486" y="136"/>
                </a:cubicBezTo>
                <a:cubicBezTo>
                  <a:pt x="717" y="825"/>
                  <a:pt x="0" y="1674"/>
                  <a:pt x="451" y="2762"/>
                </a:cubicBezTo>
                <a:cubicBezTo>
                  <a:pt x="730" y="3512"/>
                  <a:pt x="1442" y="3986"/>
                  <a:pt x="2209" y="3986"/>
                </a:cubicBezTo>
                <a:cubicBezTo>
                  <a:pt x="2391" y="3986"/>
                  <a:pt x="2576" y="3959"/>
                  <a:pt x="2759" y="3903"/>
                </a:cubicBezTo>
                <a:cubicBezTo>
                  <a:pt x="3661" y="3584"/>
                  <a:pt x="4245" y="2656"/>
                  <a:pt x="4112" y="1701"/>
                </a:cubicBezTo>
                <a:cubicBezTo>
                  <a:pt x="3907" y="702"/>
                  <a:pt x="3011" y="0"/>
                  <a:pt x="1994" y="0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58"/>
          <p:cNvSpPr/>
          <p:nvPr/>
        </p:nvSpPr>
        <p:spPr>
          <a:xfrm>
            <a:off x="1151550" y="2133775"/>
            <a:ext cx="49775" cy="43900"/>
          </a:xfrm>
          <a:custGeom>
            <a:avLst/>
            <a:gdLst/>
            <a:ahLst/>
            <a:cxnLst/>
            <a:rect l="l" t="t" r="r" b="b"/>
            <a:pathLst>
              <a:path w="1991" h="1756" extrusionOk="0">
                <a:moveTo>
                  <a:pt x="930" y="334"/>
                </a:moveTo>
                <a:cubicBezTo>
                  <a:pt x="1334" y="334"/>
                  <a:pt x="1716" y="737"/>
                  <a:pt x="1407" y="1182"/>
                </a:cubicBezTo>
                <a:cubicBezTo>
                  <a:pt x="1296" y="1359"/>
                  <a:pt x="1149" y="1431"/>
                  <a:pt x="1002" y="1431"/>
                </a:cubicBezTo>
                <a:cubicBezTo>
                  <a:pt x="619" y="1431"/>
                  <a:pt x="236" y="940"/>
                  <a:pt x="505" y="519"/>
                </a:cubicBezTo>
                <a:cubicBezTo>
                  <a:pt x="627" y="390"/>
                  <a:pt x="780" y="334"/>
                  <a:pt x="930" y="334"/>
                </a:cubicBezTo>
                <a:close/>
                <a:moveTo>
                  <a:pt x="957" y="1"/>
                </a:moveTo>
                <a:cubicBezTo>
                  <a:pt x="694" y="1"/>
                  <a:pt x="438" y="103"/>
                  <a:pt x="266" y="306"/>
                </a:cubicBezTo>
                <a:cubicBezTo>
                  <a:pt x="239" y="306"/>
                  <a:pt x="239" y="333"/>
                  <a:pt x="266" y="333"/>
                </a:cubicBezTo>
                <a:cubicBezTo>
                  <a:pt x="1" y="731"/>
                  <a:pt x="80" y="1288"/>
                  <a:pt x="452" y="1580"/>
                </a:cubicBezTo>
                <a:cubicBezTo>
                  <a:pt x="613" y="1698"/>
                  <a:pt x="800" y="1755"/>
                  <a:pt x="983" y="1755"/>
                </a:cubicBezTo>
                <a:cubicBezTo>
                  <a:pt x="1253" y="1755"/>
                  <a:pt x="1514" y="1631"/>
                  <a:pt x="1672" y="1394"/>
                </a:cubicBezTo>
                <a:cubicBezTo>
                  <a:pt x="1990" y="996"/>
                  <a:pt x="1884" y="413"/>
                  <a:pt x="1486" y="147"/>
                </a:cubicBezTo>
                <a:cubicBezTo>
                  <a:pt x="1323" y="50"/>
                  <a:pt x="1138" y="1"/>
                  <a:pt x="957" y="1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58"/>
          <p:cNvSpPr/>
          <p:nvPr/>
        </p:nvSpPr>
        <p:spPr>
          <a:xfrm rot="923478">
            <a:off x="5689669" y="-380998"/>
            <a:ext cx="4186245" cy="3746511"/>
          </a:xfrm>
          <a:custGeom>
            <a:avLst/>
            <a:gdLst/>
            <a:ahLst/>
            <a:cxnLst/>
            <a:rect l="l" t="t" r="r" b="b"/>
            <a:pathLst>
              <a:path w="167456" h="149866" extrusionOk="0">
                <a:moveTo>
                  <a:pt x="1" y="0"/>
                </a:moveTo>
                <a:cubicBezTo>
                  <a:pt x="6951" y="13875"/>
                  <a:pt x="18306" y="25071"/>
                  <a:pt x="32287" y="31809"/>
                </a:cubicBezTo>
                <a:cubicBezTo>
                  <a:pt x="50009" y="40299"/>
                  <a:pt x="70437" y="40936"/>
                  <a:pt x="89007" y="47303"/>
                </a:cubicBezTo>
                <a:cubicBezTo>
                  <a:pt x="95480" y="49505"/>
                  <a:pt x="102113" y="52794"/>
                  <a:pt x="105323" y="58816"/>
                </a:cubicBezTo>
                <a:cubicBezTo>
                  <a:pt x="107419" y="62769"/>
                  <a:pt x="107737" y="67359"/>
                  <a:pt x="107790" y="71816"/>
                </a:cubicBezTo>
                <a:cubicBezTo>
                  <a:pt x="107949" y="85160"/>
                  <a:pt x="106013" y="99062"/>
                  <a:pt x="111027" y="111424"/>
                </a:cubicBezTo>
                <a:cubicBezTo>
                  <a:pt x="114927" y="121081"/>
                  <a:pt x="122726" y="128722"/>
                  <a:pt x="131561" y="134240"/>
                </a:cubicBezTo>
                <a:cubicBezTo>
                  <a:pt x="140369" y="139758"/>
                  <a:pt x="150211" y="143366"/>
                  <a:pt x="160000" y="146921"/>
                </a:cubicBezTo>
                <a:cubicBezTo>
                  <a:pt x="162468" y="147823"/>
                  <a:pt x="164988" y="148778"/>
                  <a:pt x="167455" y="149866"/>
                </a:cubicBezTo>
                <a:lnTo>
                  <a:pt x="1674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58"/>
          <p:cNvSpPr/>
          <p:nvPr/>
        </p:nvSpPr>
        <p:spPr>
          <a:xfrm>
            <a:off x="7624015" y="2229161"/>
            <a:ext cx="228380" cy="223717"/>
          </a:xfrm>
          <a:custGeom>
            <a:avLst/>
            <a:gdLst/>
            <a:ahLst/>
            <a:cxnLst/>
            <a:rect l="l" t="t" r="r" b="b"/>
            <a:pathLst>
              <a:path w="12538" h="12282" extrusionOk="0">
                <a:moveTo>
                  <a:pt x="4882" y="1113"/>
                </a:moveTo>
                <a:lnTo>
                  <a:pt x="4882" y="1113"/>
                </a:lnTo>
                <a:cubicBezTo>
                  <a:pt x="5519" y="2095"/>
                  <a:pt x="6182" y="3103"/>
                  <a:pt x="6845" y="4058"/>
                </a:cubicBezTo>
                <a:cubicBezTo>
                  <a:pt x="6288" y="4297"/>
                  <a:pt x="5731" y="4562"/>
                  <a:pt x="5147" y="4801"/>
                </a:cubicBezTo>
                <a:cubicBezTo>
                  <a:pt x="5227" y="3554"/>
                  <a:pt x="5121" y="2334"/>
                  <a:pt x="4882" y="1113"/>
                </a:cubicBezTo>
                <a:close/>
                <a:moveTo>
                  <a:pt x="11382" y="2174"/>
                </a:moveTo>
                <a:lnTo>
                  <a:pt x="11382" y="2174"/>
                </a:lnTo>
                <a:cubicBezTo>
                  <a:pt x="10453" y="3368"/>
                  <a:pt x="9498" y="4562"/>
                  <a:pt x="8570" y="5756"/>
                </a:cubicBezTo>
                <a:cubicBezTo>
                  <a:pt x="8145" y="5252"/>
                  <a:pt x="7747" y="4721"/>
                  <a:pt x="7349" y="4191"/>
                </a:cubicBezTo>
                <a:cubicBezTo>
                  <a:pt x="8702" y="3554"/>
                  <a:pt x="10055" y="2864"/>
                  <a:pt x="11382" y="2174"/>
                </a:cubicBezTo>
                <a:close/>
                <a:moveTo>
                  <a:pt x="4802" y="5305"/>
                </a:moveTo>
                <a:lnTo>
                  <a:pt x="4802" y="5305"/>
                </a:lnTo>
                <a:cubicBezTo>
                  <a:pt x="4749" y="5942"/>
                  <a:pt x="4670" y="6578"/>
                  <a:pt x="4564" y="7241"/>
                </a:cubicBezTo>
                <a:cubicBezTo>
                  <a:pt x="3396" y="6976"/>
                  <a:pt x="2202" y="6790"/>
                  <a:pt x="1035" y="6605"/>
                </a:cubicBezTo>
                <a:cubicBezTo>
                  <a:pt x="2309" y="6233"/>
                  <a:pt x="3555" y="5809"/>
                  <a:pt x="4802" y="5305"/>
                </a:cubicBezTo>
                <a:close/>
                <a:moveTo>
                  <a:pt x="7057" y="4323"/>
                </a:moveTo>
                <a:cubicBezTo>
                  <a:pt x="7482" y="4907"/>
                  <a:pt x="7906" y="5464"/>
                  <a:pt x="8384" y="6021"/>
                </a:cubicBezTo>
                <a:lnTo>
                  <a:pt x="6978" y="7799"/>
                </a:lnTo>
                <a:cubicBezTo>
                  <a:pt x="6288" y="7613"/>
                  <a:pt x="5598" y="7454"/>
                  <a:pt x="4882" y="7295"/>
                </a:cubicBezTo>
                <a:cubicBezTo>
                  <a:pt x="4988" y="6578"/>
                  <a:pt x="5094" y="5888"/>
                  <a:pt x="5121" y="5172"/>
                </a:cubicBezTo>
                <a:cubicBezTo>
                  <a:pt x="5784" y="4907"/>
                  <a:pt x="6421" y="4615"/>
                  <a:pt x="7057" y="4323"/>
                </a:cubicBezTo>
                <a:close/>
                <a:moveTo>
                  <a:pt x="8596" y="6286"/>
                </a:moveTo>
                <a:cubicBezTo>
                  <a:pt x="9445" y="7321"/>
                  <a:pt x="10400" y="8250"/>
                  <a:pt x="11461" y="9125"/>
                </a:cubicBezTo>
                <a:cubicBezTo>
                  <a:pt x="10082" y="8648"/>
                  <a:pt x="8702" y="8223"/>
                  <a:pt x="7323" y="7878"/>
                </a:cubicBezTo>
                <a:lnTo>
                  <a:pt x="8596" y="6286"/>
                </a:lnTo>
                <a:close/>
                <a:moveTo>
                  <a:pt x="4829" y="7639"/>
                </a:moveTo>
                <a:cubicBezTo>
                  <a:pt x="5466" y="7772"/>
                  <a:pt x="6102" y="7905"/>
                  <a:pt x="6739" y="8064"/>
                </a:cubicBezTo>
                <a:cubicBezTo>
                  <a:pt x="5784" y="9258"/>
                  <a:pt x="4855" y="10425"/>
                  <a:pt x="3900" y="11619"/>
                </a:cubicBezTo>
                <a:cubicBezTo>
                  <a:pt x="4245" y="10292"/>
                  <a:pt x="4564" y="8966"/>
                  <a:pt x="4829" y="7639"/>
                </a:cubicBezTo>
                <a:close/>
                <a:moveTo>
                  <a:pt x="4464" y="1"/>
                </a:moveTo>
                <a:cubicBezTo>
                  <a:pt x="4367" y="1"/>
                  <a:pt x="4263" y="89"/>
                  <a:pt x="4298" y="211"/>
                </a:cubicBezTo>
                <a:cubicBezTo>
                  <a:pt x="4749" y="1750"/>
                  <a:pt x="4909" y="3368"/>
                  <a:pt x="4802" y="4960"/>
                </a:cubicBezTo>
                <a:cubicBezTo>
                  <a:pt x="3290" y="5570"/>
                  <a:pt x="1751" y="6101"/>
                  <a:pt x="160" y="6499"/>
                </a:cubicBezTo>
                <a:cubicBezTo>
                  <a:pt x="1" y="6552"/>
                  <a:pt x="1" y="6790"/>
                  <a:pt x="160" y="6844"/>
                </a:cubicBezTo>
                <a:cubicBezTo>
                  <a:pt x="1619" y="7029"/>
                  <a:pt x="3051" y="7268"/>
                  <a:pt x="4484" y="7560"/>
                </a:cubicBezTo>
                <a:cubicBezTo>
                  <a:pt x="4245" y="8966"/>
                  <a:pt x="3900" y="10372"/>
                  <a:pt x="3529" y="11725"/>
                </a:cubicBezTo>
                <a:cubicBezTo>
                  <a:pt x="3502" y="11805"/>
                  <a:pt x="3582" y="11911"/>
                  <a:pt x="3662" y="11911"/>
                </a:cubicBezTo>
                <a:lnTo>
                  <a:pt x="3609" y="11990"/>
                </a:lnTo>
                <a:cubicBezTo>
                  <a:pt x="3507" y="12112"/>
                  <a:pt x="3624" y="12282"/>
                  <a:pt x="3744" y="12282"/>
                </a:cubicBezTo>
                <a:cubicBezTo>
                  <a:pt x="3780" y="12282"/>
                  <a:pt x="3816" y="12266"/>
                  <a:pt x="3847" y="12229"/>
                </a:cubicBezTo>
                <a:cubicBezTo>
                  <a:pt x="4935" y="10876"/>
                  <a:pt x="5996" y="9523"/>
                  <a:pt x="7084" y="8170"/>
                </a:cubicBezTo>
                <a:cubicBezTo>
                  <a:pt x="8861" y="8621"/>
                  <a:pt x="10586" y="9152"/>
                  <a:pt x="12310" y="9788"/>
                </a:cubicBezTo>
                <a:cubicBezTo>
                  <a:pt x="12327" y="9793"/>
                  <a:pt x="12342" y="9795"/>
                  <a:pt x="12357" y="9795"/>
                </a:cubicBezTo>
                <a:cubicBezTo>
                  <a:pt x="12504" y="9795"/>
                  <a:pt x="12537" y="9567"/>
                  <a:pt x="12416" y="9470"/>
                </a:cubicBezTo>
                <a:cubicBezTo>
                  <a:pt x="11063" y="8488"/>
                  <a:pt x="9843" y="7321"/>
                  <a:pt x="8782" y="6021"/>
                </a:cubicBezTo>
                <a:cubicBezTo>
                  <a:pt x="9870" y="4615"/>
                  <a:pt x="10984" y="3209"/>
                  <a:pt x="12098" y="1803"/>
                </a:cubicBezTo>
                <a:cubicBezTo>
                  <a:pt x="12188" y="1690"/>
                  <a:pt x="12087" y="1520"/>
                  <a:pt x="11957" y="1520"/>
                </a:cubicBezTo>
                <a:cubicBezTo>
                  <a:pt x="11934" y="1520"/>
                  <a:pt x="11910" y="1526"/>
                  <a:pt x="11886" y="1538"/>
                </a:cubicBezTo>
                <a:cubicBezTo>
                  <a:pt x="10321" y="2360"/>
                  <a:pt x="8755" y="3182"/>
                  <a:pt x="7137" y="3925"/>
                </a:cubicBezTo>
                <a:cubicBezTo>
                  <a:pt x="6262" y="2678"/>
                  <a:pt x="5413" y="1378"/>
                  <a:pt x="4590" y="78"/>
                </a:cubicBezTo>
                <a:cubicBezTo>
                  <a:pt x="4563" y="24"/>
                  <a:pt x="4514" y="1"/>
                  <a:pt x="4464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58"/>
          <p:cNvSpPr/>
          <p:nvPr/>
        </p:nvSpPr>
        <p:spPr>
          <a:xfrm>
            <a:off x="7754005" y="2207320"/>
            <a:ext cx="23734" cy="46357"/>
          </a:xfrm>
          <a:custGeom>
            <a:avLst/>
            <a:gdLst/>
            <a:ahLst/>
            <a:cxnLst/>
            <a:rect l="l" t="t" r="r" b="b"/>
            <a:pathLst>
              <a:path w="1303" h="2545" extrusionOk="0">
                <a:moveTo>
                  <a:pt x="1076" y="1"/>
                </a:moveTo>
                <a:cubicBezTo>
                  <a:pt x="1027" y="1"/>
                  <a:pt x="981" y="25"/>
                  <a:pt x="956" y="84"/>
                </a:cubicBezTo>
                <a:lnTo>
                  <a:pt x="54" y="2286"/>
                </a:lnTo>
                <a:cubicBezTo>
                  <a:pt x="1" y="2427"/>
                  <a:pt x="113" y="2545"/>
                  <a:pt x="217" y="2545"/>
                </a:cubicBezTo>
                <a:cubicBezTo>
                  <a:pt x="269" y="2545"/>
                  <a:pt x="319" y="2516"/>
                  <a:pt x="346" y="2445"/>
                </a:cubicBezTo>
                <a:cubicBezTo>
                  <a:pt x="638" y="1728"/>
                  <a:pt x="956" y="986"/>
                  <a:pt x="1248" y="243"/>
                </a:cubicBezTo>
                <a:cubicBezTo>
                  <a:pt x="1302" y="116"/>
                  <a:pt x="1183" y="1"/>
                  <a:pt x="1076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58"/>
          <p:cNvSpPr/>
          <p:nvPr/>
        </p:nvSpPr>
        <p:spPr>
          <a:xfrm>
            <a:off x="7650192" y="2384342"/>
            <a:ext cx="30856" cy="43406"/>
          </a:xfrm>
          <a:custGeom>
            <a:avLst/>
            <a:gdLst/>
            <a:ahLst/>
            <a:cxnLst/>
            <a:rect l="l" t="t" r="r" b="b"/>
            <a:pathLst>
              <a:path w="1694" h="2383" extrusionOk="0">
                <a:moveTo>
                  <a:pt x="1481" y="1"/>
                </a:moveTo>
                <a:cubicBezTo>
                  <a:pt x="1428" y="1"/>
                  <a:pt x="1376" y="30"/>
                  <a:pt x="1349" y="102"/>
                </a:cubicBezTo>
                <a:cubicBezTo>
                  <a:pt x="1031" y="818"/>
                  <a:pt x="606" y="1482"/>
                  <a:pt x="102" y="2092"/>
                </a:cubicBezTo>
                <a:cubicBezTo>
                  <a:pt x="0" y="2214"/>
                  <a:pt x="117" y="2383"/>
                  <a:pt x="237" y="2383"/>
                </a:cubicBezTo>
                <a:cubicBezTo>
                  <a:pt x="274" y="2383"/>
                  <a:pt x="310" y="2367"/>
                  <a:pt x="341" y="2330"/>
                </a:cubicBezTo>
                <a:cubicBezTo>
                  <a:pt x="872" y="1694"/>
                  <a:pt x="1296" y="977"/>
                  <a:pt x="1641" y="235"/>
                </a:cubicBezTo>
                <a:cubicBezTo>
                  <a:pt x="1694" y="112"/>
                  <a:pt x="1584" y="1"/>
                  <a:pt x="1481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58"/>
          <p:cNvSpPr/>
          <p:nvPr/>
        </p:nvSpPr>
        <p:spPr>
          <a:xfrm>
            <a:off x="7753914" y="2397111"/>
            <a:ext cx="19526" cy="42113"/>
          </a:xfrm>
          <a:custGeom>
            <a:avLst/>
            <a:gdLst/>
            <a:ahLst/>
            <a:cxnLst/>
            <a:rect l="l" t="t" r="r" b="b"/>
            <a:pathLst>
              <a:path w="1072" h="2312" extrusionOk="0">
                <a:moveTo>
                  <a:pt x="211" y="0"/>
                </a:moveTo>
                <a:cubicBezTo>
                  <a:pt x="106" y="0"/>
                  <a:pt x="0" y="84"/>
                  <a:pt x="33" y="197"/>
                </a:cubicBezTo>
                <a:lnTo>
                  <a:pt x="696" y="2187"/>
                </a:lnTo>
                <a:cubicBezTo>
                  <a:pt x="728" y="2273"/>
                  <a:pt x="801" y="2311"/>
                  <a:pt x="872" y="2311"/>
                </a:cubicBezTo>
                <a:cubicBezTo>
                  <a:pt x="974" y="2311"/>
                  <a:pt x="1072" y="2232"/>
                  <a:pt x="1041" y="2107"/>
                </a:cubicBezTo>
                <a:lnTo>
                  <a:pt x="377" y="117"/>
                </a:lnTo>
                <a:cubicBezTo>
                  <a:pt x="346" y="34"/>
                  <a:pt x="279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58"/>
          <p:cNvSpPr/>
          <p:nvPr/>
        </p:nvSpPr>
        <p:spPr>
          <a:xfrm>
            <a:off x="7830166" y="2319931"/>
            <a:ext cx="29381" cy="14135"/>
          </a:xfrm>
          <a:custGeom>
            <a:avLst/>
            <a:gdLst/>
            <a:ahLst/>
            <a:cxnLst/>
            <a:rect l="l" t="t" r="r" b="b"/>
            <a:pathLst>
              <a:path w="1613" h="776" extrusionOk="0">
                <a:moveTo>
                  <a:pt x="1113" y="1"/>
                </a:moveTo>
                <a:cubicBezTo>
                  <a:pt x="708" y="1"/>
                  <a:pt x="329" y="188"/>
                  <a:pt x="91" y="534"/>
                </a:cubicBezTo>
                <a:cubicBezTo>
                  <a:pt x="0" y="661"/>
                  <a:pt x="109" y="776"/>
                  <a:pt x="229" y="776"/>
                </a:cubicBezTo>
                <a:cubicBezTo>
                  <a:pt x="284" y="776"/>
                  <a:pt x="341" y="752"/>
                  <a:pt x="383" y="693"/>
                </a:cubicBezTo>
                <a:cubicBezTo>
                  <a:pt x="546" y="469"/>
                  <a:pt x="804" y="339"/>
                  <a:pt x="1071" y="339"/>
                </a:cubicBezTo>
                <a:cubicBezTo>
                  <a:pt x="1151" y="339"/>
                  <a:pt x="1232" y="350"/>
                  <a:pt x="1312" y="375"/>
                </a:cubicBezTo>
                <a:cubicBezTo>
                  <a:pt x="1329" y="379"/>
                  <a:pt x="1345" y="380"/>
                  <a:pt x="1360" y="380"/>
                </a:cubicBezTo>
                <a:cubicBezTo>
                  <a:pt x="1560" y="380"/>
                  <a:pt x="1613" y="79"/>
                  <a:pt x="1391" y="30"/>
                </a:cubicBezTo>
                <a:cubicBezTo>
                  <a:pt x="1298" y="10"/>
                  <a:pt x="1205" y="1"/>
                  <a:pt x="1113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58"/>
          <p:cNvSpPr/>
          <p:nvPr/>
        </p:nvSpPr>
        <p:spPr>
          <a:xfrm>
            <a:off x="7661304" y="2272150"/>
            <a:ext cx="24991" cy="25610"/>
          </a:xfrm>
          <a:custGeom>
            <a:avLst/>
            <a:gdLst/>
            <a:ahLst/>
            <a:cxnLst/>
            <a:rect l="l" t="t" r="r" b="b"/>
            <a:pathLst>
              <a:path w="1372" h="1406" extrusionOk="0">
                <a:moveTo>
                  <a:pt x="227" y="1"/>
                </a:moveTo>
                <a:cubicBezTo>
                  <a:pt x="102" y="1"/>
                  <a:pt x="1" y="170"/>
                  <a:pt x="102" y="292"/>
                </a:cubicBezTo>
                <a:lnTo>
                  <a:pt x="1031" y="1353"/>
                </a:lnTo>
                <a:cubicBezTo>
                  <a:pt x="1068" y="1390"/>
                  <a:pt x="1108" y="1406"/>
                  <a:pt x="1146" y="1406"/>
                </a:cubicBezTo>
                <a:cubicBezTo>
                  <a:pt x="1270" y="1406"/>
                  <a:pt x="1372" y="1236"/>
                  <a:pt x="1270" y="1114"/>
                </a:cubicBezTo>
                <a:lnTo>
                  <a:pt x="341" y="53"/>
                </a:lnTo>
                <a:cubicBezTo>
                  <a:pt x="304" y="16"/>
                  <a:pt x="264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58"/>
          <p:cNvSpPr/>
          <p:nvPr/>
        </p:nvSpPr>
        <p:spPr>
          <a:xfrm>
            <a:off x="7625473" y="2300166"/>
            <a:ext cx="28033" cy="6302"/>
          </a:xfrm>
          <a:custGeom>
            <a:avLst/>
            <a:gdLst/>
            <a:ahLst/>
            <a:cxnLst/>
            <a:rect l="l" t="t" r="r" b="b"/>
            <a:pathLst>
              <a:path w="1539" h="346" extrusionOk="0">
                <a:moveTo>
                  <a:pt x="212" y="1"/>
                </a:moveTo>
                <a:cubicBezTo>
                  <a:pt x="0" y="1"/>
                  <a:pt x="0" y="346"/>
                  <a:pt x="212" y="346"/>
                </a:cubicBezTo>
                <a:lnTo>
                  <a:pt x="1327" y="346"/>
                </a:lnTo>
                <a:cubicBezTo>
                  <a:pt x="1539" y="346"/>
                  <a:pt x="1539" y="1"/>
                  <a:pt x="1327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58"/>
          <p:cNvSpPr/>
          <p:nvPr/>
        </p:nvSpPr>
        <p:spPr>
          <a:xfrm>
            <a:off x="8568700" y="3721925"/>
            <a:ext cx="80825" cy="95200"/>
          </a:xfrm>
          <a:custGeom>
            <a:avLst/>
            <a:gdLst/>
            <a:ahLst/>
            <a:cxnLst/>
            <a:rect l="l" t="t" r="r" b="b"/>
            <a:pathLst>
              <a:path w="3233" h="3808" extrusionOk="0">
                <a:moveTo>
                  <a:pt x="1800" y="1"/>
                </a:moveTo>
                <a:cubicBezTo>
                  <a:pt x="1637" y="1"/>
                  <a:pt x="1469" y="36"/>
                  <a:pt x="1300" y="114"/>
                </a:cubicBezTo>
                <a:cubicBezTo>
                  <a:pt x="1136" y="184"/>
                  <a:pt x="1241" y="419"/>
                  <a:pt x="1395" y="419"/>
                </a:cubicBezTo>
                <a:cubicBezTo>
                  <a:pt x="1416" y="419"/>
                  <a:pt x="1437" y="415"/>
                  <a:pt x="1459" y="405"/>
                </a:cubicBezTo>
                <a:cubicBezTo>
                  <a:pt x="1583" y="347"/>
                  <a:pt x="1702" y="320"/>
                  <a:pt x="1816" y="320"/>
                </a:cubicBezTo>
                <a:cubicBezTo>
                  <a:pt x="2216" y="320"/>
                  <a:pt x="2547" y="644"/>
                  <a:pt x="2733" y="1016"/>
                </a:cubicBezTo>
                <a:cubicBezTo>
                  <a:pt x="2971" y="1467"/>
                  <a:pt x="2918" y="1997"/>
                  <a:pt x="2573" y="2395"/>
                </a:cubicBezTo>
                <a:cubicBezTo>
                  <a:pt x="2122" y="3032"/>
                  <a:pt x="1327" y="3297"/>
                  <a:pt x="584" y="3456"/>
                </a:cubicBezTo>
                <a:cubicBezTo>
                  <a:pt x="371" y="2766"/>
                  <a:pt x="504" y="2024"/>
                  <a:pt x="982" y="1493"/>
                </a:cubicBezTo>
                <a:cubicBezTo>
                  <a:pt x="1082" y="1353"/>
                  <a:pt x="971" y="1198"/>
                  <a:pt x="853" y="1198"/>
                </a:cubicBezTo>
                <a:cubicBezTo>
                  <a:pt x="815" y="1198"/>
                  <a:pt x="776" y="1215"/>
                  <a:pt x="743" y="1254"/>
                </a:cubicBezTo>
                <a:cubicBezTo>
                  <a:pt x="159" y="1918"/>
                  <a:pt x="0" y="2873"/>
                  <a:pt x="318" y="3695"/>
                </a:cubicBezTo>
                <a:cubicBezTo>
                  <a:pt x="340" y="3760"/>
                  <a:pt x="398" y="3808"/>
                  <a:pt x="477" y="3808"/>
                </a:cubicBezTo>
                <a:cubicBezTo>
                  <a:pt x="494" y="3808"/>
                  <a:pt x="512" y="3806"/>
                  <a:pt x="531" y="3801"/>
                </a:cubicBezTo>
                <a:cubicBezTo>
                  <a:pt x="1618" y="3589"/>
                  <a:pt x="3210" y="2979"/>
                  <a:pt x="3210" y="1626"/>
                </a:cubicBezTo>
                <a:cubicBezTo>
                  <a:pt x="3232" y="813"/>
                  <a:pt x="2581" y="1"/>
                  <a:pt x="180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58"/>
          <p:cNvSpPr/>
          <p:nvPr/>
        </p:nvSpPr>
        <p:spPr>
          <a:xfrm>
            <a:off x="8808800" y="3853875"/>
            <a:ext cx="49775" cy="43900"/>
          </a:xfrm>
          <a:custGeom>
            <a:avLst/>
            <a:gdLst/>
            <a:ahLst/>
            <a:cxnLst/>
            <a:rect l="l" t="t" r="r" b="b"/>
            <a:pathLst>
              <a:path w="1991" h="1756" extrusionOk="0">
                <a:moveTo>
                  <a:pt x="930" y="334"/>
                </a:moveTo>
                <a:cubicBezTo>
                  <a:pt x="1334" y="334"/>
                  <a:pt x="1716" y="737"/>
                  <a:pt x="1407" y="1182"/>
                </a:cubicBezTo>
                <a:cubicBezTo>
                  <a:pt x="1296" y="1359"/>
                  <a:pt x="1149" y="1431"/>
                  <a:pt x="1002" y="1431"/>
                </a:cubicBezTo>
                <a:cubicBezTo>
                  <a:pt x="619" y="1431"/>
                  <a:pt x="236" y="940"/>
                  <a:pt x="505" y="519"/>
                </a:cubicBezTo>
                <a:cubicBezTo>
                  <a:pt x="627" y="390"/>
                  <a:pt x="780" y="334"/>
                  <a:pt x="930" y="334"/>
                </a:cubicBezTo>
                <a:close/>
                <a:moveTo>
                  <a:pt x="957" y="1"/>
                </a:moveTo>
                <a:cubicBezTo>
                  <a:pt x="694" y="1"/>
                  <a:pt x="438" y="103"/>
                  <a:pt x="266" y="306"/>
                </a:cubicBezTo>
                <a:cubicBezTo>
                  <a:pt x="239" y="306"/>
                  <a:pt x="239" y="333"/>
                  <a:pt x="266" y="333"/>
                </a:cubicBezTo>
                <a:cubicBezTo>
                  <a:pt x="1" y="731"/>
                  <a:pt x="80" y="1288"/>
                  <a:pt x="452" y="1580"/>
                </a:cubicBezTo>
                <a:cubicBezTo>
                  <a:pt x="613" y="1698"/>
                  <a:pt x="800" y="1755"/>
                  <a:pt x="983" y="1755"/>
                </a:cubicBezTo>
                <a:cubicBezTo>
                  <a:pt x="1253" y="1755"/>
                  <a:pt x="1514" y="1631"/>
                  <a:pt x="1672" y="1394"/>
                </a:cubicBezTo>
                <a:cubicBezTo>
                  <a:pt x="1990" y="996"/>
                  <a:pt x="1884" y="413"/>
                  <a:pt x="1486" y="147"/>
                </a:cubicBezTo>
                <a:cubicBezTo>
                  <a:pt x="1323" y="50"/>
                  <a:pt x="1138" y="1"/>
                  <a:pt x="957" y="1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3905176" y="1944000"/>
            <a:ext cx="475980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latin typeface="Bakery Goods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 dirty="0"/>
          </a:p>
        </p:txBody>
      </p:sp>
      <p:sp>
        <p:nvSpPr>
          <p:cNvPr id="31" name="Google Shape;31;p3"/>
          <p:cNvSpPr/>
          <p:nvPr/>
        </p:nvSpPr>
        <p:spPr>
          <a:xfrm rot="-5400000" flipH="1">
            <a:off x="-2161944" y="-804506"/>
            <a:ext cx="7098522" cy="5035701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3905176" y="804325"/>
            <a:ext cx="537240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3905176" y="3538300"/>
            <a:ext cx="40452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676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713225" y="1262700"/>
            <a:ext cx="7130700" cy="28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  <a:defRPr sz="1300"/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44784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3413700" cy="13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713225" y="2269873"/>
            <a:ext cx="3413700" cy="21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48" name="Google Shape;48;p8"/>
          <p:cNvGrpSpPr/>
          <p:nvPr/>
        </p:nvGrpSpPr>
        <p:grpSpPr>
          <a:xfrm>
            <a:off x="188375" y="3721925"/>
            <a:ext cx="608400" cy="543475"/>
            <a:chOff x="1421025" y="3336975"/>
            <a:chExt cx="608400" cy="543475"/>
          </a:xfrm>
        </p:grpSpPr>
        <p:sp>
          <p:nvSpPr>
            <p:cNvPr id="49" name="Google Shape;49;p8"/>
            <p:cNvSpPr/>
            <p:nvPr/>
          </p:nvSpPr>
          <p:spPr>
            <a:xfrm>
              <a:off x="1650525" y="3737025"/>
              <a:ext cx="3875" cy="3875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0" y="0"/>
                  </a:moveTo>
                  <a:lnTo>
                    <a:pt x="154" y="103"/>
                  </a:lnTo>
                  <a:cubicBezTo>
                    <a:pt x="26" y="154"/>
                    <a:pt x="26" y="15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1861425" y="3718425"/>
              <a:ext cx="2600" cy="3225"/>
            </a:xfrm>
            <a:custGeom>
              <a:avLst/>
              <a:gdLst/>
              <a:ahLst/>
              <a:cxnLst/>
              <a:rect l="l" t="t" r="r" b="b"/>
              <a:pathLst>
                <a:path w="104" h="129" extrusionOk="0">
                  <a:moveTo>
                    <a:pt x="1" y="103"/>
                  </a:moveTo>
                  <a:lnTo>
                    <a:pt x="78" y="1"/>
                  </a:lnTo>
                  <a:lnTo>
                    <a:pt x="103" y="1"/>
                  </a:lnTo>
                  <a:lnTo>
                    <a:pt x="26" y="1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1644100" y="3726775"/>
              <a:ext cx="3250" cy="2575"/>
            </a:xfrm>
            <a:custGeom>
              <a:avLst/>
              <a:gdLst/>
              <a:ahLst/>
              <a:cxnLst/>
              <a:rect l="l" t="t" r="r" b="b"/>
              <a:pathLst>
                <a:path w="130" h="103" extrusionOk="0">
                  <a:moveTo>
                    <a:pt x="129" y="0"/>
                  </a:moveTo>
                  <a:cubicBezTo>
                    <a:pt x="129" y="51"/>
                    <a:pt x="129" y="77"/>
                    <a:pt x="104" y="103"/>
                  </a:cubicBezTo>
                  <a:cubicBezTo>
                    <a:pt x="52" y="103"/>
                    <a:pt x="27" y="103"/>
                    <a:pt x="1" y="103"/>
                  </a:cubicBezTo>
                  <a:cubicBezTo>
                    <a:pt x="1" y="77"/>
                    <a:pt x="1" y="51"/>
                    <a:pt x="27" y="26"/>
                  </a:cubicBezTo>
                  <a:cubicBezTo>
                    <a:pt x="27" y="0"/>
                    <a:pt x="52" y="0"/>
                    <a:pt x="1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1676175" y="3735100"/>
              <a:ext cx="3850" cy="4500"/>
            </a:xfrm>
            <a:custGeom>
              <a:avLst/>
              <a:gdLst/>
              <a:ahLst/>
              <a:cxnLst/>
              <a:rect l="l" t="t" r="r" b="b"/>
              <a:pathLst>
                <a:path w="154" h="180" extrusionOk="0">
                  <a:moveTo>
                    <a:pt x="154" y="0"/>
                  </a:moveTo>
                  <a:cubicBezTo>
                    <a:pt x="128" y="52"/>
                    <a:pt x="128" y="129"/>
                    <a:pt x="103" y="180"/>
                  </a:cubicBezTo>
                  <a:cubicBezTo>
                    <a:pt x="0" y="103"/>
                    <a:pt x="77" y="52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1817850" y="3717800"/>
              <a:ext cx="1925" cy="3850"/>
            </a:xfrm>
            <a:custGeom>
              <a:avLst/>
              <a:gdLst/>
              <a:ahLst/>
              <a:cxnLst/>
              <a:rect l="l" t="t" r="r" b="b"/>
              <a:pathLst>
                <a:path w="77" h="154" extrusionOk="0">
                  <a:moveTo>
                    <a:pt x="51" y="128"/>
                  </a:moveTo>
                  <a:cubicBezTo>
                    <a:pt x="26" y="103"/>
                    <a:pt x="26" y="51"/>
                    <a:pt x="0" y="0"/>
                  </a:cubicBezTo>
                  <a:lnTo>
                    <a:pt x="26" y="0"/>
                  </a:lnTo>
                  <a:lnTo>
                    <a:pt x="77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1857575" y="3713300"/>
              <a:ext cx="1325" cy="1950"/>
            </a:xfrm>
            <a:custGeom>
              <a:avLst/>
              <a:gdLst/>
              <a:ahLst/>
              <a:cxnLst/>
              <a:rect l="l" t="t" r="r" b="b"/>
              <a:pathLst>
                <a:path w="53" h="78" extrusionOk="0">
                  <a:moveTo>
                    <a:pt x="27" y="78"/>
                  </a:moveTo>
                  <a:cubicBezTo>
                    <a:pt x="1" y="52"/>
                    <a:pt x="1" y="52"/>
                    <a:pt x="1" y="26"/>
                  </a:cubicBezTo>
                  <a:cubicBezTo>
                    <a:pt x="1" y="26"/>
                    <a:pt x="1" y="1"/>
                    <a:pt x="27" y="1"/>
                  </a:cubicBezTo>
                  <a:cubicBezTo>
                    <a:pt x="27" y="1"/>
                    <a:pt x="52" y="1"/>
                    <a:pt x="52" y="26"/>
                  </a:cubicBezTo>
                  <a:cubicBezTo>
                    <a:pt x="52" y="26"/>
                    <a:pt x="52" y="52"/>
                    <a:pt x="27" y="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1887725" y="3704325"/>
              <a:ext cx="7075" cy="12200"/>
            </a:xfrm>
            <a:custGeom>
              <a:avLst/>
              <a:gdLst/>
              <a:ahLst/>
              <a:cxnLst/>
              <a:rect l="l" t="t" r="r" b="b"/>
              <a:pathLst>
                <a:path w="283" h="488" extrusionOk="0">
                  <a:moveTo>
                    <a:pt x="205" y="1"/>
                  </a:moveTo>
                  <a:cubicBezTo>
                    <a:pt x="103" y="129"/>
                    <a:pt x="0" y="180"/>
                    <a:pt x="0" y="257"/>
                  </a:cubicBezTo>
                  <a:cubicBezTo>
                    <a:pt x="0" y="334"/>
                    <a:pt x="77" y="411"/>
                    <a:pt x="128" y="488"/>
                  </a:cubicBezTo>
                  <a:cubicBezTo>
                    <a:pt x="180" y="437"/>
                    <a:pt x="282" y="385"/>
                    <a:pt x="282" y="334"/>
                  </a:cubicBezTo>
                  <a:cubicBezTo>
                    <a:pt x="282" y="231"/>
                    <a:pt x="257" y="10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1585125" y="3708175"/>
              <a:ext cx="14125" cy="17975"/>
            </a:xfrm>
            <a:custGeom>
              <a:avLst/>
              <a:gdLst/>
              <a:ahLst/>
              <a:cxnLst/>
              <a:rect l="l" t="t" r="r" b="b"/>
              <a:pathLst>
                <a:path w="565" h="719" extrusionOk="0">
                  <a:moveTo>
                    <a:pt x="565" y="0"/>
                  </a:moveTo>
                  <a:lnTo>
                    <a:pt x="1" y="385"/>
                  </a:lnTo>
                  <a:lnTo>
                    <a:pt x="309" y="718"/>
                  </a:lnTo>
                  <a:cubicBezTo>
                    <a:pt x="411" y="462"/>
                    <a:pt x="462" y="283"/>
                    <a:pt x="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1421025" y="3336975"/>
              <a:ext cx="608400" cy="543475"/>
            </a:xfrm>
            <a:custGeom>
              <a:avLst/>
              <a:gdLst/>
              <a:ahLst/>
              <a:cxnLst/>
              <a:rect l="l" t="t" r="r" b="b"/>
              <a:pathLst>
                <a:path w="24336" h="21739" extrusionOk="0">
                  <a:moveTo>
                    <a:pt x="11578" y="923"/>
                  </a:moveTo>
                  <a:cubicBezTo>
                    <a:pt x="12902" y="923"/>
                    <a:pt x="14250" y="1193"/>
                    <a:pt x="15565" y="1668"/>
                  </a:cubicBezTo>
                  <a:cubicBezTo>
                    <a:pt x="22284" y="4104"/>
                    <a:pt x="24335" y="12746"/>
                    <a:pt x="19668" y="18054"/>
                  </a:cubicBezTo>
                  <a:cubicBezTo>
                    <a:pt x="17870" y="20091"/>
                    <a:pt x="15520" y="20953"/>
                    <a:pt x="13107" y="20953"/>
                  </a:cubicBezTo>
                  <a:cubicBezTo>
                    <a:pt x="9292" y="20953"/>
                    <a:pt x="5318" y="18799"/>
                    <a:pt x="3103" y="15720"/>
                  </a:cubicBezTo>
                  <a:cubicBezTo>
                    <a:pt x="1346" y="13301"/>
                    <a:pt x="1055" y="10365"/>
                    <a:pt x="1963" y="7679"/>
                  </a:cubicBezTo>
                  <a:lnTo>
                    <a:pt x="1963" y="7679"/>
                  </a:lnTo>
                  <a:cubicBezTo>
                    <a:pt x="3182" y="5692"/>
                    <a:pt x="4681" y="3844"/>
                    <a:pt x="6591" y="2489"/>
                  </a:cubicBezTo>
                  <a:cubicBezTo>
                    <a:pt x="8123" y="1394"/>
                    <a:pt x="9829" y="923"/>
                    <a:pt x="11578" y="923"/>
                  </a:cubicBezTo>
                  <a:close/>
                  <a:moveTo>
                    <a:pt x="11523" y="1"/>
                  </a:moveTo>
                  <a:cubicBezTo>
                    <a:pt x="11264" y="1"/>
                    <a:pt x="11005" y="10"/>
                    <a:pt x="10745" y="27"/>
                  </a:cubicBezTo>
                  <a:cubicBezTo>
                    <a:pt x="9626" y="104"/>
                    <a:pt x="8579" y="426"/>
                    <a:pt x="7614" y="920"/>
                  </a:cubicBezTo>
                  <a:lnTo>
                    <a:pt x="7614" y="920"/>
                  </a:lnTo>
                  <a:cubicBezTo>
                    <a:pt x="7023" y="1076"/>
                    <a:pt x="6437" y="1252"/>
                    <a:pt x="5873" y="1514"/>
                  </a:cubicBezTo>
                  <a:cubicBezTo>
                    <a:pt x="4180" y="2284"/>
                    <a:pt x="2898" y="3745"/>
                    <a:pt x="1924" y="5284"/>
                  </a:cubicBezTo>
                  <a:cubicBezTo>
                    <a:pt x="0" y="8258"/>
                    <a:pt x="52" y="11925"/>
                    <a:pt x="1642" y="15028"/>
                  </a:cubicBezTo>
                  <a:cubicBezTo>
                    <a:pt x="3726" y="19107"/>
                    <a:pt x="8267" y="21738"/>
                    <a:pt x="12765" y="21738"/>
                  </a:cubicBezTo>
                  <a:cubicBezTo>
                    <a:pt x="14685" y="21738"/>
                    <a:pt x="16598" y="21259"/>
                    <a:pt x="18309" y="20208"/>
                  </a:cubicBezTo>
                  <a:cubicBezTo>
                    <a:pt x="24104" y="16618"/>
                    <a:pt x="24335" y="8310"/>
                    <a:pt x="19925" y="3591"/>
                  </a:cubicBezTo>
                  <a:cubicBezTo>
                    <a:pt x="17720" y="1292"/>
                    <a:pt x="14683" y="1"/>
                    <a:pt x="11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1506575" y="3436792"/>
              <a:ext cx="423250" cy="59225"/>
            </a:xfrm>
            <a:custGeom>
              <a:avLst/>
              <a:gdLst/>
              <a:ahLst/>
              <a:cxnLst/>
              <a:rect l="l" t="t" r="r" b="b"/>
              <a:pathLst>
                <a:path w="16930" h="2369" extrusionOk="0">
                  <a:moveTo>
                    <a:pt x="408" y="0"/>
                  </a:moveTo>
                  <a:cubicBezTo>
                    <a:pt x="87" y="0"/>
                    <a:pt x="0" y="521"/>
                    <a:pt x="271" y="724"/>
                  </a:cubicBezTo>
                  <a:lnTo>
                    <a:pt x="297" y="698"/>
                  </a:lnTo>
                  <a:cubicBezTo>
                    <a:pt x="2194" y="2186"/>
                    <a:pt x="5066" y="2288"/>
                    <a:pt x="7348" y="2365"/>
                  </a:cubicBezTo>
                  <a:cubicBezTo>
                    <a:pt x="7502" y="2367"/>
                    <a:pt x="7656" y="2368"/>
                    <a:pt x="7810" y="2368"/>
                  </a:cubicBezTo>
                  <a:cubicBezTo>
                    <a:pt x="9477" y="2368"/>
                    <a:pt x="11143" y="2243"/>
                    <a:pt x="12810" y="2032"/>
                  </a:cubicBezTo>
                  <a:cubicBezTo>
                    <a:pt x="14118" y="1878"/>
                    <a:pt x="15682" y="1929"/>
                    <a:pt x="16785" y="1109"/>
                  </a:cubicBezTo>
                  <a:cubicBezTo>
                    <a:pt x="16930" y="1012"/>
                    <a:pt x="16847" y="824"/>
                    <a:pt x="16708" y="824"/>
                  </a:cubicBezTo>
                  <a:cubicBezTo>
                    <a:pt x="16700" y="824"/>
                    <a:pt x="16691" y="825"/>
                    <a:pt x="16682" y="826"/>
                  </a:cubicBezTo>
                  <a:cubicBezTo>
                    <a:pt x="14474" y="1368"/>
                    <a:pt x="12217" y="1637"/>
                    <a:pt x="9963" y="1637"/>
                  </a:cubicBezTo>
                  <a:cubicBezTo>
                    <a:pt x="6773" y="1637"/>
                    <a:pt x="3588" y="1098"/>
                    <a:pt x="553" y="32"/>
                  </a:cubicBezTo>
                  <a:cubicBezTo>
                    <a:pt x="501" y="10"/>
                    <a:pt x="452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1484625" y="3447825"/>
              <a:ext cx="466575" cy="80275"/>
            </a:xfrm>
            <a:custGeom>
              <a:avLst/>
              <a:gdLst/>
              <a:ahLst/>
              <a:cxnLst/>
              <a:rect l="l" t="t" r="r" b="b"/>
              <a:pathLst>
                <a:path w="18663" h="3211" extrusionOk="0">
                  <a:moveTo>
                    <a:pt x="243" y="1"/>
                  </a:moveTo>
                  <a:cubicBezTo>
                    <a:pt x="105" y="1"/>
                    <a:pt x="1" y="143"/>
                    <a:pt x="72" y="286"/>
                  </a:cubicBezTo>
                  <a:cubicBezTo>
                    <a:pt x="82" y="302"/>
                    <a:pt x="91" y="318"/>
                    <a:pt x="101" y="334"/>
                  </a:cubicBezTo>
                  <a:lnTo>
                    <a:pt x="101" y="334"/>
                  </a:lnTo>
                  <a:lnTo>
                    <a:pt x="98" y="337"/>
                  </a:lnTo>
                  <a:cubicBezTo>
                    <a:pt x="101" y="340"/>
                    <a:pt x="105" y="344"/>
                    <a:pt x="109" y="347"/>
                  </a:cubicBezTo>
                  <a:lnTo>
                    <a:pt x="109" y="347"/>
                  </a:lnTo>
                  <a:cubicBezTo>
                    <a:pt x="909" y="1631"/>
                    <a:pt x="2248" y="2010"/>
                    <a:pt x="3662" y="2440"/>
                  </a:cubicBezTo>
                  <a:cubicBezTo>
                    <a:pt x="5473" y="2954"/>
                    <a:pt x="7355" y="3211"/>
                    <a:pt x="9239" y="3211"/>
                  </a:cubicBezTo>
                  <a:cubicBezTo>
                    <a:pt x="9329" y="3211"/>
                    <a:pt x="9419" y="3210"/>
                    <a:pt x="9508" y="3209"/>
                  </a:cubicBezTo>
                  <a:lnTo>
                    <a:pt x="9508" y="3209"/>
                  </a:lnTo>
                  <a:cubicBezTo>
                    <a:pt x="9564" y="3209"/>
                    <a:pt x="9620" y="3209"/>
                    <a:pt x="9676" y="3209"/>
                  </a:cubicBezTo>
                  <a:cubicBezTo>
                    <a:pt x="11596" y="3209"/>
                    <a:pt x="13872" y="3198"/>
                    <a:pt x="15716" y="2439"/>
                  </a:cubicBezTo>
                  <a:lnTo>
                    <a:pt x="15716" y="2439"/>
                  </a:lnTo>
                  <a:cubicBezTo>
                    <a:pt x="16630" y="2301"/>
                    <a:pt x="17518" y="2116"/>
                    <a:pt x="18355" y="1876"/>
                  </a:cubicBezTo>
                  <a:cubicBezTo>
                    <a:pt x="18663" y="1799"/>
                    <a:pt x="18663" y="1337"/>
                    <a:pt x="18355" y="1260"/>
                  </a:cubicBezTo>
                  <a:cubicBezTo>
                    <a:pt x="18115" y="1210"/>
                    <a:pt x="17873" y="1180"/>
                    <a:pt x="17630" y="1166"/>
                  </a:cubicBezTo>
                  <a:lnTo>
                    <a:pt x="17630" y="1166"/>
                  </a:lnTo>
                  <a:cubicBezTo>
                    <a:pt x="17797" y="990"/>
                    <a:pt x="17954" y="800"/>
                    <a:pt x="18099" y="593"/>
                  </a:cubicBezTo>
                  <a:cubicBezTo>
                    <a:pt x="18195" y="458"/>
                    <a:pt x="18073" y="352"/>
                    <a:pt x="17941" y="352"/>
                  </a:cubicBezTo>
                  <a:cubicBezTo>
                    <a:pt x="17898" y="352"/>
                    <a:pt x="17854" y="363"/>
                    <a:pt x="17816" y="388"/>
                  </a:cubicBezTo>
                  <a:cubicBezTo>
                    <a:pt x="17469" y="696"/>
                    <a:pt x="17096" y="955"/>
                    <a:pt x="16704" y="1174"/>
                  </a:cubicBezTo>
                  <a:lnTo>
                    <a:pt x="16704" y="1174"/>
                  </a:lnTo>
                  <a:cubicBezTo>
                    <a:pt x="15874" y="1229"/>
                    <a:pt x="15041" y="1388"/>
                    <a:pt x="14227" y="1465"/>
                  </a:cubicBezTo>
                  <a:cubicBezTo>
                    <a:pt x="12765" y="1593"/>
                    <a:pt x="11278" y="1670"/>
                    <a:pt x="9816" y="1696"/>
                  </a:cubicBezTo>
                  <a:cubicBezTo>
                    <a:pt x="9684" y="1698"/>
                    <a:pt x="9551" y="1699"/>
                    <a:pt x="9418" y="1699"/>
                  </a:cubicBezTo>
                  <a:cubicBezTo>
                    <a:pt x="7957" y="1699"/>
                    <a:pt x="6480" y="1570"/>
                    <a:pt x="5047" y="1311"/>
                  </a:cubicBezTo>
                  <a:cubicBezTo>
                    <a:pt x="3405" y="1029"/>
                    <a:pt x="1893" y="388"/>
                    <a:pt x="277" y="4"/>
                  </a:cubicBezTo>
                  <a:cubicBezTo>
                    <a:pt x="266" y="2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1479350" y="3467575"/>
              <a:ext cx="482800" cy="97825"/>
            </a:xfrm>
            <a:custGeom>
              <a:avLst/>
              <a:gdLst/>
              <a:ahLst/>
              <a:cxnLst/>
              <a:rect l="l" t="t" r="r" b="b"/>
              <a:pathLst>
                <a:path w="19312" h="3913" extrusionOk="0">
                  <a:moveTo>
                    <a:pt x="510" y="1"/>
                  </a:moveTo>
                  <a:cubicBezTo>
                    <a:pt x="398" y="1"/>
                    <a:pt x="281" y="11"/>
                    <a:pt x="155" y="34"/>
                  </a:cubicBezTo>
                  <a:cubicBezTo>
                    <a:pt x="1" y="60"/>
                    <a:pt x="1" y="239"/>
                    <a:pt x="78" y="342"/>
                  </a:cubicBezTo>
                  <a:cubicBezTo>
                    <a:pt x="1078" y="1547"/>
                    <a:pt x="3129" y="2086"/>
                    <a:pt x="4591" y="2547"/>
                  </a:cubicBezTo>
                  <a:cubicBezTo>
                    <a:pt x="6335" y="3086"/>
                    <a:pt x="8104" y="3496"/>
                    <a:pt x="9924" y="3727"/>
                  </a:cubicBezTo>
                  <a:cubicBezTo>
                    <a:pt x="10711" y="3832"/>
                    <a:pt x="11638" y="3912"/>
                    <a:pt x="12604" y="3912"/>
                  </a:cubicBezTo>
                  <a:cubicBezTo>
                    <a:pt x="15164" y="3912"/>
                    <a:pt x="17997" y="3348"/>
                    <a:pt x="19207" y="1188"/>
                  </a:cubicBezTo>
                  <a:cubicBezTo>
                    <a:pt x="19311" y="1042"/>
                    <a:pt x="19178" y="879"/>
                    <a:pt x="19027" y="879"/>
                  </a:cubicBezTo>
                  <a:cubicBezTo>
                    <a:pt x="18993" y="879"/>
                    <a:pt x="18958" y="887"/>
                    <a:pt x="18925" y="906"/>
                  </a:cubicBezTo>
                  <a:cubicBezTo>
                    <a:pt x="16668" y="2305"/>
                    <a:pt x="14464" y="2876"/>
                    <a:pt x="12039" y="2876"/>
                  </a:cubicBezTo>
                  <a:cubicBezTo>
                    <a:pt x="11131" y="2876"/>
                    <a:pt x="10191" y="2796"/>
                    <a:pt x="9206" y="2650"/>
                  </a:cubicBezTo>
                  <a:cubicBezTo>
                    <a:pt x="7617" y="2393"/>
                    <a:pt x="6027" y="2009"/>
                    <a:pt x="4488" y="1496"/>
                  </a:cubicBezTo>
                  <a:cubicBezTo>
                    <a:pt x="3719" y="1239"/>
                    <a:pt x="2975" y="957"/>
                    <a:pt x="2232" y="624"/>
                  </a:cubicBezTo>
                  <a:cubicBezTo>
                    <a:pt x="1577" y="340"/>
                    <a:pt x="1145" y="1"/>
                    <a:pt x="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1435775" y="3469692"/>
              <a:ext cx="526625" cy="104900"/>
            </a:xfrm>
            <a:custGeom>
              <a:avLst/>
              <a:gdLst/>
              <a:ahLst/>
              <a:cxnLst/>
              <a:rect l="l" t="t" r="r" b="b"/>
              <a:pathLst>
                <a:path w="21065" h="4196" extrusionOk="0">
                  <a:moveTo>
                    <a:pt x="1640" y="0"/>
                  </a:moveTo>
                  <a:cubicBezTo>
                    <a:pt x="1598" y="0"/>
                    <a:pt x="1553" y="21"/>
                    <a:pt x="1539" y="49"/>
                  </a:cubicBezTo>
                  <a:cubicBezTo>
                    <a:pt x="0" y="2152"/>
                    <a:pt x="5821" y="3536"/>
                    <a:pt x="6898" y="3741"/>
                  </a:cubicBezTo>
                  <a:cubicBezTo>
                    <a:pt x="8611" y="4042"/>
                    <a:pt x="10336" y="4196"/>
                    <a:pt x="12064" y="4196"/>
                  </a:cubicBezTo>
                  <a:cubicBezTo>
                    <a:pt x="12846" y="4196"/>
                    <a:pt x="13629" y="4164"/>
                    <a:pt x="14411" y="4100"/>
                  </a:cubicBezTo>
                  <a:cubicBezTo>
                    <a:pt x="16386" y="3947"/>
                    <a:pt x="19565" y="3972"/>
                    <a:pt x="20899" y="2305"/>
                  </a:cubicBezTo>
                  <a:cubicBezTo>
                    <a:pt x="21065" y="2116"/>
                    <a:pt x="20924" y="1838"/>
                    <a:pt x="20678" y="1838"/>
                  </a:cubicBezTo>
                  <a:cubicBezTo>
                    <a:pt x="20658" y="1838"/>
                    <a:pt x="20638" y="1840"/>
                    <a:pt x="20617" y="1844"/>
                  </a:cubicBezTo>
                  <a:cubicBezTo>
                    <a:pt x="19796" y="2075"/>
                    <a:pt x="19052" y="2459"/>
                    <a:pt x="18206" y="2639"/>
                  </a:cubicBezTo>
                  <a:cubicBezTo>
                    <a:pt x="16950" y="2870"/>
                    <a:pt x="15693" y="3023"/>
                    <a:pt x="14411" y="3100"/>
                  </a:cubicBezTo>
                  <a:cubicBezTo>
                    <a:pt x="13595" y="3174"/>
                    <a:pt x="12771" y="3211"/>
                    <a:pt x="11948" y="3211"/>
                  </a:cubicBezTo>
                  <a:cubicBezTo>
                    <a:pt x="10469" y="3211"/>
                    <a:pt x="8988" y="3091"/>
                    <a:pt x="7539" y="2844"/>
                  </a:cubicBezTo>
                  <a:cubicBezTo>
                    <a:pt x="5590" y="2511"/>
                    <a:pt x="2641" y="2049"/>
                    <a:pt x="1718" y="49"/>
                  </a:cubicBezTo>
                  <a:cubicBezTo>
                    <a:pt x="1707" y="14"/>
                    <a:pt x="1674" y="0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1444750" y="3501375"/>
              <a:ext cx="501975" cy="78450"/>
            </a:xfrm>
            <a:custGeom>
              <a:avLst/>
              <a:gdLst/>
              <a:ahLst/>
              <a:cxnLst/>
              <a:rect l="l" t="t" r="r" b="b"/>
              <a:pathLst>
                <a:path w="20079" h="3138" extrusionOk="0">
                  <a:moveTo>
                    <a:pt x="689" y="1"/>
                  </a:moveTo>
                  <a:cubicBezTo>
                    <a:pt x="539" y="1"/>
                    <a:pt x="376" y="133"/>
                    <a:pt x="359" y="298"/>
                  </a:cubicBezTo>
                  <a:lnTo>
                    <a:pt x="334" y="298"/>
                  </a:lnTo>
                  <a:cubicBezTo>
                    <a:pt x="0" y="2990"/>
                    <a:pt x="5847" y="3016"/>
                    <a:pt x="7436" y="3093"/>
                  </a:cubicBezTo>
                  <a:cubicBezTo>
                    <a:pt x="8087" y="3123"/>
                    <a:pt x="8741" y="3137"/>
                    <a:pt x="9395" y="3137"/>
                  </a:cubicBezTo>
                  <a:cubicBezTo>
                    <a:pt x="10984" y="3137"/>
                    <a:pt x="12582" y="3051"/>
                    <a:pt x="14180" y="2888"/>
                  </a:cubicBezTo>
                  <a:cubicBezTo>
                    <a:pt x="15898" y="2682"/>
                    <a:pt x="18950" y="2221"/>
                    <a:pt x="20027" y="631"/>
                  </a:cubicBezTo>
                  <a:cubicBezTo>
                    <a:pt x="20078" y="503"/>
                    <a:pt x="20001" y="349"/>
                    <a:pt x="19873" y="349"/>
                  </a:cubicBezTo>
                  <a:cubicBezTo>
                    <a:pt x="19078" y="451"/>
                    <a:pt x="18360" y="785"/>
                    <a:pt x="17617" y="1041"/>
                  </a:cubicBezTo>
                  <a:cubicBezTo>
                    <a:pt x="16514" y="1400"/>
                    <a:pt x="15360" y="1657"/>
                    <a:pt x="14180" y="1785"/>
                  </a:cubicBezTo>
                  <a:cubicBezTo>
                    <a:pt x="12672" y="1942"/>
                    <a:pt x="11134" y="2009"/>
                    <a:pt x="9600" y="2009"/>
                  </a:cubicBezTo>
                  <a:cubicBezTo>
                    <a:pt x="9126" y="2009"/>
                    <a:pt x="8652" y="2002"/>
                    <a:pt x="8180" y="1990"/>
                  </a:cubicBezTo>
                  <a:cubicBezTo>
                    <a:pt x="8005" y="1988"/>
                    <a:pt x="7811" y="1987"/>
                    <a:pt x="7600" y="1987"/>
                  </a:cubicBezTo>
                  <a:cubicBezTo>
                    <a:pt x="7553" y="1987"/>
                    <a:pt x="7506" y="1988"/>
                    <a:pt x="7458" y="1988"/>
                  </a:cubicBezTo>
                  <a:cubicBezTo>
                    <a:pt x="5335" y="1988"/>
                    <a:pt x="1809" y="1967"/>
                    <a:pt x="898" y="144"/>
                  </a:cubicBezTo>
                  <a:cubicBezTo>
                    <a:pt x="852" y="42"/>
                    <a:pt x="772" y="1"/>
                    <a:pt x="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1436375" y="3624367"/>
              <a:ext cx="549825" cy="71425"/>
            </a:xfrm>
            <a:custGeom>
              <a:avLst/>
              <a:gdLst/>
              <a:ahLst/>
              <a:cxnLst/>
              <a:rect l="l" t="t" r="r" b="b"/>
              <a:pathLst>
                <a:path w="21993" h="2857" extrusionOk="0">
                  <a:moveTo>
                    <a:pt x="304" y="1"/>
                  </a:moveTo>
                  <a:cubicBezTo>
                    <a:pt x="82" y="1"/>
                    <a:pt x="0" y="363"/>
                    <a:pt x="207" y="478"/>
                  </a:cubicBezTo>
                  <a:cubicBezTo>
                    <a:pt x="3438" y="2606"/>
                    <a:pt x="8105" y="2709"/>
                    <a:pt x="11849" y="2837"/>
                  </a:cubicBezTo>
                  <a:cubicBezTo>
                    <a:pt x="12193" y="2850"/>
                    <a:pt x="12538" y="2856"/>
                    <a:pt x="12883" y="2856"/>
                  </a:cubicBezTo>
                  <a:cubicBezTo>
                    <a:pt x="14570" y="2856"/>
                    <a:pt x="16266" y="2703"/>
                    <a:pt x="17926" y="2427"/>
                  </a:cubicBezTo>
                  <a:cubicBezTo>
                    <a:pt x="19234" y="2196"/>
                    <a:pt x="21106" y="1837"/>
                    <a:pt x="21900" y="683"/>
                  </a:cubicBezTo>
                  <a:cubicBezTo>
                    <a:pt x="21992" y="545"/>
                    <a:pt x="21879" y="367"/>
                    <a:pt x="21726" y="367"/>
                  </a:cubicBezTo>
                  <a:cubicBezTo>
                    <a:pt x="21708" y="367"/>
                    <a:pt x="21689" y="370"/>
                    <a:pt x="21670" y="375"/>
                  </a:cubicBezTo>
                  <a:cubicBezTo>
                    <a:pt x="20131" y="914"/>
                    <a:pt x="18823" y="1555"/>
                    <a:pt x="17208" y="1811"/>
                  </a:cubicBezTo>
                  <a:cubicBezTo>
                    <a:pt x="15805" y="2014"/>
                    <a:pt x="14389" y="2111"/>
                    <a:pt x="12969" y="2111"/>
                  </a:cubicBezTo>
                  <a:cubicBezTo>
                    <a:pt x="12416" y="2111"/>
                    <a:pt x="11863" y="2096"/>
                    <a:pt x="11310" y="2068"/>
                  </a:cubicBezTo>
                  <a:cubicBezTo>
                    <a:pt x="7592" y="1965"/>
                    <a:pt x="3899" y="1273"/>
                    <a:pt x="386" y="16"/>
                  </a:cubicBezTo>
                  <a:cubicBezTo>
                    <a:pt x="357" y="6"/>
                    <a:pt x="330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1447250" y="3642467"/>
              <a:ext cx="548575" cy="81850"/>
            </a:xfrm>
            <a:custGeom>
              <a:avLst/>
              <a:gdLst/>
              <a:ahLst/>
              <a:cxnLst/>
              <a:rect l="l" t="t" r="r" b="b"/>
              <a:pathLst>
                <a:path w="21943" h="3274" extrusionOk="0">
                  <a:moveTo>
                    <a:pt x="341" y="0"/>
                  </a:moveTo>
                  <a:cubicBezTo>
                    <a:pt x="107" y="0"/>
                    <a:pt x="0" y="332"/>
                    <a:pt x="234" y="472"/>
                  </a:cubicBezTo>
                  <a:cubicBezTo>
                    <a:pt x="2490" y="1703"/>
                    <a:pt x="5003" y="2138"/>
                    <a:pt x="7490" y="2626"/>
                  </a:cubicBezTo>
                  <a:cubicBezTo>
                    <a:pt x="9633" y="3045"/>
                    <a:pt x="11818" y="3274"/>
                    <a:pt x="14007" y="3274"/>
                  </a:cubicBezTo>
                  <a:cubicBezTo>
                    <a:pt x="14228" y="3274"/>
                    <a:pt x="14449" y="3271"/>
                    <a:pt x="14670" y="3267"/>
                  </a:cubicBezTo>
                  <a:cubicBezTo>
                    <a:pt x="17029" y="3164"/>
                    <a:pt x="21183" y="3062"/>
                    <a:pt x="21927" y="190"/>
                  </a:cubicBezTo>
                  <a:cubicBezTo>
                    <a:pt x="21943" y="126"/>
                    <a:pt x="21890" y="82"/>
                    <a:pt x="21835" y="82"/>
                  </a:cubicBezTo>
                  <a:cubicBezTo>
                    <a:pt x="21802" y="82"/>
                    <a:pt x="21767" y="99"/>
                    <a:pt x="21748" y="138"/>
                  </a:cubicBezTo>
                  <a:lnTo>
                    <a:pt x="21773" y="138"/>
                  </a:lnTo>
                  <a:cubicBezTo>
                    <a:pt x="19915" y="2524"/>
                    <a:pt x="16261" y="2549"/>
                    <a:pt x="13461" y="2549"/>
                  </a:cubicBezTo>
                  <a:cubicBezTo>
                    <a:pt x="13402" y="2549"/>
                    <a:pt x="13344" y="2549"/>
                    <a:pt x="13286" y="2549"/>
                  </a:cubicBezTo>
                  <a:lnTo>
                    <a:pt x="13286" y="2549"/>
                  </a:lnTo>
                  <a:cubicBezTo>
                    <a:pt x="11029" y="2549"/>
                    <a:pt x="8772" y="2113"/>
                    <a:pt x="6567" y="1677"/>
                  </a:cubicBezTo>
                  <a:cubicBezTo>
                    <a:pt x="5644" y="1497"/>
                    <a:pt x="4721" y="1292"/>
                    <a:pt x="3823" y="1113"/>
                  </a:cubicBezTo>
                  <a:cubicBezTo>
                    <a:pt x="2644" y="856"/>
                    <a:pt x="1567" y="267"/>
                    <a:pt x="413" y="10"/>
                  </a:cubicBezTo>
                  <a:cubicBezTo>
                    <a:pt x="388" y="3"/>
                    <a:pt x="364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1446250" y="3648325"/>
              <a:ext cx="528400" cy="92075"/>
            </a:xfrm>
            <a:custGeom>
              <a:avLst/>
              <a:gdLst/>
              <a:ahLst/>
              <a:cxnLst/>
              <a:rect l="l" t="t" r="r" b="b"/>
              <a:pathLst>
                <a:path w="21136" h="3683" extrusionOk="0">
                  <a:moveTo>
                    <a:pt x="152" y="1"/>
                  </a:moveTo>
                  <a:cubicBezTo>
                    <a:pt x="52" y="1"/>
                    <a:pt x="1" y="147"/>
                    <a:pt x="68" y="215"/>
                  </a:cubicBezTo>
                  <a:lnTo>
                    <a:pt x="94" y="189"/>
                  </a:lnTo>
                  <a:cubicBezTo>
                    <a:pt x="2581" y="2959"/>
                    <a:pt x="6428" y="3164"/>
                    <a:pt x="9889" y="3497"/>
                  </a:cubicBezTo>
                  <a:cubicBezTo>
                    <a:pt x="11073" y="3598"/>
                    <a:pt x="12272" y="3683"/>
                    <a:pt x="13465" y="3683"/>
                  </a:cubicBezTo>
                  <a:cubicBezTo>
                    <a:pt x="14392" y="3683"/>
                    <a:pt x="15315" y="3632"/>
                    <a:pt x="16223" y="3497"/>
                  </a:cubicBezTo>
                  <a:cubicBezTo>
                    <a:pt x="17839" y="3215"/>
                    <a:pt x="19967" y="2882"/>
                    <a:pt x="21044" y="1523"/>
                  </a:cubicBezTo>
                  <a:cubicBezTo>
                    <a:pt x="21135" y="1408"/>
                    <a:pt x="21064" y="1232"/>
                    <a:pt x="20919" y="1232"/>
                  </a:cubicBezTo>
                  <a:cubicBezTo>
                    <a:pt x="20902" y="1232"/>
                    <a:pt x="20884" y="1235"/>
                    <a:pt x="20864" y="1241"/>
                  </a:cubicBezTo>
                  <a:cubicBezTo>
                    <a:pt x="19044" y="1805"/>
                    <a:pt x="17480" y="2523"/>
                    <a:pt x="15556" y="2702"/>
                  </a:cubicBezTo>
                  <a:cubicBezTo>
                    <a:pt x="14743" y="2768"/>
                    <a:pt x="13930" y="2801"/>
                    <a:pt x="13119" y="2801"/>
                  </a:cubicBezTo>
                  <a:cubicBezTo>
                    <a:pt x="12037" y="2801"/>
                    <a:pt x="10959" y="2742"/>
                    <a:pt x="9889" y="2625"/>
                  </a:cubicBezTo>
                  <a:cubicBezTo>
                    <a:pt x="8043" y="2471"/>
                    <a:pt x="6197" y="2343"/>
                    <a:pt x="4428" y="1856"/>
                  </a:cubicBezTo>
                  <a:cubicBezTo>
                    <a:pt x="2940" y="1446"/>
                    <a:pt x="1633" y="574"/>
                    <a:pt x="197" y="10"/>
                  </a:cubicBezTo>
                  <a:cubicBezTo>
                    <a:pt x="181" y="3"/>
                    <a:pt x="166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1458200" y="3679325"/>
              <a:ext cx="517225" cy="82625"/>
            </a:xfrm>
            <a:custGeom>
              <a:avLst/>
              <a:gdLst/>
              <a:ahLst/>
              <a:cxnLst/>
              <a:rect l="l" t="t" r="r" b="b"/>
              <a:pathLst>
                <a:path w="20689" h="3305" extrusionOk="0">
                  <a:moveTo>
                    <a:pt x="103" y="1"/>
                  </a:moveTo>
                  <a:cubicBezTo>
                    <a:pt x="26" y="1"/>
                    <a:pt x="1" y="52"/>
                    <a:pt x="26" y="103"/>
                  </a:cubicBezTo>
                  <a:cubicBezTo>
                    <a:pt x="1026" y="1513"/>
                    <a:pt x="2975" y="1975"/>
                    <a:pt x="4565" y="2385"/>
                  </a:cubicBezTo>
                  <a:cubicBezTo>
                    <a:pt x="6616" y="2872"/>
                    <a:pt x="8719" y="3129"/>
                    <a:pt x="10822" y="3180"/>
                  </a:cubicBezTo>
                  <a:cubicBezTo>
                    <a:pt x="11896" y="3223"/>
                    <a:pt x="13041" y="3304"/>
                    <a:pt x="14175" y="3304"/>
                  </a:cubicBezTo>
                  <a:cubicBezTo>
                    <a:pt x="15096" y="3304"/>
                    <a:pt x="16011" y="3250"/>
                    <a:pt x="16873" y="3078"/>
                  </a:cubicBezTo>
                  <a:cubicBezTo>
                    <a:pt x="18720" y="2693"/>
                    <a:pt x="19720" y="1770"/>
                    <a:pt x="20668" y="180"/>
                  </a:cubicBezTo>
                  <a:cubicBezTo>
                    <a:pt x="20688" y="141"/>
                    <a:pt x="20662" y="86"/>
                    <a:pt x="20615" y="86"/>
                  </a:cubicBezTo>
                  <a:cubicBezTo>
                    <a:pt x="20600" y="86"/>
                    <a:pt x="20584" y="91"/>
                    <a:pt x="20566" y="103"/>
                  </a:cubicBezTo>
                  <a:cubicBezTo>
                    <a:pt x="19104" y="1052"/>
                    <a:pt x="18079" y="2103"/>
                    <a:pt x="16207" y="2334"/>
                  </a:cubicBezTo>
                  <a:cubicBezTo>
                    <a:pt x="15522" y="2425"/>
                    <a:pt x="14815" y="2456"/>
                    <a:pt x="14102" y="2456"/>
                  </a:cubicBezTo>
                  <a:cubicBezTo>
                    <a:pt x="12998" y="2456"/>
                    <a:pt x="11881" y="2381"/>
                    <a:pt x="10822" y="2334"/>
                  </a:cubicBezTo>
                  <a:cubicBezTo>
                    <a:pt x="8796" y="2283"/>
                    <a:pt x="6770" y="2026"/>
                    <a:pt x="4796" y="1590"/>
                  </a:cubicBezTo>
                  <a:cubicBezTo>
                    <a:pt x="3180" y="1231"/>
                    <a:pt x="1719" y="180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1450875" y="3686725"/>
              <a:ext cx="517775" cy="92200"/>
            </a:xfrm>
            <a:custGeom>
              <a:avLst/>
              <a:gdLst/>
              <a:ahLst/>
              <a:cxnLst/>
              <a:rect l="l" t="t" r="r" b="b"/>
              <a:pathLst>
                <a:path w="20711" h="3688" extrusionOk="0">
                  <a:moveTo>
                    <a:pt x="238" y="0"/>
                  </a:moveTo>
                  <a:cubicBezTo>
                    <a:pt x="120" y="0"/>
                    <a:pt x="1" y="115"/>
                    <a:pt x="37" y="243"/>
                  </a:cubicBezTo>
                  <a:cubicBezTo>
                    <a:pt x="1063" y="3243"/>
                    <a:pt x="5807" y="3500"/>
                    <a:pt x="8474" y="3602"/>
                  </a:cubicBezTo>
                  <a:cubicBezTo>
                    <a:pt x="9265" y="3659"/>
                    <a:pt x="10059" y="3688"/>
                    <a:pt x="10854" y="3688"/>
                  </a:cubicBezTo>
                  <a:cubicBezTo>
                    <a:pt x="12557" y="3688"/>
                    <a:pt x="14265" y="3557"/>
                    <a:pt x="15961" y="3294"/>
                  </a:cubicBezTo>
                  <a:cubicBezTo>
                    <a:pt x="17423" y="3038"/>
                    <a:pt x="19987" y="2653"/>
                    <a:pt x="20628" y="1064"/>
                  </a:cubicBezTo>
                  <a:cubicBezTo>
                    <a:pt x="20710" y="879"/>
                    <a:pt x="20512" y="694"/>
                    <a:pt x="20325" y="694"/>
                  </a:cubicBezTo>
                  <a:cubicBezTo>
                    <a:pt x="20279" y="694"/>
                    <a:pt x="20233" y="705"/>
                    <a:pt x="20192" y="730"/>
                  </a:cubicBezTo>
                  <a:cubicBezTo>
                    <a:pt x="17673" y="2383"/>
                    <a:pt x="14489" y="2705"/>
                    <a:pt x="11449" y="2705"/>
                  </a:cubicBezTo>
                  <a:cubicBezTo>
                    <a:pt x="10621" y="2705"/>
                    <a:pt x="9803" y="2681"/>
                    <a:pt x="9012" y="2653"/>
                  </a:cubicBezTo>
                  <a:cubicBezTo>
                    <a:pt x="6294" y="2551"/>
                    <a:pt x="2242" y="2423"/>
                    <a:pt x="371" y="64"/>
                  </a:cubicBezTo>
                  <a:cubicBezTo>
                    <a:pt x="334" y="19"/>
                    <a:pt x="286" y="0"/>
                    <a:pt x="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8"/>
          <p:cNvSpPr/>
          <p:nvPr/>
        </p:nvSpPr>
        <p:spPr>
          <a:xfrm>
            <a:off x="7568778" y="1193048"/>
            <a:ext cx="851609" cy="452203"/>
          </a:xfrm>
          <a:custGeom>
            <a:avLst/>
            <a:gdLst/>
            <a:ahLst/>
            <a:cxnLst/>
            <a:rect l="l" t="t" r="r" b="b"/>
            <a:pathLst>
              <a:path w="76618" h="40684" extrusionOk="0">
                <a:moveTo>
                  <a:pt x="48417" y="3384"/>
                </a:moveTo>
                <a:cubicBezTo>
                  <a:pt x="48708" y="3569"/>
                  <a:pt x="49027" y="3781"/>
                  <a:pt x="49319" y="3994"/>
                </a:cubicBezTo>
                <a:cubicBezTo>
                  <a:pt x="48974" y="4206"/>
                  <a:pt x="48762" y="4604"/>
                  <a:pt x="48708" y="5002"/>
                </a:cubicBezTo>
                <a:cubicBezTo>
                  <a:pt x="48470" y="4869"/>
                  <a:pt x="48231" y="4763"/>
                  <a:pt x="47966" y="4657"/>
                </a:cubicBezTo>
                <a:cubicBezTo>
                  <a:pt x="47992" y="4259"/>
                  <a:pt x="48125" y="3888"/>
                  <a:pt x="48417" y="3596"/>
                </a:cubicBezTo>
                <a:cubicBezTo>
                  <a:pt x="48470" y="3516"/>
                  <a:pt x="48470" y="3437"/>
                  <a:pt x="48417" y="3384"/>
                </a:cubicBezTo>
                <a:close/>
                <a:moveTo>
                  <a:pt x="52317" y="6567"/>
                </a:moveTo>
                <a:lnTo>
                  <a:pt x="52317" y="6567"/>
                </a:lnTo>
                <a:cubicBezTo>
                  <a:pt x="52529" y="6806"/>
                  <a:pt x="52741" y="7045"/>
                  <a:pt x="52953" y="7283"/>
                </a:cubicBezTo>
                <a:cubicBezTo>
                  <a:pt x="52582" y="9194"/>
                  <a:pt x="53245" y="10971"/>
                  <a:pt x="54174" y="12589"/>
                </a:cubicBezTo>
                <a:cubicBezTo>
                  <a:pt x="54207" y="12657"/>
                  <a:pt x="54257" y="12684"/>
                  <a:pt x="54306" y="12684"/>
                </a:cubicBezTo>
                <a:cubicBezTo>
                  <a:pt x="54413" y="12684"/>
                  <a:pt x="54520" y="12557"/>
                  <a:pt x="54465" y="12430"/>
                </a:cubicBezTo>
                <a:cubicBezTo>
                  <a:pt x="53616" y="10944"/>
                  <a:pt x="52980" y="9326"/>
                  <a:pt x="53219" y="7628"/>
                </a:cubicBezTo>
                <a:lnTo>
                  <a:pt x="53219" y="7628"/>
                </a:lnTo>
                <a:cubicBezTo>
                  <a:pt x="54386" y="9008"/>
                  <a:pt x="55314" y="10547"/>
                  <a:pt x="56057" y="12191"/>
                </a:cubicBezTo>
                <a:cubicBezTo>
                  <a:pt x="56004" y="12191"/>
                  <a:pt x="55951" y="12218"/>
                  <a:pt x="55925" y="12271"/>
                </a:cubicBezTo>
                <a:cubicBezTo>
                  <a:pt x="55420" y="13067"/>
                  <a:pt x="55049" y="13942"/>
                  <a:pt x="54810" y="14844"/>
                </a:cubicBezTo>
                <a:cubicBezTo>
                  <a:pt x="54810" y="14844"/>
                  <a:pt x="54810" y="14818"/>
                  <a:pt x="54784" y="14818"/>
                </a:cubicBezTo>
                <a:cubicBezTo>
                  <a:pt x="53776" y="13730"/>
                  <a:pt x="53006" y="12430"/>
                  <a:pt x="52555" y="10998"/>
                </a:cubicBezTo>
                <a:cubicBezTo>
                  <a:pt x="52157" y="9724"/>
                  <a:pt x="51812" y="7894"/>
                  <a:pt x="52317" y="6567"/>
                </a:cubicBezTo>
                <a:close/>
                <a:moveTo>
                  <a:pt x="58834" y="8076"/>
                </a:moveTo>
                <a:cubicBezTo>
                  <a:pt x="61155" y="8076"/>
                  <a:pt x="62686" y="8555"/>
                  <a:pt x="63114" y="9565"/>
                </a:cubicBezTo>
                <a:cubicBezTo>
                  <a:pt x="63777" y="11157"/>
                  <a:pt x="61708" y="13730"/>
                  <a:pt x="57782" y="16622"/>
                </a:cubicBezTo>
                <a:cubicBezTo>
                  <a:pt x="57675" y="16118"/>
                  <a:pt x="57543" y="15587"/>
                  <a:pt x="57410" y="15057"/>
                </a:cubicBezTo>
                <a:cubicBezTo>
                  <a:pt x="57437" y="15003"/>
                  <a:pt x="57463" y="14950"/>
                  <a:pt x="57463" y="14924"/>
                </a:cubicBezTo>
                <a:cubicBezTo>
                  <a:pt x="57516" y="14818"/>
                  <a:pt x="57437" y="14685"/>
                  <a:pt x="57331" y="14685"/>
                </a:cubicBezTo>
                <a:cubicBezTo>
                  <a:pt x="57092" y="13889"/>
                  <a:pt x="56827" y="13120"/>
                  <a:pt x="56508" y="12377"/>
                </a:cubicBezTo>
                <a:cubicBezTo>
                  <a:pt x="55925" y="10998"/>
                  <a:pt x="55208" y="9698"/>
                  <a:pt x="54333" y="8504"/>
                </a:cubicBezTo>
                <a:cubicBezTo>
                  <a:pt x="56038" y="8221"/>
                  <a:pt x="57556" y="8076"/>
                  <a:pt x="58834" y="8076"/>
                </a:cubicBezTo>
                <a:close/>
                <a:moveTo>
                  <a:pt x="56190" y="12483"/>
                </a:moveTo>
                <a:cubicBezTo>
                  <a:pt x="56190" y="12483"/>
                  <a:pt x="56190" y="12483"/>
                  <a:pt x="56190" y="12510"/>
                </a:cubicBezTo>
                <a:cubicBezTo>
                  <a:pt x="56322" y="12881"/>
                  <a:pt x="56482" y="13226"/>
                  <a:pt x="56614" y="13597"/>
                </a:cubicBezTo>
                <a:cubicBezTo>
                  <a:pt x="56584" y="13577"/>
                  <a:pt x="56554" y="13568"/>
                  <a:pt x="56525" y="13568"/>
                </a:cubicBezTo>
                <a:cubicBezTo>
                  <a:pt x="56478" y="13568"/>
                  <a:pt x="56435" y="13591"/>
                  <a:pt x="56402" y="13624"/>
                </a:cubicBezTo>
                <a:cubicBezTo>
                  <a:pt x="56216" y="13916"/>
                  <a:pt x="56084" y="14234"/>
                  <a:pt x="56031" y="14579"/>
                </a:cubicBezTo>
                <a:cubicBezTo>
                  <a:pt x="56015" y="14687"/>
                  <a:pt x="56116" y="14759"/>
                  <a:pt x="56208" y="14759"/>
                </a:cubicBezTo>
                <a:cubicBezTo>
                  <a:pt x="56275" y="14759"/>
                  <a:pt x="56338" y="14721"/>
                  <a:pt x="56349" y="14632"/>
                </a:cubicBezTo>
                <a:cubicBezTo>
                  <a:pt x="56402" y="14367"/>
                  <a:pt x="56508" y="14101"/>
                  <a:pt x="56694" y="13863"/>
                </a:cubicBezTo>
                <a:cubicBezTo>
                  <a:pt x="56694" y="13836"/>
                  <a:pt x="56694" y="13836"/>
                  <a:pt x="56720" y="13810"/>
                </a:cubicBezTo>
                <a:cubicBezTo>
                  <a:pt x="56853" y="14208"/>
                  <a:pt x="56986" y="14632"/>
                  <a:pt x="57092" y="15030"/>
                </a:cubicBezTo>
                <a:cubicBezTo>
                  <a:pt x="56773" y="15746"/>
                  <a:pt x="56535" y="16516"/>
                  <a:pt x="56376" y="17312"/>
                </a:cubicBezTo>
                <a:cubicBezTo>
                  <a:pt x="56344" y="17423"/>
                  <a:pt x="56446" y="17497"/>
                  <a:pt x="56545" y="17497"/>
                </a:cubicBezTo>
                <a:cubicBezTo>
                  <a:pt x="56610" y="17497"/>
                  <a:pt x="56673" y="17465"/>
                  <a:pt x="56694" y="17391"/>
                </a:cubicBezTo>
                <a:cubicBezTo>
                  <a:pt x="56827" y="16754"/>
                  <a:pt x="57012" y="16144"/>
                  <a:pt x="57224" y="15561"/>
                </a:cubicBezTo>
                <a:cubicBezTo>
                  <a:pt x="57331" y="15985"/>
                  <a:pt x="57437" y="16410"/>
                  <a:pt x="57516" y="16861"/>
                </a:cubicBezTo>
                <a:cubicBezTo>
                  <a:pt x="56959" y="17258"/>
                  <a:pt x="56376" y="17656"/>
                  <a:pt x="55765" y="18054"/>
                </a:cubicBezTo>
                <a:cubicBezTo>
                  <a:pt x="55633" y="17471"/>
                  <a:pt x="55659" y="16861"/>
                  <a:pt x="55845" y="16303"/>
                </a:cubicBezTo>
                <a:cubicBezTo>
                  <a:pt x="55876" y="16178"/>
                  <a:pt x="55778" y="16099"/>
                  <a:pt x="55676" y="16099"/>
                </a:cubicBezTo>
                <a:cubicBezTo>
                  <a:pt x="55605" y="16099"/>
                  <a:pt x="55533" y="16137"/>
                  <a:pt x="55500" y="16224"/>
                </a:cubicBezTo>
                <a:cubicBezTo>
                  <a:pt x="55314" y="16861"/>
                  <a:pt x="55288" y="17550"/>
                  <a:pt x="55447" y="18214"/>
                </a:cubicBezTo>
                <a:cubicBezTo>
                  <a:pt x="55447" y="18214"/>
                  <a:pt x="55447" y="18240"/>
                  <a:pt x="55447" y="18240"/>
                </a:cubicBezTo>
                <a:cubicBezTo>
                  <a:pt x="55260" y="18363"/>
                  <a:pt x="55072" y="18486"/>
                  <a:pt x="54881" y="18611"/>
                </a:cubicBezTo>
                <a:lnTo>
                  <a:pt x="54881" y="18611"/>
                </a:lnTo>
                <a:cubicBezTo>
                  <a:pt x="54908" y="18586"/>
                  <a:pt x="54923" y="18550"/>
                  <a:pt x="54916" y="18505"/>
                </a:cubicBezTo>
                <a:cubicBezTo>
                  <a:pt x="54625" y="16410"/>
                  <a:pt x="55076" y="14261"/>
                  <a:pt x="56190" y="12483"/>
                </a:cubicBezTo>
                <a:close/>
                <a:moveTo>
                  <a:pt x="54492" y="16887"/>
                </a:moveTo>
                <a:lnTo>
                  <a:pt x="54492" y="16887"/>
                </a:lnTo>
                <a:cubicBezTo>
                  <a:pt x="54465" y="17418"/>
                  <a:pt x="54492" y="17948"/>
                  <a:pt x="54572" y="18505"/>
                </a:cubicBezTo>
                <a:cubicBezTo>
                  <a:pt x="54584" y="18608"/>
                  <a:pt x="54672" y="18655"/>
                  <a:pt x="54755" y="18655"/>
                </a:cubicBezTo>
                <a:cubicBezTo>
                  <a:pt x="54785" y="18655"/>
                  <a:pt x="54814" y="18649"/>
                  <a:pt x="54839" y="18638"/>
                </a:cubicBezTo>
                <a:lnTo>
                  <a:pt x="54839" y="18638"/>
                </a:lnTo>
                <a:cubicBezTo>
                  <a:pt x="54092" y="19123"/>
                  <a:pt x="53308" y="19618"/>
                  <a:pt x="52476" y="20097"/>
                </a:cubicBezTo>
                <a:cubicBezTo>
                  <a:pt x="52953" y="18930"/>
                  <a:pt x="53643" y="17816"/>
                  <a:pt x="54492" y="16887"/>
                </a:cubicBezTo>
                <a:close/>
                <a:moveTo>
                  <a:pt x="54598" y="22777"/>
                </a:moveTo>
                <a:lnTo>
                  <a:pt x="54598" y="22777"/>
                </a:lnTo>
                <a:cubicBezTo>
                  <a:pt x="54439" y="23095"/>
                  <a:pt x="54306" y="23440"/>
                  <a:pt x="54200" y="23758"/>
                </a:cubicBezTo>
                <a:lnTo>
                  <a:pt x="53192" y="23519"/>
                </a:lnTo>
                <a:cubicBezTo>
                  <a:pt x="53670" y="23254"/>
                  <a:pt x="54147" y="23015"/>
                  <a:pt x="54598" y="22777"/>
                </a:cubicBezTo>
                <a:close/>
                <a:moveTo>
                  <a:pt x="47329" y="21318"/>
                </a:moveTo>
                <a:cubicBezTo>
                  <a:pt x="47276" y="21769"/>
                  <a:pt x="47276" y="22246"/>
                  <a:pt x="47302" y="22724"/>
                </a:cubicBezTo>
                <a:cubicBezTo>
                  <a:pt x="47329" y="22777"/>
                  <a:pt x="47355" y="22856"/>
                  <a:pt x="47435" y="22856"/>
                </a:cubicBezTo>
                <a:cubicBezTo>
                  <a:pt x="46560" y="23334"/>
                  <a:pt x="45631" y="23785"/>
                  <a:pt x="44676" y="24209"/>
                </a:cubicBezTo>
                <a:cubicBezTo>
                  <a:pt x="45207" y="22962"/>
                  <a:pt x="46135" y="21954"/>
                  <a:pt x="47329" y="21318"/>
                </a:cubicBezTo>
                <a:close/>
                <a:moveTo>
                  <a:pt x="50150" y="25287"/>
                </a:moveTo>
                <a:cubicBezTo>
                  <a:pt x="50633" y="25287"/>
                  <a:pt x="51116" y="25346"/>
                  <a:pt x="51574" y="25456"/>
                </a:cubicBezTo>
                <a:cubicBezTo>
                  <a:pt x="51176" y="25907"/>
                  <a:pt x="50884" y="26491"/>
                  <a:pt x="50778" y="27074"/>
                </a:cubicBezTo>
                <a:cubicBezTo>
                  <a:pt x="50778" y="27101"/>
                  <a:pt x="50778" y="27127"/>
                  <a:pt x="50778" y="27154"/>
                </a:cubicBezTo>
                <a:cubicBezTo>
                  <a:pt x="50300" y="26491"/>
                  <a:pt x="49717" y="25960"/>
                  <a:pt x="49027" y="25536"/>
                </a:cubicBezTo>
                <a:lnTo>
                  <a:pt x="49504" y="25323"/>
                </a:lnTo>
                <a:cubicBezTo>
                  <a:pt x="49718" y="25299"/>
                  <a:pt x="49934" y="25287"/>
                  <a:pt x="50150" y="25287"/>
                </a:cubicBezTo>
                <a:close/>
                <a:moveTo>
                  <a:pt x="57516" y="23546"/>
                </a:moveTo>
                <a:lnTo>
                  <a:pt x="57516" y="23546"/>
                </a:lnTo>
                <a:cubicBezTo>
                  <a:pt x="57278" y="24979"/>
                  <a:pt x="56880" y="26385"/>
                  <a:pt x="56349" y="27764"/>
                </a:cubicBezTo>
                <a:cubicBezTo>
                  <a:pt x="56243" y="26252"/>
                  <a:pt x="56641" y="24766"/>
                  <a:pt x="57516" y="23546"/>
                </a:cubicBezTo>
                <a:close/>
                <a:moveTo>
                  <a:pt x="38313" y="26757"/>
                </a:moveTo>
                <a:cubicBezTo>
                  <a:pt x="38479" y="26757"/>
                  <a:pt x="38646" y="26765"/>
                  <a:pt x="38813" y="26783"/>
                </a:cubicBezTo>
                <a:lnTo>
                  <a:pt x="38866" y="26783"/>
                </a:lnTo>
                <a:cubicBezTo>
                  <a:pt x="37433" y="27366"/>
                  <a:pt x="36054" y="27897"/>
                  <a:pt x="34674" y="28401"/>
                </a:cubicBezTo>
                <a:lnTo>
                  <a:pt x="34727" y="28374"/>
                </a:lnTo>
                <a:cubicBezTo>
                  <a:pt x="35626" y="27334"/>
                  <a:pt x="36947" y="26757"/>
                  <a:pt x="38313" y="26757"/>
                </a:cubicBezTo>
                <a:close/>
                <a:moveTo>
                  <a:pt x="44467" y="27731"/>
                </a:moveTo>
                <a:cubicBezTo>
                  <a:pt x="44844" y="27731"/>
                  <a:pt x="45233" y="27778"/>
                  <a:pt x="45605" y="27844"/>
                </a:cubicBezTo>
                <a:cubicBezTo>
                  <a:pt x="45578" y="27844"/>
                  <a:pt x="45551" y="27870"/>
                  <a:pt x="45551" y="27897"/>
                </a:cubicBezTo>
                <a:cubicBezTo>
                  <a:pt x="44888" y="28825"/>
                  <a:pt x="44384" y="29860"/>
                  <a:pt x="44092" y="30948"/>
                </a:cubicBezTo>
                <a:cubicBezTo>
                  <a:pt x="43111" y="30444"/>
                  <a:pt x="42288" y="29727"/>
                  <a:pt x="41652" y="28852"/>
                </a:cubicBezTo>
                <a:lnTo>
                  <a:pt x="42527" y="28480"/>
                </a:lnTo>
                <a:lnTo>
                  <a:pt x="42952" y="28985"/>
                </a:lnTo>
                <a:cubicBezTo>
                  <a:pt x="42982" y="29022"/>
                  <a:pt x="43019" y="29037"/>
                  <a:pt x="43055" y="29037"/>
                </a:cubicBezTo>
                <a:cubicBezTo>
                  <a:pt x="43175" y="29037"/>
                  <a:pt x="43292" y="28868"/>
                  <a:pt x="43190" y="28746"/>
                </a:cubicBezTo>
                <a:lnTo>
                  <a:pt x="42845" y="28348"/>
                </a:lnTo>
                <a:cubicBezTo>
                  <a:pt x="43323" y="28136"/>
                  <a:pt x="43774" y="27950"/>
                  <a:pt x="44225" y="27738"/>
                </a:cubicBezTo>
                <a:cubicBezTo>
                  <a:pt x="44305" y="27733"/>
                  <a:pt x="44386" y="27731"/>
                  <a:pt x="44467" y="27731"/>
                </a:cubicBezTo>
                <a:close/>
                <a:moveTo>
                  <a:pt x="54094" y="29409"/>
                </a:moveTo>
                <a:cubicBezTo>
                  <a:pt x="54227" y="29807"/>
                  <a:pt x="54359" y="30178"/>
                  <a:pt x="54545" y="30576"/>
                </a:cubicBezTo>
                <a:lnTo>
                  <a:pt x="54518" y="30576"/>
                </a:lnTo>
                <a:cubicBezTo>
                  <a:pt x="54041" y="30656"/>
                  <a:pt x="53537" y="30789"/>
                  <a:pt x="53059" y="30948"/>
                </a:cubicBezTo>
                <a:cubicBezTo>
                  <a:pt x="53298" y="30364"/>
                  <a:pt x="53643" y="29833"/>
                  <a:pt x="54094" y="29409"/>
                </a:cubicBezTo>
                <a:close/>
                <a:moveTo>
                  <a:pt x="53829" y="27950"/>
                </a:moveTo>
                <a:cubicBezTo>
                  <a:pt x="53855" y="28321"/>
                  <a:pt x="53935" y="28693"/>
                  <a:pt x="54014" y="29064"/>
                </a:cubicBezTo>
                <a:cubicBezTo>
                  <a:pt x="53431" y="29568"/>
                  <a:pt x="52980" y="30258"/>
                  <a:pt x="52688" y="31001"/>
                </a:cubicBezTo>
                <a:cubicBezTo>
                  <a:pt x="52688" y="31027"/>
                  <a:pt x="52688" y="31054"/>
                  <a:pt x="52688" y="31080"/>
                </a:cubicBezTo>
                <a:lnTo>
                  <a:pt x="52476" y="31160"/>
                </a:lnTo>
                <a:cubicBezTo>
                  <a:pt x="52398" y="30823"/>
                  <a:pt x="52295" y="30486"/>
                  <a:pt x="52216" y="30149"/>
                </a:cubicBezTo>
                <a:lnTo>
                  <a:pt x="52216" y="30149"/>
                </a:lnTo>
                <a:cubicBezTo>
                  <a:pt x="52242" y="30163"/>
                  <a:pt x="52273" y="30170"/>
                  <a:pt x="52304" y="30170"/>
                </a:cubicBezTo>
                <a:cubicBezTo>
                  <a:pt x="52380" y="30170"/>
                  <a:pt x="52459" y="30129"/>
                  <a:pt x="52476" y="30046"/>
                </a:cubicBezTo>
                <a:cubicBezTo>
                  <a:pt x="52741" y="29250"/>
                  <a:pt x="53192" y="28560"/>
                  <a:pt x="53802" y="28003"/>
                </a:cubicBezTo>
                <a:cubicBezTo>
                  <a:pt x="53802" y="27976"/>
                  <a:pt x="53829" y="27976"/>
                  <a:pt x="53829" y="27950"/>
                </a:cubicBezTo>
                <a:close/>
                <a:moveTo>
                  <a:pt x="27212" y="30704"/>
                </a:moveTo>
                <a:cubicBezTo>
                  <a:pt x="27312" y="30704"/>
                  <a:pt x="27411" y="30706"/>
                  <a:pt x="27511" y="30709"/>
                </a:cubicBezTo>
                <a:cubicBezTo>
                  <a:pt x="25760" y="31187"/>
                  <a:pt x="24116" y="31611"/>
                  <a:pt x="22577" y="31903"/>
                </a:cubicBezTo>
                <a:cubicBezTo>
                  <a:pt x="24000" y="31104"/>
                  <a:pt x="25611" y="30704"/>
                  <a:pt x="27212" y="30704"/>
                </a:cubicBezTo>
                <a:close/>
                <a:moveTo>
                  <a:pt x="48655" y="25721"/>
                </a:moveTo>
                <a:cubicBezTo>
                  <a:pt x="50008" y="26438"/>
                  <a:pt x="50857" y="27605"/>
                  <a:pt x="51441" y="28958"/>
                </a:cubicBezTo>
                <a:cubicBezTo>
                  <a:pt x="51441" y="28985"/>
                  <a:pt x="51441" y="29011"/>
                  <a:pt x="51468" y="29038"/>
                </a:cubicBezTo>
                <a:cubicBezTo>
                  <a:pt x="51759" y="29754"/>
                  <a:pt x="51972" y="30497"/>
                  <a:pt x="52157" y="31266"/>
                </a:cubicBezTo>
                <a:cubicBezTo>
                  <a:pt x="51574" y="31505"/>
                  <a:pt x="50990" y="31744"/>
                  <a:pt x="50459" y="32062"/>
                </a:cubicBezTo>
                <a:cubicBezTo>
                  <a:pt x="49823" y="29462"/>
                  <a:pt x="47568" y="27605"/>
                  <a:pt x="44915" y="27446"/>
                </a:cubicBezTo>
                <a:cubicBezTo>
                  <a:pt x="45445" y="27207"/>
                  <a:pt x="45949" y="26968"/>
                  <a:pt x="46453" y="26730"/>
                </a:cubicBezTo>
                <a:cubicBezTo>
                  <a:pt x="46480" y="26756"/>
                  <a:pt x="46507" y="26783"/>
                  <a:pt x="46560" y="26783"/>
                </a:cubicBezTo>
                <a:cubicBezTo>
                  <a:pt x="47488" y="26862"/>
                  <a:pt x="48337" y="27313"/>
                  <a:pt x="48947" y="28056"/>
                </a:cubicBezTo>
                <a:cubicBezTo>
                  <a:pt x="48978" y="28093"/>
                  <a:pt x="49013" y="28109"/>
                  <a:pt x="49047" y="28109"/>
                </a:cubicBezTo>
                <a:cubicBezTo>
                  <a:pt x="49160" y="28109"/>
                  <a:pt x="49261" y="27939"/>
                  <a:pt x="49159" y="27817"/>
                </a:cubicBezTo>
                <a:cubicBezTo>
                  <a:pt x="48602" y="27127"/>
                  <a:pt x="47833" y="26676"/>
                  <a:pt x="46958" y="26517"/>
                </a:cubicBezTo>
                <a:cubicBezTo>
                  <a:pt x="47515" y="26252"/>
                  <a:pt x="48098" y="25987"/>
                  <a:pt x="48655" y="25721"/>
                </a:cubicBezTo>
                <a:close/>
                <a:moveTo>
                  <a:pt x="37783" y="304"/>
                </a:moveTo>
                <a:cubicBezTo>
                  <a:pt x="41452" y="304"/>
                  <a:pt x="45105" y="1316"/>
                  <a:pt x="48311" y="3304"/>
                </a:cubicBezTo>
                <a:cubicBezTo>
                  <a:pt x="48257" y="3304"/>
                  <a:pt x="48204" y="3330"/>
                  <a:pt x="48178" y="3357"/>
                </a:cubicBezTo>
                <a:cubicBezTo>
                  <a:pt x="47860" y="3675"/>
                  <a:pt x="47674" y="4100"/>
                  <a:pt x="47647" y="4551"/>
                </a:cubicBezTo>
                <a:cubicBezTo>
                  <a:pt x="47026" y="4337"/>
                  <a:pt x="46370" y="4244"/>
                  <a:pt x="45708" y="4244"/>
                </a:cubicBezTo>
                <a:cubicBezTo>
                  <a:pt x="45550" y="4244"/>
                  <a:pt x="45392" y="4249"/>
                  <a:pt x="45233" y="4259"/>
                </a:cubicBezTo>
                <a:cubicBezTo>
                  <a:pt x="45021" y="4286"/>
                  <a:pt x="45021" y="4604"/>
                  <a:pt x="45233" y="4604"/>
                </a:cubicBezTo>
                <a:cubicBezTo>
                  <a:pt x="45413" y="4587"/>
                  <a:pt x="45594" y="4579"/>
                  <a:pt x="45773" y="4579"/>
                </a:cubicBezTo>
                <a:cubicBezTo>
                  <a:pt x="47022" y="4579"/>
                  <a:pt x="48245" y="4979"/>
                  <a:pt x="49266" y="5745"/>
                </a:cubicBezTo>
                <a:cubicBezTo>
                  <a:pt x="49298" y="5772"/>
                  <a:pt x="49334" y="5784"/>
                  <a:pt x="49370" y="5784"/>
                </a:cubicBezTo>
                <a:cubicBezTo>
                  <a:pt x="49506" y="5784"/>
                  <a:pt x="49631" y="5611"/>
                  <a:pt x="49504" y="5506"/>
                </a:cubicBezTo>
                <a:cubicBezTo>
                  <a:pt x="49319" y="5373"/>
                  <a:pt x="49186" y="5294"/>
                  <a:pt x="49027" y="5188"/>
                </a:cubicBezTo>
                <a:cubicBezTo>
                  <a:pt x="49027" y="5161"/>
                  <a:pt x="49027" y="5134"/>
                  <a:pt x="49027" y="5134"/>
                </a:cubicBezTo>
                <a:cubicBezTo>
                  <a:pt x="49027" y="4763"/>
                  <a:pt x="49213" y="4445"/>
                  <a:pt x="49504" y="4232"/>
                </a:cubicBezTo>
                <a:cubicBezTo>
                  <a:pt x="49531" y="4232"/>
                  <a:pt x="49557" y="4179"/>
                  <a:pt x="49557" y="4153"/>
                </a:cubicBezTo>
                <a:cubicBezTo>
                  <a:pt x="50168" y="4604"/>
                  <a:pt x="50751" y="5055"/>
                  <a:pt x="51282" y="5559"/>
                </a:cubicBezTo>
                <a:cubicBezTo>
                  <a:pt x="51043" y="6488"/>
                  <a:pt x="50910" y="7443"/>
                  <a:pt x="50884" y="8398"/>
                </a:cubicBezTo>
                <a:cubicBezTo>
                  <a:pt x="50853" y="8367"/>
                  <a:pt x="50822" y="8354"/>
                  <a:pt x="50791" y="8354"/>
                </a:cubicBezTo>
                <a:cubicBezTo>
                  <a:pt x="50769" y="8354"/>
                  <a:pt x="50747" y="8360"/>
                  <a:pt x="50725" y="8371"/>
                </a:cubicBezTo>
                <a:cubicBezTo>
                  <a:pt x="49955" y="8689"/>
                  <a:pt x="49266" y="9167"/>
                  <a:pt x="48708" y="9777"/>
                </a:cubicBezTo>
                <a:cubicBezTo>
                  <a:pt x="48586" y="9899"/>
                  <a:pt x="48699" y="10068"/>
                  <a:pt x="48829" y="10068"/>
                </a:cubicBezTo>
                <a:cubicBezTo>
                  <a:pt x="48869" y="10068"/>
                  <a:pt x="48910" y="10053"/>
                  <a:pt x="48947" y="10016"/>
                </a:cubicBezTo>
                <a:cubicBezTo>
                  <a:pt x="49451" y="9432"/>
                  <a:pt x="50088" y="8981"/>
                  <a:pt x="50804" y="8689"/>
                </a:cubicBezTo>
                <a:cubicBezTo>
                  <a:pt x="50831" y="8689"/>
                  <a:pt x="50857" y="8663"/>
                  <a:pt x="50884" y="8663"/>
                </a:cubicBezTo>
                <a:cubicBezTo>
                  <a:pt x="50857" y="9698"/>
                  <a:pt x="50964" y="10732"/>
                  <a:pt x="51202" y="11767"/>
                </a:cubicBezTo>
                <a:cubicBezTo>
                  <a:pt x="51223" y="11839"/>
                  <a:pt x="51283" y="11871"/>
                  <a:pt x="51348" y="11871"/>
                </a:cubicBezTo>
                <a:cubicBezTo>
                  <a:pt x="51450" y="11871"/>
                  <a:pt x="51563" y="11791"/>
                  <a:pt x="51547" y="11661"/>
                </a:cubicBezTo>
                <a:cubicBezTo>
                  <a:pt x="51096" y="9751"/>
                  <a:pt x="51096" y="7734"/>
                  <a:pt x="51574" y="5824"/>
                </a:cubicBezTo>
                <a:cubicBezTo>
                  <a:pt x="51733" y="5983"/>
                  <a:pt x="51919" y="6143"/>
                  <a:pt x="52051" y="6302"/>
                </a:cubicBezTo>
                <a:cubicBezTo>
                  <a:pt x="51494" y="7628"/>
                  <a:pt x="51786" y="9485"/>
                  <a:pt x="52157" y="10812"/>
                </a:cubicBezTo>
                <a:cubicBezTo>
                  <a:pt x="52608" y="12404"/>
                  <a:pt x="53431" y="13863"/>
                  <a:pt x="54572" y="15057"/>
                </a:cubicBezTo>
                <a:cubicBezTo>
                  <a:pt x="54604" y="15089"/>
                  <a:pt x="54647" y="15112"/>
                  <a:pt x="54688" y="15112"/>
                </a:cubicBezTo>
                <a:cubicBezTo>
                  <a:pt x="54713" y="15112"/>
                  <a:pt x="54737" y="15103"/>
                  <a:pt x="54757" y="15083"/>
                </a:cubicBezTo>
                <a:lnTo>
                  <a:pt x="54757" y="15083"/>
                </a:lnTo>
                <a:cubicBezTo>
                  <a:pt x="54651" y="15561"/>
                  <a:pt x="54572" y="16038"/>
                  <a:pt x="54545" y="16516"/>
                </a:cubicBezTo>
                <a:cubicBezTo>
                  <a:pt x="54512" y="16505"/>
                  <a:pt x="54484" y="16498"/>
                  <a:pt x="54458" y="16498"/>
                </a:cubicBezTo>
                <a:cubicBezTo>
                  <a:pt x="54421" y="16498"/>
                  <a:pt x="54390" y="16511"/>
                  <a:pt x="54359" y="16542"/>
                </a:cubicBezTo>
                <a:cubicBezTo>
                  <a:pt x="53431" y="17577"/>
                  <a:pt x="52688" y="18744"/>
                  <a:pt x="52157" y="20018"/>
                </a:cubicBezTo>
                <a:cubicBezTo>
                  <a:pt x="52131" y="20124"/>
                  <a:pt x="52184" y="20230"/>
                  <a:pt x="52263" y="20256"/>
                </a:cubicBezTo>
                <a:cubicBezTo>
                  <a:pt x="51706" y="20575"/>
                  <a:pt x="51149" y="20893"/>
                  <a:pt x="50566" y="21211"/>
                </a:cubicBezTo>
                <a:cubicBezTo>
                  <a:pt x="50778" y="19858"/>
                  <a:pt x="51308" y="18558"/>
                  <a:pt x="52131" y="17471"/>
                </a:cubicBezTo>
                <a:cubicBezTo>
                  <a:pt x="52222" y="17344"/>
                  <a:pt x="52113" y="17229"/>
                  <a:pt x="51993" y="17229"/>
                </a:cubicBezTo>
                <a:cubicBezTo>
                  <a:pt x="51938" y="17229"/>
                  <a:pt x="51881" y="17253"/>
                  <a:pt x="51839" y="17312"/>
                </a:cubicBezTo>
                <a:cubicBezTo>
                  <a:pt x="50990" y="18452"/>
                  <a:pt x="50433" y="19805"/>
                  <a:pt x="50247" y="21211"/>
                </a:cubicBezTo>
                <a:cubicBezTo>
                  <a:pt x="50221" y="21264"/>
                  <a:pt x="50247" y="21318"/>
                  <a:pt x="50300" y="21371"/>
                </a:cubicBezTo>
                <a:cubicBezTo>
                  <a:pt x="49876" y="21609"/>
                  <a:pt x="49425" y="21848"/>
                  <a:pt x="48947" y="22087"/>
                </a:cubicBezTo>
                <a:cubicBezTo>
                  <a:pt x="49000" y="20177"/>
                  <a:pt x="49664" y="18320"/>
                  <a:pt x="50831" y="16807"/>
                </a:cubicBezTo>
                <a:cubicBezTo>
                  <a:pt x="50929" y="16689"/>
                  <a:pt x="50823" y="16528"/>
                  <a:pt x="50708" y="16528"/>
                </a:cubicBezTo>
                <a:cubicBezTo>
                  <a:pt x="50668" y="16528"/>
                  <a:pt x="50626" y="16547"/>
                  <a:pt x="50592" y="16595"/>
                </a:cubicBezTo>
                <a:cubicBezTo>
                  <a:pt x="49319" y="18214"/>
                  <a:pt x="48629" y="20203"/>
                  <a:pt x="48602" y="22246"/>
                </a:cubicBezTo>
                <a:lnTo>
                  <a:pt x="48602" y="22273"/>
                </a:lnTo>
                <a:cubicBezTo>
                  <a:pt x="48264" y="22429"/>
                  <a:pt x="47951" y="22585"/>
                  <a:pt x="47614" y="22766"/>
                </a:cubicBezTo>
                <a:lnTo>
                  <a:pt x="47614" y="22766"/>
                </a:lnTo>
                <a:cubicBezTo>
                  <a:pt x="47616" y="22759"/>
                  <a:pt x="47609" y="22750"/>
                  <a:pt x="47594" y="22750"/>
                </a:cubicBezTo>
                <a:cubicBezTo>
                  <a:pt x="47541" y="22060"/>
                  <a:pt x="47594" y="21371"/>
                  <a:pt x="47753" y="20707"/>
                </a:cubicBezTo>
                <a:cubicBezTo>
                  <a:pt x="47785" y="20582"/>
                  <a:pt x="47677" y="20503"/>
                  <a:pt x="47573" y="20503"/>
                </a:cubicBezTo>
                <a:cubicBezTo>
                  <a:pt x="47501" y="20503"/>
                  <a:pt x="47430" y="20541"/>
                  <a:pt x="47409" y="20628"/>
                </a:cubicBezTo>
                <a:cubicBezTo>
                  <a:pt x="47382" y="20734"/>
                  <a:pt x="47382" y="20840"/>
                  <a:pt x="47355" y="20946"/>
                </a:cubicBezTo>
                <a:cubicBezTo>
                  <a:pt x="47329" y="20946"/>
                  <a:pt x="47302" y="20973"/>
                  <a:pt x="47249" y="20973"/>
                </a:cubicBezTo>
                <a:cubicBezTo>
                  <a:pt x="45923" y="21662"/>
                  <a:pt x="44862" y="22777"/>
                  <a:pt x="44305" y="24183"/>
                </a:cubicBezTo>
                <a:cubicBezTo>
                  <a:pt x="44278" y="24236"/>
                  <a:pt x="44305" y="24342"/>
                  <a:pt x="44358" y="24368"/>
                </a:cubicBezTo>
                <a:cubicBezTo>
                  <a:pt x="43509" y="24793"/>
                  <a:pt x="42633" y="25191"/>
                  <a:pt x="41731" y="25589"/>
                </a:cubicBezTo>
                <a:cubicBezTo>
                  <a:pt x="41439" y="23891"/>
                  <a:pt x="41811" y="22166"/>
                  <a:pt x="42792" y="20787"/>
                </a:cubicBezTo>
                <a:cubicBezTo>
                  <a:pt x="42886" y="20674"/>
                  <a:pt x="42768" y="20562"/>
                  <a:pt x="42643" y="20562"/>
                </a:cubicBezTo>
                <a:cubicBezTo>
                  <a:pt x="42592" y="20562"/>
                  <a:pt x="42539" y="20581"/>
                  <a:pt x="42501" y="20628"/>
                </a:cubicBezTo>
                <a:cubicBezTo>
                  <a:pt x="41492" y="22113"/>
                  <a:pt x="41121" y="23917"/>
                  <a:pt x="41466" y="25668"/>
                </a:cubicBezTo>
                <a:lnTo>
                  <a:pt x="40590" y="26066"/>
                </a:lnTo>
                <a:cubicBezTo>
                  <a:pt x="40617" y="26013"/>
                  <a:pt x="40644" y="25960"/>
                  <a:pt x="40617" y="25907"/>
                </a:cubicBezTo>
                <a:cubicBezTo>
                  <a:pt x="40325" y="24236"/>
                  <a:pt x="40590" y="22485"/>
                  <a:pt x="41360" y="20973"/>
                </a:cubicBezTo>
                <a:cubicBezTo>
                  <a:pt x="41431" y="20831"/>
                  <a:pt x="41324" y="20713"/>
                  <a:pt x="41214" y="20713"/>
                </a:cubicBezTo>
                <a:cubicBezTo>
                  <a:pt x="41159" y="20713"/>
                  <a:pt x="41103" y="20743"/>
                  <a:pt x="41068" y="20813"/>
                </a:cubicBezTo>
                <a:cubicBezTo>
                  <a:pt x="40670" y="21583"/>
                  <a:pt x="40405" y="22405"/>
                  <a:pt x="40272" y="23254"/>
                </a:cubicBezTo>
                <a:cubicBezTo>
                  <a:pt x="40272" y="23254"/>
                  <a:pt x="40246" y="23254"/>
                  <a:pt x="40219" y="23228"/>
                </a:cubicBezTo>
                <a:cubicBezTo>
                  <a:pt x="39618" y="23112"/>
                  <a:pt x="39018" y="23037"/>
                  <a:pt x="38399" y="23037"/>
                </a:cubicBezTo>
                <a:cubicBezTo>
                  <a:pt x="38308" y="23037"/>
                  <a:pt x="38216" y="23039"/>
                  <a:pt x="38123" y="23042"/>
                </a:cubicBezTo>
                <a:cubicBezTo>
                  <a:pt x="38256" y="22671"/>
                  <a:pt x="38521" y="22326"/>
                  <a:pt x="38839" y="22113"/>
                </a:cubicBezTo>
                <a:cubicBezTo>
                  <a:pt x="38995" y="22002"/>
                  <a:pt x="38889" y="21797"/>
                  <a:pt x="38757" y="21797"/>
                </a:cubicBezTo>
                <a:cubicBezTo>
                  <a:pt x="38732" y="21797"/>
                  <a:pt x="38706" y="21805"/>
                  <a:pt x="38680" y="21822"/>
                </a:cubicBezTo>
                <a:cubicBezTo>
                  <a:pt x="38256" y="22113"/>
                  <a:pt x="37937" y="22538"/>
                  <a:pt x="37778" y="23015"/>
                </a:cubicBezTo>
                <a:cubicBezTo>
                  <a:pt x="37778" y="23042"/>
                  <a:pt x="37778" y="23042"/>
                  <a:pt x="37778" y="23068"/>
                </a:cubicBezTo>
                <a:cubicBezTo>
                  <a:pt x="37407" y="23095"/>
                  <a:pt x="37035" y="23122"/>
                  <a:pt x="36664" y="23201"/>
                </a:cubicBezTo>
                <a:cubicBezTo>
                  <a:pt x="36770" y="22485"/>
                  <a:pt x="37089" y="21795"/>
                  <a:pt x="37540" y="21238"/>
                </a:cubicBezTo>
                <a:cubicBezTo>
                  <a:pt x="37641" y="21116"/>
                  <a:pt x="37524" y="20947"/>
                  <a:pt x="37404" y="20947"/>
                </a:cubicBezTo>
                <a:cubicBezTo>
                  <a:pt x="37368" y="20947"/>
                  <a:pt x="37332" y="20962"/>
                  <a:pt x="37301" y="20999"/>
                </a:cubicBezTo>
                <a:cubicBezTo>
                  <a:pt x="36770" y="21662"/>
                  <a:pt x="36425" y="22432"/>
                  <a:pt x="36346" y="23281"/>
                </a:cubicBezTo>
                <a:cubicBezTo>
                  <a:pt x="35974" y="23360"/>
                  <a:pt x="35629" y="23440"/>
                  <a:pt x="35285" y="23573"/>
                </a:cubicBezTo>
                <a:cubicBezTo>
                  <a:pt x="35285" y="23546"/>
                  <a:pt x="35285" y="23546"/>
                  <a:pt x="35285" y="23519"/>
                </a:cubicBezTo>
                <a:cubicBezTo>
                  <a:pt x="35099" y="22777"/>
                  <a:pt x="35099" y="22007"/>
                  <a:pt x="35285" y="21264"/>
                </a:cubicBezTo>
                <a:cubicBezTo>
                  <a:pt x="35316" y="21139"/>
                  <a:pt x="35208" y="21060"/>
                  <a:pt x="35104" y="21060"/>
                </a:cubicBezTo>
                <a:cubicBezTo>
                  <a:pt x="35032" y="21060"/>
                  <a:pt x="34961" y="21098"/>
                  <a:pt x="34940" y="21185"/>
                </a:cubicBezTo>
                <a:cubicBezTo>
                  <a:pt x="34754" y="21981"/>
                  <a:pt x="34754" y="22803"/>
                  <a:pt x="34940" y="23599"/>
                </a:cubicBezTo>
                <a:cubicBezTo>
                  <a:pt x="34940" y="23626"/>
                  <a:pt x="34966" y="23652"/>
                  <a:pt x="34993" y="23679"/>
                </a:cubicBezTo>
                <a:cubicBezTo>
                  <a:pt x="34223" y="23970"/>
                  <a:pt x="33507" y="24395"/>
                  <a:pt x="32844" y="24872"/>
                </a:cubicBezTo>
                <a:cubicBezTo>
                  <a:pt x="32713" y="24982"/>
                  <a:pt x="32797" y="25198"/>
                  <a:pt x="32934" y="25198"/>
                </a:cubicBezTo>
                <a:cubicBezTo>
                  <a:pt x="32964" y="25198"/>
                  <a:pt x="32996" y="25188"/>
                  <a:pt x="33030" y="25164"/>
                </a:cubicBezTo>
                <a:cubicBezTo>
                  <a:pt x="34557" y="23998"/>
                  <a:pt x="36420" y="23381"/>
                  <a:pt x="38318" y="23381"/>
                </a:cubicBezTo>
                <a:cubicBezTo>
                  <a:pt x="38925" y="23381"/>
                  <a:pt x="39535" y="23444"/>
                  <a:pt x="40139" y="23573"/>
                </a:cubicBezTo>
                <a:lnTo>
                  <a:pt x="40246" y="23573"/>
                </a:lnTo>
                <a:cubicBezTo>
                  <a:pt x="40192" y="24077"/>
                  <a:pt x="40166" y="24607"/>
                  <a:pt x="40192" y="25111"/>
                </a:cubicBezTo>
                <a:lnTo>
                  <a:pt x="40139" y="25085"/>
                </a:lnTo>
                <a:cubicBezTo>
                  <a:pt x="39629" y="24924"/>
                  <a:pt x="39094" y="24844"/>
                  <a:pt x="38557" y="24844"/>
                </a:cubicBezTo>
                <a:cubicBezTo>
                  <a:pt x="38118" y="24844"/>
                  <a:pt x="37677" y="24898"/>
                  <a:pt x="37248" y="25005"/>
                </a:cubicBezTo>
                <a:cubicBezTo>
                  <a:pt x="37027" y="25079"/>
                  <a:pt x="37101" y="25356"/>
                  <a:pt x="37281" y="25356"/>
                </a:cubicBezTo>
                <a:cubicBezTo>
                  <a:pt x="37296" y="25356"/>
                  <a:pt x="37311" y="25354"/>
                  <a:pt x="37327" y="25350"/>
                </a:cubicBezTo>
                <a:cubicBezTo>
                  <a:pt x="37743" y="25240"/>
                  <a:pt x="38170" y="25186"/>
                  <a:pt x="38595" y="25186"/>
                </a:cubicBezTo>
                <a:cubicBezTo>
                  <a:pt x="39092" y="25186"/>
                  <a:pt x="39588" y="25260"/>
                  <a:pt x="40060" y="25403"/>
                </a:cubicBezTo>
                <a:cubicBezTo>
                  <a:pt x="40082" y="25414"/>
                  <a:pt x="40108" y="25420"/>
                  <a:pt x="40134" y="25420"/>
                </a:cubicBezTo>
                <a:cubicBezTo>
                  <a:pt x="40170" y="25420"/>
                  <a:pt x="40203" y="25408"/>
                  <a:pt x="40219" y="25377"/>
                </a:cubicBezTo>
                <a:cubicBezTo>
                  <a:pt x="40246" y="25589"/>
                  <a:pt x="40272" y="25828"/>
                  <a:pt x="40299" y="26040"/>
                </a:cubicBezTo>
                <a:cubicBezTo>
                  <a:pt x="40325" y="26119"/>
                  <a:pt x="40378" y="26172"/>
                  <a:pt x="40431" y="26172"/>
                </a:cubicBezTo>
                <a:lnTo>
                  <a:pt x="40272" y="26225"/>
                </a:lnTo>
                <a:cubicBezTo>
                  <a:pt x="39821" y="26438"/>
                  <a:pt x="39370" y="26623"/>
                  <a:pt x="38919" y="26809"/>
                </a:cubicBezTo>
                <a:cubicBezTo>
                  <a:pt x="39025" y="26730"/>
                  <a:pt x="39052" y="26517"/>
                  <a:pt x="38893" y="26517"/>
                </a:cubicBezTo>
                <a:cubicBezTo>
                  <a:pt x="38674" y="26490"/>
                  <a:pt x="38455" y="26476"/>
                  <a:pt x="38238" y="26476"/>
                </a:cubicBezTo>
                <a:cubicBezTo>
                  <a:pt x="36800" y="26476"/>
                  <a:pt x="35434" y="27079"/>
                  <a:pt x="34489" y="28162"/>
                </a:cubicBezTo>
                <a:cubicBezTo>
                  <a:pt x="34383" y="28268"/>
                  <a:pt x="34462" y="28454"/>
                  <a:pt x="34621" y="28454"/>
                </a:cubicBezTo>
                <a:cubicBezTo>
                  <a:pt x="33905" y="28693"/>
                  <a:pt x="33215" y="28958"/>
                  <a:pt x="32525" y="29170"/>
                </a:cubicBezTo>
                <a:cubicBezTo>
                  <a:pt x="32738" y="28083"/>
                  <a:pt x="33348" y="27101"/>
                  <a:pt x="34223" y="26385"/>
                </a:cubicBezTo>
                <a:cubicBezTo>
                  <a:pt x="34347" y="26282"/>
                  <a:pt x="34230" y="26130"/>
                  <a:pt x="34098" y="26130"/>
                </a:cubicBezTo>
                <a:cubicBezTo>
                  <a:pt x="34059" y="26130"/>
                  <a:pt x="34020" y="26143"/>
                  <a:pt x="33985" y="26172"/>
                </a:cubicBezTo>
                <a:cubicBezTo>
                  <a:pt x="33003" y="26942"/>
                  <a:pt x="32366" y="28029"/>
                  <a:pt x="32181" y="29250"/>
                </a:cubicBezTo>
                <a:cubicBezTo>
                  <a:pt x="32181" y="29250"/>
                  <a:pt x="32181" y="29276"/>
                  <a:pt x="32181" y="29303"/>
                </a:cubicBezTo>
                <a:cubicBezTo>
                  <a:pt x="31730" y="29462"/>
                  <a:pt x="31279" y="29595"/>
                  <a:pt x="30828" y="29754"/>
                </a:cubicBezTo>
                <a:cubicBezTo>
                  <a:pt x="30828" y="29727"/>
                  <a:pt x="30828" y="29727"/>
                  <a:pt x="30828" y="29701"/>
                </a:cubicBezTo>
                <a:cubicBezTo>
                  <a:pt x="30801" y="28878"/>
                  <a:pt x="30987" y="28056"/>
                  <a:pt x="31332" y="27287"/>
                </a:cubicBezTo>
                <a:cubicBezTo>
                  <a:pt x="31404" y="27159"/>
                  <a:pt x="31290" y="27045"/>
                  <a:pt x="31177" y="27045"/>
                </a:cubicBezTo>
                <a:cubicBezTo>
                  <a:pt x="31125" y="27045"/>
                  <a:pt x="31073" y="27069"/>
                  <a:pt x="31040" y="27127"/>
                </a:cubicBezTo>
                <a:cubicBezTo>
                  <a:pt x="30960" y="27340"/>
                  <a:pt x="30907" y="27419"/>
                  <a:pt x="30854" y="27578"/>
                </a:cubicBezTo>
                <a:cubicBezTo>
                  <a:pt x="30333" y="27394"/>
                  <a:pt x="29780" y="27305"/>
                  <a:pt x="29223" y="27305"/>
                </a:cubicBezTo>
                <a:cubicBezTo>
                  <a:pt x="28900" y="27305"/>
                  <a:pt x="28575" y="27334"/>
                  <a:pt x="28254" y="27393"/>
                </a:cubicBezTo>
                <a:cubicBezTo>
                  <a:pt x="28050" y="27444"/>
                  <a:pt x="28140" y="27739"/>
                  <a:pt x="28335" y="27739"/>
                </a:cubicBezTo>
                <a:cubicBezTo>
                  <a:pt x="28344" y="27739"/>
                  <a:pt x="28352" y="27739"/>
                  <a:pt x="28360" y="27738"/>
                </a:cubicBezTo>
                <a:cubicBezTo>
                  <a:pt x="28642" y="27681"/>
                  <a:pt x="28928" y="27655"/>
                  <a:pt x="29213" y="27655"/>
                </a:cubicBezTo>
                <a:cubicBezTo>
                  <a:pt x="29732" y="27655"/>
                  <a:pt x="30251" y="27743"/>
                  <a:pt x="30748" y="27897"/>
                </a:cubicBezTo>
                <a:cubicBezTo>
                  <a:pt x="30615" y="28374"/>
                  <a:pt x="30509" y="28825"/>
                  <a:pt x="30509" y="29303"/>
                </a:cubicBezTo>
                <a:cubicBezTo>
                  <a:pt x="29687" y="29077"/>
                  <a:pt x="28851" y="28965"/>
                  <a:pt x="28015" y="28965"/>
                </a:cubicBezTo>
                <a:cubicBezTo>
                  <a:pt x="27180" y="28965"/>
                  <a:pt x="26344" y="29077"/>
                  <a:pt x="25522" y="29303"/>
                </a:cubicBezTo>
                <a:cubicBezTo>
                  <a:pt x="25331" y="29351"/>
                  <a:pt x="25376" y="29633"/>
                  <a:pt x="25540" y="29633"/>
                </a:cubicBezTo>
                <a:cubicBezTo>
                  <a:pt x="25559" y="29633"/>
                  <a:pt x="25579" y="29629"/>
                  <a:pt x="25601" y="29621"/>
                </a:cubicBezTo>
                <a:cubicBezTo>
                  <a:pt x="26374" y="29419"/>
                  <a:pt x="27158" y="29319"/>
                  <a:pt x="27940" y="29319"/>
                </a:cubicBezTo>
                <a:cubicBezTo>
                  <a:pt x="28797" y="29319"/>
                  <a:pt x="29651" y="29439"/>
                  <a:pt x="30483" y="29674"/>
                </a:cubicBezTo>
                <a:cubicBezTo>
                  <a:pt x="30483" y="29701"/>
                  <a:pt x="30483" y="29727"/>
                  <a:pt x="30483" y="29727"/>
                </a:cubicBezTo>
                <a:cubicBezTo>
                  <a:pt x="30483" y="29780"/>
                  <a:pt x="30509" y="29833"/>
                  <a:pt x="30536" y="29860"/>
                </a:cubicBezTo>
                <a:cubicBezTo>
                  <a:pt x="29634" y="30152"/>
                  <a:pt x="28732" y="30417"/>
                  <a:pt x="27883" y="30656"/>
                </a:cubicBezTo>
                <a:cubicBezTo>
                  <a:pt x="27909" y="30550"/>
                  <a:pt x="27830" y="30444"/>
                  <a:pt x="27724" y="30417"/>
                </a:cubicBezTo>
                <a:cubicBezTo>
                  <a:pt x="27580" y="30411"/>
                  <a:pt x="27437" y="30408"/>
                  <a:pt x="27293" y="30408"/>
                </a:cubicBezTo>
                <a:cubicBezTo>
                  <a:pt x="25528" y="30408"/>
                  <a:pt x="23780" y="30860"/>
                  <a:pt x="22259" y="31744"/>
                </a:cubicBezTo>
                <a:cubicBezTo>
                  <a:pt x="22152" y="31823"/>
                  <a:pt x="22152" y="31956"/>
                  <a:pt x="22232" y="32009"/>
                </a:cubicBezTo>
                <a:lnTo>
                  <a:pt x="21595" y="32142"/>
                </a:lnTo>
                <a:cubicBezTo>
                  <a:pt x="21357" y="31823"/>
                  <a:pt x="21144" y="31505"/>
                  <a:pt x="20932" y="31187"/>
                </a:cubicBezTo>
                <a:cubicBezTo>
                  <a:pt x="21595" y="30576"/>
                  <a:pt x="22444" y="30178"/>
                  <a:pt x="23320" y="30099"/>
                </a:cubicBezTo>
                <a:cubicBezTo>
                  <a:pt x="23532" y="30072"/>
                  <a:pt x="23532" y="29754"/>
                  <a:pt x="23320" y="29754"/>
                </a:cubicBezTo>
                <a:cubicBezTo>
                  <a:pt x="22365" y="29860"/>
                  <a:pt x="21463" y="30258"/>
                  <a:pt x="20773" y="30921"/>
                </a:cubicBezTo>
                <a:cubicBezTo>
                  <a:pt x="20561" y="30603"/>
                  <a:pt x="20375" y="30284"/>
                  <a:pt x="20216" y="29966"/>
                </a:cubicBezTo>
                <a:cubicBezTo>
                  <a:pt x="20242" y="29966"/>
                  <a:pt x="20295" y="29940"/>
                  <a:pt x="20322" y="29913"/>
                </a:cubicBezTo>
                <a:cubicBezTo>
                  <a:pt x="22073" y="28427"/>
                  <a:pt x="24381" y="28083"/>
                  <a:pt x="26583" y="27764"/>
                </a:cubicBezTo>
                <a:cubicBezTo>
                  <a:pt x="26787" y="27739"/>
                  <a:pt x="26770" y="27418"/>
                  <a:pt x="26603" y="27418"/>
                </a:cubicBezTo>
                <a:cubicBezTo>
                  <a:pt x="26596" y="27418"/>
                  <a:pt x="26590" y="27418"/>
                  <a:pt x="26583" y="27419"/>
                </a:cubicBezTo>
                <a:cubicBezTo>
                  <a:pt x="24275" y="27764"/>
                  <a:pt x="21914" y="28136"/>
                  <a:pt x="20083" y="29701"/>
                </a:cubicBezTo>
                <a:cubicBezTo>
                  <a:pt x="19950" y="29462"/>
                  <a:pt x="19844" y="29223"/>
                  <a:pt x="19712" y="28958"/>
                </a:cubicBezTo>
                <a:lnTo>
                  <a:pt x="19712" y="28958"/>
                </a:lnTo>
                <a:cubicBezTo>
                  <a:pt x="19727" y="28966"/>
                  <a:pt x="19743" y="28969"/>
                  <a:pt x="19758" y="28969"/>
                </a:cubicBezTo>
                <a:cubicBezTo>
                  <a:pt x="19794" y="28969"/>
                  <a:pt x="19826" y="28950"/>
                  <a:pt x="19844" y="28931"/>
                </a:cubicBezTo>
                <a:cubicBezTo>
                  <a:pt x="20508" y="28215"/>
                  <a:pt x="21303" y="27711"/>
                  <a:pt x="22232" y="27419"/>
                </a:cubicBezTo>
                <a:cubicBezTo>
                  <a:pt x="22422" y="27372"/>
                  <a:pt x="22378" y="27089"/>
                  <a:pt x="22194" y="27089"/>
                </a:cubicBezTo>
                <a:cubicBezTo>
                  <a:pt x="22173" y="27089"/>
                  <a:pt x="22150" y="27093"/>
                  <a:pt x="22126" y="27101"/>
                </a:cubicBezTo>
                <a:cubicBezTo>
                  <a:pt x="21171" y="27393"/>
                  <a:pt x="20295" y="27923"/>
                  <a:pt x="19606" y="28693"/>
                </a:cubicBezTo>
                <a:lnTo>
                  <a:pt x="19606" y="28719"/>
                </a:lnTo>
                <a:cubicBezTo>
                  <a:pt x="19526" y="28534"/>
                  <a:pt x="19446" y="28374"/>
                  <a:pt x="19367" y="28189"/>
                </a:cubicBezTo>
                <a:cubicBezTo>
                  <a:pt x="15042" y="18001"/>
                  <a:pt x="19791" y="6249"/>
                  <a:pt x="29979" y="1898"/>
                </a:cubicBezTo>
                <a:cubicBezTo>
                  <a:pt x="32480" y="831"/>
                  <a:pt x="35136" y="304"/>
                  <a:pt x="37783" y="304"/>
                </a:cubicBezTo>
                <a:close/>
                <a:moveTo>
                  <a:pt x="17775" y="24024"/>
                </a:moveTo>
                <a:cubicBezTo>
                  <a:pt x="18306" y="26942"/>
                  <a:pt x="19473" y="29727"/>
                  <a:pt x="21224" y="32142"/>
                </a:cubicBezTo>
                <a:cubicBezTo>
                  <a:pt x="19519" y="32424"/>
                  <a:pt x="18001" y="32570"/>
                  <a:pt x="16723" y="32570"/>
                </a:cubicBezTo>
                <a:cubicBezTo>
                  <a:pt x="14401" y="32570"/>
                  <a:pt x="12870" y="32090"/>
                  <a:pt x="12443" y="31080"/>
                </a:cubicBezTo>
                <a:cubicBezTo>
                  <a:pt x="11779" y="29489"/>
                  <a:pt x="13849" y="26915"/>
                  <a:pt x="17775" y="24024"/>
                </a:cubicBezTo>
                <a:close/>
                <a:moveTo>
                  <a:pt x="32234" y="32593"/>
                </a:moveTo>
                <a:cubicBezTo>
                  <a:pt x="32234" y="32593"/>
                  <a:pt x="32234" y="32619"/>
                  <a:pt x="32260" y="32619"/>
                </a:cubicBezTo>
                <a:cubicBezTo>
                  <a:pt x="32738" y="33044"/>
                  <a:pt x="33136" y="33574"/>
                  <a:pt x="33454" y="34131"/>
                </a:cubicBezTo>
                <a:cubicBezTo>
                  <a:pt x="33109" y="34184"/>
                  <a:pt x="32817" y="34264"/>
                  <a:pt x="32499" y="34344"/>
                </a:cubicBezTo>
                <a:cubicBezTo>
                  <a:pt x="32552" y="34290"/>
                  <a:pt x="32579" y="34211"/>
                  <a:pt x="32525" y="34158"/>
                </a:cubicBezTo>
                <a:cubicBezTo>
                  <a:pt x="32207" y="33680"/>
                  <a:pt x="31836" y="33256"/>
                  <a:pt x="31385" y="32911"/>
                </a:cubicBezTo>
                <a:lnTo>
                  <a:pt x="32234" y="32593"/>
                </a:lnTo>
                <a:close/>
                <a:moveTo>
                  <a:pt x="41333" y="28985"/>
                </a:moveTo>
                <a:cubicBezTo>
                  <a:pt x="41519" y="29250"/>
                  <a:pt x="41705" y="29489"/>
                  <a:pt x="41943" y="29727"/>
                </a:cubicBezTo>
                <a:cubicBezTo>
                  <a:pt x="41784" y="29833"/>
                  <a:pt x="41652" y="29966"/>
                  <a:pt x="41546" y="30072"/>
                </a:cubicBezTo>
                <a:cubicBezTo>
                  <a:pt x="41360" y="30258"/>
                  <a:pt x="41174" y="30444"/>
                  <a:pt x="41015" y="30629"/>
                </a:cubicBezTo>
                <a:cubicBezTo>
                  <a:pt x="40873" y="30771"/>
                  <a:pt x="40994" y="30913"/>
                  <a:pt x="41130" y="30913"/>
                </a:cubicBezTo>
                <a:cubicBezTo>
                  <a:pt x="41173" y="30913"/>
                  <a:pt x="41216" y="30899"/>
                  <a:pt x="41254" y="30868"/>
                </a:cubicBezTo>
                <a:cubicBezTo>
                  <a:pt x="41386" y="30709"/>
                  <a:pt x="41546" y="30523"/>
                  <a:pt x="41705" y="30364"/>
                </a:cubicBezTo>
                <a:lnTo>
                  <a:pt x="41943" y="30152"/>
                </a:lnTo>
                <a:cubicBezTo>
                  <a:pt x="41970" y="30152"/>
                  <a:pt x="42050" y="30046"/>
                  <a:pt x="42129" y="29993"/>
                </a:cubicBezTo>
                <a:cubicBezTo>
                  <a:pt x="42156" y="29993"/>
                  <a:pt x="42182" y="30019"/>
                  <a:pt x="42209" y="30019"/>
                </a:cubicBezTo>
                <a:cubicBezTo>
                  <a:pt x="42394" y="30205"/>
                  <a:pt x="42607" y="30364"/>
                  <a:pt x="42819" y="30523"/>
                </a:cubicBezTo>
                <a:cubicBezTo>
                  <a:pt x="41519" y="31558"/>
                  <a:pt x="40537" y="32911"/>
                  <a:pt x="40033" y="34476"/>
                </a:cubicBezTo>
                <a:cubicBezTo>
                  <a:pt x="39821" y="34397"/>
                  <a:pt x="39609" y="34290"/>
                  <a:pt x="39397" y="34211"/>
                </a:cubicBezTo>
                <a:cubicBezTo>
                  <a:pt x="39397" y="34211"/>
                  <a:pt x="39397" y="34184"/>
                  <a:pt x="39397" y="34158"/>
                </a:cubicBezTo>
                <a:cubicBezTo>
                  <a:pt x="39423" y="33946"/>
                  <a:pt x="39450" y="33733"/>
                  <a:pt x="39503" y="33548"/>
                </a:cubicBezTo>
                <a:cubicBezTo>
                  <a:pt x="39529" y="33495"/>
                  <a:pt x="39556" y="33442"/>
                  <a:pt x="39529" y="33388"/>
                </a:cubicBezTo>
                <a:cubicBezTo>
                  <a:pt x="39662" y="32937"/>
                  <a:pt x="39874" y="32540"/>
                  <a:pt x="40166" y="32195"/>
                </a:cubicBezTo>
                <a:cubicBezTo>
                  <a:pt x="40268" y="32072"/>
                  <a:pt x="40151" y="31903"/>
                  <a:pt x="40031" y="31903"/>
                </a:cubicBezTo>
                <a:cubicBezTo>
                  <a:pt x="39995" y="31903"/>
                  <a:pt x="39958" y="31919"/>
                  <a:pt x="39927" y="31956"/>
                </a:cubicBezTo>
                <a:cubicBezTo>
                  <a:pt x="39662" y="32248"/>
                  <a:pt x="39476" y="32593"/>
                  <a:pt x="39317" y="32964"/>
                </a:cubicBezTo>
                <a:cubicBezTo>
                  <a:pt x="38919" y="32062"/>
                  <a:pt x="38707" y="31080"/>
                  <a:pt x="38680" y="30072"/>
                </a:cubicBezTo>
                <a:cubicBezTo>
                  <a:pt x="39149" y="29916"/>
                  <a:pt x="39566" y="29734"/>
                  <a:pt x="40008" y="29552"/>
                </a:cubicBezTo>
                <a:lnTo>
                  <a:pt x="40008" y="29552"/>
                </a:lnTo>
                <a:cubicBezTo>
                  <a:pt x="40062" y="29973"/>
                  <a:pt x="40194" y="30394"/>
                  <a:pt x="40431" y="30789"/>
                </a:cubicBezTo>
                <a:cubicBezTo>
                  <a:pt x="40462" y="30843"/>
                  <a:pt x="40509" y="30865"/>
                  <a:pt x="40557" y="30865"/>
                </a:cubicBezTo>
                <a:cubicBezTo>
                  <a:pt x="40672" y="30865"/>
                  <a:pt x="40790" y="30734"/>
                  <a:pt x="40697" y="30603"/>
                </a:cubicBezTo>
                <a:cubicBezTo>
                  <a:pt x="40484" y="30258"/>
                  <a:pt x="40352" y="29860"/>
                  <a:pt x="40325" y="29436"/>
                </a:cubicBezTo>
                <a:lnTo>
                  <a:pt x="40325" y="29409"/>
                </a:lnTo>
                <a:lnTo>
                  <a:pt x="41333" y="28985"/>
                </a:lnTo>
                <a:close/>
                <a:moveTo>
                  <a:pt x="31013" y="33044"/>
                </a:moveTo>
                <a:cubicBezTo>
                  <a:pt x="31491" y="33388"/>
                  <a:pt x="31915" y="33813"/>
                  <a:pt x="32234" y="34317"/>
                </a:cubicBezTo>
                <a:cubicBezTo>
                  <a:pt x="32260" y="34370"/>
                  <a:pt x="32287" y="34397"/>
                  <a:pt x="32340" y="34397"/>
                </a:cubicBezTo>
                <a:cubicBezTo>
                  <a:pt x="31756" y="34556"/>
                  <a:pt x="31199" y="34768"/>
                  <a:pt x="30668" y="35007"/>
                </a:cubicBezTo>
                <a:cubicBezTo>
                  <a:pt x="30721" y="34980"/>
                  <a:pt x="30748" y="34901"/>
                  <a:pt x="30695" y="34821"/>
                </a:cubicBezTo>
                <a:cubicBezTo>
                  <a:pt x="30377" y="34344"/>
                  <a:pt x="29979" y="33919"/>
                  <a:pt x="29501" y="33574"/>
                </a:cubicBezTo>
                <a:cubicBezTo>
                  <a:pt x="30005" y="33415"/>
                  <a:pt x="30483" y="33229"/>
                  <a:pt x="31013" y="33044"/>
                </a:cubicBezTo>
                <a:close/>
                <a:moveTo>
                  <a:pt x="43084" y="30735"/>
                </a:moveTo>
                <a:cubicBezTo>
                  <a:pt x="43376" y="30921"/>
                  <a:pt x="43668" y="31107"/>
                  <a:pt x="43986" y="31266"/>
                </a:cubicBezTo>
                <a:cubicBezTo>
                  <a:pt x="43907" y="31531"/>
                  <a:pt x="43854" y="31823"/>
                  <a:pt x="43801" y="32089"/>
                </a:cubicBezTo>
                <a:cubicBezTo>
                  <a:pt x="43774" y="32062"/>
                  <a:pt x="43741" y="32049"/>
                  <a:pt x="43708" y="32049"/>
                </a:cubicBezTo>
                <a:cubicBezTo>
                  <a:pt x="43675" y="32049"/>
                  <a:pt x="43641" y="32062"/>
                  <a:pt x="43615" y="32089"/>
                </a:cubicBezTo>
                <a:cubicBezTo>
                  <a:pt x="42474" y="32805"/>
                  <a:pt x="41599" y="33839"/>
                  <a:pt x="41095" y="35086"/>
                </a:cubicBezTo>
                <a:cubicBezTo>
                  <a:pt x="40829" y="34927"/>
                  <a:pt x="40590" y="34768"/>
                  <a:pt x="40325" y="34635"/>
                </a:cubicBezTo>
                <a:cubicBezTo>
                  <a:pt x="40829" y="33097"/>
                  <a:pt x="41784" y="31717"/>
                  <a:pt x="43084" y="30762"/>
                </a:cubicBezTo>
                <a:lnTo>
                  <a:pt x="43084" y="30735"/>
                </a:lnTo>
                <a:close/>
                <a:moveTo>
                  <a:pt x="46931" y="28242"/>
                </a:moveTo>
                <a:lnTo>
                  <a:pt x="46931" y="28242"/>
                </a:lnTo>
                <a:cubicBezTo>
                  <a:pt x="48549" y="28958"/>
                  <a:pt x="49743" y="30391"/>
                  <a:pt x="50168" y="32115"/>
                </a:cubicBezTo>
                <a:cubicBezTo>
                  <a:pt x="50168" y="32142"/>
                  <a:pt x="50194" y="32168"/>
                  <a:pt x="50194" y="32195"/>
                </a:cubicBezTo>
                <a:cubicBezTo>
                  <a:pt x="49690" y="32486"/>
                  <a:pt x="49213" y="32831"/>
                  <a:pt x="48735" y="33176"/>
                </a:cubicBezTo>
                <a:cubicBezTo>
                  <a:pt x="48602" y="33044"/>
                  <a:pt x="48470" y="32937"/>
                  <a:pt x="48311" y="32858"/>
                </a:cubicBezTo>
                <a:cubicBezTo>
                  <a:pt x="48289" y="32848"/>
                  <a:pt x="48267" y="32844"/>
                  <a:pt x="48246" y="32844"/>
                </a:cubicBezTo>
                <a:cubicBezTo>
                  <a:pt x="48092" y="32844"/>
                  <a:pt x="47988" y="33079"/>
                  <a:pt x="48151" y="33150"/>
                </a:cubicBezTo>
                <a:cubicBezTo>
                  <a:pt x="48257" y="33203"/>
                  <a:pt x="48364" y="33282"/>
                  <a:pt x="48470" y="33388"/>
                </a:cubicBezTo>
                <a:lnTo>
                  <a:pt x="48390" y="33415"/>
                </a:lnTo>
                <a:cubicBezTo>
                  <a:pt x="48151" y="33601"/>
                  <a:pt x="47939" y="33786"/>
                  <a:pt x="47727" y="33999"/>
                </a:cubicBezTo>
                <a:cubicBezTo>
                  <a:pt x="47700" y="33972"/>
                  <a:pt x="47674" y="33946"/>
                  <a:pt x="47647" y="33919"/>
                </a:cubicBezTo>
                <a:cubicBezTo>
                  <a:pt x="47170" y="33627"/>
                  <a:pt x="46666" y="33415"/>
                  <a:pt x="46135" y="33256"/>
                </a:cubicBezTo>
                <a:cubicBezTo>
                  <a:pt x="46188" y="32964"/>
                  <a:pt x="46241" y="32699"/>
                  <a:pt x="46294" y="32407"/>
                </a:cubicBezTo>
                <a:cubicBezTo>
                  <a:pt x="46507" y="32407"/>
                  <a:pt x="46719" y="32460"/>
                  <a:pt x="46904" y="32566"/>
                </a:cubicBezTo>
                <a:cubicBezTo>
                  <a:pt x="46932" y="32582"/>
                  <a:pt x="46960" y="32589"/>
                  <a:pt x="46985" y="32589"/>
                </a:cubicBezTo>
                <a:cubicBezTo>
                  <a:pt x="47130" y="32589"/>
                  <a:pt x="47222" y="32364"/>
                  <a:pt x="47064" y="32274"/>
                </a:cubicBezTo>
                <a:cubicBezTo>
                  <a:pt x="46851" y="32142"/>
                  <a:pt x="46613" y="32089"/>
                  <a:pt x="46374" y="32089"/>
                </a:cubicBezTo>
                <a:lnTo>
                  <a:pt x="46427" y="31876"/>
                </a:lnTo>
                <a:cubicBezTo>
                  <a:pt x="46507" y="31611"/>
                  <a:pt x="46560" y="31319"/>
                  <a:pt x="46639" y="31054"/>
                </a:cubicBezTo>
                <a:cubicBezTo>
                  <a:pt x="46666" y="31080"/>
                  <a:pt x="46692" y="31080"/>
                  <a:pt x="46692" y="31080"/>
                </a:cubicBezTo>
                <a:cubicBezTo>
                  <a:pt x="47647" y="31346"/>
                  <a:pt x="48496" y="31850"/>
                  <a:pt x="49159" y="32566"/>
                </a:cubicBezTo>
                <a:cubicBezTo>
                  <a:pt x="49195" y="32595"/>
                  <a:pt x="49233" y="32608"/>
                  <a:pt x="49271" y="32608"/>
                </a:cubicBezTo>
                <a:cubicBezTo>
                  <a:pt x="49405" y="32608"/>
                  <a:pt x="49522" y="32451"/>
                  <a:pt x="49398" y="32327"/>
                </a:cubicBezTo>
                <a:cubicBezTo>
                  <a:pt x="48682" y="31584"/>
                  <a:pt x="47780" y="31027"/>
                  <a:pt x="46772" y="30762"/>
                </a:cubicBezTo>
                <a:lnTo>
                  <a:pt x="46745" y="30762"/>
                </a:lnTo>
                <a:cubicBezTo>
                  <a:pt x="46851" y="30444"/>
                  <a:pt x="46984" y="30152"/>
                  <a:pt x="47117" y="29860"/>
                </a:cubicBezTo>
                <a:lnTo>
                  <a:pt x="48019" y="30205"/>
                </a:lnTo>
                <a:cubicBezTo>
                  <a:pt x="48033" y="30209"/>
                  <a:pt x="48046" y="30211"/>
                  <a:pt x="48059" y="30211"/>
                </a:cubicBezTo>
                <a:cubicBezTo>
                  <a:pt x="48215" y="30211"/>
                  <a:pt x="48270" y="29934"/>
                  <a:pt x="48098" y="29860"/>
                </a:cubicBezTo>
                <a:lnTo>
                  <a:pt x="47302" y="29568"/>
                </a:lnTo>
                <a:cubicBezTo>
                  <a:pt x="47435" y="29329"/>
                  <a:pt x="47568" y="29144"/>
                  <a:pt x="47727" y="28931"/>
                </a:cubicBezTo>
                <a:cubicBezTo>
                  <a:pt x="47829" y="28809"/>
                  <a:pt x="47727" y="28640"/>
                  <a:pt x="47603" y="28640"/>
                </a:cubicBezTo>
                <a:cubicBezTo>
                  <a:pt x="47565" y="28640"/>
                  <a:pt x="47525" y="28656"/>
                  <a:pt x="47488" y="28693"/>
                </a:cubicBezTo>
                <a:cubicBezTo>
                  <a:pt x="46692" y="29674"/>
                  <a:pt x="46321" y="30842"/>
                  <a:pt x="46056" y="32035"/>
                </a:cubicBezTo>
                <a:cubicBezTo>
                  <a:pt x="46056" y="32089"/>
                  <a:pt x="46029" y="32142"/>
                  <a:pt x="46002" y="32195"/>
                </a:cubicBezTo>
                <a:cubicBezTo>
                  <a:pt x="46002" y="32221"/>
                  <a:pt x="46002" y="32248"/>
                  <a:pt x="46002" y="32274"/>
                </a:cubicBezTo>
                <a:cubicBezTo>
                  <a:pt x="45790" y="33309"/>
                  <a:pt x="45551" y="34370"/>
                  <a:pt x="46029" y="35378"/>
                </a:cubicBezTo>
                <a:lnTo>
                  <a:pt x="46002" y="35378"/>
                </a:lnTo>
                <a:cubicBezTo>
                  <a:pt x="45711" y="35405"/>
                  <a:pt x="45419" y="35431"/>
                  <a:pt x="45127" y="35484"/>
                </a:cubicBezTo>
                <a:cubicBezTo>
                  <a:pt x="44782" y="34211"/>
                  <a:pt x="44968" y="32937"/>
                  <a:pt x="45339" y="31691"/>
                </a:cubicBezTo>
                <a:cubicBezTo>
                  <a:pt x="45684" y="30550"/>
                  <a:pt x="46082" y="29303"/>
                  <a:pt x="46931" y="28454"/>
                </a:cubicBezTo>
                <a:cubicBezTo>
                  <a:pt x="47011" y="28401"/>
                  <a:pt x="47011" y="28295"/>
                  <a:pt x="46931" y="28242"/>
                </a:cubicBezTo>
                <a:close/>
                <a:moveTo>
                  <a:pt x="46082" y="33601"/>
                </a:moveTo>
                <a:lnTo>
                  <a:pt x="46082" y="33601"/>
                </a:lnTo>
                <a:cubicBezTo>
                  <a:pt x="46560" y="33760"/>
                  <a:pt x="47037" y="33946"/>
                  <a:pt x="47488" y="34211"/>
                </a:cubicBezTo>
                <a:cubicBezTo>
                  <a:pt x="46984" y="34662"/>
                  <a:pt x="46533" y="35139"/>
                  <a:pt x="46135" y="35643"/>
                </a:cubicBezTo>
                <a:cubicBezTo>
                  <a:pt x="46135" y="35599"/>
                  <a:pt x="46135" y="35555"/>
                  <a:pt x="46135" y="35511"/>
                </a:cubicBezTo>
                <a:cubicBezTo>
                  <a:pt x="46268" y="35511"/>
                  <a:pt x="46374" y="35378"/>
                  <a:pt x="46321" y="35246"/>
                </a:cubicBezTo>
                <a:cubicBezTo>
                  <a:pt x="46082" y="34741"/>
                  <a:pt x="46002" y="34158"/>
                  <a:pt x="46082" y="33601"/>
                </a:cubicBezTo>
                <a:close/>
                <a:moveTo>
                  <a:pt x="45817" y="27897"/>
                </a:moveTo>
                <a:cubicBezTo>
                  <a:pt x="46162" y="27950"/>
                  <a:pt x="46480" y="28056"/>
                  <a:pt x="46772" y="28189"/>
                </a:cubicBezTo>
                <a:cubicBezTo>
                  <a:pt x="46745" y="28189"/>
                  <a:pt x="46692" y="28215"/>
                  <a:pt x="46666" y="28242"/>
                </a:cubicBezTo>
                <a:cubicBezTo>
                  <a:pt x="45764" y="29117"/>
                  <a:pt x="45339" y="30444"/>
                  <a:pt x="44994" y="31638"/>
                </a:cubicBezTo>
                <a:cubicBezTo>
                  <a:pt x="44543" y="32884"/>
                  <a:pt x="44464" y="34264"/>
                  <a:pt x="44782" y="35564"/>
                </a:cubicBezTo>
                <a:cubicBezTo>
                  <a:pt x="44570" y="35590"/>
                  <a:pt x="44358" y="35643"/>
                  <a:pt x="44145" y="35697"/>
                </a:cubicBezTo>
                <a:cubicBezTo>
                  <a:pt x="44145" y="35670"/>
                  <a:pt x="44145" y="35670"/>
                  <a:pt x="44145" y="35643"/>
                </a:cubicBezTo>
                <a:cubicBezTo>
                  <a:pt x="43694" y="32991"/>
                  <a:pt x="44278" y="30258"/>
                  <a:pt x="45843" y="28056"/>
                </a:cubicBezTo>
                <a:lnTo>
                  <a:pt x="45817" y="28056"/>
                </a:lnTo>
                <a:cubicBezTo>
                  <a:pt x="45870" y="28003"/>
                  <a:pt x="45870" y="27923"/>
                  <a:pt x="45817" y="27897"/>
                </a:cubicBezTo>
                <a:close/>
                <a:moveTo>
                  <a:pt x="43801" y="32380"/>
                </a:moveTo>
                <a:cubicBezTo>
                  <a:pt x="43641" y="33495"/>
                  <a:pt x="43668" y="34635"/>
                  <a:pt x="43854" y="35750"/>
                </a:cubicBezTo>
                <a:cubicBezTo>
                  <a:pt x="43854" y="35750"/>
                  <a:pt x="43880" y="35776"/>
                  <a:pt x="43880" y="35803"/>
                </a:cubicBezTo>
                <a:cubicBezTo>
                  <a:pt x="43456" y="35909"/>
                  <a:pt x="43058" y="36068"/>
                  <a:pt x="42660" y="36227"/>
                </a:cubicBezTo>
                <a:lnTo>
                  <a:pt x="42235" y="35882"/>
                </a:lnTo>
                <a:cubicBezTo>
                  <a:pt x="42235" y="35856"/>
                  <a:pt x="42262" y="35829"/>
                  <a:pt x="42262" y="35803"/>
                </a:cubicBezTo>
                <a:cubicBezTo>
                  <a:pt x="42315" y="35590"/>
                  <a:pt x="42448" y="35431"/>
                  <a:pt x="42607" y="35325"/>
                </a:cubicBezTo>
                <a:cubicBezTo>
                  <a:pt x="42738" y="35216"/>
                  <a:pt x="42653" y="35000"/>
                  <a:pt x="42531" y="35000"/>
                </a:cubicBezTo>
                <a:cubicBezTo>
                  <a:pt x="42504" y="35000"/>
                  <a:pt x="42476" y="35010"/>
                  <a:pt x="42448" y="35033"/>
                </a:cubicBezTo>
                <a:cubicBezTo>
                  <a:pt x="42209" y="35166"/>
                  <a:pt x="42023" y="35405"/>
                  <a:pt x="41970" y="35670"/>
                </a:cubicBezTo>
                <a:cubicBezTo>
                  <a:pt x="41784" y="35537"/>
                  <a:pt x="41599" y="35405"/>
                  <a:pt x="41413" y="35272"/>
                </a:cubicBezTo>
                <a:cubicBezTo>
                  <a:pt x="41890" y="34105"/>
                  <a:pt x="42739" y="33097"/>
                  <a:pt x="43801" y="32380"/>
                </a:cubicBezTo>
                <a:close/>
                <a:moveTo>
                  <a:pt x="29156" y="33680"/>
                </a:moveTo>
                <a:cubicBezTo>
                  <a:pt x="29156" y="33733"/>
                  <a:pt x="29183" y="33786"/>
                  <a:pt x="29236" y="33813"/>
                </a:cubicBezTo>
                <a:cubicBezTo>
                  <a:pt x="29687" y="34131"/>
                  <a:pt x="30085" y="34529"/>
                  <a:pt x="30403" y="35007"/>
                </a:cubicBezTo>
                <a:cubicBezTo>
                  <a:pt x="30423" y="35046"/>
                  <a:pt x="30456" y="35070"/>
                  <a:pt x="30504" y="35070"/>
                </a:cubicBezTo>
                <a:cubicBezTo>
                  <a:pt x="30522" y="35070"/>
                  <a:pt x="30541" y="35067"/>
                  <a:pt x="30562" y="35060"/>
                </a:cubicBezTo>
                <a:lnTo>
                  <a:pt x="30562" y="35060"/>
                </a:lnTo>
                <a:cubicBezTo>
                  <a:pt x="30058" y="35325"/>
                  <a:pt x="29581" y="35590"/>
                  <a:pt x="29103" y="35909"/>
                </a:cubicBezTo>
                <a:lnTo>
                  <a:pt x="28997" y="35803"/>
                </a:lnTo>
                <a:cubicBezTo>
                  <a:pt x="28960" y="35766"/>
                  <a:pt x="28920" y="35750"/>
                  <a:pt x="28882" y="35750"/>
                </a:cubicBezTo>
                <a:cubicBezTo>
                  <a:pt x="28758" y="35750"/>
                  <a:pt x="28656" y="35919"/>
                  <a:pt x="28758" y="36041"/>
                </a:cubicBezTo>
                <a:lnTo>
                  <a:pt x="28838" y="36094"/>
                </a:lnTo>
                <a:cubicBezTo>
                  <a:pt x="28413" y="36386"/>
                  <a:pt x="28015" y="36731"/>
                  <a:pt x="27617" y="37103"/>
                </a:cubicBezTo>
                <a:lnTo>
                  <a:pt x="26052" y="34715"/>
                </a:lnTo>
                <a:lnTo>
                  <a:pt x="27087" y="34397"/>
                </a:lnTo>
                <a:cubicBezTo>
                  <a:pt x="27113" y="34397"/>
                  <a:pt x="27113" y="34423"/>
                  <a:pt x="27140" y="34423"/>
                </a:cubicBezTo>
                <a:lnTo>
                  <a:pt x="27830" y="35060"/>
                </a:lnTo>
                <a:cubicBezTo>
                  <a:pt x="27868" y="35087"/>
                  <a:pt x="27907" y="35099"/>
                  <a:pt x="27944" y="35099"/>
                </a:cubicBezTo>
                <a:cubicBezTo>
                  <a:pt x="28087" y="35099"/>
                  <a:pt x="28195" y="34926"/>
                  <a:pt x="28068" y="34821"/>
                </a:cubicBezTo>
                <a:lnTo>
                  <a:pt x="27458" y="34264"/>
                </a:lnTo>
                <a:cubicBezTo>
                  <a:pt x="28015" y="34078"/>
                  <a:pt x="28573" y="33893"/>
                  <a:pt x="29156" y="33680"/>
                </a:cubicBezTo>
                <a:close/>
                <a:moveTo>
                  <a:pt x="51786" y="34609"/>
                </a:moveTo>
                <a:lnTo>
                  <a:pt x="51786" y="34609"/>
                </a:lnTo>
                <a:cubicBezTo>
                  <a:pt x="50804" y="35564"/>
                  <a:pt x="49717" y="36439"/>
                  <a:pt x="48549" y="37182"/>
                </a:cubicBezTo>
                <a:cubicBezTo>
                  <a:pt x="48947" y="36466"/>
                  <a:pt x="49664" y="35988"/>
                  <a:pt x="50327" y="35511"/>
                </a:cubicBezTo>
                <a:cubicBezTo>
                  <a:pt x="50804" y="35192"/>
                  <a:pt x="51308" y="34901"/>
                  <a:pt x="51786" y="34609"/>
                </a:cubicBezTo>
                <a:close/>
                <a:moveTo>
                  <a:pt x="25734" y="34848"/>
                </a:moveTo>
                <a:lnTo>
                  <a:pt x="27405" y="37368"/>
                </a:lnTo>
                <a:cubicBezTo>
                  <a:pt x="27405" y="37368"/>
                  <a:pt x="27405" y="37394"/>
                  <a:pt x="27405" y="37421"/>
                </a:cubicBezTo>
                <a:cubicBezTo>
                  <a:pt x="26371" y="36784"/>
                  <a:pt x="25389" y="36041"/>
                  <a:pt x="24460" y="35246"/>
                </a:cubicBezTo>
                <a:cubicBezTo>
                  <a:pt x="24885" y="35113"/>
                  <a:pt x="25309" y="34980"/>
                  <a:pt x="25734" y="34848"/>
                </a:cubicBezTo>
                <a:close/>
                <a:moveTo>
                  <a:pt x="53484" y="32699"/>
                </a:moveTo>
                <a:lnTo>
                  <a:pt x="53484" y="32699"/>
                </a:lnTo>
                <a:cubicBezTo>
                  <a:pt x="53165" y="33123"/>
                  <a:pt x="52821" y="33521"/>
                  <a:pt x="52476" y="33893"/>
                </a:cubicBezTo>
                <a:cubicBezTo>
                  <a:pt x="52449" y="33879"/>
                  <a:pt x="52423" y="33873"/>
                  <a:pt x="52399" y="33873"/>
                </a:cubicBezTo>
                <a:cubicBezTo>
                  <a:pt x="52376" y="33873"/>
                  <a:pt x="52356" y="33879"/>
                  <a:pt x="52343" y="33893"/>
                </a:cubicBezTo>
                <a:cubicBezTo>
                  <a:pt x="51415" y="34397"/>
                  <a:pt x="50513" y="34980"/>
                  <a:pt x="49690" y="35590"/>
                </a:cubicBezTo>
                <a:cubicBezTo>
                  <a:pt x="49053" y="36068"/>
                  <a:pt x="48470" y="36519"/>
                  <a:pt x="48151" y="37235"/>
                </a:cubicBezTo>
                <a:cubicBezTo>
                  <a:pt x="48125" y="37288"/>
                  <a:pt x="48125" y="37368"/>
                  <a:pt x="48178" y="37421"/>
                </a:cubicBezTo>
                <a:cubicBezTo>
                  <a:pt x="47515" y="37819"/>
                  <a:pt x="46851" y="38164"/>
                  <a:pt x="46135" y="38482"/>
                </a:cubicBezTo>
                <a:cubicBezTo>
                  <a:pt x="47833" y="35750"/>
                  <a:pt x="50433" y="33707"/>
                  <a:pt x="53484" y="32699"/>
                </a:cubicBezTo>
                <a:close/>
                <a:moveTo>
                  <a:pt x="70540" y="4458"/>
                </a:moveTo>
                <a:cubicBezTo>
                  <a:pt x="73080" y="4458"/>
                  <a:pt x="74659" y="4959"/>
                  <a:pt x="75079" y="5957"/>
                </a:cubicBezTo>
                <a:cubicBezTo>
                  <a:pt x="75875" y="7787"/>
                  <a:pt x="72718" y="11236"/>
                  <a:pt x="66510" y="15454"/>
                </a:cubicBezTo>
                <a:lnTo>
                  <a:pt x="66483" y="15454"/>
                </a:lnTo>
                <a:cubicBezTo>
                  <a:pt x="61735" y="18665"/>
                  <a:pt x="55553" y="22087"/>
                  <a:pt x="48655" y="25350"/>
                </a:cubicBezTo>
                <a:cubicBezTo>
                  <a:pt x="48641" y="25345"/>
                  <a:pt x="48627" y="25343"/>
                  <a:pt x="48613" y="25343"/>
                </a:cubicBezTo>
                <a:cubicBezTo>
                  <a:pt x="48549" y="25343"/>
                  <a:pt x="48492" y="25391"/>
                  <a:pt x="48470" y="25456"/>
                </a:cubicBezTo>
                <a:cubicBezTo>
                  <a:pt x="47037" y="26119"/>
                  <a:pt x="45605" y="26783"/>
                  <a:pt x="44119" y="27446"/>
                </a:cubicBezTo>
                <a:cubicBezTo>
                  <a:pt x="44092" y="27446"/>
                  <a:pt x="44066" y="27446"/>
                  <a:pt x="44066" y="27472"/>
                </a:cubicBezTo>
                <a:lnTo>
                  <a:pt x="42527" y="28136"/>
                </a:lnTo>
                <a:lnTo>
                  <a:pt x="41307" y="28640"/>
                </a:lnTo>
                <a:cubicBezTo>
                  <a:pt x="31464" y="32831"/>
                  <a:pt x="21887" y="36015"/>
                  <a:pt x="14326" y="37607"/>
                </a:cubicBezTo>
                <a:cubicBezTo>
                  <a:pt x="10984" y="38306"/>
                  <a:pt x="8197" y="38655"/>
                  <a:pt x="6075" y="38655"/>
                </a:cubicBezTo>
                <a:cubicBezTo>
                  <a:pt x="3532" y="38655"/>
                  <a:pt x="1946" y="38154"/>
                  <a:pt x="1512" y="37156"/>
                </a:cubicBezTo>
                <a:cubicBezTo>
                  <a:pt x="743" y="35325"/>
                  <a:pt x="3874" y="31850"/>
                  <a:pt x="10108" y="27658"/>
                </a:cubicBezTo>
                <a:cubicBezTo>
                  <a:pt x="12336" y="26146"/>
                  <a:pt x="14857" y="24607"/>
                  <a:pt x="17616" y="23042"/>
                </a:cubicBezTo>
                <a:cubicBezTo>
                  <a:pt x="17642" y="23254"/>
                  <a:pt x="17695" y="23466"/>
                  <a:pt x="17722" y="23679"/>
                </a:cubicBezTo>
                <a:cubicBezTo>
                  <a:pt x="13583" y="26730"/>
                  <a:pt x="11408" y="29489"/>
                  <a:pt x="12151" y="31213"/>
                </a:cubicBezTo>
                <a:cubicBezTo>
                  <a:pt x="12638" y="32353"/>
                  <a:pt x="14299" y="32897"/>
                  <a:pt x="16819" y="32897"/>
                </a:cubicBezTo>
                <a:cubicBezTo>
                  <a:pt x="21980" y="32897"/>
                  <a:pt x="30743" y="30617"/>
                  <a:pt x="40405" y="26517"/>
                </a:cubicBezTo>
                <a:cubicBezTo>
                  <a:pt x="54784" y="20416"/>
                  <a:pt x="64892" y="12934"/>
                  <a:pt x="63406" y="9459"/>
                </a:cubicBezTo>
                <a:cubicBezTo>
                  <a:pt x="62938" y="8331"/>
                  <a:pt x="61290" y="7794"/>
                  <a:pt x="58782" y="7794"/>
                </a:cubicBezTo>
                <a:cubicBezTo>
                  <a:pt x="57454" y="7794"/>
                  <a:pt x="55884" y="7945"/>
                  <a:pt x="54121" y="8238"/>
                </a:cubicBezTo>
                <a:cubicBezTo>
                  <a:pt x="54014" y="8053"/>
                  <a:pt x="53882" y="7894"/>
                  <a:pt x="53749" y="7734"/>
                </a:cubicBezTo>
                <a:cubicBezTo>
                  <a:pt x="56773" y="6806"/>
                  <a:pt x="59665" y="6063"/>
                  <a:pt x="62292" y="5506"/>
                </a:cubicBezTo>
                <a:cubicBezTo>
                  <a:pt x="65633" y="4806"/>
                  <a:pt x="68421" y="4458"/>
                  <a:pt x="70540" y="4458"/>
                </a:cubicBezTo>
                <a:close/>
                <a:moveTo>
                  <a:pt x="57782" y="21052"/>
                </a:moveTo>
                <a:lnTo>
                  <a:pt x="57782" y="21052"/>
                </a:lnTo>
                <a:cubicBezTo>
                  <a:pt x="57729" y="21742"/>
                  <a:pt x="57675" y="22352"/>
                  <a:pt x="57596" y="22989"/>
                </a:cubicBezTo>
                <a:cubicBezTo>
                  <a:pt x="57582" y="22982"/>
                  <a:pt x="57567" y="22978"/>
                  <a:pt x="57554" y="22978"/>
                </a:cubicBezTo>
                <a:cubicBezTo>
                  <a:pt x="57516" y="22978"/>
                  <a:pt x="57483" y="23003"/>
                  <a:pt x="57463" y="23042"/>
                </a:cubicBezTo>
                <a:cubicBezTo>
                  <a:pt x="56296" y="24475"/>
                  <a:pt x="55792" y="26358"/>
                  <a:pt x="56031" y="28189"/>
                </a:cubicBezTo>
                <a:cubicBezTo>
                  <a:pt x="56031" y="28242"/>
                  <a:pt x="56057" y="28268"/>
                  <a:pt x="56110" y="28321"/>
                </a:cubicBezTo>
                <a:cubicBezTo>
                  <a:pt x="55925" y="28719"/>
                  <a:pt x="55739" y="29091"/>
                  <a:pt x="55553" y="29489"/>
                </a:cubicBezTo>
                <a:cubicBezTo>
                  <a:pt x="55261" y="28427"/>
                  <a:pt x="55155" y="27313"/>
                  <a:pt x="55288" y="26199"/>
                </a:cubicBezTo>
                <a:cubicBezTo>
                  <a:pt x="55288" y="26096"/>
                  <a:pt x="55213" y="26050"/>
                  <a:pt x="55134" y="26050"/>
                </a:cubicBezTo>
                <a:cubicBezTo>
                  <a:pt x="55048" y="26050"/>
                  <a:pt x="54957" y="26103"/>
                  <a:pt x="54943" y="26199"/>
                </a:cubicBezTo>
                <a:cubicBezTo>
                  <a:pt x="54837" y="27366"/>
                  <a:pt x="54916" y="28534"/>
                  <a:pt x="55235" y="29648"/>
                </a:cubicBezTo>
                <a:cubicBezTo>
                  <a:pt x="55257" y="29713"/>
                  <a:pt x="55296" y="29761"/>
                  <a:pt x="55354" y="29761"/>
                </a:cubicBezTo>
                <a:cubicBezTo>
                  <a:pt x="55367" y="29761"/>
                  <a:pt x="55380" y="29759"/>
                  <a:pt x="55394" y="29754"/>
                </a:cubicBezTo>
                <a:lnTo>
                  <a:pt x="55394" y="29754"/>
                </a:lnTo>
                <a:cubicBezTo>
                  <a:pt x="54916" y="30656"/>
                  <a:pt x="54386" y="31505"/>
                  <a:pt x="53776" y="32327"/>
                </a:cubicBezTo>
                <a:cubicBezTo>
                  <a:pt x="53749" y="32301"/>
                  <a:pt x="53696" y="32301"/>
                  <a:pt x="53643" y="32301"/>
                </a:cubicBezTo>
                <a:cubicBezTo>
                  <a:pt x="50380" y="33309"/>
                  <a:pt x="47594" y="35458"/>
                  <a:pt x="45817" y="38403"/>
                </a:cubicBezTo>
                <a:cubicBezTo>
                  <a:pt x="45764" y="38482"/>
                  <a:pt x="45790" y="38562"/>
                  <a:pt x="45896" y="38615"/>
                </a:cubicBezTo>
                <a:lnTo>
                  <a:pt x="45605" y="38747"/>
                </a:lnTo>
                <a:cubicBezTo>
                  <a:pt x="45313" y="38854"/>
                  <a:pt x="45021" y="38960"/>
                  <a:pt x="44729" y="39066"/>
                </a:cubicBezTo>
                <a:cubicBezTo>
                  <a:pt x="45207" y="36784"/>
                  <a:pt x="46984" y="34874"/>
                  <a:pt x="48788" y="33495"/>
                </a:cubicBezTo>
                <a:cubicBezTo>
                  <a:pt x="50513" y="32195"/>
                  <a:pt x="52502" y="31293"/>
                  <a:pt x="54625" y="30842"/>
                </a:cubicBezTo>
                <a:cubicBezTo>
                  <a:pt x="54704" y="30842"/>
                  <a:pt x="54757" y="30762"/>
                  <a:pt x="54731" y="30682"/>
                </a:cubicBezTo>
                <a:cubicBezTo>
                  <a:pt x="54837" y="30629"/>
                  <a:pt x="54890" y="30523"/>
                  <a:pt x="54837" y="30417"/>
                </a:cubicBezTo>
                <a:cubicBezTo>
                  <a:pt x="54200" y="29038"/>
                  <a:pt x="53988" y="27499"/>
                  <a:pt x="54174" y="25960"/>
                </a:cubicBezTo>
                <a:cubicBezTo>
                  <a:pt x="54195" y="25851"/>
                  <a:pt x="54110" y="25761"/>
                  <a:pt x="54006" y="25761"/>
                </a:cubicBezTo>
                <a:cubicBezTo>
                  <a:pt x="53983" y="25761"/>
                  <a:pt x="53959" y="25765"/>
                  <a:pt x="53935" y="25774"/>
                </a:cubicBezTo>
                <a:cubicBezTo>
                  <a:pt x="53935" y="25670"/>
                  <a:pt x="53853" y="25599"/>
                  <a:pt x="53766" y="25599"/>
                </a:cubicBezTo>
                <a:cubicBezTo>
                  <a:pt x="53743" y="25599"/>
                  <a:pt x="53719" y="25604"/>
                  <a:pt x="53696" y="25615"/>
                </a:cubicBezTo>
                <a:cubicBezTo>
                  <a:pt x="53431" y="25774"/>
                  <a:pt x="53192" y="25987"/>
                  <a:pt x="53033" y="26252"/>
                </a:cubicBezTo>
                <a:cubicBezTo>
                  <a:pt x="52960" y="26379"/>
                  <a:pt x="53074" y="26494"/>
                  <a:pt x="53187" y="26494"/>
                </a:cubicBezTo>
                <a:cubicBezTo>
                  <a:pt x="53239" y="26494"/>
                  <a:pt x="53291" y="26470"/>
                  <a:pt x="53325" y="26411"/>
                </a:cubicBezTo>
                <a:cubicBezTo>
                  <a:pt x="53457" y="26199"/>
                  <a:pt x="53643" y="26040"/>
                  <a:pt x="53855" y="25907"/>
                </a:cubicBezTo>
                <a:lnTo>
                  <a:pt x="53855" y="25907"/>
                </a:lnTo>
                <a:cubicBezTo>
                  <a:pt x="53776" y="26517"/>
                  <a:pt x="53749" y="27127"/>
                  <a:pt x="53802" y="27738"/>
                </a:cubicBezTo>
                <a:cubicBezTo>
                  <a:pt x="53773" y="27694"/>
                  <a:pt x="53728" y="27674"/>
                  <a:pt x="53680" y="27674"/>
                </a:cubicBezTo>
                <a:cubicBezTo>
                  <a:pt x="53640" y="27674"/>
                  <a:pt x="53599" y="27687"/>
                  <a:pt x="53563" y="27711"/>
                </a:cubicBezTo>
                <a:cubicBezTo>
                  <a:pt x="52900" y="28321"/>
                  <a:pt x="52423" y="29091"/>
                  <a:pt x="52157" y="29940"/>
                </a:cubicBezTo>
                <a:lnTo>
                  <a:pt x="52157" y="29966"/>
                </a:lnTo>
                <a:cubicBezTo>
                  <a:pt x="52051" y="29621"/>
                  <a:pt x="51945" y="29250"/>
                  <a:pt x="51786" y="28905"/>
                </a:cubicBezTo>
                <a:cubicBezTo>
                  <a:pt x="51945" y="28401"/>
                  <a:pt x="52157" y="27897"/>
                  <a:pt x="52423" y="27419"/>
                </a:cubicBezTo>
                <a:cubicBezTo>
                  <a:pt x="52495" y="27292"/>
                  <a:pt x="52381" y="27177"/>
                  <a:pt x="52268" y="27177"/>
                </a:cubicBezTo>
                <a:cubicBezTo>
                  <a:pt x="52216" y="27177"/>
                  <a:pt x="52164" y="27202"/>
                  <a:pt x="52131" y="27260"/>
                </a:cubicBezTo>
                <a:cubicBezTo>
                  <a:pt x="51919" y="27658"/>
                  <a:pt x="51733" y="28056"/>
                  <a:pt x="51600" y="28454"/>
                </a:cubicBezTo>
                <a:cubicBezTo>
                  <a:pt x="51388" y="28029"/>
                  <a:pt x="51149" y="27605"/>
                  <a:pt x="50884" y="27234"/>
                </a:cubicBezTo>
                <a:lnTo>
                  <a:pt x="50884" y="27234"/>
                </a:lnTo>
                <a:cubicBezTo>
                  <a:pt x="50905" y="27248"/>
                  <a:pt x="50930" y="27254"/>
                  <a:pt x="50956" y="27254"/>
                </a:cubicBezTo>
                <a:cubicBezTo>
                  <a:pt x="51027" y="27254"/>
                  <a:pt x="51103" y="27205"/>
                  <a:pt x="51123" y="27127"/>
                </a:cubicBezTo>
                <a:cubicBezTo>
                  <a:pt x="51229" y="26570"/>
                  <a:pt x="51494" y="26040"/>
                  <a:pt x="51892" y="25615"/>
                </a:cubicBezTo>
                <a:cubicBezTo>
                  <a:pt x="51892" y="25589"/>
                  <a:pt x="51919" y="25562"/>
                  <a:pt x="51919" y="25509"/>
                </a:cubicBezTo>
                <a:lnTo>
                  <a:pt x="51998" y="25536"/>
                </a:lnTo>
                <a:cubicBezTo>
                  <a:pt x="52014" y="25540"/>
                  <a:pt x="52030" y="25542"/>
                  <a:pt x="52044" y="25542"/>
                </a:cubicBezTo>
                <a:cubicBezTo>
                  <a:pt x="52221" y="25542"/>
                  <a:pt x="52274" y="25266"/>
                  <a:pt x="52078" y="25217"/>
                </a:cubicBezTo>
                <a:cubicBezTo>
                  <a:pt x="51494" y="25032"/>
                  <a:pt x="50884" y="24926"/>
                  <a:pt x="50274" y="24926"/>
                </a:cubicBezTo>
                <a:cubicBezTo>
                  <a:pt x="51123" y="24501"/>
                  <a:pt x="51972" y="24077"/>
                  <a:pt x="52821" y="23652"/>
                </a:cubicBezTo>
                <a:cubicBezTo>
                  <a:pt x="52847" y="23705"/>
                  <a:pt x="52874" y="23732"/>
                  <a:pt x="52900" y="23732"/>
                </a:cubicBezTo>
                <a:lnTo>
                  <a:pt x="54094" y="24050"/>
                </a:lnTo>
                <a:cubicBezTo>
                  <a:pt x="54063" y="24175"/>
                  <a:pt x="54170" y="24254"/>
                  <a:pt x="54274" y="24254"/>
                </a:cubicBezTo>
                <a:cubicBezTo>
                  <a:pt x="54347" y="24254"/>
                  <a:pt x="54417" y="24217"/>
                  <a:pt x="54439" y="24130"/>
                </a:cubicBezTo>
                <a:cubicBezTo>
                  <a:pt x="54598" y="23546"/>
                  <a:pt x="54837" y="22989"/>
                  <a:pt x="55155" y="22511"/>
                </a:cubicBezTo>
                <a:cubicBezTo>
                  <a:pt x="55182" y="22485"/>
                  <a:pt x="55182" y="22458"/>
                  <a:pt x="55182" y="22458"/>
                </a:cubicBezTo>
                <a:cubicBezTo>
                  <a:pt x="55712" y="22166"/>
                  <a:pt x="56243" y="21901"/>
                  <a:pt x="56773" y="21609"/>
                </a:cubicBezTo>
                <a:lnTo>
                  <a:pt x="56773" y="21609"/>
                </a:lnTo>
                <a:cubicBezTo>
                  <a:pt x="56243" y="22246"/>
                  <a:pt x="55845" y="22962"/>
                  <a:pt x="55553" y="23732"/>
                </a:cubicBezTo>
                <a:cubicBezTo>
                  <a:pt x="55505" y="23844"/>
                  <a:pt x="55602" y="23917"/>
                  <a:pt x="55703" y="23917"/>
                </a:cubicBezTo>
                <a:cubicBezTo>
                  <a:pt x="55771" y="23917"/>
                  <a:pt x="55840" y="23885"/>
                  <a:pt x="55871" y="23811"/>
                </a:cubicBezTo>
                <a:cubicBezTo>
                  <a:pt x="56190" y="22989"/>
                  <a:pt x="56614" y="22246"/>
                  <a:pt x="57198" y="21609"/>
                </a:cubicBezTo>
                <a:cubicBezTo>
                  <a:pt x="57251" y="21556"/>
                  <a:pt x="57251" y="21450"/>
                  <a:pt x="57198" y="21397"/>
                </a:cubicBezTo>
                <a:lnTo>
                  <a:pt x="57782" y="21052"/>
                </a:lnTo>
                <a:close/>
                <a:moveTo>
                  <a:pt x="38388" y="30231"/>
                </a:moveTo>
                <a:cubicBezTo>
                  <a:pt x="38415" y="31346"/>
                  <a:pt x="38680" y="32433"/>
                  <a:pt x="39184" y="33415"/>
                </a:cubicBezTo>
                <a:cubicBezTo>
                  <a:pt x="39131" y="33654"/>
                  <a:pt x="39105" y="33893"/>
                  <a:pt x="39078" y="34131"/>
                </a:cubicBezTo>
                <a:cubicBezTo>
                  <a:pt x="38760" y="33999"/>
                  <a:pt x="38442" y="33946"/>
                  <a:pt x="38097" y="33893"/>
                </a:cubicBezTo>
                <a:cubicBezTo>
                  <a:pt x="38097" y="33866"/>
                  <a:pt x="38097" y="33839"/>
                  <a:pt x="38097" y="33813"/>
                </a:cubicBezTo>
                <a:cubicBezTo>
                  <a:pt x="37937" y="33362"/>
                  <a:pt x="37858" y="32911"/>
                  <a:pt x="37831" y="32433"/>
                </a:cubicBezTo>
                <a:cubicBezTo>
                  <a:pt x="37831" y="32327"/>
                  <a:pt x="37752" y="32274"/>
                  <a:pt x="37672" y="32274"/>
                </a:cubicBezTo>
                <a:cubicBezTo>
                  <a:pt x="37593" y="32274"/>
                  <a:pt x="37513" y="32327"/>
                  <a:pt x="37513" y="32433"/>
                </a:cubicBezTo>
                <a:lnTo>
                  <a:pt x="37513" y="32646"/>
                </a:lnTo>
                <a:cubicBezTo>
                  <a:pt x="37486" y="32619"/>
                  <a:pt x="37447" y="32606"/>
                  <a:pt x="37407" y="32606"/>
                </a:cubicBezTo>
                <a:cubicBezTo>
                  <a:pt x="37367" y="32606"/>
                  <a:pt x="37327" y="32619"/>
                  <a:pt x="37301" y="32646"/>
                </a:cubicBezTo>
                <a:cubicBezTo>
                  <a:pt x="37009" y="32911"/>
                  <a:pt x="36850" y="33282"/>
                  <a:pt x="36823" y="33654"/>
                </a:cubicBezTo>
                <a:cubicBezTo>
                  <a:pt x="36823" y="33760"/>
                  <a:pt x="36909" y="33813"/>
                  <a:pt x="36996" y="33813"/>
                </a:cubicBezTo>
                <a:cubicBezTo>
                  <a:pt x="37082" y="33813"/>
                  <a:pt x="37168" y="33760"/>
                  <a:pt x="37168" y="33654"/>
                </a:cubicBezTo>
                <a:cubicBezTo>
                  <a:pt x="37168" y="33362"/>
                  <a:pt x="37301" y="33070"/>
                  <a:pt x="37540" y="32884"/>
                </a:cubicBezTo>
                <a:cubicBezTo>
                  <a:pt x="37566" y="33203"/>
                  <a:pt x="37646" y="33521"/>
                  <a:pt x="37752" y="33839"/>
                </a:cubicBezTo>
                <a:cubicBezTo>
                  <a:pt x="37646" y="33839"/>
                  <a:pt x="37513" y="33813"/>
                  <a:pt x="37407" y="33813"/>
                </a:cubicBezTo>
                <a:cubicBezTo>
                  <a:pt x="37195" y="33813"/>
                  <a:pt x="37195" y="34131"/>
                  <a:pt x="37407" y="34131"/>
                </a:cubicBezTo>
                <a:cubicBezTo>
                  <a:pt x="38282" y="34158"/>
                  <a:pt x="39158" y="34397"/>
                  <a:pt x="39980" y="34795"/>
                </a:cubicBezTo>
                <a:cubicBezTo>
                  <a:pt x="40007" y="34848"/>
                  <a:pt x="40060" y="34874"/>
                  <a:pt x="40113" y="34874"/>
                </a:cubicBezTo>
                <a:cubicBezTo>
                  <a:pt x="40882" y="35299"/>
                  <a:pt x="41625" y="35803"/>
                  <a:pt x="42315" y="36360"/>
                </a:cubicBezTo>
                <a:cubicBezTo>
                  <a:pt x="42050" y="36492"/>
                  <a:pt x="41784" y="36652"/>
                  <a:pt x="41546" y="36784"/>
                </a:cubicBezTo>
                <a:lnTo>
                  <a:pt x="41386" y="36890"/>
                </a:lnTo>
                <a:cubicBezTo>
                  <a:pt x="41466" y="36811"/>
                  <a:pt x="41439" y="36678"/>
                  <a:pt x="41360" y="36625"/>
                </a:cubicBezTo>
                <a:cubicBezTo>
                  <a:pt x="39913" y="35584"/>
                  <a:pt x="38244" y="35212"/>
                  <a:pt x="36531" y="35212"/>
                </a:cubicBezTo>
                <a:cubicBezTo>
                  <a:pt x="35668" y="35212"/>
                  <a:pt x="34794" y="35307"/>
                  <a:pt x="33932" y="35458"/>
                </a:cubicBezTo>
                <a:cubicBezTo>
                  <a:pt x="33728" y="35509"/>
                  <a:pt x="33817" y="35804"/>
                  <a:pt x="34013" y="35804"/>
                </a:cubicBezTo>
                <a:cubicBezTo>
                  <a:pt x="34021" y="35804"/>
                  <a:pt x="34029" y="35804"/>
                  <a:pt x="34038" y="35803"/>
                </a:cubicBezTo>
                <a:cubicBezTo>
                  <a:pt x="34873" y="35650"/>
                  <a:pt x="35721" y="35555"/>
                  <a:pt x="36559" y="35555"/>
                </a:cubicBezTo>
                <a:cubicBezTo>
                  <a:pt x="38196" y="35555"/>
                  <a:pt x="39797" y="35917"/>
                  <a:pt x="41201" y="36917"/>
                </a:cubicBezTo>
                <a:cubicBezTo>
                  <a:pt x="41219" y="36936"/>
                  <a:pt x="41238" y="36954"/>
                  <a:pt x="41266" y="36954"/>
                </a:cubicBezTo>
                <a:cubicBezTo>
                  <a:pt x="41278" y="36954"/>
                  <a:pt x="41291" y="36951"/>
                  <a:pt x="41307" y="36943"/>
                </a:cubicBezTo>
                <a:lnTo>
                  <a:pt x="41307" y="36943"/>
                </a:lnTo>
                <a:cubicBezTo>
                  <a:pt x="40962" y="37156"/>
                  <a:pt x="40670" y="37394"/>
                  <a:pt x="40352" y="37633"/>
                </a:cubicBezTo>
                <a:cubicBezTo>
                  <a:pt x="39741" y="37235"/>
                  <a:pt x="39025" y="37023"/>
                  <a:pt x="38282" y="36970"/>
                </a:cubicBezTo>
                <a:cubicBezTo>
                  <a:pt x="38274" y="36969"/>
                  <a:pt x="38266" y="36968"/>
                  <a:pt x="38258" y="36968"/>
                </a:cubicBezTo>
                <a:cubicBezTo>
                  <a:pt x="38064" y="36968"/>
                  <a:pt x="37999" y="37264"/>
                  <a:pt x="38203" y="37315"/>
                </a:cubicBezTo>
                <a:cubicBezTo>
                  <a:pt x="38866" y="37341"/>
                  <a:pt x="39529" y="37527"/>
                  <a:pt x="40113" y="37872"/>
                </a:cubicBezTo>
                <a:cubicBezTo>
                  <a:pt x="39821" y="38137"/>
                  <a:pt x="39556" y="38403"/>
                  <a:pt x="39317" y="38721"/>
                </a:cubicBezTo>
                <a:cubicBezTo>
                  <a:pt x="39317" y="38668"/>
                  <a:pt x="39317" y="38641"/>
                  <a:pt x="39290" y="38615"/>
                </a:cubicBezTo>
                <a:cubicBezTo>
                  <a:pt x="38711" y="37875"/>
                  <a:pt x="37574" y="37738"/>
                  <a:pt x="36583" y="37738"/>
                </a:cubicBezTo>
                <a:cubicBezTo>
                  <a:pt x="36259" y="37738"/>
                  <a:pt x="35951" y="37753"/>
                  <a:pt x="35682" y="37766"/>
                </a:cubicBezTo>
                <a:cubicBezTo>
                  <a:pt x="35444" y="37766"/>
                  <a:pt x="35444" y="38084"/>
                  <a:pt x="35682" y="38084"/>
                </a:cubicBezTo>
                <a:cubicBezTo>
                  <a:pt x="35930" y="38078"/>
                  <a:pt x="36216" y="38066"/>
                  <a:pt x="36517" y="38066"/>
                </a:cubicBezTo>
                <a:cubicBezTo>
                  <a:pt x="37443" y="38066"/>
                  <a:pt x="38511" y="38173"/>
                  <a:pt x="39052" y="38854"/>
                </a:cubicBezTo>
                <a:cubicBezTo>
                  <a:pt x="39070" y="38872"/>
                  <a:pt x="39103" y="38891"/>
                  <a:pt x="39138" y="38891"/>
                </a:cubicBezTo>
                <a:cubicBezTo>
                  <a:pt x="39153" y="38891"/>
                  <a:pt x="39169" y="38888"/>
                  <a:pt x="39184" y="38880"/>
                </a:cubicBezTo>
                <a:lnTo>
                  <a:pt x="39184" y="38880"/>
                </a:lnTo>
                <a:cubicBezTo>
                  <a:pt x="39131" y="38986"/>
                  <a:pt x="39078" y="39066"/>
                  <a:pt x="39025" y="39172"/>
                </a:cubicBezTo>
                <a:cubicBezTo>
                  <a:pt x="38999" y="39145"/>
                  <a:pt x="38972" y="39145"/>
                  <a:pt x="38946" y="39119"/>
                </a:cubicBezTo>
                <a:cubicBezTo>
                  <a:pt x="38569" y="39055"/>
                  <a:pt x="38190" y="39023"/>
                  <a:pt x="37813" y="39023"/>
                </a:cubicBezTo>
                <a:cubicBezTo>
                  <a:pt x="36626" y="39023"/>
                  <a:pt x="35456" y="39337"/>
                  <a:pt x="34409" y="39941"/>
                </a:cubicBezTo>
                <a:cubicBezTo>
                  <a:pt x="34383" y="39941"/>
                  <a:pt x="34356" y="39994"/>
                  <a:pt x="34356" y="40021"/>
                </a:cubicBezTo>
                <a:cubicBezTo>
                  <a:pt x="33719" y="39915"/>
                  <a:pt x="33109" y="39782"/>
                  <a:pt x="32499" y="39596"/>
                </a:cubicBezTo>
                <a:cubicBezTo>
                  <a:pt x="32764" y="39198"/>
                  <a:pt x="33136" y="38854"/>
                  <a:pt x="33587" y="38641"/>
                </a:cubicBezTo>
                <a:cubicBezTo>
                  <a:pt x="33749" y="38549"/>
                  <a:pt x="33648" y="38335"/>
                  <a:pt x="33496" y="38335"/>
                </a:cubicBezTo>
                <a:cubicBezTo>
                  <a:pt x="33474" y="38335"/>
                  <a:pt x="33451" y="38339"/>
                  <a:pt x="33427" y="38349"/>
                </a:cubicBezTo>
                <a:cubicBezTo>
                  <a:pt x="32897" y="38615"/>
                  <a:pt x="32472" y="39013"/>
                  <a:pt x="32154" y="39517"/>
                </a:cubicBezTo>
                <a:cubicBezTo>
                  <a:pt x="31517" y="39305"/>
                  <a:pt x="30881" y="39092"/>
                  <a:pt x="30270" y="38854"/>
                </a:cubicBezTo>
                <a:cubicBezTo>
                  <a:pt x="31783" y="37182"/>
                  <a:pt x="34091" y="37103"/>
                  <a:pt x="36213" y="37076"/>
                </a:cubicBezTo>
                <a:cubicBezTo>
                  <a:pt x="36425" y="37076"/>
                  <a:pt x="36425" y="36758"/>
                  <a:pt x="36213" y="36758"/>
                </a:cubicBezTo>
                <a:cubicBezTo>
                  <a:pt x="33985" y="36784"/>
                  <a:pt x="31544" y="36890"/>
                  <a:pt x="29952" y="38694"/>
                </a:cubicBezTo>
                <a:cubicBezTo>
                  <a:pt x="29528" y="38509"/>
                  <a:pt x="29103" y="38323"/>
                  <a:pt x="28679" y="38111"/>
                </a:cubicBezTo>
                <a:cubicBezTo>
                  <a:pt x="29713" y="37182"/>
                  <a:pt x="30934" y="36545"/>
                  <a:pt x="32260" y="36254"/>
                </a:cubicBezTo>
                <a:cubicBezTo>
                  <a:pt x="32456" y="36205"/>
                  <a:pt x="32403" y="35929"/>
                  <a:pt x="32227" y="35929"/>
                </a:cubicBezTo>
                <a:cubicBezTo>
                  <a:pt x="32212" y="35929"/>
                  <a:pt x="32197" y="35931"/>
                  <a:pt x="32181" y="35935"/>
                </a:cubicBezTo>
                <a:cubicBezTo>
                  <a:pt x="30748" y="36254"/>
                  <a:pt x="29448" y="36943"/>
                  <a:pt x="28360" y="37952"/>
                </a:cubicBezTo>
                <a:cubicBezTo>
                  <a:pt x="28122" y="37819"/>
                  <a:pt x="27883" y="37686"/>
                  <a:pt x="27644" y="37527"/>
                </a:cubicBezTo>
                <a:cubicBezTo>
                  <a:pt x="27671" y="37527"/>
                  <a:pt x="27671" y="37527"/>
                  <a:pt x="27697" y="37501"/>
                </a:cubicBezTo>
                <a:cubicBezTo>
                  <a:pt x="29554" y="35617"/>
                  <a:pt x="32048" y="34476"/>
                  <a:pt x="34701" y="34290"/>
                </a:cubicBezTo>
                <a:cubicBezTo>
                  <a:pt x="34913" y="34290"/>
                  <a:pt x="34913" y="33972"/>
                  <a:pt x="34701" y="33972"/>
                </a:cubicBezTo>
                <a:lnTo>
                  <a:pt x="34276" y="33999"/>
                </a:lnTo>
                <a:cubicBezTo>
                  <a:pt x="34303" y="33654"/>
                  <a:pt x="34409" y="33309"/>
                  <a:pt x="34621" y="33017"/>
                </a:cubicBezTo>
                <a:cubicBezTo>
                  <a:pt x="34694" y="32890"/>
                  <a:pt x="34580" y="32775"/>
                  <a:pt x="34467" y="32775"/>
                </a:cubicBezTo>
                <a:cubicBezTo>
                  <a:pt x="34415" y="32775"/>
                  <a:pt x="34363" y="32799"/>
                  <a:pt x="34329" y="32858"/>
                </a:cubicBezTo>
                <a:cubicBezTo>
                  <a:pt x="34091" y="33203"/>
                  <a:pt x="33958" y="33601"/>
                  <a:pt x="33958" y="33999"/>
                </a:cubicBezTo>
                <a:cubicBezTo>
                  <a:pt x="33958" y="34025"/>
                  <a:pt x="33958" y="34052"/>
                  <a:pt x="33958" y="34052"/>
                </a:cubicBezTo>
                <a:lnTo>
                  <a:pt x="33772" y="34078"/>
                </a:lnTo>
                <a:cubicBezTo>
                  <a:pt x="33772" y="34052"/>
                  <a:pt x="33772" y="34025"/>
                  <a:pt x="33772" y="33999"/>
                </a:cubicBezTo>
                <a:cubicBezTo>
                  <a:pt x="33454" y="33415"/>
                  <a:pt x="33056" y="32911"/>
                  <a:pt x="32579" y="32460"/>
                </a:cubicBezTo>
                <a:cubicBezTo>
                  <a:pt x="33481" y="32142"/>
                  <a:pt x="34383" y="31797"/>
                  <a:pt x="35285" y="31452"/>
                </a:cubicBezTo>
                <a:cubicBezTo>
                  <a:pt x="35285" y="31542"/>
                  <a:pt x="35358" y="31595"/>
                  <a:pt x="35438" y="31595"/>
                </a:cubicBezTo>
                <a:cubicBezTo>
                  <a:pt x="35476" y="31595"/>
                  <a:pt x="35516" y="31583"/>
                  <a:pt x="35550" y="31558"/>
                </a:cubicBezTo>
                <a:lnTo>
                  <a:pt x="35815" y="31319"/>
                </a:lnTo>
                <a:cubicBezTo>
                  <a:pt x="35842" y="31293"/>
                  <a:pt x="35842" y="31240"/>
                  <a:pt x="35842" y="31213"/>
                </a:cubicBezTo>
                <a:cubicBezTo>
                  <a:pt x="36691" y="30895"/>
                  <a:pt x="37540" y="30550"/>
                  <a:pt x="38388" y="30231"/>
                </a:cubicBezTo>
                <a:close/>
                <a:moveTo>
                  <a:pt x="46056" y="35697"/>
                </a:moveTo>
                <a:cubicBezTo>
                  <a:pt x="45658" y="36201"/>
                  <a:pt x="45286" y="36758"/>
                  <a:pt x="44994" y="37341"/>
                </a:cubicBezTo>
                <a:cubicBezTo>
                  <a:pt x="44923" y="37338"/>
                  <a:pt x="44851" y="37336"/>
                  <a:pt x="44780" y="37336"/>
                </a:cubicBezTo>
                <a:cubicBezTo>
                  <a:pt x="44274" y="37336"/>
                  <a:pt x="43788" y="37421"/>
                  <a:pt x="43323" y="37607"/>
                </a:cubicBezTo>
                <a:cubicBezTo>
                  <a:pt x="43151" y="37656"/>
                  <a:pt x="43206" y="37931"/>
                  <a:pt x="43383" y="37931"/>
                </a:cubicBezTo>
                <a:cubicBezTo>
                  <a:pt x="43397" y="37931"/>
                  <a:pt x="43413" y="37929"/>
                  <a:pt x="43429" y="37925"/>
                </a:cubicBezTo>
                <a:cubicBezTo>
                  <a:pt x="43880" y="37766"/>
                  <a:pt x="44331" y="37686"/>
                  <a:pt x="44835" y="37686"/>
                </a:cubicBezTo>
                <a:cubicBezTo>
                  <a:pt x="44596" y="38164"/>
                  <a:pt x="44464" y="38668"/>
                  <a:pt x="44358" y="39172"/>
                </a:cubicBezTo>
                <a:cubicBezTo>
                  <a:pt x="44358" y="39198"/>
                  <a:pt x="44358" y="39198"/>
                  <a:pt x="44358" y="39225"/>
                </a:cubicBezTo>
                <a:cubicBezTo>
                  <a:pt x="43058" y="39676"/>
                  <a:pt x="41731" y="39994"/>
                  <a:pt x="40352" y="40180"/>
                </a:cubicBezTo>
                <a:cubicBezTo>
                  <a:pt x="40644" y="39676"/>
                  <a:pt x="41041" y="39225"/>
                  <a:pt x="41492" y="38907"/>
                </a:cubicBezTo>
                <a:cubicBezTo>
                  <a:pt x="41645" y="38798"/>
                  <a:pt x="41547" y="38581"/>
                  <a:pt x="41419" y="38581"/>
                </a:cubicBezTo>
                <a:cubicBezTo>
                  <a:pt x="41391" y="38581"/>
                  <a:pt x="41362" y="38591"/>
                  <a:pt x="41333" y="38615"/>
                </a:cubicBezTo>
                <a:cubicBezTo>
                  <a:pt x="40776" y="39013"/>
                  <a:pt x="40325" y="39517"/>
                  <a:pt x="39980" y="40127"/>
                </a:cubicBezTo>
                <a:cubicBezTo>
                  <a:pt x="39980" y="40153"/>
                  <a:pt x="39980" y="40180"/>
                  <a:pt x="39980" y="40207"/>
                </a:cubicBezTo>
                <a:cubicBezTo>
                  <a:pt x="39245" y="40286"/>
                  <a:pt x="38511" y="40326"/>
                  <a:pt x="37778" y="40326"/>
                </a:cubicBezTo>
                <a:cubicBezTo>
                  <a:pt x="36791" y="40326"/>
                  <a:pt x="35808" y="40253"/>
                  <a:pt x="34834" y="40100"/>
                </a:cubicBezTo>
                <a:lnTo>
                  <a:pt x="34807" y="40100"/>
                </a:lnTo>
                <a:cubicBezTo>
                  <a:pt x="35719" y="39616"/>
                  <a:pt x="36730" y="39357"/>
                  <a:pt x="37757" y="39357"/>
                </a:cubicBezTo>
                <a:cubicBezTo>
                  <a:pt x="38135" y="39357"/>
                  <a:pt x="38515" y="39392"/>
                  <a:pt x="38893" y="39464"/>
                </a:cubicBezTo>
                <a:cubicBezTo>
                  <a:pt x="38786" y="39623"/>
                  <a:pt x="38733" y="39809"/>
                  <a:pt x="38654" y="40021"/>
                </a:cubicBezTo>
                <a:cubicBezTo>
                  <a:pt x="38622" y="40133"/>
                  <a:pt x="38725" y="40206"/>
                  <a:pt x="38829" y="40206"/>
                </a:cubicBezTo>
                <a:cubicBezTo>
                  <a:pt x="38898" y="40206"/>
                  <a:pt x="38967" y="40174"/>
                  <a:pt x="38999" y="40100"/>
                </a:cubicBezTo>
                <a:cubicBezTo>
                  <a:pt x="39264" y="39278"/>
                  <a:pt x="39768" y="38562"/>
                  <a:pt x="40431" y="38031"/>
                </a:cubicBezTo>
                <a:cubicBezTo>
                  <a:pt x="40484" y="38005"/>
                  <a:pt x="40537" y="37978"/>
                  <a:pt x="40564" y="37925"/>
                </a:cubicBezTo>
                <a:cubicBezTo>
                  <a:pt x="40988" y="37554"/>
                  <a:pt x="41466" y="37235"/>
                  <a:pt x="41970" y="36943"/>
                </a:cubicBezTo>
                <a:cubicBezTo>
                  <a:pt x="43190" y="36254"/>
                  <a:pt x="44570" y="35829"/>
                  <a:pt x="45976" y="35723"/>
                </a:cubicBezTo>
                <a:cubicBezTo>
                  <a:pt x="46002" y="35723"/>
                  <a:pt x="46029" y="35697"/>
                  <a:pt x="46056" y="35697"/>
                </a:cubicBezTo>
                <a:close/>
                <a:moveTo>
                  <a:pt x="37799" y="1"/>
                </a:moveTo>
                <a:cubicBezTo>
                  <a:pt x="34641" y="1"/>
                  <a:pt x="31460" y="737"/>
                  <a:pt x="28519" y="2243"/>
                </a:cubicBezTo>
                <a:cubicBezTo>
                  <a:pt x="20959" y="6090"/>
                  <a:pt x="16608" y="14234"/>
                  <a:pt x="17589" y="22671"/>
                </a:cubicBezTo>
                <a:cubicBezTo>
                  <a:pt x="6633" y="28799"/>
                  <a:pt x="0" y="34450"/>
                  <a:pt x="1221" y="37288"/>
                </a:cubicBezTo>
                <a:cubicBezTo>
                  <a:pt x="1716" y="38448"/>
                  <a:pt x="3451" y="39000"/>
                  <a:pt x="6147" y="39000"/>
                </a:cubicBezTo>
                <a:cubicBezTo>
                  <a:pt x="10238" y="39000"/>
                  <a:pt x="16542" y="37729"/>
                  <a:pt x="24089" y="35378"/>
                </a:cubicBezTo>
                <a:cubicBezTo>
                  <a:pt x="27898" y="38860"/>
                  <a:pt x="32804" y="40684"/>
                  <a:pt x="37774" y="40684"/>
                </a:cubicBezTo>
                <a:cubicBezTo>
                  <a:pt x="40455" y="40684"/>
                  <a:pt x="43155" y="40153"/>
                  <a:pt x="45711" y="39066"/>
                </a:cubicBezTo>
                <a:cubicBezTo>
                  <a:pt x="53033" y="35962"/>
                  <a:pt x="57861" y="28878"/>
                  <a:pt x="58100" y="20946"/>
                </a:cubicBezTo>
                <a:cubicBezTo>
                  <a:pt x="69614" y="14659"/>
                  <a:pt x="76618" y="8743"/>
                  <a:pt x="75371" y="5824"/>
                </a:cubicBezTo>
                <a:cubicBezTo>
                  <a:pt x="74884" y="4656"/>
                  <a:pt x="73159" y="4101"/>
                  <a:pt x="70472" y="4101"/>
                </a:cubicBezTo>
                <a:cubicBezTo>
                  <a:pt x="66566" y="4101"/>
                  <a:pt x="60630" y="5274"/>
                  <a:pt x="53510" y="7443"/>
                </a:cubicBezTo>
                <a:cubicBezTo>
                  <a:pt x="52927" y="6753"/>
                  <a:pt x="52317" y="6090"/>
                  <a:pt x="51653" y="5479"/>
                </a:cubicBezTo>
                <a:cubicBezTo>
                  <a:pt x="51653" y="5400"/>
                  <a:pt x="51574" y="5320"/>
                  <a:pt x="51494" y="5320"/>
                </a:cubicBezTo>
                <a:cubicBezTo>
                  <a:pt x="47668" y="1818"/>
                  <a:pt x="42762" y="1"/>
                  <a:pt x="3779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896520" y="4500587"/>
            <a:ext cx="188271" cy="215983"/>
          </a:xfrm>
          <a:custGeom>
            <a:avLst/>
            <a:gdLst/>
            <a:ahLst/>
            <a:cxnLst/>
            <a:rect l="l" t="t" r="r" b="b"/>
            <a:pathLst>
              <a:path w="7421" h="8515" extrusionOk="0">
                <a:moveTo>
                  <a:pt x="967" y="0"/>
                </a:moveTo>
                <a:cubicBezTo>
                  <a:pt x="849" y="0"/>
                  <a:pt x="723" y="119"/>
                  <a:pt x="799" y="251"/>
                </a:cubicBezTo>
                <a:cubicBezTo>
                  <a:pt x="1807" y="1684"/>
                  <a:pt x="2841" y="3090"/>
                  <a:pt x="3876" y="4523"/>
                </a:cubicBezTo>
                <a:cubicBezTo>
                  <a:pt x="3823" y="4549"/>
                  <a:pt x="3797" y="4602"/>
                  <a:pt x="3717" y="4655"/>
                </a:cubicBezTo>
                <a:cubicBezTo>
                  <a:pt x="3001" y="4443"/>
                  <a:pt x="2284" y="4178"/>
                  <a:pt x="1595" y="3859"/>
                </a:cubicBezTo>
                <a:cubicBezTo>
                  <a:pt x="1563" y="3843"/>
                  <a:pt x="1532" y="3837"/>
                  <a:pt x="1503" y="3837"/>
                </a:cubicBezTo>
                <a:cubicBezTo>
                  <a:pt x="1343" y="3837"/>
                  <a:pt x="1255" y="4057"/>
                  <a:pt x="1435" y="4125"/>
                </a:cubicBezTo>
                <a:cubicBezTo>
                  <a:pt x="2072" y="4443"/>
                  <a:pt x="2735" y="4682"/>
                  <a:pt x="3425" y="4894"/>
                </a:cubicBezTo>
                <a:cubicBezTo>
                  <a:pt x="2364" y="5743"/>
                  <a:pt x="1276" y="6565"/>
                  <a:pt x="135" y="7335"/>
                </a:cubicBezTo>
                <a:cubicBezTo>
                  <a:pt x="0" y="7425"/>
                  <a:pt x="95" y="7650"/>
                  <a:pt x="240" y="7650"/>
                </a:cubicBezTo>
                <a:cubicBezTo>
                  <a:pt x="266" y="7650"/>
                  <a:pt x="293" y="7643"/>
                  <a:pt x="321" y="7627"/>
                </a:cubicBezTo>
                <a:cubicBezTo>
                  <a:pt x="1515" y="6778"/>
                  <a:pt x="2682" y="5929"/>
                  <a:pt x="3797" y="5000"/>
                </a:cubicBezTo>
                <a:lnTo>
                  <a:pt x="3850" y="5000"/>
                </a:lnTo>
                <a:cubicBezTo>
                  <a:pt x="3743" y="5690"/>
                  <a:pt x="3611" y="6353"/>
                  <a:pt x="3478" y="7043"/>
                </a:cubicBezTo>
                <a:cubicBezTo>
                  <a:pt x="3452" y="7070"/>
                  <a:pt x="3452" y="7096"/>
                  <a:pt x="3452" y="7123"/>
                </a:cubicBezTo>
                <a:cubicBezTo>
                  <a:pt x="3425" y="7308"/>
                  <a:pt x="3399" y="7467"/>
                  <a:pt x="3372" y="7627"/>
                </a:cubicBezTo>
                <a:cubicBezTo>
                  <a:pt x="3372" y="7727"/>
                  <a:pt x="3487" y="7816"/>
                  <a:pt x="3586" y="7816"/>
                </a:cubicBezTo>
                <a:cubicBezTo>
                  <a:pt x="3645" y="7816"/>
                  <a:pt x="3697" y="7785"/>
                  <a:pt x="3717" y="7706"/>
                </a:cubicBezTo>
                <a:cubicBezTo>
                  <a:pt x="3876" y="6831"/>
                  <a:pt x="4035" y="5955"/>
                  <a:pt x="4168" y="5080"/>
                </a:cubicBezTo>
                <a:lnTo>
                  <a:pt x="4380" y="5133"/>
                </a:lnTo>
                <a:cubicBezTo>
                  <a:pt x="5203" y="6247"/>
                  <a:pt x="6025" y="7335"/>
                  <a:pt x="6874" y="8449"/>
                </a:cubicBezTo>
                <a:cubicBezTo>
                  <a:pt x="6913" y="8496"/>
                  <a:pt x="6965" y="8515"/>
                  <a:pt x="7017" y="8515"/>
                </a:cubicBezTo>
                <a:cubicBezTo>
                  <a:pt x="7141" y="8515"/>
                  <a:pt x="7260" y="8402"/>
                  <a:pt x="7166" y="8290"/>
                </a:cubicBezTo>
                <a:cubicBezTo>
                  <a:pt x="6396" y="7282"/>
                  <a:pt x="5627" y="6247"/>
                  <a:pt x="4858" y="5239"/>
                </a:cubicBezTo>
                <a:lnTo>
                  <a:pt x="4858" y="5239"/>
                </a:lnTo>
                <a:cubicBezTo>
                  <a:pt x="5096" y="5266"/>
                  <a:pt x="5335" y="5319"/>
                  <a:pt x="5574" y="5345"/>
                </a:cubicBezTo>
                <a:cubicBezTo>
                  <a:pt x="5590" y="5349"/>
                  <a:pt x="5606" y="5351"/>
                  <a:pt x="5620" y="5351"/>
                </a:cubicBezTo>
                <a:cubicBezTo>
                  <a:pt x="5797" y="5351"/>
                  <a:pt x="5850" y="5076"/>
                  <a:pt x="5654" y="5027"/>
                </a:cubicBezTo>
                <a:cubicBezTo>
                  <a:pt x="5282" y="4974"/>
                  <a:pt x="4911" y="4894"/>
                  <a:pt x="4566" y="4815"/>
                </a:cubicBezTo>
                <a:lnTo>
                  <a:pt x="4354" y="4523"/>
                </a:lnTo>
                <a:cubicBezTo>
                  <a:pt x="5335" y="3674"/>
                  <a:pt x="6343" y="2798"/>
                  <a:pt x="7298" y="1870"/>
                </a:cubicBezTo>
                <a:cubicBezTo>
                  <a:pt x="7420" y="1768"/>
                  <a:pt x="7309" y="1605"/>
                  <a:pt x="7179" y="1605"/>
                </a:cubicBezTo>
                <a:cubicBezTo>
                  <a:pt x="7139" y="1605"/>
                  <a:pt x="7097" y="1620"/>
                  <a:pt x="7060" y="1658"/>
                </a:cubicBezTo>
                <a:cubicBezTo>
                  <a:pt x="6158" y="2506"/>
                  <a:pt x="5256" y="3329"/>
                  <a:pt x="4301" y="4125"/>
                </a:cubicBezTo>
                <a:cubicBezTo>
                  <a:pt x="4380" y="3541"/>
                  <a:pt x="4460" y="2984"/>
                  <a:pt x="4513" y="2400"/>
                </a:cubicBezTo>
                <a:cubicBezTo>
                  <a:pt x="4526" y="2294"/>
                  <a:pt x="4447" y="2241"/>
                  <a:pt x="4360" y="2241"/>
                </a:cubicBezTo>
                <a:cubicBezTo>
                  <a:pt x="4274" y="2241"/>
                  <a:pt x="4181" y="2294"/>
                  <a:pt x="4168" y="2400"/>
                </a:cubicBezTo>
                <a:cubicBezTo>
                  <a:pt x="4115" y="2957"/>
                  <a:pt x="4062" y="3488"/>
                  <a:pt x="3982" y="4019"/>
                </a:cubicBezTo>
                <a:cubicBezTo>
                  <a:pt x="3001" y="2719"/>
                  <a:pt x="2046" y="1392"/>
                  <a:pt x="1091" y="66"/>
                </a:cubicBezTo>
                <a:cubicBezTo>
                  <a:pt x="1060" y="20"/>
                  <a:pt x="1014" y="0"/>
                  <a:pt x="967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-508956">
            <a:off x="-620667" y="-308684"/>
            <a:ext cx="4247814" cy="3601854"/>
          </a:xfrm>
          <a:custGeom>
            <a:avLst/>
            <a:gdLst/>
            <a:ahLst/>
            <a:cxnLst/>
            <a:rect l="l" t="t" r="r" b="b"/>
            <a:pathLst>
              <a:path w="169923" h="144083" extrusionOk="0">
                <a:moveTo>
                  <a:pt x="0" y="0"/>
                </a:moveTo>
                <a:lnTo>
                  <a:pt x="0" y="144082"/>
                </a:lnTo>
                <a:cubicBezTo>
                  <a:pt x="823" y="143844"/>
                  <a:pt x="1619" y="143578"/>
                  <a:pt x="2415" y="143340"/>
                </a:cubicBezTo>
                <a:cubicBezTo>
                  <a:pt x="14353" y="139546"/>
                  <a:pt x="26610" y="134266"/>
                  <a:pt x="33852" y="124053"/>
                </a:cubicBezTo>
                <a:cubicBezTo>
                  <a:pt x="41891" y="112724"/>
                  <a:pt x="42129" y="97735"/>
                  <a:pt x="47329" y="84868"/>
                </a:cubicBezTo>
                <a:cubicBezTo>
                  <a:pt x="54094" y="68128"/>
                  <a:pt x="69322" y="55659"/>
                  <a:pt x="86381" y="49770"/>
                </a:cubicBezTo>
                <a:cubicBezTo>
                  <a:pt x="101821" y="44464"/>
                  <a:pt x="118826" y="43986"/>
                  <a:pt x="133550" y="36903"/>
                </a:cubicBezTo>
                <a:cubicBezTo>
                  <a:pt x="143897" y="31942"/>
                  <a:pt x="152492" y="23957"/>
                  <a:pt x="160133" y="15361"/>
                </a:cubicBezTo>
                <a:cubicBezTo>
                  <a:pt x="164723" y="10241"/>
                  <a:pt x="167588" y="5227"/>
                  <a:pt x="1699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896525" y="2330675"/>
            <a:ext cx="106125" cy="99650"/>
          </a:xfrm>
          <a:custGeom>
            <a:avLst/>
            <a:gdLst/>
            <a:ahLst/>
            <a:cxnLst/>
            <a:rect l="l" t="t" r="r" b="b"/>
            <a:pathLst>
              <a:path w="4245" h="3986" extrusionOk="0">
                <a:moveTo>
                  <a:pt x="1778" y="268"/>
                </a:moveTo>
                <a:cubicBezTo>
                  <a:pt x="1804" y="321"/>
                  <a:pt x="1831" y="348"/>
                  <a:pt x="1884" y="348"/>
                </a:cubicBezTo>
                <a:cubicBezTo>
                  <a:pt x="1925" y="345"/>
                  <a:pt x="1965" y="344"/>
                  <a:pt x="2006" y="344"/>
                </a:cubicBezTo>
                <a:cubicBezTo>
                  <a:pt x="2803" y="344"/>
                  <a:pt x="3488" y="837"/>
                  <a:pt x="3741" y="1595"/>
                </a:cubicBezTo>
                <a:cubicBezTo>
                  <a:pt x="3980" y="2550"/>
                  <a:pt x="3343" y="3478"/>
                  <a:pt x="2388" y="3638"/>
                </a:cubicBezTo>
                <a:cubicBezTo>
                  <a:pt x="2338" y="3642"/>
                  <a:pt x="2287" y="3645"/>
                  <a:pt x="2238" y="3645"/>
                </a:cubicBezTo>
                <a:cubicBezTo>
                  <a:pt x="1474" y="3645"/>
                  <a:pt x="788" y="3083"/>
                  <a:pt x="663" y="2311"/>
                </a:cubicBezTo>
                <a:cubicBezTo>
                  <a:pt x="531" y="1462"/>
                  <a:pt x="1168" y="878"/>
                  <a:pt x="1725" y="348"/>
                </a:cubicBezTo>
                <a:cubicBezTo>
                  <a:pt x="1751" y="321"/>
                  <a:pt x="1751" y="295"/>
                  <a:pt x="1778" y="268"/>
                </a:cubicBezTo>
                <a:close/>
                <a:moveTo>
                  <a:pt x="1994" y="0"/>
                </a:moveTo>
                <a:cubicBezTo>
                  <a:pt x="1958" y="0"/>
                  <a:pt x="1921" y="1"/>
                  <a:pt x="1884" y="3"/>
                </a:cubicBezTo>
                <a:cubicBezTo>
                  <a:pt x="1804" y="3"/>
                  <a:pt x="1751" y="56"/>
                  <a:pt x="1725" y="162"/>
                </a:cubicBezTo>
                <a:cubicBezTo>
                  <a:pt x="1696" y="105"/>
                  <a:pt x="1653" y="79"/>
                  <a:pt x="1606" y="79"/>
                </a:cubicBezTo>
                <a:cubicBezTo>
                  <a:pt x="1565" y="79"/>
                  <a:pt x="1523" y="99"/>
                  <a:pt x="1486" y="136"/>
                </a:cubicBezTo>
                <a:cubicBezTo>
                  <a:pt x="717" y="825"/>
                  <a:pt x="0" y="1674"/>
                  <a:pt x="451" y="2762"/>
                </a:cubicBezTo>
                <a:cubicBezTo>
                  <a:pt x="730" y="3512"/>
                  <a:pt x="1442" y="3986"/>
                  <a:pt x="2209" y="3986"/>
                </a:cubicBezTo>
                <a:cubicBezTo>
                  <a:pt x="2391" y="3986"/>
                  <a:pt x="2576" y="3959"/>
                  <a:pt x="2759" y="3903"/>
                </a:cubicBezTo>
                <a:cubicBezTo>
                  <a:pt x="3661" y="3584"/>
                  <a:pt x="4245" y="2656"/>
                  <a:pt x="4112" y="1701"/>
                </a:cubicBezTo>
                <a:cubicBezTo>
                  <a:pt x="3907" y="702"/>
                  <a:pt x="3011" y="0"/>
                  <a:pt x="1994" y="0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846750" y="2133775"/>
            <a:ext cx="49775" cy="43900"/>
          </a:xfrm>
          <a:custGeom>
            <a:avLst/>
            <a:gdLst/>
            <a:ahLst/>
            <a:cxnLst/>
            <a:rect l="l" t="t" r="r" b="b"/>
            <a:pathLst>
              <a:path w="1991" h="1756" extrusionOk="0">
                <a:moveTo>
                  <a:pt x="930" y="334"/>
                </a:moveTo>
                <a:cubicBezTo>
                  <a:pt x="1334" y="334"/>
                  <a:pt x="1716" y="737"/>
                  <a:pt x="1407" y="1182"/>
                </a:cubicBezTo>
                <a:cubicBezTo>
                  <a:pt x="1296" y="1359"/>
                  <a:pt x="1149" y="1431"/>
                  <a:pt x="1002" y="1431"/>
                </a:cubicBezTo>
                <a:cubicBezTo>
                  <a:pt x="619" y="1431"/>
                  <a:pt x="236" y="940"/>
                  <a:pt x="505" y="519"/>
                </a:cubicBezTo>
                <a:cubicBezTo>
                  <a:pt x="627" y="390"/>
                  <a:pt x="780" y="334"/>
                  <a:pt x="930" y="334"/>
                </a:cubicBezTo>
                <a:close/>
                <a:moveTo>
                  <a:pt x="957" y="1"/>
                </a:moveTo>
                <a:cubicBezTo>
                  <a:pt x="694" y="1"/>
                  <a:pt x="438" y="103"/>
                  <a:pt x="266" y="306"/>
                </a:cubicBezTo>
                <a:cubicBezTo>
                  <a:pt x="239" y="306"/>
                  <a:pt x="239" y="333"/>
                  <a:pt x="266" y="333"/>
                </a:cubicBezTo>
                <a:cubicBezTo>
                  <a:pt x="1" y="731"/>
                  <a:pt x="80" y="1288"/>
                  <a:pt x="452" y="1580"/>
                </a:cubicBezTo>
                <a:cubicBezTo>
                  <a:pt x="613" y="1698"/>
                  <a:pt x="800" y="1755"/>
                  <a:pt x="983" y="1755"/>
                </a:cubicBezTo>
                <a:cubicBezTo>
                  <a:pt x="1253" y="1755"/>
                  <a:pt x="1514" y="1631"/>
                  <a:pt x="1672" y="1394"/>
                </a:cubicBezTo>
                <a:cubicBezTo>
                  <a:pt x="1990" y="996"/>
                  <a:pt x="1884" y="413"/>
                  <a:pt x="1486" y="147"/>
                </a:cubicBezTo>
                <a:cubicBezTo>
                  <a:pt x="1323" y="50"/>
                  <a:pt x="1138" y="1"/>
                  <a:pt x="957" y="1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/>
          <p:nvPr/>
        </p:nvSpPr>
        <p:spPr>
          <a:xfrm rot="923478">
            <a:off x="5994469" y="-380998"/>
            <a:ext cx="4186245" cy="3746511"/>
          </a:xfrm>
          <a:custGeom>
            <a:avLst/>
            <a:gdLst/>
            <a:ahLst/>
            <a:cxnLst/>
            <a:rect l="l" t="t" r="r" b="b"/>
            <a:pathLst>
              <a:path w="167456" h="149866" extrusionOk="0">
                <a:moveTo>
                  <a:pt x="1" y="0"/>
                </a:moveTo>
                <a:cubicBezTo>
                  <a:pt x="6951" y="13875"/>
                  <a:pt x="18306" y="25071"/>
                  <a:pt x="32287" y="31809"/>
                </a:cubicBezTo>
                <a:cubicBezTo>
                  <a:pt x="50009" y="40299"/>
                  <a:pt x="70437" y="40936"/>
                  <a:pt x="89007" y="47303"/>
                </a:cubicBezTo>
                <a:cubicBezTo>
                  <a:pt x="95480" y="49505"/>
                  <a:pt x="102113" y="52794"/>
                  <a:pt x="105323" y="58816"/>
                </a:cubicBezTo>
                <a:cubicBezTo>
                  <a:pt x="107419" y="62769"/>
                  <a:pt x="107737" y="67359"/>
                  <a:pt x="107790" y="71816"/>
                </a:cubicBezTo>
                <a:cubicBezTo>
                  <a:pt x="107949" y="85160"/>
                  <a:pt x="106013" y="99062"/>
                  <a:pt x="111027" y="111424"/>
                </a:cubicBezTo>
                <a:cubicBezTo>
                  <a:pt x="114927" y="121081"/>
                  <a:pt x="122726" y="128722"/>
                  <a:pt x="131561" y="134240"/>
                </a:cubicBezTo>
                <a:cubicBezTo>
                  <a:pt x="140369" y="139758"/>
                  <a:pt x="150211" y="143366"/>
                  <a:pt x="160000" y="146921"/>
                </a:cubicBezTo>
                <a:cubicBezTo>
                  <a:pt x="162468" y="147823"/>
                  <a:pt x="164988" y="148778"/>
                  <a:pt x="167455" y="149866"/>
                </a:cubicBezTo>
                <a:lnTo>
                  <a:pt x="1674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7928815" y="2229161"/>
            <a:ext cx="228380" cy="223717"/>
          </a:xfrm>
          <a:custGeom>
            <a:avLst/>
            <a:gdLst/>
            <a:ahLst/>
            <a:cxnLst/>
            <a:rect l="l" t="t" r="r" b="b"/>
            <a:pathLst>
              <a:path w="12538" h="12282" extrusionOk="0">
                <a:moveTo>
                  <a:pt x="4882" y="1113"/>
                </a:moveTo>
                <a:lnTo>
                  <a:pt x="4882" y="1113"/>
                </a:lnTo>
                <a:cubicBezTo>
                  <a:pt x="5519" y="2095"/>
                  <a:pt x="6182" y="3103"/>
                  <a:pt x="6845" y="4058"/>
                </a:cubicBezTo>
                <a:cubicBezTo>
                  <a:pt x="6288" y="4297"/>
                  <a:pt x="5731" y="4562"/>
                  <a:pt x="5147" y="4801"/>
                </a:cubicBezTo>
                <a:cubicBezTo>
                  <a:pt x="5227" y="3554"/>
                  <a:pt x="5121" y="2334"/>
                  <a:pt x="4882" y="1113"/>
                </a:cubicBezTo>
                <a:close/>
                <a:moveTo>
                  <a:pt x="11382" y="2174"/>
                </a:moveTo>
                <a:lnTo>
                  <a:pt x="11382" y="2174"/>
                </a:lnTo>
                <a:cubicBezTo>
                  <a:pt x="10453" y="3368"/>
                  <a:pt x="9498" y="4562"/>
                  <a:pt x="8570" y="5756"/>
                </a:cubicBezTo>
                <a:cubicBezTo>
                  <a:pt x="8145" y="5252"/>
                  <a:pt x="7747" y="4721"/>
                  <a:pt x="7349" y="4191"/>
                </a:cubicBezTo>
                <a:cubicBezTo>
                  <a:pt x="8702" y="3554"/>
                  <a:pt x="10055" y="2864"/>
                  <a:pt x="11382" y="2174"/>
                </a:cubicBezTo>
                <a:close/>
                <a:moveTo>
                  <a:pt x="4802" y="5305"/>
                </a:moveTo>
                <a:lnTo>
                  <a:pt x="4802" y="5305"/>
                </a:lnTo>
                <a:cubicBezTo>
                  <a:pt x="4749" y="5942"/>
                  <a:pt x="4670" y="6578"/>
                  <a:pt x="4564" y="7241"/>
                </a:cubicBezTo>
                <a:cubicBezTo>
                  <a:pt x="3396" y="6976"/>
                  <a:pt x="2202" y="6790"/>
                  <a:pt x="1035" y="6605"/>
                </a:cubicBezTo>
                <a:cubicBezTo>
                  <a:pt x="2309" y="6233"/>
                  <a:pt x="3555" y="5809"/>
                  <a:pt x="4802" y="5305"/>
                </a:cubicBezTo>
                <a:close/>
                <a:moveTo>
                  <a:pt x="7057" y="4323"/>
                </a:moveTo>
                <a:cubicBezTo>
                  <a:pt x="7482" y="4907"/>
                  <a:pt x="7906" y="5464"/>
                  <a:pt x="8384" y="6021"/>
                </a:cubicBezTo>
                <a:lnTo>
                  <a:pt x="6978" y="7799"/>
                </a:lnTo>
                <a:cubicBezTo>
                  <a:pt x="6288" y="7613"/>
                  <a:pt x="5598" y="7454"/>
                  <a:pt x="4882" y="7295"/>
                </a:cubicBezTo>
                <a:cubicBezTo>
                  <a:pt x="4988" y="6578"/>
                  <a:pt x="5094" y="5888"/>
                  <a:pt x="5121" y="5172"/>
                </a:cubicBezTo>
                <a:cubicBezTo>
                  <a:pt x="5784" y="4907"/>
                  <a:pt x="6421" y="4615"/>
                  <a:pt x="7057" y="4323"/>
                </a:cubicBezTo>
                <a:close/>
                <a:moveTo>
                  <a:pt x="8596" y="6286"/>
                </a:moveTo>
                <a:cubicBezTo>
                  <a:pt x="9445" y="7321"/>
                  <a:pt x="10400" y="8250"/>
                  <a:pt x="11461" y="9125"/>
                </a:cubicBezTo>
                <a:cubicBezTo>
                  <a:pt x="10082" y="8648"/>
                  <a:pt x="8702" y="8223"/>
                  <a:pt x="7323" y="7878"/>
                </a:cubicBezTo>
                <a:lnTo>
                  <a:pt x="8596" y="6286"/>
                </a:lnTo>
                <a:close/>
                <a:moveTo>
                  <a:pt x="4829" y="7639"/>
                </a:moveTo>
                <a:cubicBezTo>
                  <a:pt x="5466" y="7772"/>
                  <a:pt x="6102" y="7905"/>
                  <a:pt x="6739" y="8064"/>
                </a:cubicBezTo>
                <a:cubicBezTo>
                  <a:pt x="5784" y="9258"/>
                  <a:pt x="4855" y="10425"/>
                  <a:pt x="3900" y="11619"/>
                </a:cubicBezTo>
                <a:cubicBezTo>
                  <a:pt x="4245" y="10292"/>
                  <a:pt x="4564" y="8966"/>
                  <a:pt x="4829" y="7639"/>
                </a:cubicBezTo>
                <a:close/>
                <a:moveTo>
                  <a:pt x="4464" y="1"/>
                </a:moveTo>
                <a:cubicBezTo>
                  <a:pt x="4367" y="1"/>
                  <a:pt x="4263" y="89"/>
                  <a:pt x="4298" y="211"/>
                </a:cubicBezTo>
                <a:cubicBezTo>
                  <a:pt x="4749" y="1750"/>
                  <a:pt x="4909" y="3368"/>
                  <a:pt x="4802" y="4960"/>
                </a:cubicBezTo>
                <a:cubicBezTo>
                  <a:pt x="3290" y="5570"/>
                  <a:pt x="1751" y="6101"/>
                  <a:pt x="160" y="6499"/>
                </a:cubicBezTo>
                <a:cubicBezTo>
                  <a:pt x="1" y="6552"/>
                  <a:pt x="1" y="6790"/>
                  <a:pt x="160" y="6844"/>
                </a:cubicBezTo>
                <a:cubicBezTo>
                  <a:pt x="1619" y="7029"/>
                  <a:pt x="3051" y="7268"/>
                  <a:pt x="4484" y="7560"/>
                </a:cubicBezTo>
                <a:cubicBezTo>
                  <a:pt x="4245" y="8966"/>
                  <a:pt x="3900" y="10372"/>
                  <a:pt x="3529" y="11725"/>
                </a:cubicBezTo>
                <a:cubicBezTo>
                  <a:pt x="3502" y="11805"/>
                  <a:pt x="3582" y="11911"/>
                  <a:pt x="3662" y="11911"/>
                </a:cubicBezTo>
                <a:lnTo>
                  <a:pt x="3609" y="11990"/>
                </a:lnTo>
                <a:cubicBezTo>
                  <a:pt x="3507" y="12112"/>
                  <a:pt x="3624" y="12282"/>
                  <a:pt x="3744" y="12282"/>
                </a:cubicBezTo>
                <a:cubicBezTo>
                  <a:pt x="3780" y="12282"/>
                  <a:pt x="3816" y="12266"/>
                  <a:pt x="3847" y="12229"/>
                </a:cubicBezTo>
                <a:cubicBezTo>
                  <a:pt x="4935" y="10876"/>
                  <a:pt x="5996" y="9523"/>
                  <a:pt x="7084" y="8170"/>
                </a:cubicBezTo>
                <a:cubicBezTo>
                  <a:pt x="8861" y="8621"/>
                  <a:pt x="10586" y="9152"/>
                  <a:pt x="12310" y="9788"/>
                </a:cubicBezTo>
                <a:cubicBezTo>
                  <a:pt x="12327" y="9793"/>
                  <a:pt x="12342" y="9795"/>
                  <a:pt x="12357" y="9795"/>
                </a:cubicBezTo>
                <a:cubicBezTo>
                  <a:pt x="12504" y="9795"/>
                  <a:pt x="12537" y="9567"/>
                  <a:pt x="12416" y="9470"/>
                </a:cubicBezTo>
                <a:cubicBezTo>
                  <a:pt x="11063" y="8488"/>
                  <a:pt x="9843" y="7321"/>
                  <a:pt x="8782" y="6021"/>
                </a:cubicBezTo>
                <a:cubicBezTo>
                  <a:pt x="9870" y="4615"/>
                  <a:pt x="10984" y="3209"/>
                  <a:pt x="12098" y="1803"/>
                </a:cubicBezTo>
                <a:cubicBezTo>
                  <a:pt x="12188" y="1690"/>
                  <a:pt x="12087" y="1520"/>
                  <a:pt x="11957" y="1520"/>
                </a:cubicBezTo>
                <a:cubicBezTo>
                  <a:pt x="11934" y="1520"/>
                  <a:pt x="11910" y="1526"/>
                  <a:pt x="11886" y="1538"/>
                </a:cubicBezTo>
                <a:cubicBezTo>
                  <a:pt x="10321" y="2360"/>
                  <a:pt x="8755" y="3182"/>
                  <a:pt x="7137" y="3925"/>
                </a:cubicBezTo>
                <a:cubicBezTo>
                  <a:pt x="6262" y="2678"/>
                  <a:pt x="5413" y="1378"/>
                  <a:pt x="4590" y="78"/>
                </a:cubicBezTo>
                <a:cubicBezTo>
                  <a:pt x="4563" y="24"/>
                  <a:pt x="4514" y="1"/>
                  <a:pt x="4464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8"/>
          <p:cNvSpPr/>
          <p:nvPr/>
        </p:nvSpPr>
        <p:spPr>
          <a:xfrm>
            <a:off x="8058805" y="2207320"/>
            <a:ext cx="23734" cy="46357"/>
          </a:xfrm>
          <a:custGeom>
            <a:avLst/>
            <a:gdLst/>
            <a:ahLst/>
            <a:cxnLst/>
            <a:rect l="l" t="t" r="r" b="b"/>
            <a:pathLst>
              <a:path w="1303" h="2545" extrusionOk="0">
                <a:moveTo>
                  <a:pt x="1076" y="1"/>
                </a:moveTo>
                <a:cubicBezTo>
                  <a:pt x="1027" y="1"/>
                  <a:pt x="981" y="25"/>
                  <a:pt x="956" y="84"/>
                </a:cubicBezTo>
                <a:lnTo>
                  <a:pt x="54" y="2286"/>
                </a:lnTo>
                <a:cubicBezTo>
                  <a:pt x="1" y="2427"/>
                  <a:pt x="113" y="2545"/>
                  <a:pt x="217" y="2545"/>
                </a:cubicBezTo>
                <a:cubicBezTo>
                  <a:pt x="269" y="2545"/>
                  <a:pt x="319" y="2516"/>
                  <a:pt x="346" y="2445"/>
                </a:cubicBezTo>
                <a:cubicBezTo>
                  <a:pt x="638" y="1728"/>
                  <a:pt x="956" y="986"/>
                  <a:pt x="1248" y="243"/>
                </a:cubicBezTo>
                <a:cubicBezTo>
                  <a:pt x="1302" y="116"/>
                  <a:pt x="1183" y="1"/>
                  <a:pt x="1076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8"/>
          <p:cNvSpPr/>
          <p:nvPr/>
        </p:nvSpPr>
        <p:spPr>
          <a:xfrm>
            <a:off x="7954992" y="2384342"/>
            <a:ext cx="30856" cy="43406"/>
          </a:xfrm>
          <a:custGeom>
            <a:avLst/>
            <a:gdLst/>
            <a:ahLst/>
            <a:cxnLst/>
            <a:rect l="l" t="t" r="r" b="b"/>
            <a:pathLst>
              <a:path w="1694" h="2383" extrusionOk="0">
                <a:moveTo>
                  <a:pt x="1481" y="1"/>
                </a:moveTo>
                <a:cubicBezTo>
                  <a:pt x="1428" y="1"/>
                  <a:pt x="1376" y="30"/>
                  <a:pt x="1349" y="102"/>
                </a:cubicBezTo>
                <a:cubicBezTo>
                  <a:pt x="1031" y="818"/>
                  <a:pt x="606" y="1482"/>
                  <a:pt x="102" y="2092"/>
                </a:cubicBezTo>
                <a:cubicBezTo>
                  <a:pt x="0" y="2214"/>
                  <a:pt x="117" y="2383"/>
                  <a:pt x="237" y="2383"/>
                </a:cubicBezTo>
                <a:cubicBezTo>
                  <a:pt x="274" y="2383"/>
                  <a:pt x="310" y="2367"/>
                  <a:pt x="341" y="2330"/>
                </a:cubicBezTo>
                <a:cubicBezTo>
                  <a:pt x="872" y="1694"/>
                  <a:pt x="1296" y="977"/>
                  <a:pt x="1641" y="235"/>
                </a:cubicBezTo>
                <a:cubicBezTo>
                  <a:pt x="1694" y="112"/>
                  <a:pt x="1584" y="1"/>
                  <a:pt x="1481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8058714" y="2397111"/>
            <a:ext cx="19526" cy="42113"/>
          </a:xfrm>
          <a:custGeom>
            <a:avLst/>
            <a:gdLst/>
            <a:ahLst/>
            <a:cxnLst/>
            <a:rect l="l" t="t" r="r" b="b"/>
            <a:pathLst>
              <a:path w="1072" h="2312" extrusionOk="0">
                <a:moveTo>
                  <a:pt x="211" y="0"/>
                </a:moveTo>
                <a:cubicBezTo>
                  <a:pt x="106" y="0"/>
                  <a:pt x="0" y="84"/>
                  <a:pt x="33" y="197"/>
                </a:cubicBezTo>
                <a:lnTo>
                  <a:pt x="696" y="2187"/>
                </a:lnTo>
                <a:cubicBezTo>
                  <a:pt x="728" y="2273"/>
                  <a:pt x="801" y="2311"/>
                  <a:pt x="872" y="2311"/>
                </a:cubicBezTo>
                <a:cubicBezTo>
                  <a:pt x="974" y="2311"/>
                  <a:pt x="1072" y="2232"/>
                  <a:pt x="1041" y="2107"/>
                </a:cubicBezTo>
                <a:lnTo>
                  <a:pt x="377" y="117"/>
                </a:lnTo>
                <a:cubicBezTo>
                  <a:pt x="346" y="34"/>
                  <a:pt x="279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>
            <a:off x="8134966" y="2319931"/>
            <a:ext cx="29381" cy="14135"/>
          </a:xfrm>
          <a:custGeom>
            <a:avLst/>
            <a:gdLst/>
            <a:ahLst/>
            <a:cxnLst/>
            <a:rect l="l" t="t" r="r" b="b"/>
            <a:pathLst>
              <a:path w="1613" h="776" extrusionOk="0">
                <a:moveTo>
                  <a:pt x="1113" y="1"/>
                </a:moveTo>
                <a:cubicBezTo>
                  <a:pt x="708" y="1"/>
                  <a:pt x="329" y="188"/>
                  <a:pt x="91" y="534"/>
                </a:cubicBezTo>
                <a:cubicBezTo>
                  <a:pt x="0" y="661"/>
                  <a:pt x="109" y="776"/>
                  <a:pt x="229" y="776"/>
                </a:cubicBezTo>
                <a:cubicBezTo>
                  <a:pt x="284" y="776"/>
                  <a:pt x="341" y="752"/>
                  <a:pt x="383" y="693"/>
                </a:cubicBezTo>
                <a:cubicBezTo>
                  <a:pt x="546" y="469"/>
                  <a:pt x="804" y="339"/>
                  <a:pt x="1071" y="339"/>
                </a:cubicBezTo>
                <a:cubicBezTo>
                  <a:pt x="1151" y="339"/>
                  <a:pt x="1232" y="350"/>
                  <a:pt x="1312" y="375"/>
                </a:cubicBezTo>
                <a:cubicBezTo>
                  <a:pt x="1329" y="379"/>
                  <a:pt x="1345" y="380"/>
                  <a:pt x="1360" y="380"/>
                </a:cubicBezTo>
                <a:cubicBezTo>
                  <a:pt x="1560" y="380"/>
                  <a:pt x="1613" y="79"/>
                  <a:pt x="1391" y="30"/>
                </a:cubicBezTo>
                <a:cubicBezTo>
                  <a:pt x="1298" y="10"/>
                  <a:pt x="1205" y="1"/>
                  <a:pt x="1113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>
            <a:off x="7966104" y="2272150"/>
            <a:ext cx="24991" cy="25610"/>
          </a:xfrm>
          <a:custGeom>
            <a:avLst/>
            <a:gdLst/>
            <a:ahLst/>
            <a:cxnLst/>
            <a:rect l="l" t="t" r="r" b="b"/>
            <a:pathLst>
              <a:path w="1372" h="1406" extrusionOk="0">
                <a:moveTo>
                  <a:pt x="227" y="1"/>
                </a:moveTo>
                <a:cubicBezTo>
                  <a:pt x="102" y="1"/>
                  <a:pt x="1" y="170"/>
                  <a:pt x="102" y="292"/>
                </a:cubicBezTo>
                <a:lnTo>
                  <a:pt x="1031" y="1353"/>
                </a:lnTo>
                <a:cubicBezTo>
                  <a:pt x="1068" y="1390"/>
                  <a:pt x="1108" y="1406"/>
                  <a:pt x="1146" y="1406"/>
                </a:cubicBezTo>
                <a:cubicBezTo>
                  <a:pt x="1270" y="1406"/>
                  <a:pt x="1372" y="1236"/>
                  <a:pt x="1270" y="1114"/>
                </a:cubicBezTo>
                <a:lnTo>
                  <a:pt x="341" y="53"/>
                </a:lnTo>
                <a:cubicBezTo>
                  <a:pt x="304" y="16"/>
                  <a:pt x="264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/>
          <p:nvPr/>
        </p:nvSpPr>
        <p:spPr>
          <a:xfrm>
            <a:off x="7930273" y="2300166"/>
            <a:ext cx="28033" cy="6302"/>
          </a:xfrm>
          <a:custGeom>
            <a:avLst/>
            <a:gdLst/>
            <a:ahLst/>
            <a:cxnLst/>
            <a:rect l="l" t="t" r="r" b="b"/>
            <a:pathLst>
              <a:path w="1539" h="346" extrusionOk="0">
                <a:moveTo>
                  <a:pt x="212" y="1"/>
                </a:moveTo>
                <a:cubicBezTo>
                  <a:pt x="0" y="1"/>
                  <a:pt x="0" y="346"/>
                  <a:pt x="212" y="346"/>
                </a:cubicBezTo>
                <a:lnTo>
                  <a:pt x="1327" y="346"/>
                </a:lnTo>
                <a:cubicBezTo>
                  <a:pt x="1539" y="346"/>
                  <a:pt x="1539" y="1"/>
                  <a:pt x="1327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8"/>
          <p:cNvSpPr/>
          <p:nvPr/>
        </p:nvSpPr>
        <p:spPr>
          <a:xfrm>
            <a:off x="8873500" y="3721925"/>
            <a:ext cx="80825" cy="95200"/>
          </a:xfrm>
          <a:custGeom>
            <a:avLst/>
            <a:gdLst/>
            <a:ahLst/>
            <a:cxnLst/>
            <a:rect l="l" t="t" r="r" b="b"/>
            <a:pathLst>
              <a:path w="3233" h="3808" extrusionOk="0">
                <a:moveTo>
                  <a:pt x="1800" y="1"/>
                </a:moveTo>
                <a:cubicBezTo>
                  <a:pt x="1637" y="1"/>
                  <a:pt x="1469" y="36"/>
                  <a:pt x="1300" y="114"/>
                </a:cubicBezTo>
                <a:cubicBezTo>
                  <a:pt x="1136" y="184"/>
                  <a:pt x="1241" y="419"/>
                  <a:pt x="1395" y="419"/>
                </a:cubicBezTo>
                <a:cubicBezTo>
                  <a:pt x="1416" y="419"/>
                  <a:pt x="1437" y="415"/>
                  <a:pt x="1459" y="405"/>
                </a:cubicBezTo>
                <a:cubicBezTo>
                  <a:pt x="1583" y="347"/>
                  <a:pt x="1702" y="320"/>
                  <a:pt x="1816" y="320"/>
                </a:cubicBezTo>
                <a:cubicBezTo>
                  <a:pt x="2216" y="320"/>
                  <a:pt x="2547" y="644"/>
                  <a:pt x="2733" y="1016"/>
                </a:cubicBezTo>
                <a:cubicBezTo>
                  <a:pt x="2971" y="1467"/>
                  <a:pt x="2918" y="1997"/>
                  <a:pt x="2573" y="2395"/>
                </a:cubicBezTo>
                <a:cubicBezTo>
                  <a:pt x="2122" y="3032"/>
                  <a:pt x="1327" y="3297"/>
                  <a:pt x="584" y="3456"/>
                </a:cubicBezTo>
                <a:cubicBezTo>
                  <a:pt x="371" y="2766"/>
                  <a:pt x="504" y="2024"/>
                  <a:pt x="982" y="1493"/>
                </a:cubicBezTo>
                <a:cubicBezTo>
                  <a:pt x="1082" y="1353"/>
                  <a:pt x="971" y="1198"/>
                  <a:pt x="853" y="1198"/>
                </a:cubicBezTo>
                <a:cubicBezTo>
                  <a:pt x="815" y="1198"/>
                  <a:pt x="776" y="1215"/>
                  <a:pt x="743" y="1254"/>
                </a:cubicBezTo>
                <a:cubicBezTo>
                  <a:pt x="159" y="1918"/>
                  <a:pt x="0" y="2873"/>
                  <a:pt x="318" y="3695"/>
                </a:cubicBezTo>
                <a:cubicBezTo>
                  <a:pt x="340" y="3760"/>
                  <a:pt x="398" y="3808"/>
                  <a:pt x="477" y="3808"/>
                </a:cubicBezTo>
                <a:cubicBezTo>
                  <a:pt x="494" y="3808"/>
                  <a:pt x="512" y="3806"/>
                  <a:pt x="531" y="3801"/>
                </a:cubicBezTo>
                <a:cubicBezTo>
                  <a:pt x="1618" y="3589"/>
                  <a:pt x="3210" y="2979"/>
                  <a:pt x="3210" y="1626"/>
                </a:cubicBezTo>
                <a:cubicBezTo>
                  <a:pt x="3232" y="813"/>
                  <a:pt x="2581" y="1"/>
                  <a:pt x="180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9113600" y="3853875"/>
            <a:ext cx="49775" cy="43900"/>
          </a:xfrm>
          <a:custGeom>
            <a:avLst/>
            <a:gdLst/>
            <a:ahLst/>
            <a:cxnLst/>
            <a:rect l="l" t="t" r="r" b="b"/>
            <a:pathLst>
              <a:path w="1991" h="1756" extrusionOk="0">
                <a:moveTo>
                  <a:pt x="930" y="334"/>
                </a:moveTo>
                <a:cubicBezTo>
                  <a:pt x="1334" y="334"/>
                  <a:pt x="1716" y="737"/>
                  <a:pt x="1407" y="1182"/>
                </a:cubicBezTo>
                <a:cubicBezTo>
                  <a:pt x="1296" y="1359"/>
                  <a:pt x="1149" y="1431"/>
                  <a:pt x="1002" y="1431"/>
                </a:cubicBezTo>
                <a:cubicBezTo>
                  <a:pt x="619" y="1431"/>
                  <a:pt x="236" y="940"/>
                  <a:pt x="505" y="519"/>
                </a:cubicBezTo>
                <a:cubicBezTo>
                  <a:pt x="627" y="390"/>
                  <a:pt x="780" y="334"/>
                  <a:pt x="930" y="334"/>
                </a:cubicBezTo>
                <a:close/>
                <a:moveTo>
                  <a:pt x="957" y="1"/>
                </a:moveTo>
                <a:cubicBezTo>
                  <a:pt x="694" y="1"/>
                  <a:pt x="438" y="103"/>
                  <a:pt x="266" y="306"/>
                </a:cubicBezTo>
                <a:cubicBezTo>
                  <a:pt x="239" y="306"/>
                  <a:pt x="239" y="333"/>
                  <a:pt x="266" y="333"/>
                </a:cubicBezTo>
                <a:cubicBezTo>
                  <a:pt x="1" y="731"/>
                  <a:pt x="80" y="1288"/>
                  <a:pt x="452" y="1580"/>
                </a:cubicBezTo>
                <a:cubicBezTo>
                  <a:pt x="613" y="1698"/>
                  <a:pt x="800" y="1755"/>
                  <a:pt x="983" y="1755"/>
                </a:cubicBezTo>
                <a:cubicBezTo>
                  <a:pt x="1253" y="1755"/>
                  <a:pt x="1514" y="1631"/>
                  <a:pt x="1672" y="1394"/>
                </a:cubicBezTo>
                <a:cubicBezTo>
                  <a:pt x="1990" y="996"/>
                  <a:pt x="1884" y="413"/>
                  <a:pt x="1486" y="147"/>
                </a:cubicBezTo>
                <a:cubicBezTo>
                  <a:pt x="1323" y="50"/>
                  <a:pt x="1138" y="1"/>
                  <a:pt x="957" y="1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">
    <p:bg>
      <p:bgPr>
        <a:solidFill>
          <a:schemeClr val="lt2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/>
          <p:nvPr/>
        </p:nvSpPr>
        <p:spPr>
          <a:xfrm rot="-5400000" flipH="1">
            <a:off x="-1552344" y="-804506"/>
            <a:ext cx="7098522" cy="5035701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3159600" cy="13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42" name="Google Shape;242;p22"/>
          <p:cNvSpPr txBox="1">
            <a:spLocks noGrp="1"/>
          </p:cNvSpPr>
          <p:nvPr>
            <p:ph type="subTitle" idx="1"/>
          </p:nvPr>
        </p:nvSpPr>
        <p:spPr>
          <a:xfrm>
            <a:off x="635425" y="1880850"/>
            <a:ext cx="1816500" cy="18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ove Ya Like A Sister"/>
              <a:buNone/>
              <a:defRPr sz="28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26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Char char="●"/>
              <a:defRPr sz="180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68" r:id="rId9"/>
    <p:sldLayoutId id="2147483672" r:id="rId10"/>
    <p:sldLayoutId id="2147483673" r:id="rId11"/>
    <p:sldLayoutId id="2147483676" r:id="rId12"/>
    <p:sldLayoutId id="2147483681" r:id="rId13"/>
    <p:sldLayoutId id="2147483684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akery Goods" pitchFamily="2" charset="0"/>
          <a:ea typeface="Bakery Goods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download/details.aspx?id=5697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commons.wikimedia.org/wiki/File:Large-scissors.jpg" TargetMode="External"/><Relationship Id="rId18" Type="http://schemas.openxmlformats.org/officeDocument/2006/relationships/image" Target="../media/image24.png"/><Relationship Id="rId3" Type="http://schemas.openxmlformats.org/officeDocument/2006/relationships/image" Target="../media/image17.jpg"/><Relationship Id="rId7" Type="http://schemas.microsoft.com/office/2007/relationships/hdphoto" Target="../media/hdphoto2.wdp"/><Relationship Id="rId12" Type="http://schemas.openxmlformats.org/officeDocument/2006/relationships/hyperlink" Target="https://commons.wikimedia.org/wiki/File:Cable_USB.jpg" TargetMode="External"/><Relationship Id="rId17" Type="http://schemas.microsoft.com/office/2007/relationships/hdphoto" Target="../media/hdphoto6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21.png"/><Relationship Id="rId19" Type="http://schemas.microsoft.com/office/2007/relationships/hdphoto" Target="../media/hdphoto7.wdp"/><Relationship Id="rId4" Type="http://schemas.openxmlformats.org/officeDocument/2006/relationships/image" Target="../media/image18.png"/><Relationship Id="rId9" Type="http://schemas.microsoft.com/office/2007/relationships/hdphoto" Target="../media/hdphoto3.wdp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ck_laptop_computer_open_frontal.sv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Whats_In_Our_Stars_Sample_Tracker.docx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1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hyperlink" Target="https://commons.wikimedia.org/wiki/File:Salt_shaker_on_white_background.jpg" TargetMode="Externa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4.wdp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hyperlink" Target="http://stackoverflow.com/questions/32470555/javascript-algorithm-function-to-generate-rgb-values-for-a-color-along-the-visib" TargetMode="Externa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2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hyperlink" Target="http://stackoverflow.com/questions/32470555/javascript-algorithm-function-to-generate-rgb-values-for-a-color-along-the-visib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Whats_In_Our_Stars_Lab_Handout_Answer_KEY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hyperlink" Target="Whats_In_Our_Stars_Lab_Handout.pdf" TargetMode="Externa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hyperlink" Target="https://learn.sparkfun.com/tutorials/spectral-triad-as7265x-hookup-guide?_ga=2.208195537.274963032.1659022095-1771007873.165836616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softwa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learn.sparkfun.com/tutorials/spectral-triad-as7265x-hookup-guide?_ga=2.208195537.274963032.1659022095-1771007873.1658366162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61"/>
          <p:cNvGrpSpPr/>
          <p:nvPr/>
        </p:nvGrpSpPr>
        <p:grpSpPr>
          <a:xfrm>
            <a:off x="44215" y="-332032"/>
            <a:ext cx="9055578" cy="5906347"/>
            <a:chOff x="314453" y="225775"/>
            <a:chExt cx="6786763" cy="4426551"/>
          </a:xfrm>
          <a:solidFill>
            <a:schemeClr val="accent5"/>
          </a:solidFill>
        </p:grpSpPr>
        <p:grpSp>
          <p:nvGrpSpPr>
            <p:cNvPr id="1806" name="Google Shape;1806;p61"/>
            <p:cNvGrpSpPr/>
            <p:nvPr/>
          </p:nvGrpSpPr>
          <p:grpSpPr>
            <a:xfrm>
              <a:off x="562654" y="2474144"/>
              <a:ext cx="1105648" cy="1408382"/>
              <a:chOff x="661100" y="2930200"/>
              <a:chExt cx="1090275" cy="1388800"/>
            </a:xfrm>
            <a:grpFill/>
          </p:grpSpPr>
          <p:sp>
            <p:nvSpPr>
              <p:cNvPr id="1807" name="Google Shape;1807;p61"/>
              <p:cNvSpPr/>
              <p:nvPr/>
            </p:nvSpPr>
            <p:spPr>
              <a:xfrm>
                <a:off x="1283325" y="2930200"/>
                <a:ext cx="1163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3609" extrusionOk="0">
                    <a:moveTo>
                      <a:pt x="2327" y="0"/>
                    </a:moveTo>
                    <a:cubicBezTo>
                      <a:pt x="0" y="0"/>
                      <a:pt x="0" y="3608"/>
                      <a:pt x="2327" y="3608"/>
                    </a:cubicBezTo>
                    <a:cubicBezTo>
                      <a:pt x="4654" y="3608"/>
                      <a:pt x="4654" y="0"/>
                      <a:pt x="23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61"/>
              <p:cNvSpPr/>
              <p:nvPr/>
            </p:nvSpPr>
            <p:spPr>
              <a:xfrm>
                <a:off x="972200" y="3241300"/>
                <a:ext cx="11637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3609" extrusionOk="0">
                    <a:moveTo>
                      <a:pt x="2327" y="1"/>
                    </a:moveTo>
                    <a:cubicBezTo>
                      <a:pt x="1" y="1"/>
                      <a:pt x="1" y="3609"/>
                      <a:pt x="2327" y="3609"/>
                    </a:cubicBezTo>
                    <a:cubicBezTo>
                      <a:pt x="4654" y="3609"/>
                      <a:pt x="4654" y="1"/>
                      <a:pt x="23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61"/>
              <p:cNvSpPr/>
              <p:nvPr/>
            </p:nvSpPr>
            <p:spPr>
              <a:xfrm>
                <a:off x="1635050" y="332250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61"/>
              <p:cNvSpPr/>
              <p:nvPr/>
            </p:nvSpPr>
            <p:spPr>
              <a:xfrm>
                <a:off x="1188600" y="3687700"/>
                <a:ext cx="11637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3609" extrusionOk="0">
                    <a:moveTo>
                      <a:pt x="2328" y="0"/>
                    </a:moveTo>
                    <a:cubicBezTo>
                      <a:pt x="1" y="0"/>
                      <a:pt x="1" y="3608"/>
                      <a:pt x="2328" y="3608"/>
                    </a:cubicBezTo>
                    <a:cubicBezTo>
                      <a:pt x="4654" y="3608"/>
                      <a:pt x="4654" y="0"/>
                      <a:pt x="23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61"/>
              <p:cNvSpPr/>
              <p:nvPr/>
            </p:nvSpPr>
            <p:spPr>
              <a:xfrm>
                <a:off x="661100" y="370125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61"/>
              <p:cNvSpPr/>
              <p:nvPr/>
            </p:nvSpPr>
            <p:spPr>
              <a:xfrm>
                <a:off x="796350" y="4147650"/>
                <a:ext cx="116350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3607" extrusionOk="0">
                    <a:moveTo>
                      <a:pt x="2328" y="0"/>
                    </a:moveTo>
                    <a:cubicBezTo>
                      <a:pt x="1" y="0"/>
                      <a:pt x="0" y="3607"/>
                      <a:pt x="2328" y="3607"/>
                    </a:cubicBezTo>
                    <a:cubicBezTo>
                      <a:pt x="4654" y="3607"/>
                      <a:pt x="4654" y="0"/>
                      <a:pt x="23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61"/>
              <p:cNvSpPr/>
              <p:nvPr/>
            </p:nvSpPr>
            <p:spPr>
              <a:xfrm>
                <a:off x="1350950" y="4228800"/>
                <a:ext cx="116375" cy="90200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3608" extrusionOk="0">
                    <a:moveTo>
                      <a:pt x="2327" y="0"/>
                    </a:moveTo>
                    <a:cubicBezTo>
                      <a:pt x="1" y="0"/>
                      <a:pt x="1" y="3607"/>
                      <a:pt x="2327" y="3607"/>
                    </a:cubicBezTo>
                    <a:cubicBezTo>
                      <a:pt x="4654" y="3607"/>
                      <a:pt x="4654" y="0"/>
                      <a:pt x="23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61"/>
              <p:cNvSpPr/>
              <p:nvPr/>
            </p:nvSpPr>
            <p:spPr>
              <a:xfrm>
                <a:off x="1024000" y="2968900"/>
                <a:ext cx="323875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2955" h="12956" extrusionOk="0">
                    <a:moveTo>
                      <a:pt x="12445" y="1"/>
                    </a:moveTo>
                    <a:lnTo>
                      <a:pt x="0" y="12445"/>
                    </a:lnTo>
                    <a:lnTo>
                      <a:pt x="510" y="12956"/>
                    </a:lnTo>
                    <a:lnTo>
                      <a:pt x="12955" y="511"/>
                    </a:lnTo>
                    <a:lnTo>
                      <a:pt x="1244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61"/>
              <p:cNvSpPr/>
              <p:nvPr/>
            </p:nvSpPr>
            <p:spPr>
              <a:xfrm>
                <a:off x="1022350" y="3282600"/>
                <a:ext cx="232725" cy="454275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18171" extrusionOk="0">
                    <a:moveTo>
                      <a:pt x="649" y="1"/>
                    </a:moveTo>
                    <a:lnTo>
                      <a:pt x="0" y="316"/>
                    </a:lnTo>
                    <a:lnTo>
                      <a:pt x="8659" y="18170"/>
                    </a:lnTo>
                    <a:lnTo>
                      <a:pt x="9308" y="17855"/>
                    </a:lnTo>
                    <a:lnTo>
                      <a:pt x="6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61"/>
              <p:cNvSpPr/>
              <p:nvPr/>
            </p:nvSpPr>
            <p:spPr>
              <a:xfrm>
                <a:off x="1241200" y="3360700"/>
                <a:ext cx="457900" cy="379150"/>
              </a:xfrm>
              <a:custGeom>
                <a:avLst/>
                <a:gdLst/>
                <a:ahLst/>
                <a:cxnLst/>
                <a:rect l="l" t="t" r="r" b="b"/>
                <a:pathLst>
                  <a:path w="18316" h="15166" extrusionOk="0">
                    <a:moveTo>
                      <a:pt x="17859" y="0"/>
                    </a:moveTo>
                    <a:lnTo>
                      <a:pt x="0" y="14607"/>
                    </a:lnTo>
                    <a:lnTo>
                      <a:pt x="458" y="15166"/>
                    </a:lnTo>
                    <a:lnTo>
                      <a:pt x="18315" y="560"/>
                    </a:lnTo>
                    <a:lnTo>
                      <a:pt x="1785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61"/>
              <p:cNvSpPr/>
              <p:nvPr/>
            </p:nvSpPr>
            <p:spPr>
              <a:xfrm>
                <a:off x="1334825" y="2969325"/>
                <a:ext cx="365175" cy="404325"/>
              </a:xfrm>
              <a:custGeom>
                <a:avLst/>
                <a:gdLst/>
                <a:ahLst/>
                <a:cxnLst/>
                <a:rect l="l" t="t" r="r" b="b"/>
                <a:pathLst>
                  <a:path w="14607" h="16173" extrusionOk="0">
                    <a:moveTo>
                      <a:pt x="537" y="0"/>
                    </a:moveTo>
                    <a:lnTo>
                      <a:pt x="1" y="482"/>
                    </a:lnTo>
                    <a:lnTo>
                      <a:pt x="14070" y="16173"/>
                    </a:lnTo>
                    <a:lnTo>
                      <a:pt x="14606" y="15691"/>
                    </a:lnTo>
                    <a:lnTo>
                      <a:pt x="5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61"/>
              <p:cNvSpPr/>
              <p:nvPr/>
            </p:nvSpPr>
            <p:spPr>
              <a:xfrm>
                <a:off x="718975" y="3723625"/>
                <a:ext cx="528025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1121" h="1268" extrusionOk="0">
                    <a:moveTo>
                      <a:pt x="21102" y="1"/>
                    </a:moveTo>
                    <a:lnTo>
                      <a:pt x="0" y="546"/>
                    </a:lnTo>
                    <a:lnTo>
                      <a:pt x="19" y="1268"/>
                    </a:lnTo>
                    <a:lnTo>
                      <a:pt x="21120" y="722"/>
                    </a:lnTo>
                    <a:lnTo>
                      <a:pt x="2110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61"/>
              <p:cNvSpPr/>
              <p:nvPr/>
            </p:nvSpPr>
            <p:spPr>
              <a:xfrm>
                <a:off x="710675" y="3743775"/>
                <a:ext cx="152575" cy="451650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18066" extrusionOk="0">
                    <a:moveTo>
                      <a:pt x="691" y="1"/>
                    </a:moveTo>
                    <a:lnTo>
                      <a:pt x="1" y="211"/>
                    </a:lnTo>
                    <a:lnTo>
                      <a:pt x="5412" y="18066"/>
                    </a:lnTo>
                    <a:lnTo>
                      <a:pt x="6103" y="17857"/>
                    </a:lnTo>
                    <a:lnTo>
                      <a:pt x="69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61"/>
              <p:cNvSpPr/>
              <p:nvPr/>
            </p:nvSpPr>
            <p:spPr>
              <a:xfrm>
                <a:off x="865350" y="4179250"/>
                <a:ext cx="557425" cy="96350"/>
              </a:xfrm>
              <a:custGeom>
                <a:avLst/>
                <a:gdLst/>
                <a:ahLst/>
                <a:cxnLst/>
                <a:rect l="l" t="t" r="r" b="b"/>
                <a:pathLst>
                  <a:path w="22297" h="3854" extrusionOk="0">
                    <a:moveTo>
                      <a:pt x="101" y="0"/>
                    </a:moveTo>
                    <a:lnTo>
                      <a:pt x="1" y="716"/>
                    </a:lnTo>
                    <a:lnTo>
                      <a:pt x="22196" y="3853"/>
                    </a:lnTo>
                    <a:lnTo>
                      <a:pt x="22297" y="3139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1" name="Google Shape;1821;p61"/>
            <p:cNvGrpSpPr/>
            <p:nvPr/>
          </p:nvGrpSpPr>
          <p:grpSpPr>
            <a:xfrm>
              <a:off x="2009648" y="3243009"/>
              <a:ext cx="363149" cy="755631"/>
              <a:chOff x="2087975" y="3688375"/>
              <a:chExt cx="358100" cy="745125"/>
            </a:xfrm>
            <a:grpFill/>
          </p:grpSpPr>
          <p:sp>
            <p:nvSpPr>
              <p:cNvPr id="1822" name="Google Shape;1822;p61"/>
              <p:cNvSpPr/>
              <p:nvPr/>
            </p:nvSpPr>
            <p:spPr>
              <a:xfrm>
                <a:off x="2087975" y="3688375"/>
                <a:ext cx="358100" cy="745125"/>
              </a:xfrm>
              <a:custGeom>
                <a:avLst/>
                <a:gdLst/>
                <a:ahLst/>
                <a:cxnLst/>
                <a:rect l="l" t="t" r="r" b="b"/>
                <a:pathLst>
                  <a:path w="14324" h="29805" extrusionOk="0">
                    <a:moveTo>
                      <a:pt x="7121" y="5314"/>
                    </a:moveTo>
                    <a:cubicBezTo>
                      <a:pt x="7709" y="9332"/>
                      <a:pt x="9265" y="13070"/>
                      <a:pt x="13116" y="15050"/>
                    </a:cubicBezTo>
                    <a:lnTo>
                      <a:pt x="13116" y="15050"/>
                    </a:lnTo>
                    <a:cubicBezTo>
                      <a:pt x="8693" y="17774"/>
                      <a:pt x="7788" y="22347"/>
                      <a:pt x="7038" y="27127"/>
                    </a:cubicBezTo>
                    <a:lnTo>
                      <a:pt x="7038" y="27127"/>
                    </a:lnTo>
                    <a:cubicBezTo>
                      <a:pt x="6291" y="22550"/>
                      <a:pt x="5177" y="17962"/>
                      <a:pt x="1123" y="15272"/>
                    </a:cubicBezTo>
                    <a:lnTo>
                      <a:pt x="1123" y="15272"/>
                    </a:lnTo>
                    <a:cubicBezTo>
                      <a:pt x="4777" y="13035"/>
                      <a:pt x="6447" y="9323"/>
                      <a:pt x="7121" y="5314"/>
                    </a:cubicBezTo>
                    <a:close/>
                    <a:moveTo>
                      <a:pt x="7156" y="1"/>
                    </a:moveTo>
                    <a:cubicBezTo>
                      <a:pt x="6975" y="1"/>
                      <a:pt x="6795" y="117"/>
                      <a:pt x="6795" y="349"/>
                    </a:cubicBezTo>
                    <a:cubicBezTo>
                      <a:pt x="6795" y="349"/>
                      <a:pt x="6795" y="349"/>
                      <a:pt x="6795" y="350"/>
                    </a:cubicBezTo>
                    <a:lnTo>
                      <a:pt x="6795" y="350"/>
                    </a:lnTo>
                    <a:cubicBezTo>
                      <a:pt x="6795" y="350"/>
                      <a:pt x="6795" y="350"/>
                      <a:pt x="6795" y="350"/>
                    </a:cubicBezTo>
                    <a:lnTo>
                      <a:pt x="6795" y="350"/>
                    </a:lnTo>
                    <a:lnTo>
                      <a:pt x="6795" y="350"/>
                    </a:lnTo>
                    <a:cubicBezTo>
                      <a:pt x="6796" y="383"/>
                      <a:pt x="6796" y="417"/>
                      <a:pt x="6796" y="450"/>
                    </a:cubicBezTo>
                    <a:lnTo>
                      <a:pt x="6796" y="450"/>
                    </a:lnTo>
                    <a:cubicBezTo>
                      <a:pt x="6743" y="6056"/>
                      <a:pt x="5564" y="12038"/>
                      <a:pt x="241" y="14949"/>
                    </a:cubicBezTo>
                    <a:cubicBezTo>
                      <a:pt x="0" y="15080"/>
                      <a:pt x="13" y="15437"/>
                      <a:pt x="241" y="15572"/>
                    </a:cubicBezTo>
                    <a:cubicBezTo>
                      <a:pt x="5230" y="18505"/>
                      <a:pt x="5888" y="24327"/>
                      <a:pt x="6690" y="29545"/>
                    </a:cubicBezTo>
                    <a:cubicBezTo>
                      <a:pt x="6716" y="29718"/>
                      <a:pt x="6875" y="29804"/>
                      <a:pt x="7035" y="29804"/>
                    </a:cubicBezTo>
                    <a:cubicBezTo>
                      <a:pt x="7196" y="29804"/>
                      <a:pt x="7357" y="29717"/>
                      <a:pt x="7386" y="29545"/>
                    </a:cubicBezTo>
                    <a:cubicBezTo>
                      <a:pt x="8285" y="24026"/>
                      <a:pt x="8593" y="18297"/>
                      <a:pt x="14073" y="15331"/>
                    </a:cubicBezTo>
                    <a:cubicBezTo>
                      <a:pt x="14293" y="15212"/>
                      <a:pt x="14324" y="14820"/>
                      <a:pt x="14073" y="14708"/>
                    </a:cubicBezTo>
                    <a:cubicBezTo>
                      <a:pt x="8346" y="12183"/>
                      <a:pt x="7542" y="5938"/>
                      <a:pt x="7518" y="350"/>
                    </a:cubicBezTo>
                    <a:lnTo>
                      <a:pt x="7518" y="350"/>
                    </a:lnTo>
                    <a:cubicBezTo>
                      <a:pt x="7519" y="135"/>
                      <a:pt x="7366" y="20"/>
                      <a:pt x="7200" y="3"/>
                    </a:cubicBezTo>
                    <a:lnTo>
                      <a:pt x="7200" y="3"/>
                    </a:lnTo>
                    <a:cubicBezTo>
                      <a:pt x="7185" y="2"/>
                      <a:pt x="7171" y="1"/>
                      <a:pt x="71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61"/>
              <p:cNvSpPr/>
              <p:nvPr/>
            </p:nvSpPr>
            <p:spPr>
              <a:xfrm>
                <a:off x="2202925" y="3922650"/>
                <a:ext cx="127950" cy="276450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11058" extrusionOk="0">
                    <a:moveTo>
                      <a:pt x="2559" y="0"/>
                    </a:moveTo>
                    <a:cubicBezTo>
                      <a:pt x="2559" y="2559"/>
                      <a:pt x="1931" y="4660"/>
                      <a:pt x="1" y="5666"/>
                    </a:cubicBezTo>
                    <a:cubicBezTo>
                      <a:pt x="1881" y="6717"/>
                      <a:pt x="2148" y="8681"/>
                      <a:pt x="2514" y="11058"/>
                    </a:cubicBezTo>
                    <a:cubicBezTo>
                      <a:pt x="2903" y="8728"/>
                      <a:pt x="2903" y="6717"/>
                      <a:pt x="5118" y="5575"/>
                    </a:cubicBezTo>
                    <a:cubicBezTo>
                      <a:pt x="2903" y="4660"/>
                      <a:pt x="2559" y="2285"/>
                      <a:pt x="25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61"/>
            <p:cNvGrpSpPr/>
            <p:nvPr/>
          </p:nvGrpSpPr>
          <p:grpSpPr>
            <a:xfrm>
              <a:off x="3679541" y="336472"/>
              <a:ext cx="749192" cy="755606"/>
              <a:chOff x="3734650" y="822250"/>
              <a:chExt cx="738775" cy="745100"/>
            </a:xfrm>
            <a:grpFill/>
          </p:grpSpPr>
          <p:sp>
            <p:nvSpPr>
              <p:cNvPr id="1825" name="Google Shape;1825;p61"/>
              <p:cNvSpPr/>
              <p:nvPr/>
            </p:nvSpPr>
            <p:spPr>
              <a:xfrm>
                <a:off x="3934125" y="822250"/>
                <a:ext cx="358075" cy="745100"/>
              </a:xfrm>
              <a:custGeom>
                <a:avLst/>
                <a:gdLst/>
                <a:ahLst/>
                <a:cxnLst/>
                <a:rect l="l" t="t" r="r" b="b"/>
                <a:pathLst>
                  <a:path w="14323" h="29804" extrusionOk="0">
                    <a:moveTo>
                      <a:pt x="7120" y="5310"/>
                    </a:moveTo>
                    <a:cubicBezTo>
                      <a:pt x="7707" y="9329"/>
                      <a:pt x="9263" y="13070"/>
                      <a:pt x="13116" y="15049"/>
                    </a:cubicBezTo>
                    <a:lnTo>
                      <a:pt x="13116" y="15049"/>
                    </a:lnTo>
                    <a:cubicBezTo>
                      <a:pt x="8691" y="17774"/>
                      <a:pt x="7787" y="22349"/>
                      <a:pt x="7036" y="27129"/>
                    </a:cubicBezTo>
                    <a:lnTo>
                      <a:pt x="7036" y="27129"/>
                    </a:lnTo>
                    <a:cubicBezTo>
                      <a:pt x="6289" y="22551"/>
                      <a:pt x="5176" y="17962"/>
                      <a:pt x="1120" y="15272"/>
                    </a:cubicBezTo>
                    <a:lnTo>
                      <a:pt x="1120" y="15272"/>
                    </a:lnTo>
                    <a:cubicBezTo>
                      <a:pt x="4775" y="13033"/>
                      <a:pt x="6446" y="9320"/>
                      <a:pt x="7120" y="5310"/>
                    </a:cubicBezTo>
                    <a:close/>
                    <a:moveTo>
                      <a:pt x="7155" y="0"/>
                    </a:moveTo>
                    <a:cubicBezTo>
                      <a:pt x="7050" y="0"/>
                      <a:pt x="6946" y="39"/>
                      <a:pt x="6877" y="118"/>
                    </a:cubicBezTo>
                    <a:lnTo>
                      <a:pt x="6877" y="118"/>
                    </a:lnTo>
                    <a:cubicBezTo>
                      <a:pt x="6826" y="174"/>
                      <a:pt x="6793" y="251"/>
                      <a:pt x="6792" y="348"/>
                    </a:cubicBezTo>
                    <a:lnTo>
                      <a:pt x="6795" y="350"/>
                    </a:lnTo>
                    <a:cubicBezTo>
                      <a:pt x="6757" y="5984"/>
                      <a:pt x="5596" y="12021"/>
                      <a:pt x="241" y="14948"/>
                    </a:cubicBezTo>
                    <a:cubicBezTo>
                      <a:pt x="0" y="15079"/>
                      <a:pt x="12" y="15437"/>
                      <a:pt x="241" y="15572"/>
                    </a:cubicBezTo>
                    <a:cubicBezTo>
                      <a:pt x="5230" y="18504"/>
                      <a:pt x="5886" y="24327"/>
                      <a:pt x="6688" y="29544"/>
                    </a:cubicBezTo>
                    <a:cubicBezTo>
                      <a:pt x="6715" y="29718"/>
                      <a:pt x="6874" y="29804"/>
                      <a:pt x="7033" y="29804"/>
                    </a:cubicBezTo>
                    <a:cubicBezTo>
                      <a:pt x="7194" y="29804"/>
                      <a:pt x="7356" y="29717"/>
                      <a:pt x="7384" y="29544"/>
                    </a:cubicBezTo>
                    <a:cubicBezTo>
                      <a:pt x="8285" y="24026"/>
                      <a:pt x="8592" y="18296"/>
                      <a:pt x="14072" y="15331"/>
                    </a:cubicBezTo>
                    <a:cubicBezTo>
                      <a:pt x="14293" y="15211"/>
                      <a:pt x="14322" y="14818"/>
                      <a:pt x="14072" y="14708"/>
                    </a:cubicBezTo>
                    <a:cubicBezTo>
                      <a:pt x="8345" y="12184"/>
                      <a:pt x="7541" y="5937"/>
                      <a:pt x="7517" y="350"/>
                    </a:cubicBezTo>
                    <a:cubicBezTo>
                      <a:pt x="7517" y="287"/>
                      <a:pt x="7503" y="232"/>
                      <a:pt x="7480" y="186"/>
                    </a:cubicBezTo>
                    <a:lnTo>
                      <a:pt x="7480" y="186"/>
                    </a:lnTo>
                    <a:cubicBezTo>
                      <a:pt x="7425" y="71"/>
                      <a:pt x="7308" y="10"/>
                      <a:pt x="7186" y="1"/>
                    </a:cubicBezTo>
                    <a:lnTo>
                      <a:pt x="7186" y="1"/>
                    </a:lnTo>
                    <a:cubicBezTo>
                      <a:pt x="7176" y="1"/>
                      <a:pt x="7165" y="0"/>
                      <a:pt x="71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61"/>
              <p:cNvSpPr/>
              <p:nvPr/>
            </p:nvSpPr>
            <p:spPr>
              <a:xfrm>
                <a:off x="4060875" y="1081950"/>
                <a:ext cx="10437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9022" extrusionOk="0">
                    <a:moveTo>
                      <a:pt x="2088" y="1"/>
                    </a:moveTo>
                    <a:cubicBezTo>
                      <a:pt x="2088" y="2089"/>
                      <a:pt x="1575" y="3803"/>
                      <a:pt x="0" y="4624"/>
                    </a:cubicBezTo>
                    <a:cubicBezTo>
                      <a:pt x="1534" y="5481"/>
                      <a:pt x="1751" y="7083"/>
                      <a:pt x="2050" y="9021"/>
                    </a:cubicBezTo>
                    <a:cubicBezTo>
                      <a:pt x="2368" y="7120"/>
                      <a:pt x="2368" y="5479"/>
                      <a:pt x="4175" y="4548"/>
                    </a:cubicBezTo>
                    <a:cubicBezTo>
                      <a:pt x="2366" y="3803"/>
                      <a:pt x="2088" y="1864"/>
                      <a:pt x="20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61"/>
              <p:cNvSpPr/>
              <p:nvPr/>
            </p:nvSpPr>
            <p:spPr>
              <a:xfrm>
                <a:off x="3859725" y="900800"/>
                <a:ext cx="1392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974" extrusionOk="0">
                    <a:moveTo>
                      <a:pt x="519" y="1"/>
                    </a:moveTo>
                    <a:cubicBezTo>
                      <a:pt x="254" y="1"/>
                      <a:pt x="1" y="256"/>
                      <a:pt x="202" y="516"/>
                    </a:cubicBezTo>
                    <a:cubicBezTo>
                      <a:pt x="1627" y="2365"/>
                      <a:pt x="3493" y="3843"/>
                      <a:pt x="4771" y="5806"/>
                    </a:cubicBezTo>
                    <a:cubicBezTo>
                      <a:pt x="4847" y="5924"/>
                      <a:pt x="4958" y="5973"/>
                      <a:pt x="5068" y="5973"/>
                    </a:cubicBezTo>
                    <a:cubicBezTo>
                      <a:pt x="5321" y="5973"/>
                      <a:pt x="5570" y="5715"/>
                      <a:pt x="5393" y="5443"/>
                    </a:cubicBezTo>
                    <a:cubicBezTo>
                      <a:pt x="4112" y="3473"/>
                      <a:pt x="2252" y="2003"/>
                      <a:pt x="825" y="152"/>
                    </a:cubicBezTo>
                    <a:cubicBezTo>
                      <a:pt x="742" y="45"/>
                      <a:pt x="630" y="1"/>
                      <a:pt x="5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61"/>
              <p:cNvSpPr/>
              <p:nvPr/>
            </p:nvSpPr>
            <p:spPr>
              <a:xfrm>
                <a:off x="3841975" y="1350775"/>
                <a:ext cx="157050" cy="180175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7207" extrusionOk="0">
                    <a:moveTo>
                      <a:pt x="5775" y="0"/>
                    </a:moveTo>
                    <a:cubicBezTo>
                      <a:pt x="5693" y="0"/>
                      <a:pt x="5609" y="35"/>
                      <a:pt x="5536" y="117"/>
                    </a:cubicBezTo>
                    <a:lnTo>
                      <a:pt x="5537" y="117"/>
                    </a:lnTo>
                    <a:cubicBezTo>
                      <a:pt x="3658" y="2231"/>
                      <a:pt x="1825" y="4373"/>
                      <a:pt x="189" y="6682"/>
                    </a:cubicBezTo>
                    <a:cubicBezTo>
                      <a:pt x="0" y="6950"/>
                      <a:pt x="251" y="7206"/>
                      <a:pt x="510" y="7206"/>
                    </a:cubicBezTo>
                    <a:cubicBezTo>
                      <a:pt x="621" y="7206"/>
                      <a:pt x="733" y="7160"/>
                      <a:pt x="813" y="7047"/>
                    </a:cubicBezTo>
                    <a:cubicBezTo>
                      <a:pt x="2411" y="4787"/>
                      <a:pt x="4210" y="2696"/>
                      <a:pt x="6046" y="627"/>
                    </a:cubicBezTo>
                    <a:cubicBezTo>
                      <a:pt x="6282" y="362"/>
                      <a:pt x="6040" y="0"/>
                      <a:pt x="57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61"/>
              <p:cNvSpPr/>
              <p:nvPr/>
            </p:nvSpPr>
            <p:spPr>
              <a:xfrm>
                <a:off x="4239525" y="1333075"/>
                <a:ext cx="132375" cy="179950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7198" extrusionOk="0">
                    <a:moveTo>
                      <a:pt x="495" y="0"/>
                    </a:moveTo>
                    <a:cubicBezTo>
                      <a:pt x="250" y="0"/>
                      <a:pt x="1" y="260"/>
                      <a:pt x="160" y="540"/>
                    </a:cubicBezTo>
                    <a:cubicBezTo>
                      <a:pt x="1450" y="2804"/>
                      <a:pt x="3036" y="4876"/>
                      <a:pt x="4489" y="7034"/>
                    </a:cubicBezTo>
                    <a:cubicBezTo>
                      <a:pt x="4566" y="7150"/>
                      <a:pt x="4678" y="7198"/>
                      <a:pt x="4788" y="7198"/>
                    </a:cubicBezTo>
                    <a:cubicBezTo>
                      <a:pt x="5044" y="7198"/>
                      <a:pt x="5294" y="6940"/>
                      <a:pt x="5112" y="6670"/>
                    </a:cubicBezTo>
                    <a:cubicBezTo>
                      <a:pt x="3659" y="4511"/>
                      <a:pt x="2072" y="2441"/>
                      <a:pt x="783" y="176"/>
                    </a:cubicBezTo>
                    <a:cubicBezTo>
                      <a:pt x="712" y="52"/>
                      <a:pt x="604" y="0"/>
                      <a:pt x="4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61"/>
              <p:cNvSpPr/>
              <p:nvPr/>
            </p:nvSpPr>
            <p:spPr>
              <a:xfrm>
                <a:off x="4215050" y="899775"/>
                <a:ext cx="144575" cy="156975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6279" extrusionOk="0">
                    <a:moveTo>
                      <a:pt x="5281" y="1"/>
                    </a:moveTo>
                    <a:cubicBezTo>
                      <a:pt x="5199" y="1"/>
                      <a:pt x="5116" y="36"/>
                      <a:pt x="5044" y="120"/>
                    </a:cubicBezTo>
                    <a:cubicBezTo>
                      <a:pt x="3452" y="1974"/>
                      <a:pt x="1843" y="3813"/>
                      <a:pt x="234" y="5651"/>
                    </a:cubicBezTo>
                    <a:cubicBezTo>
                      <a:pt x="0" y="5917"/>
                      <a:pt x="242" y="6279"/>
                      <a:pt x="506" y="6279"/>
                    </a:cubicBezTo>
                    <a:cubicBezTo>
                      <a:pt x="587" y="6279"/>
                      <a:pt x="671" y="6244"/>
                      <a:pt x="744" y="6161"/>
                    </a:cubicBezTo>
                    <a:cubicBezTo>
                      <a:pt x="2353" y="4322"/>
                      <a:pt x="3963" y="2484"/>
                      <a:pt x="5553" y="630"/>
                    </a:cubicBezTo>
                    <a:cubicBezTo>
                      <a:pt x="5783" y="362"/>
                      <a:pt x="5542" y="1"/>
                      <a:pt x="528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61"/>
              <p:cNvSpPr/>
              <p:nvPr/>
            </p:nvSpPr>
            <p:spPr>
              <a:xfrm>
                <a:off x="3734650" y="1194700"/>
                <a:ext cx="1433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968" extrusionOk="0">
                    <a:moveTo>
                      <a:pt x="466" y="1"/>
                    </a:moveTo>
                    <a:cubicBezTo>
                      <a:pt x="1" y="1"/>
                      <a:pt x="1" y="723"/>
                      <a:pt x="466" y="723"/>
                    </a:cubicBezTo>
                    <a:cubicBezTo>
                      <a:pt x="2077" y="723"/>
                      <a:pt x="3676" y="749"/>
                      <a:pt x="5276" y="964"/>
                    </a:cubicBezTo>
                    <a:cubicBezTo>
                      <a:pt x="5295" y="966"/>
                      <a:pt x="5313" y="968"/>
                      <a:pt x="5330" y="968"/>
                    </a:cubicBezTo>
                    <a:cubicBezTo>
                      <a:pt x="5734" y="968"/>
                      <a:pt x="5711" y="301"/>
                      <a:pt x="5276" y="242"/>
                    </a:cubicBezTo>
                    <a:cubicBezTo>
                      <a:pt x="3676" y="27"/>
                      <a:pt x="2077" y="1"/>
                      <a:pt x="4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61"/>
              <p:cNvSpPr/>
              <p:nvPr/>
            </p:nvSpPr>
            <p:spPr>
              <a:xfrm>
                <a:off x="4341900" y="1194700"/>
                <a:ext cx="1315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724" extrusionOk="0">
                    <a:moveTo>
                      <a:pt x="465" y="1"/>
                    </a:moveTo>
                    <a:cubicBezTo>
                      <a:pt x="0" y="1"/>
                      <a:pt x="0" y="723"/>
                      <a:pt x="465" y="723"/>
                    </a:cubicBezTo>
                    <a:lnTo>
                      <a:pt x="4794" y="723"/>
                    </a:lnTo>
                    <a:cubicBezTo>
                      <a:pt x="5260" y="723"/>
                      <a:pt x="5260" y="1"/>
                      <a:pt x="479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3" name="Google Shape;1833;p61"/>
            <p:cNvSpPr/>
            <p:nvPr/>
          </p:nvSpPr>
          <p:spPr>
            <a:xfrm>
              <a:off x="5315417" y="225775"/>
              <a:ext cx="375268" cy="386828"/>
            </a:xfrm>
            <a:custGeom>
              <a:avLst/>
              <a:gdLst/>
              <a:ahLst/>
              <a:cxnLst/>
              <a:rect l="l" t="t" r="r" b="b"/>
              <a:pathLst>
                <a:path w="14802" h="15258" extrusionOk="0">
                  <a:moveTo>
                    <a:pt x="7474" y="1644"/>
                  </a:moveTo>
                  <a:cubicBezTo>
                    <a:pt x="7841" y="2932"/>
                    <a:pt x="8206" y="4220"/>
                    <a:pt x="8567" y="5510"/>
                  </a:cubicBezTo>
                  <a:lnTo>
                    <a:pt x="8567" y="5510"/>
                  </a:lnTo>
                  <a:cubicBezTo>
                    <a:pt x="8552" y="5510"/>
                    <a:pt x="8537" y="5510"/>
                    <a:pt x="8521" y="5510"/>
                  </a:cubicBezTo>
                  <a:cubicBezTo>
                    <a:pt x="7787" y="5510"/>
                    <a:pt x="7053" y="5515"/>
                    <a:pt x="6320" y="5524"/>
                  </a:cubicBezTo>
                  <a:lnTo>
                    <a:pt x="6320" y="5524"/>
                  </a:lnTo>
                  <a:cubicBezTo>
                    <a:pt x="6704" y="4231"/>
                    <a:pt x="7089" y="2937"/>
                    <a:pt x="7474" y="1644"/>
                  </a:cubicBezTo>
                  <a:close/>
                  <a:moveTo>
                    <a:pt x="9519" y="6235"/>
                  </a:moveTo>
                  <a:cubicBezTo>
                    <a:pt x="10783" y="6243"/>
                    <a:pt x="12047" y="6269"/>
                    <a:pt x="13308" y="6319"/>
                  </a:cubicBezTo>
                  <a:lnTo>
                    <a:pt x="13308" y="6319"/>
                  </a:lnTo>
                  <a:cubicBezTo>
                    <a:pt x="12266" y="7091"/>
                    <a:pt x="11222" y="7867"/>
                    <a:pt x="10186" y="8653"/>
                  </a:cubicBezTo>
                  <a:lnTo>
                    <a:pt x="10186" y="8653"/>
                  </a:lnTo>
                  <a:cubicBezTo>
                    <a:pt x="9966" y="7846"/>
                    <a:pt x="9744" y="7040"/>
                    <a:pt x="9519" y="6235"/>
                  </a:cubicBezTo>
                  <a:close/>
                  <a:moveTo>
                    <a:pt x="5348" y="6259"/>
                  </a:moveTo>
                  <a:lnTo>
                    <a:pt x="4582" y="8831"/>
                  </a:lnTo>
                  <a:lnTo>
                    <a:pt x="4582" y="8831"/>
                  </a:lnTo>
                  <a:cubicBezTo>
                    <a:pt x="3528" y="8020"/>
                    <a:pt x="2483" y="7195"/>
                    <a:pt x="1461" y="6342"/>
                  </a:cubicBezTo>
                  <a:lnTo>
                    <a:pt x="1461" y="6342"/>
                  </a:lnTo>
                  <a:cubicBezTo>
                    <a:pt x="2755" y="6311"/>
                    <a:pt x="4051" y="6280"/>
                    <a:pt x="5348" y="6259"/>
                  </a:cubicBezTo>
                  <a:close/>
                  <a:moveTo>
                    <a:pt x="8529" y="6231"/>
                  </a:moveTo>
                  <a:cubicBezTo>
                    <a:pt x="8609" y="6231"/>
                    <a:pt x="8689" y="6231"/>
                    <a:pt x="8769" y="6232"/>
                  </a:cubicBezTo>
                  <a:lnTo>
                    <a:pt x="8769" y="6232"/>
                  </a:lnTo>
                  <a:cubicBezTo>
                    <a:pt x="9038" y="7195"/>
                    <a:pt x="9304" y="8160"/>
                    <a:pt x="9566" y="9126"/>
                  </a:cubicBezTo>
                  <a:lnTo>
                    <a:pt x="9566" y="9126"/>
                  </a:lnTo>
                  <a:cubicBezTo>
                    <a:pt x="8806" y="9707"/>
                    <a:pt x="8051" y="10296"/>
                    <a:pt x="7304" y="10893"/>
                  </a:cubicBezTo>
                  <a:lnTo>
                    <a:pt x="7304" y="10893"/>
                  </a:lnTo>
                  <a:cubicBezTo>
                    <a:pt x="6600" y="10364"/>
                    <a:pt x="5896" y="9834"/>
                    <a:pt x="5196" y="9301"/>
                  </a:cubicBezTo>
                  <a:lnTo>
                    <a:pt x="5196" y="9301"/>
                  </a:lnTo>
                  <a:cubicBezTo>
                    <a:pt x="5499" y="8283"/>
                    <a:pt x="5801" y="7266"/>
                    <a:pt x="6104" y="6248"/>
                  </a:cubicBezTo>
                  <a:lnTo>
                    <a:pt x="6104" y="6248"/>
                  </a:lnTo>
                  <a:cubicBezTo>
                    <a:pt x="6912" y="6238"/>
                    <a:pt x="7720" y="6231"/>
                    <a:pt x="8529" y="6231"/>
                  </a:cubicBezTo>
                  <a:close/>
                  <a:moveTo>
                    <a:pt x="9769" y="9875"/>
                  </a:moveTo>
                  <a:lnTo>
                    <a:pt x="9769" y="9875"/>
                  </a:lnTo>
                  <a:cubicBezTo>
                    <a:pt x="10093" y="11078"/>
                    <a:pt x="10410" y="12283"/>
                    <a:pt x="10719" y="13490"/>
                  </a:cubicBezTo>
                  <a:lnTo>
                    <a:pt x="10719" y="13490"/>
                  </a:lnTo>
                  <a:cubicBezTo>
                    <a:pt x="9786" y="12763"/>
                    <a:pt x="8842" y="12050"/>
                    <a:pt x="7898" y="11339"/>
                  </a:cubicBezTo>
                  <a:lnTo>
                    <a:pt x="7898" y="11339"/>
                  </a:lnTo>
                  <a:cubicBezTo>
                    <a:pt x="8517" y="10845"/>
                    <a:pt x="9141" y="10358"/>
                    <a:pt x="9769" y="9875"/>
                  </a:cubicBezTo>
                  <a:close/>
                  <a:moveTo>
                    <a:pt x="4978" y="10032"/>
                  </a:moveTo>
                  <a:cubicBezTo>
                    <a:pt x="5561" y="10475"/>
                    <a:pt x="6146" y="10915"/>
                    <a:pt x="6731" y="11355"/>
                  </a:cubicBezTo>
                  <a:lnTo>
                    <a:pt x="6731" y="11355"/>
                  </a:lnTo>
                  <a:cubicBezTo>
                    <a:pt x="5758" y="12144"/>
                    <a:pt x="4800" y="12949"/>
                    <a:pt x="3864" y="13777"/>
                  </a:cubicBezTo>
                  <a:lnTo>
                    <a:pt x="3864" y="13777"/>
                  </a:lnTo>
                  <a:cubicBezTo>
                    <a:pt x="4235" y="12529"/>
                    <a:pt x="4607" y="11281"/>
                    <a:pt x="4978" y="10032"/>
                  </a:cubicBezTo>
                  <a:close/>
                  <a:moveTo>
                    <a:pt x="7483" y="0"/>
                  </a:moveTo>
                  <a:cubicBezTo>
                    <a:pt x="7334" y="0"/>
                    <a:pt x="7184" y="87"/>
                    <a:pt x="7133" y="259"/>
                  </a:cubicBezTo>
                  <a:lnTo>
                    <a:pt x="5563" y="5534"/>
                  </a:lnTo>
                  <a:lnTo>
                    <a:pt x="5563" y="5534"/>
                  </a:lnTo>
                  <a:cubicBezTo>
                    <a:pt x="3876" y="5560"/>
                    <a:pt x="2189" y="5603"/>
                    <a:pt x="506" y="5645"/>
                  </a:cubicBezTo>
                  <a:cubicBezTo>
                    <a:pt x="213" y="5652"/>
                    <a:pt x="1" y="6046"/>
                    <a:pt x="251" y="6260"/>
                  </a:cubicBezTo>
                  <a:cubicBezTo>
                    <a:pt x="1588" y="7406"/>
                    <a:pt x="2968" y="8495"/>
                    <a:pt x="4364" y="9564"/>
                  </a:cubicBezTo>
                  <a:lnTo>
                    <a:pt x="4364" y="9564"/>
                  </a:lnTo>
                  <a:lnTo>
                    <a:pt x="2826" y="14735"/>
                  </a:lnTo>
                  <a:lnTo>
                    <a:pt x="2826" y="14735"/>
                  </a:lnTo>
                  <a:cubicBezTo>
                    <a:pt x="2784" y="14805"/>
                    <a:pt x="2774" y="14881"/>
                    <a:pt x="2789" y="14951"/>
                  </a:cubicBezTo>
                  <a:lnTo>
                    <a:pt x="2789" y="14951"/>
                  </a:lnTo>
                  <a:cubicBezTo>
                    <a:pt x="2804" y="15096"/>
                    <a:pt x="2915" y="15198"/>
                    <a:pt x="3046" y="15236"/>
                  </a:cubicBezTo>
                  <a:lnTo>
                    <a:pt x="3046" y="15236"/>
                  </a:lnTo>
                  <a:cubicBezTo>
                    <a:pt x="3084" y="15250"/>
                    <a:pt x="3125" y="15258"/>
                    <a:pt x="3166" y="15258"/>
                  </a:cubicBezTo>
                  <a:cubicBezTo>
                    <a:pt x="3223" y="15258"/>
                    <a:pt x="3281" y="15243"/>
                    <a:pt x="3337" y="15210"/>
                  </a:cubicBezTo>
                  <a:lnTo>
                    <a:pt x="3337" y="15210"/>
                  </a:lnTo>
                  <a:cubicBezTo>
                    <a:pt x="3366" y="15195"/>
                    <a:pt x="3393" y="15175"/>
                    <a:pt x="3416" y="15150"/>
                  </a:cubicBezTo>
                  <a:lnTo>
                    <a:pt x="3416" y="15150"/>
                  </a:lnTo>
                  <a:cubicBezTo>
                    <a:pt x="4678" y="13992"/>
                    <a:pt x="5987" y="12880"/>
                    <a:pt x="7323" y="11800"/>
                  </a:cubicBezTo>
                  <a:lnTo>
                    <a:pt x="7323" y="11800"/>
                  </a:lnTo>
                  <a:cubicBezTo>
                    <a:pt x="8582" y="12747"/>
                    <a:pt x="9839" y="13698"/>
                    <a:pt x="11074" y="14679"/>
                  </a:cubicBezTo>
                  <a:cubicBezTo>
                    <a:pt x="11152" y="14740"/>
                    <a:pt x="11243" y="14768"/>
                    <a:pt x="11330" y="14768"/>
                  </a:cubicBezTo>
                  <a:cubicBezTo>
                    <a:pt x="11547" y="14768"/>
                    <a:pt x="11744" y="14595"/>
                    <a:pt x="11676" y="14328"/>
                  </a:cubicBezTo>
                  <a:cubicBezTo>
                    <a:pt x="11262" y="12682"/>
                    <a:pt x="10831" y="11040"/>
                    <a:pt x="10388" y="9401"/>
                  </a:cubicBezTo>
                  <a:lnTo>
                    <a:pt x="10388" y="9401"/>
                  </a:lnTo>
                  <a:cubicBezTo>
                    <a:pt x="11757" y="8358"/>
                    <a:pt x="13139" y="7335"/>
                    <a:pt x="14517" y="6317"/>
                  </a:cubicBezTo>
                  <a:cubicBezTo>
                    <a:pt x="14802" y="6108"/>
                    <a:pt x="14712" y="5663"/>
                    <a:pt x="14335" y="5645"/>
                  </a:cubicBezTo>
                  <a:cubicBezTo>
                    <a:pt x="12666" y="5559"/>
                    <a:pt x="10992" y="5521"/>
                    <a:pt x="9317" y="5512"/>
                  </a:cubicBezTo>
                  <a:lnTo>
                    <a:pt x="9317" y="5512"/>
                  </a:lnTo>
                  <a:cubicBezTo>
                    <a:pt x="8827" y="3759"/>
                    <a:pt x="8328" y="2008"/>
                    <a:pt x="7829" y="259"/>
                  </a:cubicBezTo>
                  <a:cubicBezTo>
                    <a:pt x="7780" y="86"/>
                    <a:pt x="7632" y="0"/>
                    <a:pt x="74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1"/>
            <p:cNvSpPr/>
            <p:nvPr/>
          </p:nvSpPr>
          <p:spPr>
            <a:xfrm>
              <a:off x="1491424" y="4013911"/>
              <a:ext cx="371592" cy="365761"/>
            </a:xfrm>
            <a:custGeom>
              <a:avLst/>
              <a:gdLst/>
              <a:ahLst/>
              <a:cxnLst/>
              <a:rect l="l" t="t" r="r" b="b"/>
              <a:pathLst>
                <a:path w="14657" h="14427" extrusionOk="0">
                  <a:moveTo>
                    <a:pt x="7499" y="1477"/>
                  </a:moveTo>
                  <a:cubicBezTo>
                    <a:pt x="8053" y="2978"/>
                    <a:pt x="8642" y="4468"/>
                    <a:pt x="9224" y="5959"/>
                  </a:cubicBezTo>
                  <a:lnTo>
                    <a:pt x="9224" y="5959"/>
                  </a:lnTo>
                  <a:cubicBezTo>
                    <a:pt x="8717" y="5955"/>
                    <a:pt x="8210" y="5953"/>
                    <a:pt x="7703" y="5953"/>
                  </a:cubicBezTo>
                  <a:cubicBezTo>
                    <a:pt x="7149" y="5953"/>
                    <a:pt x="6595" y="5956"/>
                    <a:pt x="6041" y="5963"/>
                  </a:cubicBezTo>
                  <a:lnTo>
                    <a:pt x="6041" y="5963"/>
                  </a:lnTo>
                  <a:cubicBezTo>
                    <a:pt x="6552" y="4471"/>
                    <a:pt x="7031" y="2969"/>
                    <a:pt x="7499" y="1477"/>
                  </a:cubicBezTo>
                  <a:close/>
                  <a:moveTo>
                    <a:pt x="10277" y="6691"/>
                  </a:moveTo>
                  <a:cubicBezTo>
                    <a:pt x="11233" y="6701"/>
                    <a:pt x="12189" y="6714"/>
                    <a:pt x="13144" y="6721"/>
                  </a:cubicBezTo>
                  <a:lnTo>
                    <a:pt x="13144" y="6721"/>
                  </a:lnTo>
                  <a:cubicBezTo>
                    <a:pt x="12405" y="7270"/>
                    <a:pt x="11655" y="7801"/>
                    <a:pt x="10897" y="8318"/>
                  </a:cubicBezTo>
                  <a:lnTo>
                    <a:pt x="10897" y="8318"/>
                  </a:lnTo>
                  <a:cubicBezTo>
                    <a:pt x="10694" y="7775"/>
                    <a:pt x="10486" y="7232"/>
                    <a:pt x="10277" y="6691"/>
                  </a:cubicBezTo>
                  <a:close/>
                  <a:moveTo>
                    <a:pt x="5022" y="6705"/>
                  </a:moveTo>
                  <a:cubicBezTo>
                    <a:pt x="4799" y="7338"/>
                    <a:pt x="4568" y="7969"/>
                    <a:pt x="4328" y="8596"/>
                  </a:cubicBezTo>
                  <a:lnTo>
                    <a:pt x="4328" y="8596"/>
                  </a:lnTo>
                  <a:cubicBezTo>
                    <a:pt x="3410" y="8026"/>
                    <a:pt x="2494" y="7453"/>
                    <a:pt x="1582" y="6873"/>
                  </a:cubicBezTo>
                  <a:lnTo>
                    <a:pt x="1582" y="6873"/>
                  </a:lnTo>
                  <a:cubicBezTo>
                    <a:pt x="2729" y="6785"/>
                    <a:pt x="3875" y="6733"/>
                    <a:pt x="5022" y="6705"/>
                  </a:cubicBezTo>
                  <a:close/>
                  <a:moveTo>
                    <a:pt x="7705" y="6675"/>
                  </a:moveTo>
                  <a:cubicBezTo>
                    <a:pt x="8305" y="6675"/>
                    <a:pt x="8905" y="6678"/>
                    <a:pt x="9505" y="6683"/>
                  </a:cubicBezTo>
                  <a:lnTo>
                    <a:pt x="9505" y="6683"/>
                  </a:lnTo>
                  <a:cubicBezTo>
                    <a:pt x="9769" y="7365"/>
                    <a:pt x="10031" y="8047"/>
                    <a:pt x="10285" y="8732"/>
                  </a:cubicBezTo>
                  <a:lnTo>
                    <a:pt x="10285" y="8732"/>
                  </a:lnTo>
                  <a:cubicBezTo>
                    <a:pt x="9358" y="9352"/>
                    <a:pt x="8420" y="9953"/>
                    <a:pt x="7474" y="10542"/>
                  </a:cubicBezTo>
                  <a:lnTo>
                    <a:pt x="7474" y="10542"/>
                  </a:lnTo>
                  <a:cubicBezTo>
                    <a:pt x="6633" y="10022"/>
                    <a:pt x="5790" y="9503"/>
                    <a:pt x="4950" y="8982"/>
                  </a:cubicBezTo>
                  <a:lnTo>
                    <a:pt x="4950" y="8982"/>
                  </a:lnTo>
                  <a:cubicBezTo>
                    <a:pt x="5241" y="8223"/>
                    <a:pt x="5521" y="7458"/>
                    <a:pt x="5790" y="6689"/>
                  </a:cubicBezTo>
                  <a:lnTo>
                    <a:pt x="5790" y="6689"/>
                  </a:lnTo>
                  <a:cubicBezTo>
                    <a:pt x="6428" y="6679"/>
                    <a:pt x="7067" y="6675"/>
                    <a:pt x="7705" y="6675"/>
                  </a:cubicBezTo>
                  <a:close/>
                  <a:moveTo>
                    <a:pt x="4683" y="9665"/>
                  </a:moveTo>
                  <a:cubicBezTo>
                    <a:pt x="5384" y="10099"/>
                    <a:pt x="6086" y="10533"/>
                    <a:pt x="6788" y="10966"/>
                  </a:cubicBezTo>
                  <a:lnTo>
                    <a:pt x="6788" y="10966"/>
                  </a:lnTo>
                  <a:cubicBezTo>
                    <a:pt x="5592" y="11701"/>
                    <a:pt x="4383" y="12419"/>
                    <a:pt x="3169" y="13134"/>
                  </a:cubicBezTo>
                  <a:lnTo>
                    <a:pt x="3169" y="13134"/>
                  </a:lnTo>
                  <a:cubicBezTo>
                    <a:pt x="3715" y="12001"/>
                    <a:pt x="4216" y="10841"/>
                    <a:pt x="4683" y="9665"/>
                  </a:cubicBezTo>
                  <a:close/>
                  <a:moveTo>
                    <a:pt x="10540" y="9427"/>
                  </a:moveTo>
                  <a:cubicBezTo>
                    <a:pt x="10997" y="10689"/>
                    <a:pt x="11427" y="11959"/>
                    <a:pt x="11802" y="13249"/>
                  </a:cubicBezTo>
                  <a:lnTo>
                    <a:pt x="11802" y="13249"/>
                  </a:lnTo>
                  <a:cubicBezTo>
                    <a:pt x="10594" y="12478"/>
                    <a:pt x="9377" y="11720"/>
                    <a:pt x="8158" y="10965"/>
                  </a:cubicBezTo>
                  <a:lnTo>
                    <a:pt x="8158" y="10965"/>
                  </a:lnTo>
                  <a:cubicBezTo>
                    <a:pt x="8959" y="10463"/>
                    <a:pt x="9754" y="9952"/>
                    <a:pt x="10540" y="9427"/>
                  </a:cubicBezTo>
                  <a:close/>
                  <a:moveTo>
                    <a:pt x="7465" y="1"/>
                  </a:moveTo>
                  <a:cubicBezTo>
                    <a:pt x="7322" y="1"/>
                    <a:pt x="7181" y="84"/>
                    <a:pt x="7126" y="259"/>
                  </a:cubicBezTo>
                  <a:cubicBezTo>
                    <a:pt x="6532" y="2153"/>
                    <a:pt x="5932" y="4074"/>
                    <a:pt x="5276" y="5977"/>
                  </a:cubicBezTo>
                  <a:lnTo>
                    <a:pt x="5276" y="5977"/>
                  </a:lnTo>
                  <a:cubicBezTo>
                    <a:pt x="3683" y="6012"/>
                    <a:pt x="2091" y="6090"/>
                    <a:pt x="500" y="6246"/>
                  </a:cubicBezTo>
                  <a:cubicBezTo>
                    <a:pt x="148" y="6281"/>
                    <a:pt x="0" y="6714"/>
                    <a:pt x="317" y="6918"/>
                  </a:cubicBezTo>
                  <a:cubicBezTo>
                    <a:pt x="1558" y="7717"/>
                    <a:pt x="2808" y="8502"/>
                    <a:pt x="4062" y="9280"/>
                  </a:cubicBezTo>
                  <a:lnTo>
                    <a:pt x="4062" y="9280"/>
                  </a:lnTo>
                  <a:cubicBezTo>
                    <a:pt x="3446" y="10842"/>
                    <a:pt x="2771" y="12373"/>
                    <a:pt x="2008" y="13850"/>
                  </a:cubicBezTo>
                  <a:lnTo>
                    <a:pt x="2008" y="13850"/>
                  </a:lnTo>
                  <a:cubicBezTo>
                    <a:pt x="1957" y="13920"/>
                    <a:pt x="1940" y="14001"/>
                    <a:pt x="1949" y="14080"/>
                  </a:cubicBezTo>
                  <a:lnTo>
                    <a:pt x="1949" y="14080"/>
                  </a:lnTo>
                  <a:cubicBezTo>
                    <a:pt x="1953" y="14129"/>
                    <a:pt x="1967" y="14175"/>
                    <a:pt x="1990" y="14216"/>
                  </a:cubicBezTo>
                  <a:lnTo>
                    <a:pt x="1990" y="14216"/>
                  </a:lnTo>
                  <a:cubicBezTo>
                    <a:pt x="2050" y="14335"/>
                    <a:pt x="2167" y="14426"/>
                    <a:pt x="2304" y="14426"/>
                  </a:cubicBezTo>
                  <a:cubicBezTo>
                    <a:pt x="2308" y="14426"/>
                    <a:pt x="2311" y="14426"/>
                    <a:pt x="2314" y="14425"/>
                  </a:cubicBezTo>
                  <a:lnTo>
                    <a:pt x="2314" y="14425"/>
                  </a:lnTo>
                  <a:cubicBezTo>
                    <a:pt x="2320" y="14426"/>
                    <a:pt x="2327" y="14426"/>
                    <a:pt x="2334" y="14426"/>
                  </a:cubicBezTo>
                  <a:cubicBezTo>
                    <a:pt x="2411" y="14426"/>
                    <a:pt x="2488" y="14399"/>
                    <a:pt x="2550" y="14335"/>
                  </a:cubicBezTo>
                  <a:lnTo>
                    <a:pt x="2550" y="14335"/>
                  </a:lnTo>
                  <a:cubicBezTo>
                    <a:pt x="4205" y="13364"/>
                    <a:pt x="5851" y="12394"/>
                    <a:pt x="7475" y="11390"/>
                  </a:cubicBezTo>
                  <a:lnTo>
                    <a:pt x="7475" y="11390"/>
                  </a:lnTo>
                  <a:cubicBezTo>
                    <a:pt x="9064" y="12373"/>
                    <a:pt x="10651" y="13361"/>
                    <a:pt x="12222" y="14373"/>
                  </a:cubicBezTo>
                  <a:cubicBezTo>
                    <a:pt x="12280" y="14410"/>
                    <a:pt x="12340" y="14427"/>
                    <a:pt x="12399" y="14427"/>
                  </a:cubicBezTo>
                  <a:cubicBezTo>
                    <a:pt x="12619" y="14427"/>
                    <a:pt x="12815" y="14199"/>
                    <a:pt x="12752" y="13966"/>
                  </a:cubicBezTo>
                  <a:cubicBezTo>
                    <a:pt x="12300" y="12287"/>
                    <a:pt x="11749" y="10643"/>
                    <a:pt x="11154" y="9014"/>
                  </a:cubicBezTo>
                  <a:lnTo>
                    <a:pt x="11154" y="9014"/>
                  </a:lnTo>
                  <a:cubicBezTo>
                    <a:pt x="12251" y="8267"/>
                    <a:pt x="13332" y="7492"/>
                    <a:pt x="14390" y="6677"/>
                  </a:cubicBezTo>
                  <a:cubicBezTo>
                    <a:pt x="14657" y="6472"/>
                    <a:pt x="14599" y="6007"/>
                    <a:pt x="14207" y="6006"/>
                  </a:cubicBezTo>
                  <a:cubicBezTo>
                    <a:pt x="12803" y="6002"/>
                    <a:pt x="11399" y="5981"/>
                    <a:pt x="9996" y="5966"/>
                  </a:cubicBezTo>
                  <a:lnTo>
                    <a:pt x="9996" y="5966"/>
                  </a:lnTo>
                  <a:cubicBezTo>
                    <a:pt x="9257" y="4069"/>
                    <a:pt x="8503" y="2176"/>
                    <a:pt x="7822" y="259"/>
                  </a:cubicBezTo>
                  <a:cubicBezTo>
                    <a:pt x="7762" y="89"/>
                    <a:pt x="7612" y="1"/>
                    <a:pt x="7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1"/>
            <p:cNvSpPr/>
            <p:nvPr/>
          </p:nvSpPr>
          <p:spPr>
            <a:xfrm>
              <a:off x="6616127" y="2303082"/>
              <a:ext cx="365887" cy="335338"/>
            </a:xfrm>
            <a:custGeom>
              <a:avLst/>
              <a:gdLst/>
              <a:ahLst/>
              <a:cxnLst/>
              <a:rect l="l" t="t" r="r" b="b"/>
              <a:pathLst>
                <a:path w="14432" h="13227" extrusionOk="0">
                  <a:moveTo>
                    <a:pt x="6794" y="1249"/>
                  </a:moveTo>
                  <a:cubicBezTo>
                    <a:pt x="7342" y="2321"/>
                    <a:pt x="7866" y="3426"/>
                    <a:pt x="8348" y="4554"/>
                  </a:cubicBezTo>
                  <a:lnTo>
                    <a:pt x="8348" y="4554"/>
                  </a:lnTo>
                  <a:cubicBezTo>
                    <a:pt x="7440" y="4559"/>
                    <a:pt x="6532" y="4577"/>
                    <a:pt x="5625" y="4608"/>
                  </a:cubicBezTo>
                  <a:lnTo>
                    <a:pt x="5625" y="4608"/>
                  </a:lnTo>
                  <a:cubicBezTo>
                    <a:pt x="6005" y="3485"/>
                    <a:pt x="6391" y="2364"/>
                    <a:pt x="6794" y="1249"/>
                  </a:cubicBezTo>
                  <a:close/>
                  <a:moveTo>
                    <a:pt x="4609" y="5370"/>
                  </a:moveTo>
                  <a:cubicBezTo>
                    <a:pt x="4383" y="6044"/>
                    <a:pt x="4158" y="6719"/>
                    <a:pt x="3932" y="7393"/>
                  </a:cubicBezTo>
                  <a:lnTo>
                    <a:pt x="3932" y="7393"/>
                  </a:lnTo>
                  <a:cubicBezTo>
                    <a:pt x="3124" y="6775"/>
                    <a:pt x="2315" y="6160"/>
                    <a:pt x="1492" y="5564"/>
                  </a:cubicBezTo>
                  <a:lnTo>
                    <a:pt x="1492" y="5564"/>
                  </a:lnTo>
                  <a:cubicBezTo>
                    <a:pt x="2531" y="5481"/>
                    <a:pt x="3569" y="5417"/>
                    <a:pt x="4609" y="5370"/>
                  </a:cubicBezTo>
                  <a:close/>
                  <a:moveTo>
                    <a:pt x="9426" y="5276"/>
                  </a:moveTo>
                  <a:cubicBezTo>
                    <a:pt x="10658" y="5284"/>
                    <a:pt x="11891" y="5315"/>
                    <a:pt x="13124" y="5369"/>
                  </a:cubicBezTo>
                  <a:lnTo>
                    <a:pt x="13124" y="5369"/>
                  </a:lnTo>
                  <a:cubicBezTo>
                    <a:pt x="12246" y="6220"/>
                    <a:pt x="11300" y="6992"/>
                    <a:pt x="10311" y="7709"/>
                  </a:cubicBezTo>
                  <a:lnTo>
                    <a:pt x="10311" y="7709"/>
                  </a:lnTo>
                  <a:cubicBezTo>
                    <a:pt x="10043" y="6890"/>
                    <a:pt x="9746" y="6078"/>
                    <a:pt x="9426" y="5276"/>
                  </a:cubicBezTo>
                  <a:close/>
                  <a:moveTo>
                    <a:pt x="8648" y="5275"/>
                  </a:moveTo>
                  <a:cubicBezTo>
                    <a:pt x="9031" y="6219"/>
                    <a:pt x="9383" y="7178"/>
                    <a:pt x="9693" y="8147"/>
                  </a:cubicBezTo>
                  <a:lnTo>
                    <a:pt x="9693" y="8147"/>
                  </a:lnTo>
                  <a:cubicBezTo>
                    <a:pt x="8855" y="8726"/>
                    <a:pt x="7991" y="9270"/>
                    <a:pt x="7112" y="9794"/>
                  </a:cubicBezTo>
                  <a:lnTo>
                    <a:pt x="7112" y="9794"/>
                  </a:lnTo>
                  <a:cubicBezTo>
                    <a:pt x="6244" y="9162"/>
                    <a:pt x="5390" y="8509"/>
                    <a:pt x="4537" y="7856"/>
                  </a:cubicBezTo>
                  <a:lnTo>
                    <a:pt x="4537" y="7856"/>
                  </a:lnTo>
                  <a:cubicBezTo>
                    <a:pt x="4818" y="7017"/>
                    <a:pt x="5097" y="6177"/>
                    <a:pt x="5379" y="5338"/>
                  </a:cubicBezTo>
                  <a:lnTo>
                    <a:pt x="5379" y="5338"/>
                  </a:lnTo>
                  <a:cubicBezTo>
                    <a:pt x="6468" y="5298"/>
                    <a:pt x="7558" y="5277"/>
                    <a:pt x="8648" y="5275"/>
                  </a:cubicBezTo>
                  <a:close/>
                  <a:moveTo>
                    <a:pt x="4295" y="8573"/>
                  </a:moveTo>
                  <a:cubicBezTo>
                    <a:pt x="5006" y="9117"/>
                    <a:pt x="5718" y="9660"/>
                    <a:pt x="6439" y="10190"/>
                  </a:cubicBezTo>
                  <a:lnTo>
                    <a:pt x="6439" y="10190"/>
                  </a:lnTo>
                  <a:cubicBezTo>
                    <a:pt x="5325" y="10838"/>
                    <a:pt x="4196" y="11458"/>
                    <a:pt x="3078" y="12078"/>
                  </a:cubicBezTo>
                  <a:lnTo>
                    <a:pt x="3078" y="12078"/>
                  </a:lnTo>
                  <a:cubicBezTo>
                    <a:pt x="3498" y="10915"/>
                    <a:pt x="3900" y="9745"/>
                    <a:pt x="4295" y="8573"/>
                  </a:cubicBezTo>
                  <a:close/>
                  <a:moveTo>
                    <a:pt x="9916" y="8867"/>
                  </a:moveTo>
                  <a:cubicBezTo>
                    <a:pt x="10241" y="9963"/>
                    <a:pt x="10511" y="11070"/>
                    <a:pt x="10710" y="12179"/>
                  </a:cubicBezTo>
                  <a:lnTo>
                    <a:pt x="10710" y="12179"/>
                  </a:lnTo>
                  <a:cubicBezTo>
                    <a:pt x="9691" y="11584"/>
                    <a:pt x="8709" y="10932"/>
                    <a:pt x="7748" y="10251"/>
                  </a:cubicBezTo>
                  <a:lnTo>
                    <a:pt x="7748" y="10251"/>
                  </a:lnTo>
                  <a:cubicBezTo>
                    <a:pt x="8484" y="9808"/>
                    <a:pt x="9209" y="9349"/>
                    <a:pt x="9916" y="8867"/>
                  </a:cubicBezTo>
                  <a:close/>
                  <a:moveTo>
                    <a:pt x="6764" y="0"/>
                  </a:moveTo>
                  <a:cubicBezTo>
                    <a:pt x="6609" y="0"/>
                    <a:pt x="6448" y="104"/>
                    <a:pt x="6390" y="263"/>
                  </a:cubicBezTo>
                  <a:cubicBezTo>
                    <a:pt x="5852" y="1712"/>
                    <a:pt x="5349" y="3173"/>
                    <a:pt x="4855" y="4637"/>
                  </a:cubicBezTo>
                  <a:lnTo>
                    <a:pt x="4855" y="4637"/>
                  </a:lnTo>
                  <a:cubicBezTo>
                    <a:pt x="3397" y="4699"/>
                    <a:pt x="1941" y="4796"/>
                    <a:pt x="484" y="4929"/>
                  </a:cubicBezTo>
                  <a:cubicBezTo>
                    <a:pt x="121" y="4962"/>
                    <a:pt x="0" y="5390"/>
                    <a:pt x="303" y="5602"/>
                  </a:cubicBezTo>
                  <a:cubicBezTo>
                    <a:pt x="1455" y="6405"/>
                    <a:pt x="2575" y="7256"/>
                    <a:pt x="3691" y="8111"/>
                  </a:cubicBezTo>
                  <a:lnTo>
                    <a:pt x="3691" y="8111"/>
                  </a:lnTo>
                  <a:cubicBezTo>
                    <a:pt x="3178" y="9638"/>
                    <a:pt x="2655" y="11162"/>
                    <a:pt x="2096" y="12673"/>
                  </a:cubicBezTo>
                  <a:lnTo>
                    <a:pt x="2096" y="12673"/>
                  </a:lnTo>
                  <a:cubicBezTo>
                    <a:pt x="2072" y="12711"/>
                    <a:pt x="2058" y="12752"/>
                    <a:pt x="2052" y="12794"/>
                  </a:cubicBezTo>
                  <a:lnTo>
                    <a:pt x="2052" y="12794"/>
                  </a:lnTo>
                  <a:cubicBezTo>
                    <a:pt x="1998" y="12976"/>
                    <a:pt x="2094" y="13111"/>
                    <a:pt x="2233" y="13171"/>
                  </a:cubicBezTo>
                  <a:lnTo>
                    <a:pt x="2233" y="13171"/>
                  </a:lnTo>
                  <a:cubicBezTo>
                    <a:pt x="2286" y="13205"/>
                    <a:pt x="2347" y="13226"/>
                    <a:pt x="2413" y="13226"/>
                  </a:cubicBezTo>
                  <a:cubicBezTo>
                    <a:pt x="2470" y="13226"/>
                    <a:pt x="2530" y="13211"/>
                    <a:pt x="2590" y="13177"/>
                  </a:cubicBezTo>
                  <a:cubicBezTo>
                    <a:pt x="4074" y="12344"/>
                    <a:pt x="5589" y="11524"/>
                    <a:pt x="7074" y="10652"/>
                  </a:cubicBezTo>
                  <a:lnTo>
                    <a:pt x="7074" y="10652"/>
                  </a:lnTo>
                  <a:cubicBezTo>
                    <a:pt x="8338" y="11561"/>
                    <a:pt x="9635" y="12422"/>
                    <a:pt x="11005" y="13177"/>
                  </a:cubicBezTo>
                  <a:cubicBezTo>
                    <a:pt x="11068" y="13211"/>
                    <a:pt x="11130" y="13227"/>
                    <a:pt x="11189" y="13227"/>
                  </a:cubicBezTo>
                  <a:cubicBezTo>
                    <a:pt x="11407" y="13227"/>
                    <a:pt x="11570" y="13009"/>
                    <a:pt x="11534" y="12768"/>
                  </a:cubicBezTo>
                  <a:cubicBezTo>
                    <a:pt x="11318" y="11317"/>
                    <a:pt x="10976" y="9865"/>
                    <a:pt x="10540" y="8432"/>
                  </a:cubicBezTo>
                  <a:lnTo>
                    <a:pt x="10540" y="8432"/>
                  </a:lnTo>
                  <a:cubicBezTo>
                    <a:pt x="11850" y="7498"/>
                    <a:pt x="13090" y="6473"/>
                    <a:pt x="14207" y="5304"/>
                  </a:cubicBezTo>
                  <a:cubicBezTo>
                    <a:pt x="14431" y="5069"/>
                    <a:pt x="14265" y="4705"/>
                    <a:pt x="13952" y="4688"/>
                  </a:cubicBezTo>
                  <a:cubicBezTo>
                    <a:pt x="12344" y="4604"/>
                    <a:pt x="10737" y="4559"/>
                    <a:pt x="9130" y="4554"/>
                  </a:cubicBezTo>
                  <a:lnTo>
                    <a:pt x="9130" y="4554"/>
                  </a:lnTo>
                  <a:cubicBezTo>
                    <a:pt x="8499" y="3048"/>
                    <a:pt x="7791" y="1582"/>
                    <a:pt x="7049" y="178"/>
                  </a:cubicBezTo>
                  <a:cubicBezTo>
                    <a:pt x="6983" y="53"/>
                    <a:pt x="6875" y="0"/>
                    <a:pt x="6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1"/>
            <p:cNvSpPr/>
            <p:nvPr/>
          </p:nvSpPr>
          <p:spPr>
            <a:xfrm>
              <a:off x="4827980" y="4067862"/>
              <a:ext cx="394485" cy="399277"/>
            </a:xfrm>
            <a:custGeom>
              <a:avLst/>
              <a:gdLst/>
              <a:ahLst/>
              <a:cxnLst/>
              <a:rect l="l" t="t" r="r" b="b"/>
              <a:pathLst>
                <a:path w="15560" h="15749" extrusionOk="0">
                  <a:moveTo>
                    <a:pt x="7913" y="1754"/>
                  </a:moveTo>
                  <a:lnTo>
                    <a:pt x="7913" y="1754"/>
                  </a:lnTo>
                  <a:cubicBezTo>
                    <a:pt x="8248" y="3100"/>
                    <a:pt x="8612" y="4440"/>
                    <a:pt x="8969" y="5781"/>
                  </a:cubicBezTo>
                  <a:lnTo>
                    <a:pt x="8969" y="5781"/>
                  </a:lnTo>
                  <a:cubicBezTo>
                    <a:pt x="8212" y="5745"/>
                    <a:pt x="7455" y="5716"/>
                    <a:pt x="6698" y="5698"/>
                  </a:cubicBezTo>
                  <a:lnTo>
                    <a:pt x="6698" y="5698"/>
                  </a:lnTo>
                  <a:cubicBezTo>
                    <a:pt x="7118" y="4388"/>
                    <a:pt x="7523" y="3073"/>
                    <a:pt x="7913" y="1754"/>
                  </a:cubicBezTo>
                  <a:close/>
                  <a:moveTo>
                    <a:pt x="9912" y="6550"/>
                  </a:moveTo>
                  <a:lnTo>
                    <a:pt x="9912" y="6550"/>
                  </a:lnTo>
                  <a:cubicBezTo>
                    <a:pt x="11305" y="6624"/>
                    <a:pt x="12698" y="6715"/>
                    <a:pt x="14091" y="6795"/>
                  </a:cubicBezTo>
                  <a:lnTo>
                    <a:pt x="14091" y="6795"/>
                  </a:lnTo>
                  <a:cubicBezTo>
                    <a:pt x="12952" y="7714"/>
                    <a:pt x="11809" y="8625"/>
                    <a:pt x="10651" y="9514"/>
                  </a:cubicBezTo>
                  <a:lnTo>
                    <a:pt x="10651" y="9514"/>
                  </a:lnTo>
                  <a:cubicBezTo>
                    <a:pt x="10420" y="8523"/>
                    <a:pt x="10170" y="7536"/>
                    <a:pt x="9912" y="6550"/>
                  </a:cubicBezTo>
                  <a:close/>
                  <a:moveTo>
                    <a:pt x="5059" y="6398"/>
                  </a:moveTo>
                  <a:cubicBezTo>
                    <a:pt x="5277" y="6398"/>
                    <a:pt x="5494" y="6399"/>
                    <a:pt x="5711" y="6401"/>
                  </a:cubicBezTo>
                  <a:lnTo>
                    <a:pt x="5711" y="6401"/>
                  </a:lnTo>
                  <a:cubicBezTo>
                    <a:pt x="5354" y="7492"/>
                    <a:pt x="4985" y="8580"/>
                    <a:pt x="4605" y="9663"/>
                  </a:cubicBezTo>
                  <a:lnTo>
                    <a:pt x="4605" y="9663"/>
                  </a:lnTo>
                  <a:cubicBezTo>
                    <a:pt x="3462" y="8654"/>
                    <a:pt x="2351" y="7612"/>
                    <a:pt x="1281" y="6536"/>
                  </a:cubicBezTo>
                  <a:lnTo>
                    <a:pt x="1281" y="6536"/>
                  </a:lnTo>
                  <a:cubicBezTo>
                    <a:pt x="2541" y="6437"/>
                    <a:pt x="3800" y="6398"/>
                    <a:pt x="5059" y="6398"/>
                  </a:cubicBezTo>
                  <a:close/>
                  <a:moveTo>
                    <a:pt x="6466" y="6413"/>
                  </a:moveTo>
                  <a:lnTo>
                    <a:pt x="6466" y="6413"/>
                  </a:lnTo>
                  <a:cubicBezTo>
                    <a:pt x="7365" y="6432"/>
                    <a:pt x="8264" y="6467"/>
                    <a:pt x="9163" y="6511"/>
                  </a:cubicBezTo>
                  <a:lnTo>
                    <a:pt x="9163" y="6511"/>
                  </a:lnTo>
                  <a:cubicBezTo>
                    <a:pt x="9468" y="7667"/>
                    <a:pt x="9764" y="8824"/>
                    <a:pt x="10029" y="9988"/>
                  </a:cubicBezTo>
                  <a:lnTo>
                    <a:pt x="10029" y="9988"/>
                  </a:lnTo>
                  <a:cubicBezTo>
                    <a:pt x="9143" y="10660"/>
                    <a:pt x="8247" y="11319"/>
                    <a:pt x="7337" y="11960"/>
                  </a:cubicBezTo>
                  <a:lnTo>
                    <a:pt x="7337" y="11960"/>
                  </a:lnTo>
                  <a:cubicBezTo>
                    <a:pt x="6610" y="11377"/>
                    <a:pt x="5894" y="10781"/>
                    <a:pt x="5188" y="10172"/>
                  </a:cubicBezTo>
                  <a:lnTo>
                    <a:pt x="5188" y="10172"/>
                  </a:lnTo>
                  <a:cubicBezTo>
                    <a:pt x="5630" y="8925"/>
                    <a:pt x="6056" y="7671"/>
                    <a:pt x="6466" y="6413"/>
                  </a:cubicBezTo>
                  <a:close/>
                  <a:moveTo>
                    <a:pt x="4929" y="10898"/>
                  </a:moveTo>
                  <a:cubicBezTo>
                    <a:pt x="5520" y="11404"/>
                    <a:pt x="6118" y="11901"/>
                    <a:pt x="6723" y="12388"/>
                  </a:cubicBezTo>
                  <a:lnTo>
                    <a:pt x="6723" y="12388"/>
                  </a:lnTo>
                  <a:cubicBezTo>
                    <a:pt x="5706" y="13090"/>
                    <a:pt x="4672" y="13767"/>
                    <a:pt x="3615" y="14413"/>
                  </a:cubicBezTo>
                  <a:lnTo>
                    <a:pt x="3615" y="14413"/>
                  </a:lnTo>
                  <a:cubicBezTo>
                    <a:pt x="4068" y="13247"/>
                    <a:pt x="4506" y="12075"/>
                    <a:pt x="4929" y="10898"/>
                  </a:cubicBezTo>
                  <a:close/>
                  <a:moveTo>
                    <a:pt x="10200" y="10760"/>
                  </a:moveTo>
                  <a:cubicBezTo>
                    <a:pt x="10475" y="12039"/>
                    <a:pt x="10706" y="13326"/>
                    <a:pt x="10867" y="14629"/>
                  </a:cubicBezTo>
                  <a:lnTo>
                    <a:pt x="10867" y="14629"/>
                  </a:lnTo>
                  <a:cubicBezTo>
                    <a:pt x="9872" y="13919"/>
                    <a:pt x="8890" y="13185"/>
                    <a:pt x="7925" y="12426"/>
                  </a:cubicBezTo>
                  <a:lnTo>
                    <a:pt x="7925" y="12426"/>
                  </a:lnTo>
                  <a:cubicBezTo>
                    <a:pt x="8692" y="11883"/>
                    <a:pt x="9450" y="11326"/>
                    <a:pt x="10200" y="10760"/>
                  </a:cubicBezTo>
                  <a:close/>
                  <a:moveTo>
                    <a:pt x="7958" y="0"/>
                  </a:moveTo>
                  <a:cubicBezTo>
                    <a:pt x="7804" y="0"/>
                    <a:pt x="7646" y="89"/>
                    <a:pt x="7598" y="259"/>
                  </a:cubicBezTo>
                  <a:cubicBezTo>
                    <a:pt x="7075" y="2076"/>
                    <a:pt x="6525" y="3885"/>
                    <a:pt x="5945" y="5683"/>
                  </a:cubicBezTo>
                  <a:lnTo>
                    <a:pt x="5945" y="5683"/>
                  </a:lnTo>
                  <a:cubicBezTo>
                    <a:pt x="5650" y="5679"/>
                    <a:pt x="5355" y="5677"/>
                    <a:pt x="5060" y="5677"/>
                  </a:cubicBezTo>
                  <a:cubicBezTo>
                    <a:pt x="3537" y="5677"/>
                    <a:pt x="2014" y="5735"/>
                    <a:pt x="491" y="5886"/>
                  </a:cubicBezTo>
                  <a:cubicBezTo>
                    <a:pt x="187" y="5916"/>
                    <a:pt x="1" y="6260"/>
                    <a:pt x="236" y="6501"/>
                  </a:cubicBezTo>
                  <a:cubicBezTo>
                    <a:pt x="1548" y="7849"/>
                    <a:pt x="2922" y="9148"/>
                    <a:pt x="4346" y="10393"/>
                  </a:cubicBezTo>
                  <a:lnTo>
                    <a:pt x="4346" y="10393"/>
                  </a:lnTo>
                  <a:cubicBezTo>
                    <a:pt x="3785" y="11965"/>
                    <a:pt x="3197" y="13528"/>
                    <a:pt x="2582" y="15081"/>
                  </a:cubicBezTo>
                  <a:lnTo>
                    <a:pt x="2582" y="15081"/>
                  </a:lnTo>
                  <a:cubicBezTo>
                    <a:pt x="2566" y="15109"/>
                    <a:pt x="2554" y="15138"/>
                    <a:pt x="2547" y="15169"/>
                  </a:cubicBezTo>
                  <a:lnTo>
                    <a:pt x="2547" y="15169"/>
                  </a:lnTo>
                  <a:cubicBezTo>
                    <a:pt x="2547" y="15169"/>
                    <a:pt x="2547" y="15169"/>
                    <a:pt x="2547" y="15169"/>
                  </a:cubicBezTo>
                  <a:cubicBezTo>
                    <a:pt x="2471" y="15359"/>
                    <a:pt x="2564" y="15502"/>
                    <a:pt x="2706" y="15566"/>
                  </a:cubicBezTo>
                  <a:lnTo>
                    <a:pt x="2706" y="15566"/>
                  </a:lnTo>
                  <a:cubicBezTo>
                    <a:pt x="2761" y="15605"/>
                    <a:pt x="2826" y="15629"/>
                    <a:pt x="2897" y="15629"/>
                  </a:cubicBezTo>
                  <a:cubicBezTo>
                    <a:pt x="2955" y="15629"/>
                    <a:pt x="3016" y="15613"/>
                    <a:pt x="3078" y="15576"/>
                  </a:cubicBezTo>
                  <a:cubicBezTo>
                    <a:pt x="4529" y="14725"/>
                    <a:pt x="5936" y="13813"/>
                    <a:pt x="7311" y="12857"/>
                  </a:cubicBezTo>
                  <a:lnTo>
                    <a:pt x="7311" y="12857"/>
                  </a:lnTo>
                  <a:cubicBezTo>
                    <a:pt x="8559" y="13843"/>
                    <a:pt x="9835" y="14790"/>
                    <a:pt x="11130" y="15696"/>
                  </a:cubicBezTo>
                  <a:cubicBezTo>
                    <a:pt x="11181" y="15732"/>
                    <a:pt x="11241" y="15748"/>
                    <a:pt x="11301" y="15748"/>
                  </a:cubicBezTo>
                  <a:cubicBezTo>
                    <a:pt x="11492" y="15748"/>
                    <a:pt x="11694" y="15586"/>
                    <a:pt x="11674" y="15385"/>
                  </a:cubicBezTo>
                  <a:cubicBezTo>
                    <a:pt x="11500" y="13661"/>
                    <a:pt x="11196" y="11966"/>
                    <a:pt x="10826" y="10285"/>
                  </a:cubicBezTo>
                  <a:lnTo>
                    <a:pt x="10826" y="10285"/>
                  </a:lnTo>
                  <a:cubicBezTo>
                    <a:pt x="12334" y="9132"/>
                    <a:pt x="13818" y="7942"/>
                    <a:pt x="15296" y="6741"/>
                  </a:cubicBezTo>
                  <a:cubicBezTo>
                    <a:pt x="15560" y="6528"/>
                    <a:pt x="15323" y="6140"/>
                    <a:pt x="15041" y="6127"/>
                  </a:cubicBezTo>
                  <a:cubicBezTo>
                    <a:pt x="13267" y="6033"/>
                    <a:pt x="11493" y="5912"/>
                    <a:pt x="9719" y="5819"/>
                  </a:cubicBezTo>
                  <a:lnTo>
                    <a:pt x="9719" y="5819"/>
                  </a:lnTo>
                  <a:cubicBezTo>
                    <a:pt x="9230" y="3970"/>
                    <a:pt x="8726" y="2123"/>
                    <a:pt x="8293" y="259"/>
                  </a:cubicBezTo>
                  <a:cubicBezTo>
                    <a:pt x="8252" y="83"/>
                    <a:pt x="8107" y="0"/>
                    <a:pt x="79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1"/>
            <p:cNvSpPr/>
            <p:nvPr/>
          </p:nvSpPr>
          <p:spPr>
            <a:xfrm>
              <a:off x="1434380" y="262714"/>
              <a:ext cx="348293" cy="328847"/>
            </a:xfrm>
            <a:custGeom>
              <a:avLst/>
              <a:gdLst/>
              <a:ahLst/>
              <a:cxnLst/>
              <a:rect l="l" t="t" r="r" b="b"/>
              <a:pathLst>
                <a:path w="13738" h="12971" extrusionOk="0">
                  <a:moveTo>
                    <a:pt x="6397" y="1512"/>
                  </a:moveTo>
                  <a:lnTo>
                    <a:pt x="6397" y="1512"/>
                  </a:lnTo>
                  <a:cubicBezTo>
                    <a:pt x="6867" y="2636"/>
                    <a:pt x="7338" y="3760"/>
                    <a:pt x="7808" y="4884"/>
                  </a:cubicBezTo>
                  <a:lnTo>
                    <a:pt x="7808" y="4884"/>
                  </a:lnTo>
                  <a:cubicBezTo>
                    <a:pt x="7065" y="4894"/>
                    <a:pt x="6322" y="4906"/>
                    <a:pt x="5580" y="4924"/>
                  </a:cubicBezTo>
                  <a:lnTo>
                    <a:pt x="5580" y="4924"/>
                  </a:lnTo>
                  <a:cubicBezTo>
                    <a:pt x="5857" y="3787"/>
                    <a:pt x="6128" y="2649"/>
                    <a:pt x="6397" y="1512"/>
                  </a:cubicBezTo>
                  <a:close/>
                  <a:moveTo>
                    <a:pt x="4653" y="5670"/>
                  </a:moveTo>
                  <a:cubicBezTo>
                    <a:pt x="4527" y="6179"/>
                    <a:pt x="4399" y="6687"/>
                    <a:pt x="4270" y="7195"/>
                  </a:cubicBezTo>
                  <a:lnTo>
                    <a:pt x="4270" y="7195"/>
                  </a:lnTo>
                  <a:cubicBezTo>
                    <a:pt x="3462" y="6711"/>
                    <a:pt x="2645" y="6242"/>
                    <a:pt x="1819" y="5796"/>
                  </a:cubicBezTo>
                  <a:lnTo>
                    <a:pt x="1819" y="5796"/>
                  </a:lnTo>
                  <a:cubicBezTo>
                    <a:pt x="2761" y="5738"/>
                    <a:pt x="3706" y="5699"/>
                    <a:pt x="4653" y="5670"/>
                  </a:cubicBezTo>
                  <a:close/>
                  <a:moveTo>
                    <a:pt x="12047" y="5550"/>
                  </a:moveTo>
                  <a:lnTo>
                    <a:pt x="12047" y="5550"/>
                  </a:lnTo>
                  <a:cubicBezTo>
                    <a:pt x="11219" y="6105"/>
                    <a:pt x="10389" y="6663"/>
                    <a:pt x="9565" y="7232"/>
                  </a:cubicBezTo>
                  <a:lnTo>
                    <a:pt x="9565" y="7232"/>
                  </a:lnTo>
                  <a:cubicBezTo>
                    <a:pt x="9336" y="6686"/>
                    <a:pt x="9107" y="6139"/>
                    <a:pt x="8879" y="5593"/>
                  </a:cubicBezTo>
                  <a:lnTo>
                    <a:pt x="8879" y="5593"/>
                  </a:lnTo>
                  <a:cubicBezTo>
                    <a:pt x="9936" y="5580"/>
                    <a:pt x="10993" y="5569"/>
                    <a:pt x="12047" y="5550"/>
                  </a:cubicBezTo>
                  <a:close/>
                  <a:moveTo>
                    <a:pt x="8108" y="5602"/>
                  </a:moveTo>
                  <a:cubicBezTo>
                    <a:pt x="8393" y="6284"/>
                    <a:pt x="8679" y="6967"/>
                    <a:pt x="8964" y="7649"/>
                  </a:cubicBezTo>
                  <a:lnTo>
                    <a:pt x="8964" y="7649"/>
                  </a:lnTo>
                  <a:cubicBezTo>
                    <a:pt x="8343" y="8084"/>
                    <a:pt x="7726" y="8524"/>
                    <a:pt x="7116" y="8973"/>
                  </a:cubicBezTo>
                  <a:lnTo>
                    <a:pt x="7116" y="8973"/>
                  </a:lnTo>
                  <a:cubicBezTo>
                    <a:pt x="6388" y="8502"/>
                    <a:pt x="5655" y="8038"/>
                    <a:pt x="4916" y="7586"/>
                  </a:cubicBezTo>
                  <a:lnTo>
                    <a:pt x="4916" y="7586"/>
                  </a:lnTo>
                  <a:cubicBezTo>
                    <a:pt x="5080" y="6941"/>
                    <a:pt x="5242" y="6296"/>
                    <a:pt x="5401" y="5650"/>
                  </a:cubicBezTo>
                  <a:lnTo>
                    <a:pt x="5401" y="5650"/>
                  </a:lnTo>
                  <a:cubicBezTo>
                    <a:pt x="6303" y="5627"/>
                    <a:pt x="7205" y="5613"/>
                    <a:pt x="8108" y="5602"/>
                  </a:cubicBezTo>
                  <a:close/>
                  <a:moveTo>
                    <a:pt x="9248" y="8328"/>
                  </a:moveTo>
                  <a:cubicBezTo>
                    <a:pt x="9645" y="9276"/>
                    <a:pt x="10041" y="10225"/>
                    <a:pt x="10438" y="11173"/>
                  </a:cubicBezTo>
                  <a:lnTo>
                    <a:pt x="10438" y="11173"/>
                  </a:lnTo>
                  <a:cubicBezTo>
                    <a:pt x="9550" y="10577"/>
                    <a:pt x="8658" y="9980"/>
                    <a:pt x="7760" y="9392"/>
                  </a:cubicBezTo>
                  <a:lnTo>
                    <a:pt x="7760" y="9392"/>
                  </a:lnTo>
                  <a:cubicBezTo>
                    <a:pt x="8252" y="9033"/>
                    <a:pt x="8749" y="8678"/>
                    <a:pt x="9248" y="8328"/>
                  </a:cubicBezTo>
                  <a:close/>
                  <a:moveTo>
                    <a:pt x="4728" y="8317"/>
                  </a:moveTo>
                  <a:lnTo>
                    <a:pt x="4728" y="8317"/>
                  </a:lnTo>
                  <a:cubicBezTo>
                    <a:pt x="5322" y="8682"/>
                    <a:pt x="5912" y="9055"/>
                    <a:pt x="6499" y="9433"/>
                  </a:cubicBezTo>
                  <a:lnTo>
                    <a:pt x="6499" y="9433"/>
                  </a:lnTo>
                  <a:cubicBezTo>
                    <a:pt x="5598" y="10112"/>
                    <a:pt x="4714" y="10811"/>
                    <a:pt x="3859" y="11540"/>
                  </a:cubicBezTo>
                  <a:lnTo>
                    <a:pt x="3859" y="11540"/>
                  </a:lnTo>
                  <a:cubicBezTo>
                    <a:pt x="4160" y="10469"/>
                    <a:pt x="4448" y="9394"/>
                    <a:pt x="4728" y="8317"/>
                  </a:cubicBezTo>
                  <a:close/>
                  <a:moveTo>
                    <a:pt x="6259" y="1"/>
                  </a:moveTo>
                  <a:cubicBezTo>
                    <a:pt x="6123" y="1"/>
                    <a:pt x="5995" y="78"/>
                    <a:pt x="5952" y="258"/>
                  </a:cubicBezTo>
                  <a:cubicBezTo>
                    <a:pt x="5584" y="1820"/>
                    <a:pt x="5214" y="3383"/>
                    <a:pt x="4832" y="4943"/>
                  </a:cubicBezTo>
                  <a:lnTo>
                    <a:pt x="4832" y="4943"/>
                  </a:lnTo>
                  <a:cubicBezTo>
                    <a:pt x="3393" y="4984"/>
                    <a:pt x="1957" y="5050"/>
                    <a:pt x="528" y="5164"/>
                  </a:cubicBezTo>
                  <a:cubicBezTo>
                    <a:pt x="197" y="5190"/>
                    <a:pt x="0" y="5660"/>
                    <a:pt x="345" y="5836"/>
                  </a:cubicBezTo>
                  <a:cubicBezTo>
                    <a:pt x="1614" y="6483"/>
                    <a:pt x="2857" y="7186"/>
                    <a:pt x="4083" y="7924"/>
                  </a:cubicBezTo>
                  <a:lnTo>
                    <a:pt x="4083" y="7924"/>
                  </a:lnTo>
                  <a:cubicBezTo>
                    <a:pt x="3692" y="9437"/>
                    <a:pt x="3284" y="10945"/>
                    <a:pt x="2849" y="12444"/>
                  </a:cubicBezTo>
                  <a:lnTo>
                    <a:pt x="2849" y="12444"/>
                  </a:lnTo>
                  <a:cubicBezTo>
                    <a:pt x="2800" y="12521"/>
                    <a:pt x="2792" y="12605"/>
                    <a:pt x="2813" y="12682"/>
                  </a:cubicBezTo>
                  <a:lnTo>
                    <a:pt x="2813" y="12682"/>
                  </a:lnTo>
                  <a:cubicBezTo>
                    <a:pt x="2837" y="12841"/>
                    <a:pt x="2978" y="12945"/>
                    <a:pt x="3130" y="12966"/>
                  </a:cubicBezTo>
                  <a:lnTo>
                    <a:pt x="3130" y="12966"/>
                  </a:lnTo>
                  <a:cubicBezTo>
                    <a:pt x="3149" y="12969"/>
                    <a:pt x="3168" y="12970"/>
                    <a:pt x="3188" y="12970"/>
                  </a:cubicBezTo>
                  <a:cubicBezTo>
                    <a:pt x="3221" y="12970"/>
                    <a:pt x="3254" y="12966"/>
                    <a:pt x="3287" y="12956"/>
                  </a:cubicBezTo>
                  <a:lnTo>
                    <a:pt x="3287" y="12956"/>
                  </a:lnTo>
                  <a:cubicBezTo>
                    <a:pt x="3345" y="12939"/>
                    <a:pt x="3399" y="12908"/>
                    <a:pt x="3443" y="12860"/>
                  </a:cubicBezTo>
                  <a:lnTo>
                    <a:pt x="3443" y="12860"/>
                  </a:lnTo>
                  <a:cubicBezTo>
                    <a:pt x="4621" y="11801"/>
                    <a:pt x="5863" y="10804"/>
                    <a:pt x="7142" y="9849"/>
                  </a:cubicBezTo>
                  <a:lnTo>
                    <a:pt x="7142" y="9849"/>
                  </a:lnTo>
                  <a:cubicBezTo>
                    <a:pt x="8455" y="10706"/>
                    <a:pt x="9754" y="11582"/>
                    <a:pt x="11047" y="12450"/>
                  </a:cubicBezTo>
                  <a:cubicBezTo>
                    <a:pt x="11098" y="12484"/>
                    <a:pt x="11156" y="12499"/>
                    <a:pt x="11214" y="12499"/>
                  </a:cubicBezTo>
                  <a:cubicBezTo>
                    <a:pt x="11439" y="12499"/>
                    <a:pt x="11675" y="12276"/>
                    <a:pt x="11577" y="12043"/>
                  </a:cubicBezTo>
                  <a:cubicBezTo>
                    <a:pt x="11001" y="10665"/>
                    <a:pt x="10425" y="9288"/>
                    <a:pt x="9848" y="7910"/>
                  </a:cubicBezTo>
                  <a:lnTo>
                    <a:pt x="9848" y="7910"/>
                  </a:lnTo>
                  <a:cubicBezTo>
                    <a:pt x="11046" y="7082"/>
                    <a:pt x="12256" y="6276"/>
                    <a:pt x="13456" y="5474"/>
                  </a:cubicBezTo>
                  <a:cubicBezTo>
                    <a:pt x="13738" y="5286"/>
                    <a:pt x="13653" y="4803"/>
                    <a:pt x="13285" y="4803"/>
                  </a:cubicBezTo>
                  <a:cubicBezTo>
                    <a:pt x="13281" y="4803"/>
                    <a:pt x="13278" y="4803"/>
                    <a:pt x="13274" y="4803"/>
                  </a:cubicBezTo>
                  <a:cubicBezTo>
                    <a:pt x="11714" y="4843"/>
                    <a:pt x="10147" y="4857"/>
                    <a:pt x="8578" y="4875"/>
                  </a:cubicBezTo>
                  <a:lnTo>
                    <a:pt x="8578" y="4875"/>
                  </a:lnTo>
                  <a:cubicBezTo>
                    <a:pt x="7935" y="3336"/>
                    <a:pt x="7291" y="1797"/>
                    <a:pt x="6647" y="258"/>
                  </a:cubicBezTo>
                  <a:cubicBezTo>
                    <a:pt x="6580" y="99"/>
                    <a:pt x="6414" y="1"/>
                    <a:pt x="62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1"/>
            <p:cNvSpPr/>
            <p:nvPr/>
          </p:nvSpPr>
          <p:spPr>
            <a:xfrm>
              <a:off x="3217786" y="4027424"/>
              <a:ext cx="335997" cy="270815"/>
            </a:xfrm>
            <a:custGeom>
              <a:avLst/>
              <a:gdLst/>
              <a:ahLst/>
              <a:cxnLst/>
              <a:rect l="l" t="t" r="r" b="b"/>
              <a:pathLst>
                <a:path w="13253" h="10682" extrusionOk="0">
                  <a:moveTo>
                    <a:pt x="6724" y="1"/>
                  </a:moveTo>
                  <a:cubicBezTo>
                    <a:pt x="4931" y="1"/>
                    <a:pt x="3082" y="733"/>
                    <a:pt x="1911" y="2012"/>
                  </a:cubicBezTo>
                  <a:cubicBezTo>
                    <a:pt x="1" y="4097"/>
                    <a:pt x="79" y="7581"/>
                    <a:pt x="2240" y="9382"/>
                  </a:cubicBezTo>
                  <a:cubicBezTo>
                    <a:pt x="3409" y="10355"/>
                    <a:pt x="4944" y="10682"/>
                    <a:pt x="6461" y="10682"/>
                  </a:cubicBezTo>
                  <a:cubicBezTo>
                    <a:pt x="7140" y="10682"/>
                    <a:pt x="7816" y="10616"/>
                    <a:pt x="8453" y="10514"/>
                  </a:cubicBezTo>
                  <a:cubicBezTo>
                    <a:pt x="8889" y="10443"/>
                    <a:pt x="8735" y="9813"/>
                    <a:pt x="8328" y="9813"/>
                  </a:cubicBezTo>
                  <a:cubicBezTo>
                    <a:pt x="8307" y="9813"/>
                    <a:pt x="8285" y="9814"/>
                    <a:pt x="8262" y="9818"/>
                  </a:cubicBezTo>
                  <a:cubicBezTo>
                    <a:pt x="7697" y="9908"/>
                    <a:pt x="7121" y="9962"/>
                    <a:pt x="6548" y="9962"/>
                  </a:cubicBezTo>
                  <a:cubicBezTo>
                    <a:pt x="4954" y="9962"/>
                    <a:pt x="3393" y="9549"/>
                    <a:pt x="2206" y="8379"/>
                  </a:cubicBezTo>
                  <a:cubicBezTo>
                    <a:pt x="569" y="6766"/>
                    <a:pt x="1240" y="3811"/>
                    <a:pt x="2635" y="2288"/>
                  </a:cubicBezTo>
                  <a:cubicBezTo>
                    <a:pt x="3545" y="1294"/>
                    <a:pt x="5163" y="731"/>
                    <a:pt x="6725" y="731"/>
                  </a:cubicBezTo>
                  <a:cubicBezTo>
                    <a:pt x="8699" y="731"/>
                    <a:pt x="10584" y="1631"/>
                    <a:pt x="10836" y="3697"/>
                  </a:cubicBezTo>
                  <a:cubicBezTo>
                    <a:pt x="11139" y="6185"/>
                    <a:pt x="9175" y="7813"/>
                    <a:pt x="7058" y="7813"/>
                  </a:cubicBezTo>
                  <a:cubicBezTo>
                    <a:pt x="6365" y="7813"/>
                    <a:pt x="5655" y="7638"/>
                    <a:pt x="5003" y="7262"/>
                  </a:cubicBezTo>
                  <a:cubicBezTo>
                    <a:pt x="3668" y="6490"/>
                    <a:pt x="3781" y="5090"/>
                    <a:pt x="4633" y="3995"/>
                  </a:cubicBezTo>
                  <a:cubicBezTo>
                    <a:pt x="5170" y="3307"/>
                    <a:pt x="5951" y="2977"/>
                    <a:pt x="6769" y="2977"/>
                  </a:cubicBezTo>
                  <a:cubicBezTo>
                    <a:pt x="7011" y="2977"/>
                    <a:pt x="7257" y="3006"/>
                    <a:pt x="7500" y="3063"/>
                  </a:cubicBezTo>
                  <a:cubicBezTo>
                    <a:pt x="8305" y="3251"/>
                    <a:pt x="8654" y="3957"/>
                    <a:pt x="8496" y="4730"/>
                  </a:cubicBezTo>
                  <a:cubicBezTo>
                    <a:pt x="8312" y="5504"/>
                    <a:pt x="7830" y="5944"/>
                    <a:pt x="7049" y="6050"/>
                  </a:cubicBezTo>
                  <a:cubicBezTo>
                    <a:pt x="6186" y="6004"/>
                    <a:pt x="6145" y="5617"/>
                    <a:pt x="6922" y="4891"/>
                  </a:cubicBezTo>
                  <a:cubicBezTo>
                    <a:pt x="7326" y="4768"/>
                    <a:pt x="7205" y="4179"/>
                    <a:pt x="6842" y="4179"/>
                  </a:cubicBezTo>
                  <a:cubicBezTo>
                    <a:pt x="6807" y="4179"/>
                    <a:pt x="6769" y="4184"/>
                    <a:pt x="6730" y="4196"/>
                  </a:cubicBezTo>
                  <a:cubicBezTo>
                    <a:pt x="4813" y="4779"/>
                    <a:pt x="5382" y="6816"/>
                    <a:pt x="6920" y="6816"/>
                  </a:cubicBezTo>
                  <a:cubicBezTo>
                    <a:pt x="7086" y="6816"/>
                    <a:pt x="7262" y="6792"/>
                    <a:pt x="7448" y="6741"/>
                  </a:cubicBezTo>
                  <a:cubicBezTo>
                    <a:pt x="9698" y="6116"/>
                    <a:pt x="9843" y="3166"/>
                    <a:pt x="7691" y="2367"/>
                  </a:cubicBezTo>
                  <a:cubicBezTo>
                    <a:pt x="7375" y="2249"/>
                    <a:pt x="7053" y="2195"/>
                    <a:pt x="6735" y="2195"/>
                  </a:cubicBezTo>
                  <a:cubicBezTo>
                    <a:pt x="4950" y="2195"/>
                    <a:pt x="3274" y="3899"/>
                    <a:pt x="3224" y="5661"/>
                  </a:cubicBezTo>
                  <a:cubicBezTo>
                    <a:pt x="3173" y="7453"/>
                    <a:pt x="5208" y="8357"/>
                    <a:pt x="6682" y="8544"/>
                  </a:cubicBezTo>
                  <a:cubicBezTo>
                    <a:pt x="6889" y="8571"/>
                    <a:pt x="7090" y="8583"/>
                    <a:pt x="7286" y="8583"/>
                  </a:cubicBezTo>
                  <a:cubicBezTo>
                    <a:pt x="11774" y="8583"/>
                    <a:pt x="13252" y="1907"/>
                    <a:pt x="8668" y="316"/>
                  </a:cubicBezTo>
                  <a:cubicBezTo>
                    <a:pt x="8053" y="102"/>
                    <a:pt x="7392" y="1"/>
                    <a:pt x="67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1"/>
            <p:cNvSpPr/>
            <p:nvPr/>
          </p:nvSpPr>
          <p:spPr>
            <a:xfrm>
              <a:off x="6096644" y="259343"/>
              <a:ext cx="335338" cy="320380"/>
            </a:xfrm>
            <a:custGeom>
              <a:avLst/>
              <a:gdLst/>
              <a:ahLst/>
              <a:cxnLst/>
              <a:rect l="l" t="t" r="r" b="b"/>
              <a:pathLst>
                <a:path w="13227" h="12637" extrusionOk="0">
                  <a:moveTo>
                    <a:pt x="6845" y="0"/>
                  </a:moveTo>
                  <a:cubicBezTo>
                    <a:pt x="6035" y="0"/>
                    <a:pt x="5228" y="82"/>
                    <a:pt x="4489" y="173"/>
                  </a:cubicBezTo>
                  <a:cubicBezTo>
                    <a:pt x="4049" y="227"/>
                    <a:pt x="4028" y="898"/>
                    <a:pt x="4439" y="898"/>
                  </a:cubicBezTo>
                  <a:cubicBezTo>
                    <a:pt x="4455" y="898"/>
                    <a:pt x="4471" y="897"/>
                    <a:pt x="4489" y="895"/>
                  </a:cubicBezTo>
                  <a:cubicBezTo>
                    <a:pt x="5137" y="815"/>
                    <a:pt x="5798" y="763"/>
                    <a:pt x="6447" y="763"/>
                  </a:cubicBezTo>
                  <a:cubicBezTo>
                    <a:pt x="8890" y="763"/>
                    <a:pt x="11171" y="1499"/>
                    <a:pt x="12013" y="4257"/>
                  </a:cubicBezTo>
                  <a:cubicBezTo>
                    <a:pt x="12888" y="7118"/>
                    <a:pt x="12007" y="10535"/>
                    <a:pt x="9039" y="11650"/>
                  </a:cubicBezTo>
                  <a:cubicBezTo>
                    <a:pt x="8570" y="11826"/>
                    <a:pt x="8075" y="11908"/>
                    <a:pt x="7572" y="11908"/>
                  </a:cubicBezTo>
                  <a:cubicBezTo>
                    <a:pt x="3975" y="11908"/>
                    <a:pt x="1" y="7747"/>
                    <a:pt x="2661" y="4477"/>
                  </a:cubicBezTo>
                  <a:cubicBezTo>
                    <a:pt x="3540" y="3396"/>
                    <a:pt x="4971" y="2641"/>
                    <a:pt x="6358" y="2641"/>
                  </a:cubicBezTo>
                  <a:cubicBezTo>
                    <a:pt x="7087" y="2641"/>
                    <a:pt x="7805" y="2849"/>
                    <a:pt x="8423" y="3330"/>
                  </a:cubicBezTo>
                  <a:cubicBezTo>
                    <a:pt x="9718" y="4336"/>
                    <a:pt x="10306" y="6376"/>
                    <a:pt x="9636" y="7885"/>
                  </a:cubicBezTo>
                  <a:cubicBezTo>
                    <a:pt x="9208" y="8850"/>
                    <a:pt x="8409" y="9250"/>
                    <a:pt x="7562" y="9250"/>
                  </a:cubicBezTo>
                  <a:cubicBezTo>
                    <a:pt x="6264" y="9250"/>
                    <a:pt x="4850" y="8312"/>
                    <a:pt x="4478" y="7026"/>
                  </a:cubicBezTo>
                  <a:cubicBezTo>
                    <a:pt x="4065" y="5606"/>
                    <a:pt x="4905" y="4385"/>
                    <a:pt x="6363" y="4301"/>
                  </a:cubicBezTo>
                  <a:cubicBezTo>
                    <a:pt x="6413" y="4298"/>
                    <a:pt x="6462" y="4296"/>
                    <a:pt x="6511" y="4296"/>
                  </a:cubicBezTo>
                  <a:cubicBezTo>
                    <a:pt x="7750" y="4296"/>
                    <a:pt x="8546" y="5231"/>
                    <a:pt x="8362" y="6449"/>
                  </a:cubicBezTo>
                  <a:cubicBezTo>
                    <a:pt x="8272" y="7047"/>
                    <a:pt x="7933" y="7290"/>
                    <a:pt x="7614" y="7290"/>
                  </a:cubicBezTo>
                  <a:cubicBezTo>
                    <a:pt x="7131" y="7290"/>
                    <a:pt x="6696" y="6730"/>
                    <a:pt x="7251" y="5995"/>
                  </a:cubicBezTo>
                  <a:cubicBezTo>
                    <a:pt x="7448" y="5734"/>
                    <a:pt x="7195" y="5478"/>
                    <a:pt x="6932" y="5478"/>
                  </a:cubicBezTo>
                  <a:cubicBezTo>
                    <a:pt x="6821" y="5478"/>
                    <a:pt x="6709" y="5523"/>
                    <a:pt x="6628" y="5631"/>
                  </a:cubicBezTo>
                  <a:lnTo>
                    <a:pt x="6626" y="5631"/>
                  </a:lnTo>
                  <a:cubicBezTo>
                    <a:pt x="5727" y="6821"/>
                    <a:pt x="6511" y="8118"/>
                    <a:pt x="7564" y="8118"/>
                  </a:cubicBezTo>
                  <a:cubicBezTo>
                    <a:pt x="7912" y="8118"/>
                    <a:pt x="8289" y="7977"/>
                    <a:pt x="8644" y="7643"/>
                  </a:cubicBezTo>
                  <a:cubicBezTo>
                    <a:pt x="9220" y="7103"/>
                    <a:pt x="9267" y="5683"/>
                    <a:pt x="8937" y="5022"/>
                  </a:cubicBezTo>
                  <a:cubicBezTo>
                    <a:pt x="8464" y="4078"/>
                    <a:pt x="7493" y="3561"/>
                    <a:pt x="6461" y="3561"/>
                  </a:cubicBezTo>
                  <a:cubicBezTo>
                    <a:pt x="6273" y="3561"/>
                    <a:pt x="6083" y="3578"/>
                    <a:pt x="5893" y="3613"/>
                  </a:cubicBezTo>
                  <a:cubicBezTo>
                    <a:pt x="3519" y="4053"/>
                    <a:pt x="3215" y="6646"/>
                    <a:pt x="4325" y="8452"/>
                  </a:cubicBezTo>
                  <a:cubicBezTo>
                    <a:pt x="4944" y="9460"/>
                    <a:pt x="6064" y="9942"/>
                    <a:pt x="7195" y="9942"/>
                  </a:cubicBezTo>
                  <a:cubicBezTo>
                    <a:pt x="8091" y="9942"/>
                    <a:pt x="8994" y="9640"/>
                    <a:pt x="9663" y="9060"/>
                  </a:cubicBezTo>
                  <a:cubicBezTo>
                    <a:pt x="11077" y="7833"/>
                    <a:pt x="10745" y="5540"/>
                    <a:pt x="9970" y="4081"/>
                  </a:cubicBezTo>
                  <a:cubicBezTo>
                    <a:pt x="9210" y="2647"/>
                    <a:pt x="7828" y="1932"/>
                    <a:pt x="6350" y="1932"/>
                  </a:cubicBezTo>
                  <a:cubicBezTo>
                    <a:pt x="5849" y="1932"/>
                    <a:pt x="5337" y="2014"/>
                    <a:pt x="4834" y="2178"/>
                  </a:cubicBezTo>
                  <a:cubicBezTo>
                    <a:pt x="2687" y="2878"/>
                    <a:pt x="684" y="4997"/>
                    <a:pt x="1106" y="7389"/>
                  </a:cubicBezTo>
                  <a:cubicBezTo>
                    <a:pt x="1519" y="9729"/>
                    <a:pt x="3394" y="11456"/>
                    <a:pt x="5548" y="12269"/>
                  </a:cubicBezTo>
                  <a:cubicBezTo>
                    <a:pt x="6215" y="12521"/>
                    <a:pt x="6872" y="12637"/>
                    <a:pt x="7502" y="12637"/>
                  </a:cubicBezTo>
                  <a:cubicBezTo>
                    <a:pt x="10326" y="12637"/>
                    <a:pt x="12612" y="10298"/>
                    <a:pt x="12963" y="7343"/>
                  </a:cubicBezTo>
                  <a:cubicBezTo>
                    <a:pt x="13226" y="5129"/>
                    <a:pt x="12652" y="2938"/>
                    <a:pt x="11042" y="1374"/>
                  </a:cubicBezTo>
                  <a:cubicBezTo>
                    <a:pt x="9929" y="294"/>
                    <a:pt x="8382" y="0"/>
                    <a:pt x="6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1"/>
            <p:cNvSpPr/>
            <p:nvPr/>
          </p:nvSpPr>
          <p:spPr>
            <a:xfrm>
              <a:off x="478090" y="1943398"/>
              <a:ext cx="426353" cy="372225"/>
            </a:xfrm>
            <a:custGeom>
              <a:avLst/>
              <a:gdLst/>
              <a:ahLst/>
              <a:cxnLst/>
              <a:rect l="l" t="t" r="r" b="b"/>
              <a:pathLst>
                <a:path w="16817" h="14682" extrusionOk="0">
                  <a:moveTo>
                    <a:pt x="8427" y="0"/>
                  </a:moveTo>
                  <a:cubicBezTo>
                    <a:pt x="5894" y="0"/>
                    <a:pt x="3442" y="1718"/>
                    <a:pt x="1978" y="3649"/>
                  </a:cubicBezTo>
                  <a:cubicBezTo>
                    <a:pt x="0" y="6261"/>
                    <a:pt x="464" y="9428"/>
                    <a:pt x="2375" y="11900"/>
                  </a:cubicBezTo>
                  <a:cubicBezTo>
                    <a:pt x="3853" y="13811"/>
                    <a:pt x="6188" y="14681"/>
                    <a:pt x="8583" y="14681"/>
                  </a:cubicBezTo>
                  <a:cubicBezTo>
                    <a:pt x="11827" y="14681"/>
                    <a:pt x="15180" y="13086"/>
                    <a:pt x="16665" y="10321"/>
                  </a:cubicBezTo>
                  <a:cubicBezTo>
                    <a:pt x="16817" y="10038"/>
                    <a:pt x="16567" y="9777"/>
                    <a:pt x="16325" y="9777"/>
                  </a:cubicBezTo>
                  <a:cubicBezTo>
                    <a:pt x="16217" y="9777"/>
                    <a:pt x="16110" y="9830"/>
                    <a:pt x="16042" y="9956"/>
                  </a:cubicBezTo>
                  <a:cubicBezTo>
                    <a:pt x="14651" y="12548"/>
                    <a:pt x="11658" y="13925"/>
                    <a:pt x="8725" y="13925"/>
                  </a:cubicBezTo>
                  <a:cubicBezTo>
                    <a:pt x="7235" y="13925"/>
                    <a:pt x="5760" y="13570"/>
                    <a:pt x="4518" y="12838"/>
                  </a:cubicBezTo>
                  <a:cubicBezTo>
                    <a:pt x="2127" y="11429"/>
                    <a:pt x="873" y="8457"/>
                    <a:pt x="1662" y="5812"/>
                  </a:cubicBezTo>
                  <a:cubicBezTo>
                    <a:pt x="2514" y="2959"/>
                    <a:pt x="5586" y="879"/>
                    <a:pt x="8474" y="758"/>
                  </a:cubicBezTo>
                  <a:cubicBezTo>
                    <a:pt x="8551" y="755"/>
                    <a:pt x="8627" y="753"/>
                    <a:pt x="8702" y="753"/>
                  </a:cubicBezTo>
                  <a:cubicBezTo>
                    <a:pt x="13926" y="753"/>
                    <a:pt x="15475" y="8450"/>
                    <a:pt x="10325" y="10002"/>
                  </a:cubicBezTo>
                  <a:cubicBezTo>
                    <a:pt x="10028" y="10091"/>
                    <a:pt x="9725" y="10133"/>
                    <a:pt x="9424" y="10133"/>
                  </a:cubicBezTo>
                  <a:cubicBezTo>
                    <a:pt x="6995" y="10133"/>
                    <a:pt x="4713" y="7409"/>
                    <a:pt x="6628" y="5244"/>
                  </a:cubicBezTo>
                  <a:cubicBezTo>
                    <a:pt x="6994" y="4830"/>
                    <a:pt x="7520" y="4647"/>
                    <a:pt x="8066" y="4647"/>
                  </a:cubicBezTo>
                  <a:cubicBezTo>
                    <a:pt x="9157" y="4647"/>
                    <a:pt x="10329" y="5380"/>
                    <a:pt x="10461" y="6473"/>
                  </a:cubicBezTo>
                  <a:cubicBezTo>
                    <a:pt x="10523" y="6980"/>
                    <a:pt x="9801" y="7363"/>
                    <a:pt x="9279" y="7363"/>
                  </a:cubicBezTo>
                  <a:cubicBezTo>
                    <a:pt x="8856" y="7363"/>
                    <a:pt x="8565" y="7110"/>
                    <a:pt x="8935" y="6465"/>
                  </a:cubicBezTo>
                  <a:cubicBezTo>
                    <a:pt x="9095" y="6185"/>
                    <a:pt x="8847" y="5925"/>
                    <a:pt x="8602" y="5925"/>
                  </a:cubicBezTo>
                  <a:cubicBezTo>
                    <a:pt x="8493" y="5925"/>
                    <a:pt x="8384" y="5977"/>
                    <a:pt x="8313" y="6102"/>
                  </a:cubicBezTo>
                  <a:cubicBezTo>
                    <a:pt x="7673" y="7214"/>
                    <a:pt x="8262" y="8088"/>
                    <a:pt x="9251" y="8088"/>
                  </a:cubicBezTo>
                  <a:cubicBezTo>
                    <a:pt x="9510" y="8088"/>
                    <a:pt x="9796" y="8028"/>
                    <a:pt x="10094" y="7897"/>
                  </a:cubicBezTo>
                  <a:cubicBezTo>
                    <a:pt x="12327" y="6916"/>
                    <a:pt x="10518" y="4724"/>
                    <a:pt x="9034" y="4055"/>
                  </a:cubicBezTo>
                  <a:cubicBezTo>
                    <a:pt x="8717" y="3913"/>
                    <a:pt x="8397" y="3848"/>
                    <a:pt x="8085" y="3848"/>
                  </a:cubicBezTo>
                  <a:cubicBezTo>
                    <a:pt x="6328" y="3848"/>
                    <a:pt x="4790" y="5889"/>
                    <a:pt x="5159" y="7618"/>
                  </a:cubicBezTo>
                  <a:cubicBezTo>
                    <a:pt x="5578" y="9590"/>
                    <a:pt x="7591" y="10794"/>
                    <a:pt x="9536" y="10794"/>
                  </a:cubicBezTo>
                  <a:cubicBezTo>
                    <a:pt x="9964" y="10794"/>
                    <a:pt x="10390" y="10735"/>
                    <a:pt x="10794" y="10614"/>
                  </a:cubicBezTo>
                  <a:cubicBezTo>
                    <a:pt x="12918" y="9974"/>
                    <a:pt x="14166" y="7702"/>
                    <a:pt x="14309" y="5615"/>
                  </a:cubicBezTo>
                  <a:cubicBezTo>
                    <a:pt x="14496" y="2904"/>
                    <a:pt x="12244" y="821"/>
                    <a:pt x="9798" y="176"/>
                  </a:cubicBezTo>
                  <a:cubicBezTo>
                    <a:pt x="9342" y="56"/>
                    <a:pt x="8883" y="0"/>
                    <a:pt x="8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1" name="Google Shape;1841;p61"/>
            <p:cNvGrpSpPr/>
            <p:nvPr/>
          </p:nvGrpSpPr>
          <p:grpSpPr>
            <a:xfrm>
              <a:off x="2822221" y="1263410"/>
              <a:ext cx="292061" cy="259305"/>
              <a:chOff x="2889250" y="1736300"/>
              <a:chExt cx="288000" cy="255700"/>
            </a:xfrm>
            <a:grpFill/>
          </p:grpSpPr>
          <p:sp>
            <p:nvSpPr>
              <p:cNvPr id="1842" name="Google Shape;1842;p61"/>
              <p:cNvSpPr/>
              <p:nvPr/>
            </p:nvSpPr>
            <p:spPr>
              <a:xfrm>
                <a:off x="2938950" y="1782675"/>
                <a:ext cx="581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1805" extrusionOk="0">
                    <a:moveTo>
                      <a:pt x="1163" y="1"/>
                    </a:moveTo>
                    <a:cubicBezTo>
                      <a:pt x="0" y="1"/>
                      <a:pt x="0" y="1804"/>
                      <a:pt x="1163" y="1804"/>
                    </a:cubicBezTo>
                    <a:cubicBezTo>
                      <a:pt x="2326" y="1804"/>
                      <a:pt x="2326" y="1"/>
                      <a:pt x="11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1"/>
              <p:cNvSpPr/>
              <p:nvPr/>
            </p:nvSpPr>
            <p:spPr>
              <a:xfrm>
                <a:off x="2986000" y="184215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1"/>
              <p:cNvSpPr/>
              <p:nvPr/>
            </p:nvSpPr>
            <p:spPr>
              <a:xfrm>
                <a:off x="2889250" y="1859275"/>
                <a:ext cx="872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6" extrusionOk="0">
                    <a:moveTo>
                      <a:pt x="1746" y="0"/>
                    </a:moveTo>
                    <a:cubicBezTo>
                      <a:pt x="1" y="0"/>
                      <a:pt x="1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61"/>
              <p:cNvSpPr/>
              <p:nvPr/>
            </p:nvSpPr>
            <p:spPr>
              <a:xfrm>
                <a:off x="3035650" y="1736300"/>
                <a:ext cx="872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6" extrusionOk="0">
                    <a:moveTo>
                      <a:pt x="1746" y="0"/>
                    </a:moveTo>
                    <a:cubicBezTo>
                      <a:pt x="0" y="0"/>
                      <a:pt x="0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61"/>
              <p:cNvSpPr/>
              <p:nvPr/>
            </p:nvSpPr>
            <p:spPr>
              <a:xfrm>
                <a:off x="3133575" y="1829325"/>
                <a:ext cx="4367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354" extrusionOk="0">
                    <a:moveTo>
                      <a:pt x="874" y="0"/>
                    </a:moveTo>
                    <a:cubicBezTo>
                      <a:pt x="1" y="0"/>
                      <a:pt x="1" y="1354"/>
                      <a:pt x="874" y="1354"/>
                    </a:cubicBezTo>
                    <a:cubicBezTo>
                      <a:pt x="1746" y="1354"/>
                      <a:pt x="1746" y="0"/>
                      <a:pt x="8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1"/>
              <p:cNvSpPr/>
              <p:nvPr/>
            </p:nvSpPr>
            <p:spPr>
              <a:xfrm>
                <a:off x="2957925" y="1958175"/>
                <a:ext cx="4362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53" extrusionOk="0">
                    <a:moveTo>
                      <a:pt x="873" y="0"/>
                    </a:moveTo>
                    <a:cubicBezTo>
                      <a:pt x="1" y="0"/>
                      <a:pt x="1" y="1352"/>
                      <a:pt x="873" y="1352"/>
                    </a:cubicBezTo>
                    <a:cubicBezTo>
                      <a:pt x="1745" y="1352"/>
                      <a:pt x="1745" y="0"/>
                      <a:pt x="8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1"/>
              <p:cNvSpPr/>
              <p:nvPr/>
            </p:nvSpPr>
            <p:spPr>
              <a:xfrm>
                <a:off x="3108750" y="1946675"/>
                <a:ext cx="581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1805" extrusionOk="0">
                    <a:moveTo>
                      <a:pt x="1164" y="1"/>
                    </a:moveTo>
                    <a:cubicBezTo>
                      <a:pt x="1" y="1"/>
                      <a:pt x="1" y="1804"/>
                      <a:pt x="1164" y="1804"/>
                    </a:cubicBezTo>
                    <a:cubicBezTo>
                      <a:pt x="2327" y="1804"/>
                      <a:pt x="2327" y="1"/>
                      <a:pt x="11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9" name="Google Shape;1849;p61"/>
            <p:cNvGrpSpPr/>
            <p:nvPr/>
          </p:nvGrpSpPr>
          <p:grpSpPr>
            <a:xfrm>
              <a:off x="5864166" y="2492727"/>
              <a:ext cx="308439" cy="264579"/>
              <a:chOff x="5888900" y="2948525"/>
              <a:chExt cx="304150" cy="260900"/>
            </a:xfrm>
            <a:grpFill/>
          </p:grpSpPr>
          <p:sp>
            <p:nvSpPr>
              <p:cNvPr id="1850" name="Google Shape;1850;p61"/>
              <p:cNvSpPr/>
              <p:nvPr/>
            </p:nvSpPr>
            <p:spPr>
              <a:xfrm>
                <a:off x="5888900" y="3059325"/>
                <a:ext cx="582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1805" extrusionOk="0">
                    <a:moveTo>
                      <a:pt x="1164" y="0"/>
                    </a:moveTo>
                    <a:cubicBezTo>
                      <a:pt x="0" y="0"/>
                      <a:pt x="0" y="1805"/>
                      <a:pt x="1164" y="1805"/>
                    </a:cubicBezTo>
                    <a:cubicBezTo>
                      <a:pt x="2327" y="1805"/>
                      <a:pt x="2327" y="0"/>
                      <a:pt x="11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1"/>
              <p:cNvSpPr/>
              <p:nvPr/>
            </p:nvSpPr>
            <p:spPr>
              <a:xfrm>
                <a:off x="5988650" y="303680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7" y="0"/>
                    </a:moveTo>
                    <a:cubicBezTo>
                      <a:pt x="0" y="0"/>
                      <a:pt x="0" y="3607"/>
                      <a:pt x="2327" y="3607"/>
                    </a:cubicBezTo>
                    <a:cubicBezTo>
                      <a:pt x="4653" y="3607"/>
                      <a:pt x="4653" y="0"/>
                      <a:pt x="23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1"/>
              <p:cNvSpPr/>
              <p:nvPr/>
            </p:nvSpPr>
            <p:spPr>
              <a:xfrm>
                <a:off x="5932900" y="3141750"/>
                <a:ext cx="872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7" extrusionOk="0">
                    <a:moveTo>
                      <a:pt x="1746" y="0"/>
                    </a:moveTo>
                    <a:cubicBezTo>
                      <a:pt x="1" y="0"/>
                      <a:pt x="1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61"/>
              <p:cNvSpPr/>
              <p:nvPr/>
            </p:nvSpPr>
            <p:spPr>
              <a:xfrm>
                <a:off x="5944625" y="2948525"/>
                <a:ext cx="87275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5" extrusionOk="0">
                    <a:moveTo>
                      <a:pt x="1745" y="0"/>
                    </a:moveTo>
                    <a:cubicBezTo>
                      <a:pt x="1" y="0"/>
                      <a:pt x="1" y="2705"/>
                      <a:pt x="1745" y="2705"/>
                    </a:cubicBezTo>
                    <a:cubicBezTo>
                      <a:pt x="3491" y="2705"/>
                      <a:pt x="3491" y="0"/>
                      <a:pt x="17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61"/>
              <p:cNvSpPr/>
              <p:nvPr/>
            </p:nvSpPr>
            <p:spPr>
              <a:xfrm>
                <a:off x="6071875" y="2953700"/>
                <a:ext cx="4362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54" extrusionOk="0">
                    <a:moveTo>
                      <a:pt x="872" y="1"/>
                    </a:moveTo>
                    <a:cubicBezTo>
                      <a:pt x="0" y="1"/>
                      <a:pt x="0" y="1353"/>
                      <a:pt x="872" y="1353"/>
                    </a:cubicBezTo>
                    <a:cubicBezTo>
                      <a:pt x="1744" y="1353"/>
                      <a:pt x="1744" y="1"/>
                      <a:pt x="8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61"/>
              <p:cNvSpPr/>
              <p:nvPr/>
            </p:nvSpPr>
            <p:spPr>
              <a:xfrm>
                <a:off x="6071875" y="3164500"/>
                <a:ext cx="43625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55" extrusionOk="0">
                    <a:moveTo>
                      <a:pt x="872" y="1"/>
                    </a:moveTo>
                    <a:cubicBezTo>
                      <a:pt x="0" y="1"/>
                      <a:pt x="0" y="1355"/>
                      <a:pt x="872" y="1355"/>
                    </a:cubicBezTo>
                    <a:cubicBezTo>
                      <a:pt x="1744" y="1355"/>
                      <a:pt x="1744" y="1"/>
                      <a:pt x="8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61"/>
              <p:cNvSpPr/>
              <p:nvPr/>
            </p:nvSpPr>
            <p:spPr>
              <a:xfrm>
                <a:off x="6134825" y="3053475"/>
                <a:ext cx="58225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806" extrusionOk="0">
                    <a:moveTo>
                      <a:pt x="1165" y="0"/>
                    </a:moveTo>
                    <a:cubicBezTo>
                      <a:pt x="1" y="0"/>
                      <a:pt x="1" y="1805"/>
                      <a:pt x="1165" y="1805"/>
                    </a:cubicBezTo>
                    <a:cubicBezTo>
                      <a:pt x="2328" y="1805"/>
                      <a:pt x="2328" y="0"/>
                      <a:pt x="11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7" name="Google Shape;1857;p61"/>
            <p:cNvGrpSpPr/>
            <p:nvPr/>
          </p:nvGrpSpPr>
          <p:grpSpPr>
            <a:xfrm>
              <a:off x="2550392" y="736839"/>
              <a:ext cx="922375" cy="246223"/>
              <a:chOff x="2621200" y="1217050"/>
              <a:chExt cx="909550" cy="242800"/>
            </a:xfrm>
            <a:grpFill/>
          </p:grpSpPr>
          <p:sp>
            <p:nvSpPr>
              <p:cNvPr id="1858" name="Google Shape;1858;p61"/>
              <p:cNvSpPr/>
              <p:nvPr/>
            </p:nvSpPr>
            <p:spPr>
              <a:xfrm>
                <a:off x="2925275" y="1217050"/>
                <a:ext cx="295100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9712" extrusionOk="0">
                    <a:moveTo>
                      <a:pt x="5867" y="714"/>
                    </a:moveTo>
                    <a:cubicBezTo>
                      <a:pt x="7964" y="714"/>
                      <a:pt x="9438" y="2266"/>
                      <a:pt x="9602" y="4465"/>
                    </a:cubicBezTo>
                    <a:cubicBezTo>
                      <a:pt x="9794" y="7041"/>
                      <a:pt x="7785" y="8798"/>
                      <a:pt x="5358" y="9001"/>
                    </a:cubicBezTo>
                    <a:cubicBezTo>
                      <a:pt x="5240" y="9011"/>
                      <a:pt x="5124" y="9016"/>
                      <a:pt x="5009" y="9016"/>
                    </a:cubicBezTo>
                    <a:cubicBezTo>
                      <a:pt x="2821" y="9016"/>
                      <a:pt x="1140" y="7270"/>
                      <a:pt x="893" y="5126"/>
                    </a:cubicBezTo>
                    <a:cubicBezTo>
                      <a:pt x="595" y="2557"/>
                      <a:pt x="2666" y="969"/>
                      <a:pt x="5022" y="791"/>
                    </a:cubicBezTo>
                    <a:cubicBezTo>
                      <a:pt x="5044" y="789"/>
                      <a:pt x="5065" y="786"/>
                      <a:pt x="5085" y="781"/>
                    </a:cubicBezTo>
                    <a:lnTo>
                      <a:pt x="5085" y="781"/>
                    </a:lnTo>
                    <a:cubicBezTo>
                      <a:pt x="5096" y="780"/>
                      <a:pt x="5107" y="779"/>
                      <a:pt x="5118" y="777"/>
                    </a:cubicBezTo>
                    <a:cubicBezTo>
                      <a:pt x="5376" y="734"/>
                      <a:pt x="5626" y="714"/>
                      <a:pt x="5867" y="714"/>
                    </a:cubicBezTo>
                    <a:close/>
                    <a:moveTo>
                      <a:pt x="5877" y="1"/>
                    </a:moveTo>
                    <a:cubicBezTo>
                      <a:pt x="5599" y="1"/>
                      <a:pt x="5307" y="23"/>
                      <a:pt x="5002" y="70"/>
                    </a:cubicBezTo>
                    <a:lnTo>
                      <a:pt x="5002" y="70"/>
                    </a:lnTo>
                    <a:cubicBezTo>
                      <a:pt x="2163" y="294"/>
                      <a:pt x="0" y="2139"/>
                      <a:pt x="172" y="5126"/>
                    </a:cubicBezTo>
                    <a:cubicBezTo>
                      <a:pt x="329" y="7889"/>
                      <a:pt x="2647" y="9711"/>
                      <a:pt x="5255" y="9711"/>
                    </a:cubicBezTo>
                    <a:cubicBezTo>
                      <a:pt x="5411" y="9711"/>
                      <a:pt x="5568" y="9705"/>
                      <a:pt x="5725" y="9692"/>
                    </a:cubicBezTo>
                    <a:cubicBezTo>
                      <a:pt x="11803" y="9182"/>
                      <a:pt x="11531" y="1"/>
                      <a:pt x="58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61"/>
              <p:cNvSpPr/>
              <p:nvPr/>
            </p:nvSpPr>
            <p:spPr>
              <a:xfrm>
                <a:off x="2621200" y="1266500"/>
                <a:ext cx="909550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36382" h="5908" extrusionOk="0">
                    <a:moveTo>
                      <a:pt x="31793" y="1"/>
                    </a:moveTo>
                    <a:cubicBezTo>
                      <a:pt x="28551" y="1"/>
                      <a:pt x="25204" y="740"/>
                      <a:pt x="22049" y="1130"/>
                    </a:cubicBezTo>
                    <a:cubicBezTo>
                      <a:pt x="21611" y="1185"/>
                      <a:pt x="21589" y="1856"/>
                      <a:pt x="21999" y="1856"/>
                    </a:cubicBezTo>
                    <a:cubicBezTo>
                      <a:pt x="22015" y="1856"/>
                      <a:pt x="22032" y="1855"/>
                      <a:pt x="22049" y="1853"/>
                    </a:cubicBezTo>
                    <a:cubicBezTo>
                      <a:pt x="24314" y="1572"/>
                      <a:pt x="26572" y="1236"/>
                      <a:pt x="28844" y="1013"/>
                    </a:cubicBezTo>
                    <a:cubicBezTo>
                      <a:pt x="30137" y="886"/>
                      <a:pt x="31435" y="789"/>
                      <a:pt x="32734" y="789"/>
                    </a:cubicBezTo>
                    <a:cubicBezTo>
                      <a:pt x="32841" y="789"/>
                      <a:pt x="32948" y="789"/>
                      <a:pt x="33055" y="791"/>
                    </a:cubicBezTo>
                    <a:cubicBezTo>
                      <a:pt x="33715" y="799"/>
                      <a:pt x="35460" y="781"/>
                      <a:pt x="34162" y="1317"/>
                    </a:cubicBezTo>
                    <a:cubicBezTo>
                      <a:pt x="31832" y="2280"/>
                      <a:pt x="29107" y="2555"/>
                      <a:pt x="26638" y="2949"/>
                    </a:cubicBezTo>
                    <a:cubicBezTo>
                      <a:pt x="24254" y="3330"/>
                      <a:pt x="21863" y="3657"/>
                      <a:pt x="19464" y="3931"/>
                    </a:cubicBezTo>
                    <a:cubicBezTo>
                      <a:pt x="14512" y="4498"/>
                      <a:pt x="9540" y="5077"/>
                      <a:pt x="4549" y="5104"/>
                    </a:cubicBezTo>
                    <a:cubicBezTo>
                      <a:pt x="4358" y="5105"/>
                      <a:pt x="4165" y="5107"/>
                      <a:pt x="3969" y="5107"/>
                    </a:cubicBezTo>
                    <a:cubicBezTo>
                      <a:pt x="3208" y="5107"/>
                      <a:pt x="2423" y="5081"/>
                      <a:pt x="1702" y="4877"/>
                    </a:cubicBezTo>
                    <a:cubicBezTo>
                      <a:pt x="1350" y="4777"/>
                      <a:pt x="2468" y="4368"/>
                      <a:pt x="2635" y="4315"/>
                    </a:cubicBezTo>
                    <a:cubicBezTo>
                      <a:pt x="3238" y="4124"/>
                      <a:pt x="3870" y="4008"/>
                      <a:pt x="4491" y="3892"/>
                    </a:cubicBezTo>
                    <a:cubicBezTo>
                      <a:pt x="7156" y="3397"/>
                      <a:pt x="9907" y="3177"/>
                      <a:pt x="12613" y="3060"/>
                    </a:cubicBezTo>
                    <a:cubicBezTo>
                      <a:pt x="13070" y="3040"/>
                      <a:pt x="13077" y="2338"/>
                      <a:pt x="12631" y="2338"/>
                    </a:cubicBezTo>
                    <a:cubicBezTo>
                      <a:pt x="12625" y="2338"/>
                      <a:pt x="12619" y="2338"/>
                      <a:pt x="12613" y="2338"/>
                    </a:cubicBezTo>
                    <a:lnTo>
                      <a:pt x="12611" y="2339"/>
                    </a:lnTo>
                    <a:cubicBezTo>
                      <a:pt x="9952" y="2454"/>
                      <a:pt x="7284" y="2708"/>
                      <a:pt x="4655" y="3136"/>
                    </a:cubicBezTo>
                    <a:cubicBezTo>
                      <a:pt x="4165" y="3216"/>
                      <a:pt x="0" y="3788"/>
                      <a:pt x="904" y="5159"/>
                    </a:cubicBezTo>
                    <a:cubicBezTo>
                      <a:pt x="1307" y="5769"/>
                      <a:pt x="2379" y="5907"/>
                      <a:pt x="3427" y="5907"/>
                    </a:cubicBezTo>
                    <a:cubicBezTo>
                      <a:pt x="4251" y="5907"/>
                      <a:pt x="5061" y="5822"/>
                      <a:pt x="5519" y="5813"/>
                    </a:cubicBezTo>
                    <a:cubicBezTo>
                      <a:pt x="8635" y="5752"/>
                      <a:pt x="11749" y="5474"/>
                      <a:pt x="14849" y="5174"/>
                    </a:cubicBezTo>
                    <a:cubicBezTo>
                      <a:pt x="19356" y="4737"/>
                      <a:pt x="23863" y="4152"/>
                      <a:pt x="28327" y="3399"/>
                    </a:cubicBezTo>
                    <a:cubicBezTo>
                      <a:pt x="30459" y="3038"/>
                      <a:pt x="33129" y="2824"/>
                      <a:pt x="35027" y="1690"/>
                    </a:cubicBezTo>
                    <a:cubicBezTo>
                      <a:pt x="36382" y="881"/>
                      <a:pt x="34575" y="195"/>
                      <a:pt x="33851" y="112"/>
                    </a:cubicBezTo>
                    <a:cubicBezTo>
                      <a:pt x="33172" y="35"/>
                      <a:pt x="32485" y="1"/>
                      <a:pt x="317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61"/>
              <p:cNvSpPr/>
              <p:nvPr/>
            </p:nvSpPr>
            <p:spPr>
              <a:xfrm>
                <a:off x="2949975" y="1236000"/>
                <a:ext cx="174425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1956" extrusionOk="0">
                    <a:moveTo>
                      <a:pt x="6634" y="0"/>
                    </a:moveTo>
                    <a:cubicBezTo>
                      <a:pt x="6600" y="0"/>
                      <a:pt x="6564" y="8"/>
                      <a:pt x="6528" y="27"/>
                    </a:cubicBezTo>
                    <a:cubicBezTo>
                      <a:pt x="4948" y="831"/>
                      <a:pt x="3368" y="1510"/>
                      <a:pt x="1644" y="1510"/>
                    </a:cubicBezTo>
                    <a:cubicBezTo>
                      <a:pt x="1234" y="1510"/>
                      <a:pt x="816" y="1472"/>
                      <a:pt x="387" y="1387"/>
                    </a:cubicBezTo>
                    <a:cubicBezTo>
                      <a:pt x="370" y="1384"/>
                      <a:pt x="354" y="1382"/>
                      <a:pt x="338" y="1382"/>
                    </a:cubicBezTo>
                    <a:cubicBezTo>
                      <a:pt x="91" y="1382"/>
                      <a:pt x="0" y="1769"/>
                      <a:pt x="268" y="1822"/>
                    </a:cubicBezTo>
                    <a:cubicBezTo>
                      <a:pt x="731" y="1913"/>
                      <a:pt x="1183" y="1955"/>
                      <a:pt x="1626" y="1955"/>
                    </a:cubicBezTo>
                    <a:cubicBezTo>
                      <a:pt x="3433" y="1955"/>
                      <a:pt x="5092" y="1262"/>
                      <a:pt x="6755" y="416"/>
                    </a:cubicBezTo>
                    <a:cubicBezTo>
                      <a:pt x="6977" y="303"/>
                      <a:pt x="6841" y="0"/>
                      <a:pt x="66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61"/>
              <p:cNvSpPr/>
              <p:nvPr/>
            </p:nvSpPr>
            <p:spPr>
              <a:xfrm>
                <a:off x="2935925" y="1287125"/>
                <a:ext cx="17500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1540" extrusionOk="0">
                    <a:moveTo>
                      <a:pt x="6653" y="0"/>
                    </a:moveTo>
                    <a:cubicBezTo>
                      <a:pt x="6620" y="0"/>
                      <a:pt x="6584" y="8"/>
                      <a:pt x="6548" y="26"/>
                    </a:cubicBezTo>
                    <a:cubicBezTo>
                      <a:pt x="5020" y="787"/>
                      <a:pt x="3399" y="1089"/>
                      <a:pt x="1737" y="1089"/>
                    </a:cubicBezTo>
                    <a:cubicBezTo>
                      <a:pt x="1257" y="1089"/>
                      <a:pt x="774" y="1064"/>
                      <a:pt x="289" y="1018"/>
                    </a:cubicBezTo>
                    <a:cubicBezTo>
                      <a:pt x="281" y="1017"/>
                      <a:pt x="272" y="1017"/>
                      <a:pt x="264" y="1017"/>
                    </a:cubicBezTo>
                    <a:cubicBezTo>
                      <a:pt x="1" y="1017"/>
                      <a:pt x="11" y="1442"/>
                      <a:pt x="289" y="1468"/>
                    </a:cubicBezTo>
                    <a:cubicBezTo>
                      <a:pt x="776" y="1514"/>
                      <a:pt x="1260" y="1539"/>
                      <a:pt x="1740" y="1539"/>
                    </a:cubicBezTo>
                    <a:cubicBezTo>
                      <a:pt x="3483" y="1539"/>
                      <a:pt x="5176" y="1212"/>
                      <a:pt x="6776" y="415"/>
                    </a:cubicBezTo>
                    <a:cubicBezTo>
                      <a:pt x="7000" y="304"/>
                      <a:pt x="6862" y="0"/>
                      <a:pt x="66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61"/>
              <p:cNvSpPr/>
              <p:nvPr/>
            </p:nvSpPr>
            <p:spPr>
              <a:xfrm>
                <a:off x="2999000" y="1303525"/>
                <a:ext cx="1761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196" extrusionOk="0">
                    <a:moveTo>
                      <a:pt x="6715" y="1"/>
                    </a:moveTo>
                    <a:cubicBezTo>
                      <a:pt x="6664" y="1"/>
                      <a:pt x="6611" y="20"/>
                      <a:pt x="6564" y="66"/>
                    </a:cubicBezTo>
                    <a:cubicBezTo>
                      <a:pt x="4986" y="1623"/>
                      <a:pt x="2381" y="1732"/>
                      <a:pt x="290" y="1744"/>
                    </a:cubicBezTo>
                    <a:cubicBezTo>
                      <a:pt x="0" y="1746"/>
                      <a:pt x="0" y="2195"/>
                      <a:pt x="289" y="2195"/>
                    </a:cubicBezTo>
                    <a:cubicBezTo>
                      <a:pt x="289" y="2195"/>
                      <a:pt x="290" y="2195"/>
                      <a:pt x="290" y="2195"/>
                    </a:cubicBezTo>
                    <a:cubicBezTo>
                      <a:pt x="2506" y="2182"/>
                      <a:pt x="5213" y="2033"/>
                      <a:pt x="6883" y="385"/>
                    </a:cubicBezTo>
                    <a:cubicBezTo>
                      <a:pt x="7044" y="228"/>
                      <a:pt x="6889" y="1"/>
                      <a:pt x="67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61"/>
              <p:cNvSpPr/>
              <p:nvPr/>
            </p:nvSpPr>
            <p:spPr>
              <a:xfrm>
                <a:off x="2976425" y="1408725"/>
                <a:ext cx="12347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49" extrusionOk="0">
                    <a:moveTo>
                      <a:pt x="4625" y="0"/>
                    </a:moveTo>
                    <a:cubicBezTo>
                      <a:pt x="4605" y="0"/>
                      <a:pt x="4583" y="3"/>
                      <a:pt x="4561" y="9"/>
                    </a:cubicBezTo>
                    <a:cubicBezTo>
                      <a:pt x="3739" y="237"/>
                      <a:pt x="2906" y="300"/>
                      <a:pt x="2068" y="300"/>
                    </a:cubicBezTo>
                    <a:cubicBezTo>
                      <a:pt x="1477" y="300"/>
                      <a:pt x="884" y="269"/>
                      <a:pt x="291" y="242"/>
                    </a:cubicBezTo>
                    <a:cubicBezTo>
                      <a:pt x="287" y="242"/>
                      <a:pt x="282" y="242"/>
                      <a:pt x="278" y="242"/>
                    </a:cubicBezTo>
                    <a:cubicBezTo>
                      <a:pt x="1" y="242"/>
                      <a:pt x="6" y="680"/>
                      <a:pt x="291" y="693"/>
                    </a:cubicBezTo>
                    <a:lnTo>
                      <a:pt x="292" y="693"/>
                    </a:lnTo>
                    <a:cubicBezTo>
                      <a:pt x="882" y="720"/>
                      <a:pt x="1471" y="749"/>
                      <a:pt x="2057" y="749"/>
                    </a:cubicBezTo>
                    <a:cubicBezTo>
                      <a:pt x="2940" y="749"/>
                      <a:pt x="3816" y="683"/>
                      <a:pt x="4680" y="444"/>
                    </a:cubicBezTo>
                    <a:cubicBezTo>
                      <a:pt x="4938" y="373"/>
                      <a:pt x="4858" y="0"/>
                      <a:pt x="46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4" name="Google Shape;1864;p61"/>
            <p:cNvGrpSpPr/>
            <p:nvPr/>
          </p:nvGrpSpPr>
          <p:grpSpPr>
            <a:xfrm>
              <a:off x="6310801" y="3887698"/>
              <a:ext cx="622328" cy="603440"/>
              <a:chOff x="6329325" y="4324100"/>
              <a:chExt cx="613675" cy="595050"/>
            </a:xfrm>
            <a:grpFill/>
          </p:grpSpPr>
          <p:sp>
            <p:nvSpPr>
              <p:cNvPr id="1865" name="Google Shape;1865;p61"/>
              <p:cNvSpPr/>
              <p:nvPr/>
            </p:nvSpPr>
            <p:spPr>
              <a:xfrm>
                <a:off x="6329325" y="4324100"/>
                <a:ext cx="613675" cy="595050"/>
              </a:xfrm>
              <a:custGeom>
                <a:avLst/>
                <a:gdLst/>
                <a:ahLst/>
                <a:cxnLst/>
                <a:rect l="l" t="t" r="r" b="b"/>
                <a:pathLst>
                  <a:path w="24547" h="23802" extrusionOk="0">
                    <a:moveTo>
                      <a:pt x="12415" y="722"/>
                    </a:moveTo>
                    <a:cubicBezTo>
                      <a:pt x="12431" y="722"/>
                      <a:pt x="12447" y="722"/>
                      <a:pt x="12463" y="722"/>
                    </a:cubicBezTo>
                    <a:cubicBezTo>
                      <a:pt x="18756" y="796"/>
                      <a:pt x="23678" y="4674"/>
                      <a:pt x="23825" y="11186"/>
                    </a:cubicBezTo>
                    <a:cubicBezTo>
                      <a:pt x="23945" y="16509"/>
                      <a:pt x="20564" y="21846"/>
                      <a:pt x="15161" y="22890"/>
                    </a:cubicBezTo>
                    <a:cubicBezTo>
                      <a:pt x="14426" y="23032"/>
                      <a:pt x="13699" y="23101"/>
                      <a:pt x="12986" y="23101"/>
                    </a:cubicBezTo>
                    <a:cubicBezTo>
                      <a:pt x="7951" y="23101"/>
                      <a:pt x="3615" y="19694"/>
                      <a:pt x="2114" y="14762"/>
                    </a:cubicBezTo>
                    <a:cubicBezTo>
                      <a:pt x="599" y="9783"/>
                      <a:pt x="2337" y="4032"/>
                      <a:pt x="7209" y="1714"/>
                    </a:cubicBezTo>
                    <a:cubicBezTo>
                      <a:pt x="8820" y="947"/>
                      <a:pt x="10648" y="722"/>
                      <a:pt x="12415" y="722"/>
                    </a:cubicBezTo>
                    <a:close/>
                    <a:moveTo>
                      <a:pt x="12458" y="0"/>
                    </a:moveTo>
                    <a:cubicBezTo>
                      <a:pt x="12446" y="0"/>
                      <a:pt x="12435" y="0"/>
                      <a:pt x="12424" y="1"/>
                    </a:cubicBezTo>
                    <a:lnTo>
                      <a:pt x="12426" y="1"/>
                    </a:lnTo>
                    <a:cubicBezTo>
                      <a:pt x="7396" y="1"/>
                      <a:pt x="3012" y="2470"/>
                      <a:pt x="1415" y="7399"/>
                    </a:cubicBezTo>
                    <a:cubicBezTo>
                      <a:pt x="1" y="11757"/>
                      <a:pt x="1298" y="16817"/>
                      <a:pt x="4346" y="20160"/>
                    </a:cubicBezTo>
                    <a:cubicBezTo>
                      <a:pt x="6532" y="22557"/>
                      <a:pt x="9774" y="23802"/>
                      <a:pt x="13002" y="23802"/>
                    </a:cubicBezTo>
                    <a:cubicBezTo>
                      <a:pt x="14738" y="23802"/>
                      <a:pt x="16471" y="23441"/>
                      <a:pt x="18033" y="22706"/>
                    </a:cubicBezTo>
                    <a:cubicBezTo>
                      <a:pt x="22320" y="20687"/>
                      <a:pt x="24546" y="15731"/>
                      <a:pt x="24546" y="11186"/>
                    </a:cubicBezTo>
                    <a:cubicBezTo>
                      <a:pt x="24546" y="4269"/>
                      <a:pt x="19035" y="79"/>
                      <a:pt x="12469" y="0"/>
                    </a:cubicBezTo>
                    <a:lnTo>
                      <a:pt x="12469" y="0"/>
                    </a:lnTo>
                    <a:cubicBezTo>
                      <a:pt x="12467" y="0"/>
                      <a:pt x="12465" y="0"/>
                      <a:pt x="12463" y="0"/>
                    </a:cubicBezTo>
                    <a:lnTo>
                      <a:pt x="12463" y="0"/>
                    </a:lnTo>
                    <a:cubicBezTo>
                      <a:pt x="12463" y="0"/>
                      <a:pt x="12463" y="0"/>
                      <a:pt x="12463" y="0"/>
                    </a:cubicBezTo>
                    <a:cubicBezTo>
                      <a:pt x="12462" y="0"/>
                      <a:pt x="12460" y="0"/>
                      <a:pt x="124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61"/>
              <p:cNvSpPr/>
              <p:nvPr/>
            </p:nvSpPr>
            <p:spPr>
              <a:xfrm>
                <a:off x="6613500" y="4428425"/>
                <a:ext cx="139975" cy="134625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5385" extrusionOk="0">
                    <a:moveTo>
                      <a:pt x="2602" y="722"/>
                    </a:moveTo>
                    <a:cubicBezTo>
                      <a:pt x="3532" y="722"/>
                      <a:pt x="4403" y="1045"/>
                      <a:pt x="4689" y="2028"/>
                    </a:cubicBezTo>
                    <a:cubicBezTo>
                      <a:pt x="4934" y="2868"/>
                      <a:pt x="4537" y="3852"/>
                      <a:pt x="3836" y="4347"/>
                    </a:cubicBezTo>
                    <a:cubicBezTo>
                      <a:pt x="3516" y="4575"/>
                      <a:pt x="3137" y="4683"/>
                      <a:pt x="2760" y="4683"/>
                    </a:cubicBezTo>
                    <a:cubicBezTo>
                      <a:pt x="2029" y="4683"/>
                      <a:pt x="1305" y="4279"/>
                      <a:pt x="1025" y="3570"/>
                    </a:cubicBezTo>
                    <a:cubicBezTo>
                      <a:pt x="589" y="2470"/>
                      <a:pt x="1059" y="862"/>
                      <a:pt x="2377" y="728"/>
                    </a:cubicBezTo>
                    <a:cubicBezTo>
                      <a:pt x="2452" y="724"/>
                      <a:pt x="2527" y="722"/>
                      <a:pt x="2602" y="722"/>
                    </a:cubicBezTo>
                    <a:close/>
                    <a:moveTo>
                      <a:pt x="2597" y="0"/>
                    </a:moveTo>
                    <a:cubicBezTo>
                      <a:pt x="2538" y="0"/>
                      <a:pt x="2480" y="1"/>
                      <a:pt x="2422" y="4"/>
                    </a:cubicBezTo>
                    <a:lnTo>
                      <a:pt x="2422" y="4"/>
                    </a:lnTo>
                    <a:cubicBezTo>
                      <a:pt x="2421" y="4"/>
                      <a:pt x="2420" y="4"/>
                      <a:pt x="2419" y="4"/>
                    </a:cubicBezTo>
                    <a:cubicBezTo>
                      <a:pt x="2405" y="4"/>
                      <a:pt x="2391" y="4"/>
                      <a:pt x="2377" y="6"/>
                    </a:cubicBezTo>
                    <a:cubicBezTo>
                      <a:pt x="2377" y="6"/>
                      <a:pt x="2377" y="6"/>
                      <a:pt x="2377" y="6"/>
                    </a:cubicBezTo>
                    <a:lnTo>
                      <a:pt x="2377" y="6"/>
                    </a:lnTo>
                    <a:cubicBezTo>
                      <a:pt x="2359" y="7"/>
                      <a:pt x="2342" y="9"/>
                      <a:pt x="2326" y="12"/>
                    </a:cubicBezTo>
                    <a:lnTo>
                      <a:pt x="2326" y="12"/>
                    </a:lnTo>
                    <a:cubicBezTo>
                      <a:pt x="686" y="209"/>
                      <a:pt x="1" y="1764"/>
                      <a:pt x="206" y="3284"/>
                    </a:cubicBezTo>
                    <a:cubicBezTo>
                      <a:pt x="386" y="4612"/>
                      <a:pt x="1529" y="5385"/>
                      <a:pt x="2751" y="5385"/>
                    </a:cubicBezTo>
                    <a:cubicBezTo>
                      <a:pt x="3046" y="5385"/>
                      <a:pt x="3345" y="5340"/>
                      <a:pt x="3637" y="5247"/>
                    </a:cubicBezTo>
                    <a:cubicBezTo>
                      <a:pt x="4896" y="4844"/>
                      <a:pt x="5598" y="3438"/>
                      <a:pt x="5447" y="2178"/>
                    </a:cubicBezTo>
                    <a:cubicBezTo>
                      <a:pt x="5268" y="688"/>
                      <a:pt x="3965" y="0"/>
                      <a:pt x="25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61"/>
              <p:cNvSpPr/>
              <p:nvPr/>
            </p:nvSpPr>
            <p:spPr>
              <a:xfrm>
                <a:off x="6756825" y="4498500"/>
                <a:ext cx="107300" cy="1031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4127" extrusionOk="0">
                    <a:moveTo>
                      <a:pt x="2003" y="723"/>
                    </a:moveTo>
                    <a:cubicBezTo>
                      <a:pt x="2638" y="723"/>
                      <a:pt x="3235" y="931"/>
                      <a:pt x="3431" y="1605"/>
                    </a:cubicBezTo>
                    <a:cubicBezTo>
                      <a:pt x="3597" y="2174"/>
                      <a:pt x="3329" y="2851"/>
                      <a:pt x="2854" y="3188"/>
                    </a:cubicBezTo>
                    <a:cubicBezTo>
                      <a:pt x="2635" y="3344"/>
                      <a:pt x="2372" y="3418"/>
                      <a:pt x="2111" y="3418"/>
                    </a:cubicBezTo>
                    <a:cubicBezTo>
                      <a:pt x="1620" y="3418"/>
                      <a:pt x="1133" y="3156"/>
                      <a:pt x="944" y="2679"/>
                    </a:cubicBezTo>
                    <a:cubicBezTo>
                      <a:pt x="654" y="1943"/>
                      <a:pt x="937" y="818"/>
                      <a:pt x="1838" y="727"/>
                    </a:cubicBezTo>
                    <a:cubicBezTo>
                      <a:pt x="1893" y="724"/>
                      <a:pt x="1948" y="723"/>
                      <a:pt x="2003" y="723"/>
                    </a:cubicBezTo>
                    <a:close/>
                    <a:moveTo>
                      <a:pt x="2001" y="1"/>
                    </a:moveTo>
                    <a:cubicBezTo>
                      <a:pt x="1963" y="1"/>
                      <a:pt x="1924" y="1"/>
                      <a:pt x="1885" y="3"/>
                    </a:cubicBezTo>
                    <a:lnTo>
                      <a:pt x="1885" y="3"/>
                    </a:lnTo>
                    <a:cubicBezTo>
                      <a:pt x="1883" y="3"/>
                      <a:pt x="1882" y="3"/>
                      <a:pt x="1880" y="3"/>
                    </a:cubicBezTo>
                    <a:cubicBezTo>
                      <a:pt x="1866" y="3"/>
                      <a:pt x="1852" y="3"/>
                      <a:pt x="1838" y="5"/>
                    </a:cubicBezTo>
                    <a:lnTo>
                      <a:pt x="1837" y="5"/>
                    </a:lnTo>
                    <a:cubicBezTo>
                      <a:pt x="1836" y="5"/>
                      <a:pt x="1835" y="5"/>
                      <a:pt x="1835" y="5"/>
                    </a:cubicBezTo>
                    <a:lnTo>
                      <a:pt x="1835" y="5"/>
                    </a:lnTo>
                    <a:cubicBezTo>
                      <a:pt x="1819" y="6"/>
                      <a:pt x="1805" y="8"/>
                      <a:pt x="1790" y="10"/>
                    </a:cubicBezTo>
                    <a:lnTo>
                      <a:pt x="1790" y="10"/>
                    </a:lnTo>
                    <a:cubicBezTo>
                      <a:pt x="531" y="166"/>
                      <a:pt x="1" y="1348"/>
                      <a:pt x="158" y="2521"/>
                    </a:cubicBezTo>
                    <a:cubicBezTo>
                      <a:pt x="296" y="3534"/>
                      <a:pt x="1177" y="4126"/>
                      <a:pt x="2111" y="4126"/>
                    </a:cubicBezTo>
                    <a:cubicBezTo>
                      <a:pt x="2335" y="4126"/>
                      <a:pt x="2562" y="4092"/>
                      <a:pt x="2783" y="4021"/>
                    </a:cubicBezTo>
                    <a:cubicBezTo>
                      <a:pt x="3740" y="3716"/>
                      <a:pt x="4292" y="2653"/>
                      <a:pt x="4176" y="1689"/>
                    </a:cubicBezTo>
                    <a:cubicBezTo>
                      <a:pt x="4039" y="548"/>
                      <a:pt x="3056" y="1"/>
                      <a:pt x="20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61"/>
              <p:cNvSpPr/>
              <p:nvPr/>
            </p:nvSpPr>
            <p:spPr>
              <a:xfrm>
                <a:off x="6662925" y="4580425"/>
                <a:ext cx="101750" cy="9642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857" extrusionOk="0">
                    <a:moveTo>
                      <a:pt x="1899" y="723"/>
                    </a:moveTo>
                    <a:cubicBezTo>
                      <a:pt x="2476" y="723"/>
                      <a:pt x="3035" y="900"/>
                      <a:pt x="3217" y="1515"/>
                    </a:cubicBezTo>
                    <a:cubicBezTo>
                      <a:pt x="3370" y="2031"/>
                      <a:pt x="3119" y="2639"/>
                      <a:pt x="2687" y="2940"/>
                    </a:cubicBezTo>
                    <a:cubicBezTo>
                      <a:pt x="2486" y="3080"/>
                      <a:pt x="2242" y="3148"/>
                      <a:pt x="1999" y="3148"/>
                    </a:cubicBezTo>
                    <a:cubicBezTo>
                      <a:pt x="1552" y="3148"/>
                      <a:pt x="1107" y="2918"/>
                      <a:pt x="934" y="2487"/>
                    </a:cubicBezTo>
                    <a:cubicBezTo>
                      <a:pt x="663" y="1817"/>
                      <a:pt x="930" y="809"/>
                      <a:pt x="1748" y="727"/>
                    </a:cubicBezTo>
                    <a:cubicBezTo>
                      <a:pt x="1748" y="727"/>
                      <a:pt x="1749" y="726"/>
                      <a:pt x="1749" y="726"/>
                    </a:cubicBezTo>
                    <a:lnTo>
                      <a:pt x="1749" y="726"/>
                    </a:lnTo>
                    <a:cubicBezTo>
                      <a:pt x="1799" y="724"/>
                      <a:pt x="1849" y="723"/>
                      <a:pt x="1899" y="723"/>
                    </a:cubicBezTo>
                    <a:close/>
                    <a:moveTo>
                      <a:pt x="1897" y="1"/>
                    </a:moveTo>
                    <a:cubicBezTo>
                      <a:pt x="1863" y="1"/>
                      <a:pt x="1828" y="1"/>
                      <a:pt x="1793" y="2"/>
                    </a:cubicBezTo>
                    <a:lnTo>
                      <a:pt x="1793" y="2"/>
                    </a:lnTo>
                    <a:cubicBezTo>
                      <a:pt x="1792" y="2"/>
                      <a:pt x="1790" y="2"/>
                      <a:pt x="1789" y="2"/>
                    </a:cubicBezTo>
                    <a:cubicBezTo>
                      <a:pt x="1776" y="2"/>
                      <a:pt x="1763" y="3"/>
                      <a:pt x="1749" y="4"/>
                    </a:cubicBezTo>
                    <a:lnTo>
                      <a:pt x="1749" y="4"/>
                    </a:lnTo>
                    <a:cubicBezTo>
                      <a:pt x="1749" y="4"/>
                      <a:pt x="1748" y="4"/>
                      <a:pt x="1747" y="4"/>
                    </a:cubicBezTo>
                    <a:cubicBezTo>
                      <a:pt x="1747" y="4"/>
                      <a:pt x="1747" y="4"/>
                      <a:pt x="1747" y="4"/>
                    </a:cubicBezTo>
                    <a:lnTo>
                      <a:pt x="1747" y="4"/>
                    </a:lnTo>
                    <a:cubicBezTo>
                      <a:pt x="1729" y="5"/>
                      <a:pt x="1713" y="7"/>
                      <a:pt x="1696" y="10"/>
                    </a:cubicBezTo>
                    <a:lnTo>
                      <a:pt x="1696" y="10"/>
                    </a:lnTo>
                    <a:cubicBezTo>
                      <a:pt x="517" y="158"/>
                      <a:pt x="0" y="1251"/>
                      <a:pt x="154" y="2358"/>
                    </a:cubicBezTo>
                    <a:cubicBezTo>
                      <a:pt x="285" y="3311"/>
                      <a:pt x="1125" y="3856"/>
                      <a:pt x="2005" y="3856"/>
                    </a:cubicBezTo>
                    <a:cubicBezTo>
                      <a:pt x="2217" y="3856"/>
                      <a:pt x="2431" y="3825"/>
                      <a:pt x="2638" y="3760"/>
                    </a:cubicBezTo>
                    <a:cubicBezTo>
                      <a:pt x="3535" y="3478"/>
                      <a:pt x="4070" y="2490"/>
                      <a:pt x="3960" y="1584"/>
                    </a:cubicBezTo>
                    <a:cubicBezTo>
                      <a:pt x="3829" y="508"/>
                      <a:pt x="2893" y="1"/>
                      <a:pt x="189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61"/>
              <p:cNvSpPr/>
              <p:nvPr/>
            </p:nvSpPr>
            <p:spPr>
              <a:xfrm>
                <a:off x="6355100" y="4558875"/>
                <a:ext cx="1539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872" extrusionOk="0">
                    <a:moveTo>
                      <a:pt x="300" y="1"/>
                    </a:moveTo>
                    <a:cubicBezTo>
                      <a:pt x="75" y="1"/>
                      <a:pt x="0" y="368"/>
                      <a:pt x="251" y="447"/>
                    </a:cubicBezTo>
                    <a:lnTo>
                      <a:pt x="252" y="447"/>
                    </a:lnTo>
                    <a:cubicBezTo>
                      <a:pt x="1153" y="730"/>
                      <a:pt x="2167" y="871"/>
                      <a:pt x="3178" y="871"/>
                    </a:cubicBezTo>
                    <a:cubicBezTo>
                      <a:pt x="4119" y="871"/>
                      <a:pt x="5058" y="749"/>
                      <a:pt x="5903" y="507"/>
                    </a:cubicBezTo>
                    <a:cubicBezTo>
                      <a:pt x="6158" y="434"/>
                      <a:pt x="6080" y="63"/>
                      <a:pt x="5849" y="63"/>
                    </a:cubicBezTo>
                    <a:cubicBezTo>
                      <a:pt x="5828" y="63"/>
                      <a:pt x="5805" y="66"/>
                      <a:pt x="5782" y="73"/>
                    </a:cubicBezTo>
                    <a:cubicBezTo>
                      <a:pt x="4981" y="302"/>
                      <a:pt x="4083" y="417"/>
                      <a:pt x="3182" y="417"/>
                    </a:cubicBezTo>
                    <a:cubicBezTo>
                      <a:pt x="2207" y="417"/>
                      <a:pt x="1230" y="282"/>
                      <a:pt x="372" y="12"/>
                    </a:cubicBezTo>
                    <a:cubicBezTo>
                      <a:pt x="346" y="4"/>
                      <a:pt x="322" y="1"/>
                      <a:pt x="3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61"/>
              <p:cNvSpPr/>
              <p:nvPr/>
            </p:nvSpPr>
            <p:spPr>
              <a:xfrm>
                <a:off x="6364450" y="4528675"/>
                <a:ext cx="1163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872" extrusionOk="0">
                    <a:moveTo>
                      <a:pt x="275" y="1"/>
                    </a:moveTo>
                    <a:cubicBezTo>
                      <a:pt x="67" y="1"/>
                      <a:pt x="1" y="356"/>
                      <a:pt x="237" y="453"/>
                    </a:cubicBezTo>
                    <a:lnTo>
                      <a:pt x="238" y="453"/>
                    </a:lnTo>
                    <a:cubicBezTo>
                      <a:pt x="975" y="751"/>
                      <a:pt x="1786" y="871"/>
                      <a:pt x="2598" y="871"/>
                    </a:cubicBezTo>
                    <a:cubicBezTo>
                      <a:pt x="3205" y="871"/>
                      <a:pt x="3811" y="804"/>
                      <a:pt x="4387" y="693"/>
                    </a:cubicBezTo>
                    <a:cubicBezTo>
                      <a:pt x="4655" y="642"/>
                      <a:pt x="4564" y="254"/>
                      <a:pt x="4315" y="254"/>
                    </a:cubicBezTo>
                    <a:cubicBezTo>
                      <a:pt x="4299" y="254"/>
                      <a:pt x="4283" y="255"/>
                      <a:pt x="4266" y="259"/>
                    </a:cubicBezTo>
                    <a:cubicBezTo>
                      <a:pt x="3736" y="361"/>
                      <a:pt x="3178" y="421"/>
                      <a:pt x="2620" y="421"/>
                    </a:cubicBezTo>
                    <a:cubicBezTo>
                      <a:pt x="1842" y="421"/>
                      <a:pt x="1064" y="304"/>
                      <a:pt x="358" y="18"/>
                    </a:cubicBezTo>
                    <a:cubicBezTo>
                      <a:pt x="328" y="6"/>
                      <a:pt x="301" y="1"/>
                      <a:pt x="27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61"/>
              <p:cNvSpPr/>
              <p:nvPr/>
            </p:nvSpPr>
            <p:spPr>
              <a:xfrm>
                <a:off x="6352800" y="4605750"/>
                <a:ext cx="155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925" extrusionOk="0">
                    <a:moveTo>
                      <a:pt x="356" y="0"/>
                    </a:moveTo>
                    <a:cubicBezTo>
                      <a:pt x="142" y="0"/>
                      <a:pt x="0" y="307"/>
                      <a:pt x="228" y="414"/>
                    </a:cubicBezTo>
                    <a:lnTo>
                      <a:pt x="230" y="414"/>
                    </a:lnTo>
                    <a:cubicBezTo>
                      <a:pt x="1046" y="792"/>
                      <a:pt x="1921" y="925"/>
                      <a:pt x="2810" y="925"/>
                    </a:cubicBezTo>
                    <a:cubicBezTo>
                      <a:pt x="3859" y="925"/>
                      <a:pt x="4927" y="739"/>
                      <a:pt x="5934" y="555"/>
                    </a:cubicBezTo>
                    <a:cubicBezTo>
                      <a:pt x="6204" y="507"/>
                      <a:pt x="6111" y="117"/>
                      <a:pt x="5860" y="117"/>
                    </a:cubicBezTo>
                    <a:cubicBezTo>
                      <a:pt x="5845" y="117"/>
                      <a:pt x="5830" y="118"/>
                      <a:pt x="5814" y="121"/>
                    </a:cubicBezTo>
                    <a:cubicBezTo>
                      <a:pt x="4859" y="295"/>
                      <a:pt x="3820" y="482"/>
                      <a:pt x="2802" y="482"/>
                    </a:cubicBezTo>
                    <a:cubicBezTo>
                      <a:pt x="1989" y="482"/>
                      <a:pt x="1189" y="363"/>
                      <a:pt x="457" y="23"/>
                    </a:cubicBezTo>
                    <a:cubicBezTo>
                      <a:pt x="422" y="7"/>
                      <a:pt x="388" y="0"/>
                      <a:pt x="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61"/>
              <p:cNvSpPr/>
              <p:nvPr/>
            </p:nvSpPr>
            <p:spPr>
              <a:xfrm>
                <a:off x="6357100" y="4647525"/>
                <a:ext cx="19045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582" extrusionOk="0">
                    <a:moveTo>
                      <a:pt x="6693" y="0"/>
                    </a:moveTo>
                    <a:cubicBezTo>
                      <a:pt x="4769" y="0"/>
                      <a:pt x="2849" y="130"/>
                      <a:pt x="925" y="130"/>
                    </a:cubicBezTo>
                    <a:cubicBezTo>
                      <a:pt x="714" y="130"/>
                      <a:pt x="503" y="129"/>
                      <a:pt x="292" y="125"/>
                    </a:cubicBezTo>
                    <a:cubicBezTo>
                      <a:pt x="290" y="125"/>
                      <a:pt x="289" y="125"/>
                      <a:pt x="288" y="125"/>
                    </a:cubicBezTo>
                    <a:cubicBezTo>
                      <a:pt x="0" y="125"/>
                      <a:pt x="3" y="572"/>
                      <a:pt x="292" y="576"/>
                    </a:cubicBezTo>
                    <a:cubicBezTo>
                      <a:pt x="503" y="580"/>
                      <a:pt x="714" y="581"/>
                      <a:pt x="925" y="581"/>
                    </a:cubicBezTo>
                    <a:cubicBezTo>
                      <a:pt x="2849" y="581"/>
                      <a:pt x="4769" y="452"/>
                      <a:pt x="6693" y="452"/>
                    </a:cubicBezTo>
                    <a:cubicBezTo>
                      <a:pt x="6904" y="452"/>
                      <a:pt x="7115" y="453"/>
                      <a:pt x="7326" y="457"/>
                    </a:cubicBezTo>
                    <a:cubicBezTo>
                      <a:pt x="7327" y="457"/>
                      <a:pt x="7329" y="457"/>
                      <a:pt x="7330" y="457"/>
                    </a:cubicBezTo>
                    <a:cubicBezTo>
                      <a:pt x="7618" y="457"/>
                      <a:pt x="7615" y="10"/>
                      <a:pt x="7326" y="5"/>
                    </a:cubicBezTo>
                    <a:cubicBezTo>
                      <a:pt x="7115" y="2"/>
                      <a:pt x="6904" y="0"/>
                      <a:pt x="66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61"/>
              <p:cNvSpPr/>
              <p:nvPr/>
            </p:nvSpPr>
            <p:spPr>
              <a:xfrm>
                <a:off x="6367600" y="4685025"/>
                <a:ext cx="1498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80" extrusionOk="0">
                    <a:moveTo>
                      <a:pt x="5020" y="1"/>
                    </a:moveTo>
                    <a:cubicBezTo>
                      <a:pt x="3443" y="1"/>
                      <a:pt x="1869" y="118"/>
                      <a:pt x="293" y="129"/>
                    </a:cubicBezTo>
                    <a:cubicBezTo>
                      <a:pt x="3" y="131"/>
                      <a:pt x="1" y="580"/>
                      <a:pt x="290" y="580"/>
                    </a:cubicBezTo>
                    <a:cubicBezTo>
                      <a:pt x="291" y="580"/>
                      <a:pt x="292" y="580"/>
                      <a:pt x="293" y="580"/>
                    </a:cubicBezTo>
                    <a:cubicBezTo>
                      <a:pt x="1869" y="569"/>
                      <a:pt x="3443" y="452"/>
                      <a:pt x="5020" y="452"/>
                    </a:cubicBezTo>
                    <a:cubicBezTo>
                      <a:pt x="5248" y="452"/>
                      <a:pt x="5476" y="455"/>
                      <a:pt x="5704" y="460"/>
                    </a:cubicBezTo>
                    <a:cubicBezTo>
                      <a:pt x="5706" y="460"/>
                      <a:pt x="5708" y="460"/>
                      <a:pt x="5710" y="460"/>
                    </a:cubicBezTo>
                    <a:cubicBezTo>
                      <a:pt x="5994" y="460"/>
                      <a:pt x="5992" y="16"/>
                      <a:pt x="5704" y="9"/>
                    </a:cubicBezTo>
                    <a:cubicBezTo>
                      <a:pt x="5476" y="3"/>
                      <a:pt x="5248" y="1"/>
                      <a:pt x="50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61"/>
              <p:cNvSpPr/>
              <p:nvPr/>
            </p:nvSpPr>
            <p:spPr>
              <a:xfrm>
                <a:off x="6382675" y="4727300"/>
                <a:ext cx="1122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452" extrusionOk="0">
                    <a:moveTo>
                      <a:pt x="291" y="0"/>
                    </a:moveTo>
                    <a:cubicBezTo>
                      <a:pt x="0" y="0"/>
                      <a:pt x="0" y="451"/>
                      <a:pt x="291" y="451"/>
                    </a:cubicBezTo>
                    <a:lnTo>
                      <a:pt x="4199" y="451"/>
                    </a:lnTo>
                    <a:cubicBezTo>
                      <a:pt x="4489" y="451"/>
                      <a:pt x="4489" y="0"/>
                      <a:pt x="41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61"/>
              <p:cNvSpPr/>
              <p:nvPr/>
            </p:nvSpPr>
            <p:spPr>
              <a:xfrm>
                <a:off x="6402250" y="4760375"/>
                <a:ext cx="17987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7195" h="690" extrusionOk="0">
                    <a:moveTo>
                      <a:pt x="6906" y="0"/>
                    </a:moveTo>
                    <a:cubicBezTo>
                      <a:pt x="6905" y="0"/>
                      <a:pt x="6904" y="0"/>
                      <a:pt x="6903" y="0"/>
                    </a:cubicBezTo>
                    <a:cubicBezTo>
                      <a:pt x="5172" y="24"/>
                      <a:pt x="3452" y="239"/>
                      <a:pt x="1725" y="239"/>
                    </a:cubicBezTo>
                    <a:cubicBezTo>
                      <a:pt x="1247" y="239"/>
                      <a:pt x="769" y="222"/>
                      <a:pt x="289" y="181"/>
                    </a:cubicBezTo>
                    <a:cubicBezTo>
                      <a:pt x="281" y="180"/>
                      <a:pt x="274" y="180"/>
                      <a:pt x="266" y="180"/>
                    </a:cubicBezTo>
                    <a:cubicBezTo>
                      <a:pt x="0" y="180"/>
                      <a:pt x="9" y="608"/>
                      <a:pt x="289" y="632"/>
                    </a:cubicBezTo>
                    <a:cubicBezTo>
                      <a:pt x="769" y="673"/>
                      <a:pt x="1247" y="690"/>
                      <a:pt x="1725" y="690"/>
                    </a:cubicBezTo>
                    <a:cubicBezTo>
                      <a:pt x="3452" y="690"/>
                      <a:pt x="5172" y="475"/>
                      <a:pt x="6903" y="452"/>
                    </a:cubicBezTo>
                    <a:cubicBezTo>
                      <a:pt x="7193" y="448"/>
                      <a:pt x="7194" y="0"/>
                      <a:pt x="69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61"/>
              <p:cNvSpPr/>
              <p:nvPr/>
            </p:nvSpPr>
            <p:spPr>
              <a:xfrm>
                <a:off x="6370625" y="4497325"/>
                <a:ext cx="1213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453" extrusionOk="0">
                    <a:moveTo>
                      <a:pt x="291" y="1"/>
                    </a:moveTo>
                    <a:cubicBezTo>
                      <a:pt x="1" y="1"/>
                      <a:pt x="1" y="452"/>
                      <a:pt x="291" y="452"/>
                    </a:cubicBezTo>
                    <a:lnTo>
                      <a:pt x="4561" y="452"/>
                    </a:lnTo>
                    <a:cubicBezTo>
                      <a:pt x="4851" y="452"/>
                      <a:pt x="4851" y="1"/>
                      <a:pt x="45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61"/>
              <p:cNvSpPr/>
              <p:nvPr/>
            </p:nvSpPr>
            <p:spPr>
              <a:xfrm>
                <a:off x="6427825" y="4800925"/>
                <a:ext cx="1212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524" extrusionOk="0">
                    <a:moveTo>
                      <a:pt x="262" y="0"/>
                    </a:moveTo>
                    <a:cubicBezTo>
                      <a:pt x="1" y="0"/>
                      <a:pt x="13" y="423"/>
                      <a:pt x="289" y="453"/>
                    </a:cubicBezTo>
                    <a:cubicBezTo>
                      <a:pt x="783" y="506"/>
                      <a:pt x="1276" y="523"/>
                      <a:pt x="1770" y="523"/>
                    </a:cubicBezTo>
                    <a:cubicBezTo>
                      <a:pt x="2698" y="523"/>
                      <a:pt x="3626" y="461"/>
                      <a:pt x="4558" y="453"/>
                    </a:cubicBezTo>
                    <a:cubicBezTo>
                      <a:pt x="4847" y="450"/>
                      <a:pt x="4848" y="2"/>
                      <a:pt x="4560" y="2"/>
                    </a:cubicBezTo>
                    <a:cubicBezTo>
                      <a:pt x="4559" y="2"/>
                      <a:pt x="4559" y="2"/>
                      <a:pt x="4558" y="2"/>
                    </a:cubicBezTo>
                    <a:cubicBezTo>
                      <a:pt x="3629" y="11"/>
                      <a:pt x="2702" y="73"/>
                      <a:pt x="1776" y="73"/>
                    </a:cubicBezTo>
                    <a:cubicBezTo>
                      <a:pt x="1281" y="73"/>
                      <a:pt x="785" y="55"/>
                      <a:pt x="289" y="2"/>
                    </a:cubicBezTo>
                    <a:cubicBezTo>
                      <a:pt x="280" y="1"/>
                      <a:pt x="271" y="0"/>
                      <a:pt x="2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8" name="Google Shape;1878;p61"/>
            <p:cNvGrpSpPr/>
            <p:nvPr/>
          </p:nvGrpSpPr>
          <p:grpSpPr>
            <a:xfrm>
              <a:off x="6109249" y="2883714"/>
              <a:ext cx="456548" cy="532098"/>
              <a:chOff x="6130575" y="3334075"/>
              <a:chExt cx="450200" cy="524700"/>
            </a:xfrm>
            <a:grpFill/>
          </p:grpSpPr>
          <p:sp>
            <p:nvSpPr>
              <p:cNvPr id="1879" name="Google Shape;1879;p61"/>
              <p:cNvSpPr/>
              <p:nvPr/>
            </p:nvSpPr>
            <p:spPr>
              <a:xfrm>
                <a:off x="6130575" y="3334075"/>
                <a:ext cx="450200" cy="524700"/>
              </a:xfrm>
              <a:custGeom>
                <a:avLst/>
                <a:gdLst/>
                <a:ahLst/>
                <a:cxnLst/>
                <a:rect l="l" t="t" r="r" b="b"/>
                <a:pathLst>
                  <a:path w="18008" h="20988" extrusionOk="0">
                    <a:moveTo>
                      <a:pt x="5004" y="764"/>
                    </a:moveTo>
                    <a:cubicBezTo>
                      <a:pt x="8568" y="957"/>
                      <a:pt x="12165" y="1933"/>
                      <a:pt x="14632" y="4668"/>
                    </a:cubicBezTo>
                    <a:cubicBezTo>
                      <a:pt x="16629" y="6880"/>
                      <a:pt x="17189" y="10019"/>
                      <a:pt x="16532" y="12868"/>
                    </a:cubicBezTo>
                    <a:cubicBezTo>
                      <a:pt x="15878" y="15698"/>
                      <a:pt x="13935" y="18092"/>
                      <a:pt x="11346" y="19379"/>
                    </a:cubicBezTo>
                    <a:cubicBezTo>
                      <a:pt x="10039" y="20029"/>
                      <a:pt x="8647" y="20302"/>
                      <a:pt x="7243" y="20302"/>
                    </a:cubicBezTo>
                    <a:cubicBezTo>
                      <a:pt x="5299" y="20302"/>
                      <a:pt x="3333" y="19777"/>
                      <a:pt x="1542" y="18999"/>
                    </a:cubicBezTo>
                    <a:lnTo>
                      <a:pt x="1542" y="18999"/>
                    </a:lnTo>
                    <a:cubicBezTo>
                      <a:pt x="4950" y="17919"/>
                      <a:pt x="7049" y="14199"/>
                      <a:pt x="7879" y="10910"/>
                    </a:cubicBezTo>
                    <a:cubicBezTo>
                      <a:pt x="8822" y="7174"/>
                      <a:pt x="7966" y="3178"/>
                      <a:pt x="5004" y="764"/>
                    </a:cubicBezTo>
                    <a:close/>
                    <a:moveTo>
                      <a:pt x="3813" y="0"/>
                    </a:moveTo>
                    <a:cubicBezTo>
                      <a:pt x="3773" y="0"/>
                      <a:pt x="3736" y="8"/>
                      <a:pt x="3701" y="21"/>
                    </a:cubicBezTo>
                    <a:lnTo>
                      <a:pt x="3701" y="21"/>
                    </a:lnTo>
                    <a:cubicBezTo>
                      <a:pt x="3572" y="59"/>
                      <a:pt x="3495" y="166"/>
                      <a:pt x="3472" y="285"/>
                    </a:cubicBezTo>
                    <a:lnTo>
                      <a:pt x="3472" y="285"/>
                    </a:lnTo>
                    <a:cubicBezTo>
                      <a:pt x="3439" y="406"/>
                      <a:pt x="3463" y="541"/>
                      <a:pt x="3574" y="637"/>
                    </a:cubicBezTo>
                    <a:lnTo>
                      <a:pt x="3574" y="637"/>
                    </a:lnTo>
                    <a:cubicBezTo>
                      <a:pt x="3599" y="661"/>
                      <a:pt x="3628" y="681"/>
                      <a:pt x="3661" y="696"/>
                    </a:cubicBezTo>
                    <a:lnTo>
                      <a:pt x="3661" y="696"/>
                    </a:lnTo>
                    <a:cubicBezTo>
                      <a:pt x="7327" y="2930"/>
                      <a:pt x="8084" y="7154"/>
                      <a:pt x="7091" y="11086"/>
                    </a:cubicBezTo>
                    <a:cubicBezTo>
                      <a:pt x="6269" y="14341"/>
                      <a:pt x="3915" y="17996"/>
                      <a:pt x="351" y="18537"/>
                    </a:cubicBezTo>
                    <a:cubicBezTo>
                      <a:pt x="42" y="18584"/>
                      <a:pt x="0" y="19064"/>
                      <a:pt x="264" y="19196"/>
                    </a:cubicBezTo>
                    <a:cubicBezTo>
                      <a:pt x="2446" y="20281"/>
                      <a:pt x="4799" y="20988"/>
                      <a:pt x="7157" y="20988"/>
                    </a:cubicBezTo>
                    <a:cubicBezTo>
                      <a:pt x="8608" y="20988"/>
                      <a:pt x="10060" y="20721"/>
                      <a:pt x="11476" y="20110"/>
                    </a:cubicBezTo>
                    <a:cubicBezTo>
                      <a:pt x="14395" y="18851"/>
                      <a:pt x="16455" y="16088"/>
                      <a:pt x="17229" y="13059"/>
                    </a:cubicBezTo>
                    <a:cubicBezTo>
                      <a:pt x="18007" y="10013"/>
                      <a:pt x="17276" y="6792"/>
                      <a:pt x="15313" y="4357"/>
                    </a:cubicBezTo>
                    <a:cubicBezTo>
                      <a:pt x="12609" y="999"/>
                      <a:pt x="7966" y="50"/>
                      <a:pt x="3877" y="7"/>
                    </a:cubicBezTo>
                    <a:lnTo>
                      <a:pt x="3877" y="7"/>
                    </a:lnTo>
                    <a:cubicBezTo>
                      <a:pt x="3855" y="2"/>
                      <a:pt x="3834" y="0"/>
                      <a:pt x="38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61"/>
              <p:cNvSpPr/>
              <p:nvPr/>
            </p:nvSpPr>
            <p:spPr>
              <a:xfrm>
                <a:off x="6316550" y="3491775"/>
                <a:ext cx="1078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574" extrusionOk="0">
                    <a:moveTo>
                      <a:pt x="279" y="1"/>
                    </a:moveTo>
                    <a:cubicBezTo>
                      <a:pt x="0" y="1"/>
                      <a:pt x="6" y="439"/>
                      <a:pt x="292" y="452"/>
                    </a:cubicBezTo>
                    <a:cubicBezTo>
                      <a:pt x="1534" y="511"/>
                      <a:pt x="2776" y="568"/>
                      <a:pt x="4020" y="573"/>
                    </a:cubicBezTo>
                    <a:cubicBezTo>
                      <a:pt x="4311" y="573"/>
                      <a:pt x="4310" y="123"/>
                      <a:pt x="4020" y="122"/>
                    </a:cubicBezTo>
                    <a:cubicBezTo>
                      <a:pt x="2776" y="116"/>
                      <a:pt x="1534" y="60"/>
                      <a:pt x="292" y="1"/>
                    </a:cubicBezTo>
                    <a:cubicBezTo>
                      <a:pt x="287" y="1"/>
                      <a:pt x="283" y="1"/>
                      <a:pt x="2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61"/>
              <p:cNvSpPr/>
              <p:nvPr/>
            </p:nvSpPr>
            <p:spPr>
              <a:xfrm>
                <a:off x="6318100" y="3532325"/>
                <a:ext cx="956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1" extrusionOk="0">
                    <a:moveTo>
                      <a:pt x="264" y="1"/>
                    </a:moveTo>
                    <a:cubicBezTo>
                      <a:pt x="1" y="1"/>
                      <a:pt x="11" y="427"/>
                      <a:pt x="289" y="453"/>
                    </a:cubicBezTo>
                    <a:cubicBezTo>
                      <a:pt x="665" y="489"/>
                      <a:pt x="1040" y="501"/>
                      <a:pt x="1415" y="501"/>
                    </a:cubicBezTo>
                    <a:cubicBezTo>
                      <a:pt x="2122" y="501"/>
                      <a:pt x="2829" y="459"/>
                      <a:pt x="3537" y="453"/>
                    </a:cubicBezTo>
                    <a:cubicBezTo>
                      <a:pt x="3826" y="452"/>
                      <a:pt x="3827" y="2"/>
                      <a:pt x="3538" y="2"/>
                    </a:cubicBezTo>
                    <a:cubicBezTo>
                      <a:pt x="3538" y="2"/>
                      <a:pt x="3537" y="2"/>
                      <a:pt x="3537" y="2"/>
                    </a:cubicBezTo>
                    <a:cubicBezTo>
                      <a:pt x="2831" y="8"/>
                      <a:pt x="2127" y="50"/>
                      <a:pt x="1423" y="50"/>
                    </a:cubicBezTo>
                    <a:cubicBezTo>
                      <a:pt x="1045" y="50"/>
                      <a:pt x="667" y="38"/>
                      <a:pt x="289" y="2"/>
                    </a:cubicBezTo>
                    <a:cubicBezTo>
                      <a:pt x="280" y="1"/>
                      <a:pt x="272" y="1"/>
                      <a:pt x="2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61"/>
              <p:cNvSpPr/>
              <p:nvPr/>
            </p:nvSpPr>
            <p:spPr>
              <a:xfrm>
                <a:off x="6321100" y="3569925"/>
                <a:ext cx="1453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573" extrusionOk="0">
                    <a:moveTo>
                      <a:pt x="266" y="0"/>
                    </a:moveTo>
                    <a:cubicBezTo>
                      <a:pt x="0" y="0"/>
                      <a:pt x="11" y="427"/>
                      <a:pt x="290" y="453"/>
                    </a:cubicBezTo>
                    <a:cubicBezTo>
                      <a:pt x="1096" y="523"/>
                      <a:pt x="1903" y="533"/>
                      <a:pt x="2710" y="533"/>
                    </a:cubicBezTo>
                    <a:cubicBezTo>
                      <a:pt x="3027" y="533"/>
                      <a:pt x="3345" y="532"/>
                      <a:pt x="3662" y="532"/>
                    </a:cubicBezTo>
                    <a:cubicBezTo>
                      <a:pt x="4282" y="532"/>
                      <a:pt x="4901" y="538"/>
                      <a:pt x="5521" y="572"/>
                    </a:cubicBezTo>
                    <a:cubicBezTo>
                      <a:pt x="5527" y="573"/>
                      <a:pt x="5532" y="573"/>
                      <a:pt x="5538" y="573"/>
                    </a:cubicBezTo>
                    <a:cubicBezTo>
                      <a:pt x="5811" y="573"/>
                      <a:pt x="5804" y="137"/>
                      <a:pt x="5521" y="121"/>
                    </a:cubicBezTo>
                    <a:cubicBezTo>
                      <a:pt x="4901" y="87"/>
                      <a:pt x="4281" y="81"/>
                      <a:pt x="3661" y="81"/>
                    </a:cubicBezTo>
                    <a:cubicBezTo>
                      <a:pt x="3344" y="81"/>
                      <a:pt x="3027" y="82"/>
                      <a:pt x="2710" y="82"/>
                    </a:cubicBezTo>
                    <a:cubicBezTo>
                      <a:pt x="1902" y="82"/>
                      <a:pt x="1095" y="72"/>
                      <a:pt x="290" y="2"/>
                    </a:cubicBezTo>
                    <a:cubicBezTo>
                      <a:pt x="282" y="1"/>
                      <a:pt x="274" y="0"/>
                      <a:pt x="2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61"/>
              <p:cNvSpPr/>
              <p:nvPr/>
            </p:nvSpPr>
            <p:spPr>
              <a:xfrm>
                <a:off x="6312075" y="3601250"/>
                <a:ext cx="1068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644" extrusionOk="0">
                    <a:moveTo>
                      <a:pt x="2329" y="0"/>
                    </a:moveTo>
                    <a:cubicBezTo>
                      <a:pt x="1652" y="0"/>
                      <a:pt x="971" y="63"/>
                      <a:pt x="291" y="72"/>
                    </a:cubicBezTo>
                    <a:cubicBezTo>
                      <a:pt x="2" y="75"/>
                      <a:pt x="0" y="522"/>
                      <a:pt x="287" y="522"/>
                    </a:cubicBezTo>
                    <a:cubicBezTo>
                      <a:pt x="288" y="522"/>
                      <a:pt x="289" y="522"/>
                      <a:pt x="291" y="522"/>
                    </a:cubicBezTo>
                    <a:cubicBezTo>
                      <a:pt x="963" y="513"/>
                      <a:pt x="1638" y="447"/>
                      <a:pt x="2310" y="447"/>
                    </a:cubicBezTo>
                    <a:cubicBezTo>
                      <a:pt x="2843" y="447"/>
                      <a:pt x="3373" y="489"/>
                      <a:pt x="3897" y="634"/>
                    </a:cubicBezTo>
                    <a:cubicBezTo>
                      <a:pt x="3920" y="641"/>
                      <a:pt x="3942" y="644"/>
                      <a:pt x="3963" y="644"/>
                    </a:cubicBezTo>
                    <a:cubicBezTo>
                      <a:pt x="4195" y="644"/>
                      <a:pt x="4275" y="270"/>
                      <a:pt x="4018" y="200"/>
                    </a:cubicBezTo>
                    <a:cubicBezTo>
                      <a:pt x="3460" y="44"/>
                      <a:pt x="2896" y="0"/>
                      <a:pt x="23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61"/>
              <p:cNvSpPr/>
              <p:nvPr/>
            </p:nvSpPr>
            <p:spPr>
              <a:xfrm>
                <a:off x="6297100" y="3642075"/>
                <a:ext cx="17380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569" extrusionOk="0">
                    <a:moveTo>
                      <a:pt x="263" y="0"/>
                    </a:moveTo>
                    <a:cubicBezTo>
                      <a:pt x="0" y="0"/>
                      <a:pt x="11" y="425"/>
                      <a:pt x="289" y="453"/>
                    </a:cubicBezTo>
                    <a:cubicBezTo>
                      <a:pt x="1190" y="542"/>
                      <a:pt x="2091" y="569"/>
                      <a:pt x="2992" y="569"/>
                    </a:cubicBezTo>
                    <a:cubicBezTo>
                      <a:pt x="4214" y="569"/>
                      <a:pt x="5437" y="520"/>
                      <a:pt x="6661" y="512"/>
                    </a:cubicBezTo>
                    <a:cubicBezTo>
                      <a:pt x="6951" y="510"/>
                      <a:pt x="6952" y="62"/>
                      <a:pt x="6664" y="62"/>
                    </a:cubicBezTo>
                    <a:cubicBezTo>
                      <a:pt x="6663" y="62"/>
                      <a:pt x="6662" y="62"/>
                      <a:pt x="6661" y="62"/>
                    </a:cubicBezTo>
                    <a:cubicBezTo>
                      <a:pt x="5439" y="69"/>
                      <a:pt x="4218" y="117"/>
                      <a:pt x="2998" y="117"/>
                    </a:cubicBezTo>
                    <a:cubicBezTo>
                      <a:pt x="2094" y="117"/>
                      <a:pt x="1191" y="91"/>
                      <a:pt x="289" y="1"/>
                    </a:cubicBezTo>
                    <a:cubicBezTo>
                      <a:pt x="280" y="1"/>
                      <a:pt x="271" y="0"/>
                      <a:pt x="2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61"/>
              <p:cNvSpPr/>
              <p:nvPr/>
            </p:nvSpPr>
            <p:spPr>
              <a:xfrm>
                <a:off x="6280475" y="3680325"/>
                <a:ext cx="1302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548" extrusionOk="0">
                    <a:moveTo>
                      <a:pt x="2814" y="0"/>
                    </a:moveTo>
                    <a:cubicBezTo>
                      <a:pt x="1974" y="0"/>
                      <a:pt x="1133" y="30"/>
                      <a:pt x="292" y="35"/>
                    </a:cubicBezTo>
                    <a:cubicBezTo>
                      <a:pt x="2" y="37"/>
                      <a:pt x="0" y="485"/>
                      <a:pt x="291" y="485"/>
                    </a:cubicBezTo>
                    <a:cubicBezTo>
                      <a:pt x="291" y="485"/>
                      <a:pt x="291" y="485"/>
                      <a:pt x="292" y="485"/>
                    </a:cubicBezTo>
                    <a:cubicBezTo>
                      <a:pt x="1131" y="481"/>
                      <a:pt x="1969" y="451"/>
                      <a:pt x="2807" y="451"/>
                    </a:cubicBezTo>
                    <a:cubicBezTo>
                      <a:pt x="3512" y="451"/>
                      <a:pt x="4217" y="472"/>
                      <a:pt x="4922" y="546"/>
                    </a:cubicBezTo>
                    <a:cubicBezTo>
                      <a:pt x="4931" y="547"/>
                      <a:pt x="4940" y="547"/>
                      <a:pt x="4949" y="547"/>
                    </a:cubicBezTo>
                    <a:cubicBezTo>
                      <a:pt x="5210" y="547"/>
                      <a:pt x="5199" y="124"/>
                      <a:pt x="4922" y="95"/>
                    </a:cubicBezTo>
                    <a:cubicBezTo>
                      <a:pt x="4220" y="21"/>
                      <a:pt x="3517" y="0"/>
                      <a:pt x="28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61"/>
              <p:cNvSpPr/>
              <p:nvPr/>
            </p:nvSpPr>
            <p:spPr>
              <a:xfrm>
                <a:off x="6258000" y="3717250"/>
                <a:ext cx="1422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80" extrusionOk="0">
                    <a:moveTo>
                      <a:pt x="263" y="0"/>
                    </a:moveTo>
                    <a:cubicBezTo>
                      <a:pt x="0" y="0"/>
                      <a:pt x="11" y="424"/>
                      <a:pt x="289" y="451"/>
                    </a:cubicBezTo>
                    <a:cubicBezTo>
                      <a:pt x="1409" y="559"/>
                      <a:pt x="2529" y="579"/>
                      <a:pt x="3651" y="579"/>
                    </a:cubicBezTo>
                    <a:cubicBezTo>
                      <a:pt x="4233" y="579"/>
                      <a:pt x="4816" y="574"/>
                      <a:pt x="5399" y="572"/>
                    </a:cubicBezTo>
                    <a:cubicBezTo>
                      <a:pt x="5690" y="572"/>
                      <a:pt x="5690" y="121"/>
                      <a:pt x="5400" y="121"/>
                    </a:cubicBezTo>
                    <a:cubicBezTo>
                      <a:pt x="5400" y="121"/>
                      <a:pt x="5399" y="121"/>
                      <a:pt x="5399" y="121"/>
                    </a:cubicBezTo>
                    <a:cubicBezTo>
                      <a:pt x="4805" y="122"/>
                      <a:pt x="4211" y="128"/>
                      <a:pt x="3617" y="128"/>
                    </a:cubicBezTo>
                    <a:cubicBezTo>
                      <a:pt x="2507" y="128"/>
                      <a:pt x="1397" y="108"/>
                      <a:pt x="289" y="1"/>
                    </a:cubicBezTo>
                    <a:cubicBezTo>
                      <a:pt x="280" y="0"/>
                      <a:pt x="271" y="0"/>
                      <a:pt x="2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7" name="Google Shape;1887;p61"/>
            <p:cNvGrpSpPr/>
            <p:nvPr/>
          </p:nvGrpSpPr>
          <p:grpSpPr>
            <a:xfrm>
              <a:off x="3717114" y="3506650"/>
              <a:ext cx="909698" cy="685887"/>
              <a:chOff x="3771700" y="3948350"/>
              <a:chExt cx="897050" cy="676350"/>
            </a:xfrm>
            <a:grpFill/>
          </p:grpSpPr>
          <p:sp>
            <p:nvSpPr>
              <p:cNvPr id="1888" name="Google Shape;1888;p61"/>
              <p:cNvSpPr/>
              <p:nvPr/>
            </p:nvSpPr>
            <p:spPr>
              <a:xfrm>
                <a:off x="3884525" y="3948350"/>
                <a:ext cx="745950" cy="676350"/>
              </a:xfrm>
              <a:custGeom>
                <a:avLst/>
                <a:gdLst/>
                <a:ahLst/>
                <a:cxnLst/>
                <a:rect l="l" t="t" r="r" b="b"/>
                <a:pathLst>
                  <a:path w="29838" h="27054" extrusionOk="0">
                    <a:moveTo>
                      <a:pt x="14660" y="723"/>
                    </a:moveTo>
                    <a:cubicBezTo>
                      <a:pt x="27305" y="1119"/>
                      <a:pt x="29837" y="21305"/>
                      <a:pt x="18309" y="25597"/>
                    </a:cubicBezTo>
                    <a:cubicBezTo>
                      <a:pt x="16846" y="26141"/>
                      <a:pt x="15303" y="26405"/>
                      <a:pt x="13768" y="26405"/>
                    </a:cubicBezTo>
                    <a:cubicBezTo>
                      <a:pt x="9545" y="26405"/>
                      <a:pt x="5382" y="24404"/>
                      <a:pt x="3115" y="20721"/>
                    </a:cubicBezTo>
                    <a:cubicBezTo>
                      <a:pt x="461" y="16414"/>
                      <a:pt x="698" y="10628"/>
                      <a:pt x="3350" y="6393"/>
                    </a:cubicBezTo>
                    <a:cubicBezTo>
                      <a:pt x="5791" y="2495"/>
                      <a:pt x="10208" y="768"/>
                      <a:pt x="14660" y="723"/>
                    </a:cubicBezTo>
                    <a:close/>
                    <a:moveTo>
                      <a:pt x="14645" y="1"/>
                    </a:moveTo>
                    <a:cubicBezTo>
                      <a:pt x="14637" y="1"/>
                      <a:pt x="14630" y="1"/>
                      <a:pt x="14622" y="1"/>
                    </a:cubicBezTo>
                    <a:lnTo>
                      <a:pt x="14622" y="1"/>
                    </a:lnTo>
                    <a:cubicBezTo>
                      <a:pt x="9423" y="64"/>
                      <a:pt x="4662" y="2342"/>
                      <a:pt x="2148" y="7026"/>
                    </a:cubicBezTo>
                    <a:cubicBezTo>
                      <a:pt x="0" y="11026"/>
                      <a:pt x="32" y="16022"/>
                      <a:pt x="1954" y="20091"/>
                    </a:cubicBezTo>
                    <a:cubicBezTo>
                      <a:pt x="4115" y="24668"/>
                      <a:pt x="8767" y="27026"/>
                      <a:pt x="13695" y="27054"/>
                    </a:cubicBezTo>
                    <a:cubicBezTo>
                      <a:pt x="13723" y="27054"/>
                      <a:pt x="13751" y="27054"/>
                      <a:pt x="13779" y="27054"/>
                    </a:cubicBezTo>
                    <a:cubicBezTo>
                      <a:pt x="19163" y="27054"/>
                      <a:pt x="23630" y="24150"/>
                      <a:pt x="25536" y="19082"/>
                    </a:cubicBezTo>
                    <a:cubicBezTo>
                      <a:pt x="28564" y="11034"/>
                      <a:pt x="24015" y="322"/>
                      <a:pt x="14696" y="2"/>
                    </a:cubicBezTo>
                    <a:lnTo>
                      <a:pt x="14696" y="2"/>
                    </a:lnTo>
                    <a:cubicBezTo>
                      <a:pt x="14685" y="1"/>
                      <a:pt x="14675" y="1"/>
                      <a:pt x="14664" y="1"/>
                    </a:cubicBezTo>
                    <a:cubicBezTo>
                      <a:pt x="14662" y="1"/>
                      <a:pt x="14661" y="1"/>
                      <a:pt x="14660" y="1"/>
                    </a:cubicBezTo>
                    <a:cubicBezTo>
                      <a:pt x="14655" y="1"/>
                      <a:pt x="14650" y="1"/>
                      <a:pt x="146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61"/>
              <p:cNvSpPr/>
              <p:nvPr/>
            </p:nvSpPr>
            <p:spPr>
              <a:xfrm>
                <a:off x="3771700" y="4230375"/>
                <a:ext cx="897050" cy="168150"/>
              </a:xfrm>
              <a:custGeom>
                <a:avLst/>
                <a:gdLst/>
                <a:ahLst/>
                <a:cxnLst/>
                <a:rect l="l" t="t" r="r" b="b"/>
                <a:pathLst>
                  <a:path w="35882" h="6726" extrusionOk="0">
                    <a:moveTo>
                      <a:pt x="4767" y="1"/>
                    </a:moveTo>
                    <a:cubicBezTo>
                      <a:pt x="3318" y="1"/>
                      <a:pt x="1657" y="299"/>
                      <a:pt x="767" y="1495"/>
                    </a:cubicBezTo>
                    <a:cubicBezTo>
                      <a:pt x="0" y="2523"/>
                      <a:pt x="154" y="3633"/>
                      <a:pt x="1028" y="4536"/>
                    </a:cubicBezTo>
                    <a:cubicBezTo>
                      <a:pt x="2639" y="6203"/>
                      <a:pt x="5947" y="6046"/>
                      <a:pt x="8024" y="6211"/>
                    </a:cubicBezTo>
                    <a:cubicBezTo>
                      <a:pt x="11547" y="6493"/>
                      <a:pt x="15090" y="6510"/>
                      <a:pt x="18622" y="6515"/>
                    </a:cubicBezTo>
                    <a:cubicBezTo>
                      <a:pt x="21512" y="6520"/>
                      <a:pt x="24405" y="6725"/>
                      <a:pt x="27295" y="6725"/>
                    </a:cubicBezTo>
                    <a:cubicBezTo>
                      <a:pt x="27952" y="6725"/>
                      <a:pt x="28609" y="6715"/>
                      <a:pt x="29265" y="6689"/>
                    </a:cubicBezTo>
                    <a:cubicBezTo>
                      <a:pt x="31237" y="6610"/>
                      <a:pt x="33610" y="6486"/>
                      <a:pt x="35089" y="5002"/>
                    </a:cubicBezTo>
                    <a:cubicBezTo>
                      <a:pt x="35881" y="4207"/>
                      <a:pt x="35876" y="3024"/>
                      <a:pt x="35217" y="2169"/>
                    </a:cubicBezTo>
                    <a:cubicBezTo>
                      <a:pt x="34459" y="1185"/>
                      <a:pt x="33133" y="927"/>
                      <a:pt x="31904" y="927"/>
                    </a:cubicBezTo>
                    <a:cubicBezTo>
                      <a:pt x="31533" y="927"/>
                      <a:pt x="31171" y="950"/>
                      <a:pt x="30836" y="984"/>
                    </a:cubicBezTo>
                    <a:cubicBezTo>
                      <a:pt x="30392" y="1030"/>
                      <a:pt x="30373" y="1709"/>
                      <a:pt x="30794" y="1709"/>
                    </a:cubicBezTo>
                    <a:cubicBezTo>
                      <a:pt x="30807" y="1709"/>
                      <a:pt x="30821" y="1708"/>
                      <a:pt x="30836" y="1706"/>
                    </a:cubicBezTo>
                    <a:cubicBezTo>
                      <a:pt x="31160" y="1673"/>
                      <a:pt x="31526" y="1647"/>
                      <a:pt x="31904" y="1647"/>
                    </a:cubicBezTo>
                    <a:cubicBezTo>
                      <a:pt x="33107" y="1647"/>
                      <a:pt x="34434" y="1912"/>
                      <a:pt x="34921" y="3065"/>
                    </a:cubicBezTo>
                    <a:cubicBezTo>
                      <a:pt x="35580" y="4629"/>
                      <a:pt x="33149" y="5442"/>
                      <a:pt x="32118" y="5673"/>
                    </a:cubicBezTo>
                    <a:cubicBezTo>
                      <a:pt x="30544" y="6025"/>
                      <a:pt x="28905" y="6136"/>
                      <a:pt x="27246" y="6136"/>
                    </a:cubicBezTo>
                    <a:cubicBezTo>
                      <a:pt x="24355" y="6136"/>
                      <a:pt x="21402" y="5798"/>
                      <a:pt x="18621" y="5796"/>
                    </a:cubicBezTo>
                    <a:cubicBezTo>
                      <a:pt x="14189" y="5793"/>
                      <a:pt x="9757" y="5719"/>
                      <a:pt x="5347" y="5240"/>
                    </a:cubicBezTo>
                    <a:cubicBezTo>
                      <a:pt x="3962" y="5090"/>
                      <a:pt x="489" y="4660"/>
                      <a:pt x="1031" y="2464"/>
                    </a:cubicBezTo>
                    <a:cubicBezTo>
                      <a:pt x="1392" y="1006"/>
                      <a:pt x="3417" y="726"/>
                      <a:pt x="4823" y="726"/>
                    </a:cubicBezTo>
                    <a:cubicBezTo>
                      <a:pt x="5057" y="726"/>
                      <a:pt x="5274" y="734"/>
                      <a:pt x="5463" y="745"/>
                    </a:cubicBezTo>
                    <a:cubicBezTo>
                      <a:pt x="5472" y="745"/>
                      <a:pt x="5481" y="746"/>
                      <a:pt x="5489" y="746"/>
                    </a:cubicBezTo>
                    <a:cubicBezTo>
                      <a:pt x="5927" y="746"/>
                      <a:pt x="5916" y="51"/>
                      <a:pt x="5463" y="23"/>
                    </a:cubicBezTo>
                    <a:lnTo>
                      <a:pt x="5465" y="23"/>
                    </a:lnTo>
                    <a:cubicBezTo>
                      <a:pt x="5241" y="9"/>
                      <a:pt x="5007" y="1"/>
                      <a:pt x="47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61"/>
              <p:cNvSpPr/>
              <p:nvPr/>
            </p:nvSpPr>
            <p:spPr>
              <a:xfrm>
                <a:off x="4110400" y="3980575"/>
                <a:ext cx="232175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687" extrusionOk="0">
                    <a:moveTo>
                      <a:pt x="349" y="1"/>
                    </a:moveTo>
                    <a:cubicBezTo>
                      <a:pt x="163" y="1"/>
                      <a:pt x="1" y="230"/>
                      <a:pt x="177" y="375"/>
                    </a:cubicBezTo>
                    <a:cubicBezTo>
                      <a:pt x="1482" y="1445"/>
                      <a:pt x="3214" y="1687"/>
                      <a:pt x="4973" y="1687"/>
                    </a:cubicBezTo>
                    <a:cubicBezTo>
                      <a:pt x="6363" y="1687"/>
                      <a:pt x="7769" y="1536"/>
                      <a:pt x="8995" y="1522"/>
                    </a:cubicBezTo>
                    <a:cubicBezTo>
                      <a:pt x="9284" y="1519"/>
                      <a:pt x="9286" y="1072"/>
                      <a:pt x="8999" y="1072"/>
                    </a:cubicBezTo>
                    <a:cubicBezTo>
                      <a:pt x="8997" y="1072"/>
                      <a:pt x="8996" y="1072"/>
                      <a:pt x="8995" y="1072"/>
                    </a:cubicBezTo>
                    <a:cubicBezTo>
                      <a:pt x="7782" y="1085"/>
                      <a:pt x="6345" y="1254"/>
                      <a:pt x="4932" y="1254"/>
                    </a:cubicBezTo>
                    <a:cubicBezTo>
                      <a:pt x="3288" y="1254"/>
                      <a:pt x="1678" y="1025"/>
                      <a:pt x="497" y="56"/>
                    </a:cubicBezTo>
                    <a:cubicBezTo>
                      <a:pt x="450" y="17"/>
                      <a:pt x="398" y="1"/>
                      <a:pt x="3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61"/>
              <p:cNvSpPr/>
              <p:nvPr/>
            </p:nvSpPr>
            <p:spPr>
              <a:xfrm>
                <a:off x="4105325" y="4020575"/>
                <a:ext cx="32022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2303" extrusionOk="0">
                    <a:moveTo>
                      <a:pt x="12509" y="1"/>
                    </a:moveTo>
                    <a:cubicBezTo>
                      <a:pt x="12471" y="1"/>
                      <a:pt x="12431" y="13"/>
                      <a:pt x="12390" y="43"/>
                    </a:cubicBezTo>
                    <a:cubicBezTo>
                      <a:pt x="10631" y="1340"/>
                      <a:pt x="8602" y="1852"/>
                      <a:pt x="6531" y="1852"/>
                    </a:cubicBezTo>
                    <a:cubicBezTo>
                      <a:pt x="4439" y="1852"/>
                      <a:pt x="2303" y="1329"/>
                      <a:pt x="358" y="562"/>
                    </a:cubicBezTo>
                    <a:cubicBezTo>
                      <a:pt x="329" y="550"/>
                      <a:pt x="302" y="545"/>
                      <a:pt x="277" y="545"/>
                    </a:cubicBezTo>
                    <a:cubicBezTo>
                      <a:pt x="67" y="545"/>
                      <a:pt x="0" y="903"/>
                      <a:pt x="239" y="996"/>
                    </a:cubicBezTo>
                    <a:cubicBezTo>
                      <a:pt x="2218" y="1777"/>
                      <a:pt x="4400" y="2303"/>
                      <a:pt x="6540" y="2303"/>
                    </a:cubicBezTo>
                    <a:cubicBezTo>
                      <a:pt x="8691" y="2303"/>
                      <a:pt x="10800" y="1771"/>
                      <a:pt x="12617" y="432"/>
                    </a:cubicBezTo>
                    <a:cubicBezTo>
                      <a:pt x="12808" y="293"/>
                      <a:pt x="12688" y="1"/>
                      <a:pt x="125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61"/>
              <p:cNvSpPr/>
              <p:nvPr/>
            </p:nvSpPr>
            <p:spPr>
              <a:xfrm>
                <a:off x="4002700" y="4045275"/>
                <a:ext cx="2797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11189" h="3057" extrusionOk="0">
                    <a:moveTo>
                      <a:pt x="322" y="0"/>
                    </a:moveTo>
                    <a:cubicBezTo>
                      <a:pt x="158" y="0"/>
                      <a:pt x="1" y="161"/>
                      <a:pt x="121" y="326"/>
                    </a:cubicBezTo>
                    <a:cubicBezTo>
                      <a:pt x="1888" y="2751"/>
                      <a:pt x="5167" y="3057"/>
                      <a:pt x="8166" y="3057"/>
                    </a:cubicBezTo>
                    <a:cubicBezTo>
                      <a:pt x="9124" y="3057"/>
                      <a:pt x="10054" y="3026"/>
                      <a:pt x="10897" y="3022"/>
                    </a:cubicBezTo>
                    <a:cubicBezTo>
                      <a:pt x="11188" y="3022"/>
                      <a:pt x="11188" y="2572"/>
                      <a:pt x="10898" y="2572"/>
                    </a:cubicBezTo>
                    <a:cubicBezTo>
                      <a:pt x="10898" y="2572"/>
                      <a:pt x="10897" y="2572"/>
                      <a:pt x="10897" y="2572"/>
                    </a:cubicBezTo>
                    <a:cubicBezTo>
                      <a:pt x="10015" y="2576"/>
                      <a:pt x="9018" y="2617"/>
                      <a:pt x="7989" y="2617"/>
                    </a:cubicBezTo>
                    <a:cubicBezTo>
                      <a:pt x="5177" y="2617"/>
                      <a:pt x="2123" y="2311"/>
                      <a:pt x="512" y="98"/>
                    </a:cubicBezTo>
                    <a:cubicBezTo>
                      <a:pt x="461" y="29"/>
                      <a:pt x="391" y="0"/>
                      <a:pt x="3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61"/>
              <p:cNvSpPr/>
              <p:nvPr/>
            </p:nvSpPr>
            <p:spPr>
              <a:xfrm>
                <a:off x="4099525" y="4113900"/>
                <a:ext cx="399950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15998" h="2314" extrusionOk="0">
                    <a:moveTo>
                      <a:pt x="15686" y="0"/>
                    </a:moveTo>
                    <a:cubicBezTo>
                      <a:pt x="15649" y="0"/>
                      <a:pt x="15609" y="12"/>
                      <a:pt x="15569" y="38"/>
                    </a:cubicBezTo>
                    <a:cubicBezTo>
                      <a:pt x="13397" y="1458"/>
                      <a:pt x="10984" y="1873"/>
                      <a:pt x="8507" y="1873"/>
                    </a:cubicBezTo>
                    <a:cubicBezTo>
                      <a:pt x="5768" y="1873"/>
                      <a:pt x="2950" y="1366"/>
                      <a:pt x="291" y="1149"/>
                    </a:cubicBezTo>
                    <a:cubicBezTo>
                      <a:pt x="283" y="1149"/>
                      <a:pt x="276" y="1148"/>
                      <a:pt x="269" y="1148"/>
                    </a:cubicBezTo>
                    <a:cubicBezTo>
                      <a:pt x="1" y="1148"/>
                      <a:pt x="10" y="1578"/>
                      <a:pt x="291" y="1601"/>
                    </a:cubicBezTo>
                    <a:cubicBezTo>
                      <a:pt x="2968" y="1818"/>
                      <a:pt x="5792" y="2314"/>
                      <a:pt x="8539" y="2314"/>
                    </a:cubicBezTo>
                    <a:cubicBezTo>
                      <a:pt x="11083" y="2314"/>
                      <a:pt x="13561" y="1889"/>
                      <a:pt x="15796" y="427"/>
                    </a:cubicBezTo>
                    <a:cubicBezTo>
                      <a:pt x="15998" y="295"/>
                      <a:pt x="15875" y="0"/>
                      <a:pt x="156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61"/>
              <p:cNvSpPr/>
              <p:nvPr/>
            </p:nvSpPr>
            <p:spPr>
              <a:xfrm>
                <a:off x="3935200" y="4142525"/>
                <a:ext cx="255550" cy="66150"/>
              </a:xfrm>
              <a:custGeom>
                <a:avLst/>
                <a:gdLst/>
                <a:ahLst/>
                <a:cxnLst/>
                <a:rect l="l" t="t" r="r" b="b"/>
                <a:pathLst>
                  <a:path w="10222" h="2646" extrusionOk="0">
                    <a:moveTo>
                      <a:pt x="321" y="1"/>
                    </a:moveTo>
                    <a:cubicBezTo>
                      <a:pt x="153" y="1"/>
                      <a:pt x="0" y="227"/>
                      <a:pt x="151" y="391"/>
                    </a:cubicBezTo>
                    <a:lnTo>
                      <a:pt x="151" y="389"/>
                    </a:lnTo>
                    <a:cubicBezTo>
                      <a:pt x="2000" y="2401"/>
                      <a:pt x="4882" y="2645"/>
                      <a:pt x="7583" y="2645"/>
                    </a:cubicBezTo>
                    <a:cubicBezTo>
                      <a:pt x="8392" y="2645"/>
                      <a:pt x="9186" y="2623"/>
                      <a:pt x="9930" y="2621"/>
                    </a:cubicBezTo>
                    <a:cubicBezTo>
                      <a:pt x="10221" y="2619"/>
                      <a:pt x="10221" y="2169"/>
                      <a:pt x="9931" y="2169"/>
                    </a:cubicBezTo>
                    <a:cubicBezTo>
                      <a:pt x="9931" y="2169"/>
                      <a:pt x="9930" y="2169"/>
                      <a:pt x="9930" y="2169"/>
                    </a:cubicBezTo>
                    <a:cubicBezTo>
                      <a:pt x="9149" y="2172"/>
                      <a:pt x="8311" y="2200"/>
                      <a:pt x="7455" y="2200"/>
                    </a:cubicBezTo>
                    <a:cubicBezTo>
                      <a:pt x="4901" y="2200"/>
                      <a:pt x="2200" y="1954"/>
                      <a:pt x="470" y="72"/>
                    </a:cubicBezTo>
                    <a:cubicBezTo>
                      <a:pt x="424" y="22"/>
                      <a:pt x="372" y="1"/>
                      <a:pt x="32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61"/>
              <p:cNvSpPr/>
              <p:nvPr/>
            </p:nvSpPr>
            <p:spPr>
              <a:xfrm>
                <a:off x="4266375" y="4223825"/>
                <a:ext cx="273925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1662" extrusionOk="0">
                    <a:moveTo>
                      <a:pt x="10627" y="1"/>
                    </a:moveTo>
                    <a:cubicBezTo>
                      <a:pt x="10609" y="1"/>
                      <a:pt x="10591" y="3"/>
                      <a:pt x="10571" y="7"/>
                    </a:cubicBezTo>
                    <a:cubicBezTo>
                      <a:pt x="9083" y="344"/>
                      <a:pt x="7606" y="719"/>
                      <a:pt x="6102" y="985"/>
                    </a:cubicBezTo>
                    <a:cubicBezTo>
                      <a:pt x="4990" y="1182"/>
                      <a:pt x="3855" y="1223"/>
                      <a:pt x="2720" y="1223"/>
                    </a:cubicBezTo>
                    <a:cubicBezTo>
                      <a:pt x="1907" y="1223"/>
                      <a:pt x="1095" y="1202"/>
                      <a:pt x="291" y="1202"/>
                    </a:cubicBezTo>
                    <a:cubicBezTo>
                      <a:pt x="0" y="1202"/>
                      <a:pt x="0" y="1653"/>
                      <a:pt x="291" y="1653"/>
                    </a:cubicBezTo>
                    <a:cubicBezTo>
                      <a:pt x="952" y="1653"/>
                      <a:pt x="1613" y="1662"/>
                      <a:pt x="2274" y="1662"/>
                    </a:cubicBezTo>
                    <a:cubicBezTo>
                      <a:pt x="3360" y="1662"/>
                      <a:pt x="4445" y="1639"/>
                      <a:pt x="5526" y="1521"/>
                    </a:cubicBezTo>
                    <a:cubicBezTo>
                      <a:pt x="7272" y="1330"/>
                      <a:pt x="8983" y="828"/>
                      <a:pt x="10691" y="443"/>
                    </a:cubicBezTo>
                    <a:cubicBezTo>
                      <a:pt x="10957" y="383"/>
                      <a:pt x="10869" y="1"/>
                      <a:pt x="106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61"/>
              <p:cNvSpPr/>
              <p:nvPr/>
            </p:nvSpPr>
            <p:spPr>
              <a:xfrm>
                <a:off x="3903400" y="4247725"/>
                <a:ext cx="3865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15462" h="2338" extrusionOk="0">
                    <a:moveTo>
                      <a:pt x="320" y="0"/>
                    </a:moveTo>
                    <a:cubicBezTo>
                      <a:pt x="126" y="0"/>
                      <a:pt x="0" y="297"/>
                      <a:pt x="207" y="425"/>
                    </a:cubicBezTo>
                    <a:lnTo>
                      <a:pt x="206" y="425"/>
                    </a:lnTo>
                    <a:cubicBezTo>
                      <a:pt x="2766" y="2020"/>
                      <a:pt x="6032" y="2337"/>
                      <a:pt x="9252" y="2337"/>
                    </a:cubicBezTo>
                    <a:cubicBezTo>
                      <a:pt x="11308" y="2337"/>
                      <a:pt x="13346" y="2208"/>
                      <a:pt x="15170" y="2199"/>
                    </a:cubicBezTo>
                    <a:cubicBezTo>
                      <a:pt x="15460" y="2198"/>
                      <a:pt x="15462" y="1750"/>
                      <a:pt x="15171" y="1750"/>
                    </a:cubicBezTo>
                    <a:cubicBezTo>
                      <a:pt x="15171" y="1750"/>
                      <a:pt x="15171" y="1750"/>
                      <a:pt x="15170" y="1750"/>
                    </a:cubicBezTo>
                    <a:cubicBezTo>
                      <a:pt x="13346" y="1758"/>
                      <a:pt x="11298" y="1892"/>
                      <a:pt x="9235" y="1892"/>
                    </a:cubicBezTo>
                    <a:cubicBezTo>
                      <a:pt x="6092" y="1892"/>
                      <a:pt x="2913" y="1580"/>
                      <a:pt x="435" y="36"/>
                    </a:cubicBezTo>
                    <a:cubicBezTo>
                      <a:pt x="396" y="11"/>
                      <a:pt x="356" y="0"/>
                      <a:pt x="3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61"/>
              <p:cNvSpPr/>
              <p:nvPr/>
            </p:nvSpPr>
            <p:spPr>
              <a:xfrm>
                <a:off x="4188200" y="4308100"/>
                <a:ext cx="3597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77" extrusionOk="0">
                    <a:moveTo>
                      <a:pt x="14043" y="1"/>
                    </a:moveTo>
                    <a:cubicBezTo>
                      <a:pt x="14029" y="1"/>
                      <a:pt x="14015" y="2"/>
                      <a:pt x="14000" y="5"/>
                    </a:cubicBezTo>
                    <a:cubicBezTo>
                      <a:pt x="10244" y="633"/>
                      <a:pt x="6547" y="726"/>
                      <a:pt x="2789" y="726"/>
                    </a:cubicBezTo>
                    <a:cubicBezTo>
                      <a:pt x="1961" y="726"/>
                      <a:pt x="1129" y="721"/>
                      <a:pt x="292" y="717"/>
                    </a:cubicBezTo>
                    <a:cubicBezTo>
                      <a:pt x="292" y="717"/>
                      <a:pt x="292" y="717"/>
                      <a:pt x="291" y="717"/>
                    </a:cubicBezTo>
                    <a:cubicBezTo>
                      <a:pt x="1" y="717"/>
                      <a:pt x="1" y="1167"/>
                      <a:pt x="292" y="1168"/>
                    </a:cubicBezTo>
                    <a:cubicBezTo>
                      <a:pt x="1088" y="1172"/>
                      <a:pt x="1880" y="1177"/>
                      <a:pt x="2669" y="1177"/>
                    </a:cubicBezTo>
                    <a:cubicBezTo>
                      <a:pt x="6509" y="1177"/>
                      <a:pt x="10289" y="1080"/>
                      <a:pt x="14119" y="439"/>
                    </a:cubicBezTo>
                    <a:cubicBezTo>
                      <a:pt x="14391" y="394"/>
                      <a:pt x="14296" y="1"/>
                      <a:pt x="140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61"/>
              <p:cNvSpPr/>
              <p:nvPr/>
            </p:nvSpPr>
            <p:spPr>
              <a:xfrm>
                <a:off x="3911750" y="4203000"/>
                <a:ext cx="2173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8695" h="1704" extrusionOk="0">
                    <a:moveTo>
                      <a:pt x="363" y="1"/>
                    </a:moveTo>
                    <a:cubicBezTo>
                      <a:pt x="146" y="1"/>
                      <a:pt x="0" y="311"/>
                      <a:pt x="233" y="411"/>
                    </a:cubicBezTo>
                    <a:cubicBezTo>
                      <a:pt x="2836" y="1532"/>
                      <a:pt x="5602" y="1694"/>
                      <a:pt x="8403" y="1704"/>
                    </a:cubicBezTo>
                    <a:cubicBezTo>
                      <a:pt x="8403" y="1704"/>
                      <a:pt x="8404" y="1704"/>
                      <a:pt x="8404" y="1704"/>
                    </a:cubicBezTo>
                    <a:cubicBezTo>
                      <a:pt x="8694" y="1704"/>
                      <a:pt x="8692" y="1254"/>
                      <a:pt x="8403" y="1253"/>
                    </a:cubicBezTo>
                    <a:cubicBezTo>
                      <a:pt x="5694" y="1244"/>
                      <a:pt x="2980" y="1108"/>
                      <a:pt x="460" y="21"/>
                    </a:cubicBezTo>
                    <a:cubicBezTo>
                      <a:pt x="427" y="7"/>
                      <a:pt x="395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61"/>
              <p:cNvSpPr/>
              <p:nvPr/>
            </p:nvSpPr>
            <p:spPr>
              <a:xfrm>
                <a:off x="4326450" y="4165125"/>
                <a:ext cx="194025" cy="4742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1897" extrusionOk="0">
                    <a:moveTo>
                      <a:pt x="7454" y="1"/>
                    </a:moveTo>
                    <a:cubicBezTo>
                      <a:pt x="7433" y="1"/>
                      <a:pt x="7410" y="4"/>
                      <a:pt x="7386" y="11"/>
                    </a:cubicBezTo>
                    <a:lnTo>
                      <a:pt x="7387" y="11"/>
                    </a:lnTo>
                    <a:cubicBezTo>
                      <a:pt x="5042" y="703"/>
                      <a:pt x="2758" y="1402"/>
                      <a:pt x="292" y="1446"/>
                    </a:cubicBezTo>
                    <a:cubicBezTo>
                      <a:pt x="4" y="1451"/>
                      <a:pt x="1" y="1897"/>
                      <a:pt x="287" y="1897"/>
                    </a:cubicBezTo>
                    <a:cubicBezTo>
                      <a:pt x="289" y="1897"/>
                      <a:pt x="290" y="1897"/>
                      <a:pt x="292" y="1897"/>
                    </a:cubicBezTo>
                    <a:cubicBezTo>
                      <a:pt x="2797" y="1851"/>
                      <a:pt x="5122" y="1150"/>
                      <a:pt x="7507" y="446"/>
                    </a:cubicBezTo>
                    <a:cubicBezTo>
                      <a:pt x="7761" y="370"/>
                      <a:pt x="7684" y="1"/>
                      <a:pt x="74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61"/>
              <p:cNvSpPr/>
              <p:nvPr/>
            </p:nvSpPr>
            <p:spPr>
              <a:xfrm>
                <a:off x="3957625" y="4100500"/>
                <a:ext cx="866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464" h="1836" extrusionOk="0">
                    <a:moveTo>
                      <a:pt x="325" y="0"/>
                    </a:moveTo>
                    <a:cubicBezTo>
                      <a:pt x="154" y="0"/>
                      <a:pt x="0" y="227"/>
                      <a:pt x="156" y="387"/>
                    </a:cubicBezTo>
                    <a:cubicBezTo>
                      <a:pt x="947" y="1197"/>
                      <a:pt x="2004" y="1568"/>
                      <a:pt x="3081" y="1828"/>
                    </a:cubicBezTo>
                    <a:cubicBezTo>
                      <a:pt x="3101" y="1833"/>
                      <a:pt x="3121" y="1836"/>
                      <a:pt x="3140" y="1836"/>
                    </a:cubicBezTo>
                    <a:cubicBezTo>
                      <a:pt x="3379" y="1836"/>
                      <a:pt x="3463" y="1456"/>
                      <a:pt x="3202" y="1394"/>
                    </a:cubicBezTo>
                    <a:cubicBezTo>
                      <a:pt x="2199" y="1152"/>
                      <a:pt x="1213" y="823"/>
                      <a:pt x="475" y="68"/>
                    </a:cubicBezTo>
                    <a:cubicBezTo>
                      <a:pt x="429" y="20"/>
                      <a:pt x="376" y="0"/>
                      <a:pt x="3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61"/>
              <p:cNvSpPr/>
              <p:nvPr/>
            </p:nvSpPr>
            <p:spPr>
              <a:xfrm>
                <a:off x="4352025" y="4076275"/>
                <a:ext cx="12292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663" extrusionOk="0">
                    <a:moveTo>
                      <a:pt x="4642" y="0"/>
                    </a:moveTo>
                    <a:cubicBezTo>
                      <a:pt x="4617" y="0"/>
                      <a:pt x="4589" y="6"/>
                      <a:pt x="4559" y="17"/>
                    </a:cubicBezTo>
                    <a:lnTo>
                      <a:pt x="4561" y="17"/>
                    </a:lnTo>
                    <a:cubicBezTo>
                      <a:pt x="3167" y="579"/>
                      <a:pt x="1817" y="1173"/>
                      <a:pt x="291" y="1211"/>
                    </a:cubicBezTo>
                    <a:cubicBezTo>
                      <a:pt x="4" y="1220"/>
                      <a:pt x="1" y="1663"/>
                      <a:pt x="283" y="1663"/>
                    </a:cubicBezTo>
                    <a:cubicBezTo>
                      <a:pt x="286" y="1663"/>
                      <a:pt x="289" y="1663"/>
                      <a:pt x="291" y="1663"/>
                    </a:cubicBezTo>
                    <a:cubicBezTo>
                      <a:pt x="1858" y="1623"/>
                      <a:pt x="3247" y="1030"/>
                      <a:pt x="4680" y="452"/>
                    </a:cubicBezTo>
                    <a:cubicBezTo>
                      <a:pt x="4917" y="357"/>
                      <a:pt x="4851" y="0"/>
                      <a:pt x="46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61"/>
              <p:cNvSpPr/>
              <p:nvPr/>
            </p:nvSpPr>
            <p:spPr>
              <a:xfrm>
                <a:off x="3900000" y="4311050"/>
                <a:ext cx="16147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6459" h="1591" extrusionOk="0">
                    <a:moveTo>
                      <a:pt x="342" y="1"/>
                    </a:moveTo>
                    <a:cubicBezTo>
                      <a:pt x="136" y="1"/>
                      <a:pt x="0" y="303"/>
                      <a:pt x="222" y="418"/>
                    </a:cubicBezTo>
                    <a:cubicBezTo>
                      <a:pt x="2049" y="1365"/>
                      <a:pt x="4138" y="1574"/>
                      <a:pt x="6167" y="1591"/>
                    </a:cubicBezTo>
                    <a:cubicBezTo>
                      <a:pt x="6168" y="1591"/>
                      <a:pt x="6169" y="1591"/>
                      <a:pt x="6170" y="1591"/>
                    </a:cubicBezTo>
                    <a:cubicBezTo>
                      <a:pt x="6459" y="1591"/>
                      <a:pt x="6456" y="1142"/>
                      <a:pt x="6167" y="1140"/>
                    </a:cubicBezTo>
                    <a:cubicBezTo>
                      <a:pt x="4219" y="1125"/>
                      <a:pt x="2204" y="939"/>
                      <a:pt x="449" y="28"/>
                    </a:cubicBezTo>
                    <a:cubicBezTo>
                      <a:pt x="412" y="9"/>
                      <a:pt x="376" y="1"/>
                      <a:pt x="3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61"/>
              <p:cNvSpPr/>
              <p:nvPr/>
            </p:nvSpPr>
            <p:spPr>
              <a:xfrm>
                <a:off x="3921525" y="4407125"/>
                <a:ext cx="3173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12693" h="1448" extrusionOk="0">
                    <a:moveTo>
                      <a:pt x="309" y="1"/>
                    </a:moveTo>
                    <a:cubicBezTo>
                      <a:pt x="79" y="1"/>
                      <a:pt x="0" y="372"/>
                      <a:pt x="256" y="445"/>
                    </a:cubicBezTo>
                    <a:cubicBezTo>
                      <a:pt x="3244" y="1288"/>
                      <a:pt x="6319" y="1447"/>
                      <a:pt x="9400" y="1447"/>
                    </a:cubicBezTo>
                    <a:cubicBezTo>
                      <a:pt x="10401" y="1447"/>
                      <a:pt x="11402" y="1431"/>
                      <a:pt x="12401" y="1415"/>
                    </a:cubicBezTo>
                    <a:cubicBezTo>
                      <a:pt x="12690" y="1411"/>
                      <a:pt x="12693" y="964"/>
                      <a:pt x="12405" y="964"/>
                    </a:cubicBezTo>
                    <a:cubicBezTo>
                      <a:pt x="12404" y="964"/>
                      <a:pt x="12402" y="964"/>
                      <a:pt x="12401" y="964"/>
                    </a:cubicBezTo>
                    <a:cubicBezTo>
                      <a:pt x="11392" y="980"/>
                      <a:pt x="10381" y="997"/>
                      <a:pt x="9371" y="997"/>
                    </a:cubicBezTo>
                    <a:cubicBezTo>
                      <a:pt x="6340" y="997"/>
                      <a:pt x="3316" y="840"/>
                      <a:pt x="376" y="11"/>
                    </a:cubicBezTo>
                    <a:cubicBezTo>
                      <a:pt x="353" y="4"/>
                      <a:pt x="330" y="1"/>
                      <a:pt x="3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61"/>
              <p:cNvSpPr/>
              <p:nvPr/>
            </p:nvSpPr>
            <p:spPr>
              <a:xfrm>
                <a:off x="4281375" y="4432700"/>
                <a:ext cx="23100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637" extrusionOk="0">
                    <a:moveTo>
                      <a:pt x="8970" y="1"/>
                    </a:moveTo>
                    <a:cubicBezTo>
                      <a:pt x="8963" y="1"/>
                      <a:pt x="8956" y="1"/>
                      <a:pt x="8949" y="1"/>
                    </a:cubicBezTo>
                    <a:cubicBezTo>
                      <a:pt x="6825" y="162"/>
                      <a:pt x="4699" y="186"/>
                      <a:pt x="2570" y="186"/>
                    </a:cubicBezTo>
                    <a:cubicBezTo>
                      <a:pt x="1811" y="186"/>
                      <a:pt x="1051" y="183"/>
                      <a:pt x="290" y="182"/>
                    </a:cubicBezTo>
                    <a:cubicBezTo>
                      <a:pt x="0" y="182"/>
                      <a:pt x="0" y="633"/>
                      <a:pt x="290" y="633"/>
                    </a:cubicBezTo>
                    <a:cubicBezTo>
                      <a:pt x="1050" y="634"/>
                      <a:pt x="1810" y="637"/>
                      <a:pt x="2570" y="637"/>
                    </a:cubicBezTo>
                    <a:cubicBezTo>
                      <a:pt x="4698" y="637"/>
                      <a:pt x="6825" y="613"/>
                      <a:pt x="8949" y="453"/>
                    </a:cubicBezTo>
                    <a:cubicBezTo>
                      <a:pt x="9230" y="431"/>
                      <a:pt x="9239" y="1"/>
                      <a:pt x="89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61"/>
              <p:cNvSpPr/>
              <p:nvPr/>
            </p:nvSpPr>
            <p:spPr>
              <a:xfrm>
                <a:off x="4158125" y="4468775"/>
                <a:ext cx="3362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3448" h="722" extrusionOk="0">
                    <a:moveTo>
                      <a:pt x="13181" y="0"/>
                    </a:moveTo>
                    <a:cubicBezTo>
                      <a:pt x="13173" y="0"/>
                      <a:pt x="13165" y="1"/>
                      <a:pt x="13157" y="1"/>
                    </a:cubicBezTo>
                    <a:cubicBezTo>
                      <a:pt x="11082" y="195"/>
                      <a:pt x="9005" y="271"/>
                      <a:pt x="6926" y="271"/>
                    </a:cubicBezTo>
                    <a:cubicBezTo>
                      <a:pt x="4715" y="271"/>
                      <a:pt x="2503" y="184"/>
                      <a:pt x="292" y="62"/>
                    </a:cubicBezTo>
                    <a:cubicBezTo>
                      <a:pt x="287" y="62"/>
                      <a:pt x="281" y="61"/>
                      <a:pt x="276" y="61"/>
                    </a:cubicBezTo>
                    <a:cubicBezTo>
                      <a:pt x="0" y="61"/>
                      <a:pt x="8" y="497"/>
                      <a:pt x="292" y="513"/>
                    </a:cubicBezTo>
                    <a:cubicBezTo>
                      <a:pt x="2503" y="636"/>
                      <a:pt x="4715" y="722"/>
                      <a:pt x="6926" y="722"/>
                    </a:cubicBezTo>
                    <a:cubicBezTo>
                      <a:pt x="9005" y="722"/>
                      <a:pt x="11082" y="646"/>
                      <a:pt x="13157" y="452"/>
                    </a:cubicBezTo>
                    <a:cubicBezTo>
                      <a:pt x="13437" y="426"/>
                      <a:pt x="13447" y="0"/>
                      <a:pt x="131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61"/>
              <p:cNvSpPr/>
              <p:nvPr/>
            </p:nvSpPr>
            <p:spPr>
              <a:xfrm>
                <a:off x="3945275" y="4458350"/>
                <a:ext cx="14175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751" extrusionOk="0">
                    <a:moveTo>
                      <a:pt x="339" y="1"/>
                    </a:moveTo>
                    <a:cubicBezTo>
                      <a:pt x="91" y="1"/>
                      <a:pt x="0" y="387"/>
                      <a:pt x="268" y="440"/>
                    </a:cubicBezTo>
                    <a:cubicBezTo>
                      <a:pt x="1697" y="720"/>
                      <a:pt x="3134" y="750"/>
                      <a:pt x="4580" y="750"/>
                    </a:cubicBezTo>
                    <a:cubicBezTo>
                      <a:pt x="4845" y="750"/>
                      <a:pt x="5112" y="749"/>
                      <a:pt x="5378" y="748"/>
                    </a:cubicBezTo>
                    <a:cubicBezTo>
                      <a:pt x="5669" y="748"/>
                      <a:pt x="5670" y="299"/>
                      <a:pt x="5379" y="299"/>
                    </a:cubicBezTo>
                    <a:cubicBezTo>
                      <a:pt x="5379" y="299"/>
                      <a:pt x="5378" y="299"/>
                      <a:pt x="5378" y="299"/>
                    </a:cubicBezTo>
                    <a:cubicBezTo>
                      <a:pt x="5087" y="299"/>
                      <a:pt x="4796" y="300"/>
                      <a:pt x="4505" y="300"/>
                    </a:cubicBezTo>
                    <a:cubicBezTo>
                      <a:pt x="3126" y="300"/>
                      <a:pt x="1753" y="273"/>
                      <a:pt x="388" y="6"/>
                    </a:cubicBezTo>
                    <a:cubicBezTo>
                      <a:pt x="371" y="2"/>
                      <a:pt x="354" y="1"/>
                      <a:pt x="3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61"/>
              <p:cNvSpPr/>
              <p:nvPr/>
            </p:nvSpPr>
            <p:spPr>
              <a:xfrm>
                <a:off x="3982825" y="4509450"/>
                <a:ext cx="326625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3065" h="1231" extrusionOk="0">
                    <a:moveTo>
                      <a:pt x="340" y="1"/>
                    </a:moveTo>
                    <a:cubicBezTo>
                      <a:pt x="93" y="1"/>
                      <a:pt x="0" y="389"/>
                      <a:pt x="268" y="440"/>
                    </a:cubicBezTo>
                    <a:lnTo>
                      <a:pt x="269" y="440"/>
                    </a:lnTo>
                    <a:cubicBezTo>
                      <a:pt x="4136" y="1189"/>
                      <a:pt x="8051" y="1230"/>
                      <a:pt x="11975" y="1230"/>
                    </a:cubicBezTo>
                    <a:cubicBezTo>
                      <a:pt x="12241" y="1230"/>
                      <a:pt x="12508" y="1230"/>
                      <a:pt x="12774" y="1230"/>
                    </a:cubicBezTo>
                    <a:cubicBezTo>
                      <a:pt x="13065" y="1230"/>
                      <a:pt x="13065" y="780"/>
                      <a:pt x="12774" y="780"/>
                    </a:cubicBezTo>
                    <a:cubicBezTo>
                      <a:pt x="12512" y="780"/>
                      <a:pt x="12250" y="780"/>
                      <a:pt x="11988" y="780"/>
                    </a:cubicBezTo>
                    <a:cubicBezTo>
                      <a:pt x="8101" y="780"/>
                      <a:pt x="4223" y="748"/>
                      <a:pt x="389" y="6"/>
                    </a:cubicBezTo>
                    <a:cubicBezTo>
                      <a:pt x="372" y="2"/>
                      <a:pt x="356" y="1"/>
                      <a:pt x="3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61"/>
              <p:cNvSpPr/>
              <p:nvPr/>
            </p:nvSpPr>
            <p:spPr>
              <a:xfrm>
                <a:off x="4147600" y="4552975"/>
                <a:ext cx="2776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752" extrusionOk="0">
                    <a:moveTo>
                      <a:pt x="10815" y="1"/>
                    </a:moveTo>
                    <a:cubicBezTo>
                      <a:pt x="10814" y="1"/>
                      <a:pt x="10814" y="1"/>
                      <a:pt x="10813" y="1"/>
                    </a:cubicBezTo>
                    <a:cubicBezTo>
                      <a:pt x="7304" y="20"/>
                      <a:pt x="3801" y="283"/>
                      <a:pt x="292" y="300"/>
                    </a:cubicBezTo>
                    <a:cubicBezTo>
                      <a:pt x="2" y="302"/>
                      <a:pt x="0" y="752"/>
                      <a:pt x="291" y="752"/>
                    </a:cubicBezTo>
                    <a:cubicBezTo>
                      <a:pt x="291" y="752"/>
                      <a:pt x="292" y="752"/>
                      <a:pt x="292" y="752"/>
                    </a:cubicBezTo>
                    <a:cubicBezTo>
                      <a:pt x="3801" y="732"/>
                      <a:pt x="7304" y="471"/>
                      <a:pt x="10813" y="452"/>
                    </a:cubicBezTo>
                    <a:cubicBezTo>
                      <a:pt x="11103" y="450"/>
                      <a:pt x="11104" y="1"/>
                      <a:pt x="108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9" name="Google Shape;1909;p61"/>
            <p:cNvGrpSpPr/>
            <p:nvPr/>
          </p:nvGrpSpPr>
          <p:grpSpPr>
            <a:xfrm>
              <a:off x="5725260" y="1074230"/>
              <a:ext cx="1041709" cy="1035802"/>
              <a:chOff x="5751925" y="1549750"/>
              <a:chExt cx="1027225" cy="1021400"/>
            </a:xfrm>
            <a:grpFill/>
          </p:grpSpPr>
          <p:sp>
            <p:nvSpPr>
              <p:cNvPr id="1910" name="Google Shape;1910;p61"/>
              <p:cNvSpPr/>
              <p:nvPr/>
            </p:nvSpPr>
            <p:spPr>
              <a:xfrm>
                <a:off x="6420175" y="2220200"/>
                <a:ext cx="211150" cy="205850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8234" extrusionOk="0">
                    <a:moveTo>
                      <a:pt x="508" y="0"/>
                    </a:moveTo>
                    <a:cubicBezTo>
                      <a:pt x="243" y="0"/>
                      <a:pt x="1" y="362"/>
                      <a:pt x="236" y="627"/>
                    </a:cubicBezTo>
                    <a:cubicBezTo>
                      <a:pt x="2588" y="3270"/>
                      <a:pt x="5521" y="5317"/>
                      <a:pt x="7719" y="8108"/>
                    </a:cubicBezTo>
                    <a:cubicBezTo>
                      <a:pt x="7789" y="8197"/>
                      <a:pt x="7871" y="8234"/>
                      <a:pt x="7953" y="8234"/>
                    </a:cubicBezTo>
                    <a:cubicBezTo>
                      <a:pt x="8206" y="8234"/>
                      <a:pt x="8445" y="7872"/>
                      <a:pt x="8230" y="7599"/>
                    </a:cubicBezTo>
                    <a:cubicBezTo>
                      <a:pt x="6031" y="4808"/>
                      <a:pt x="3099" y="2760"/>
                      <a:pt x="747" y="116"/>
                    </a:cubicBezTo>
                    <a:cubicBezTo>
                      <a:pt x="674" y="34"/>
                      <a:pt x="590" y="0"/>
                      <a:pt x="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61"/>
              <p:cNvSpPr/>
              <p:nvPr/>
            </p:nvSpPr>
            <p:spPr>
              <a:xfrm>
                <a:off x="6089350" y="1885450"/>
                <a:ext cx="352825" cy="351750"/>
              </a:xfrm>
              <a:custGeom>
                <a:avLst/>
                <a:gdLst/>
                <a:ahLst/>
                <a:cxnLst/>
                <a:rect l="l" t="t" r="r" b="b"/>
                <a:pathLst>
                  <a:path w="14113" h="14070" extrusionOk="0">
                    <a:moveTo>
                      <a:pt x="7149" y="723"/>
                    </a:moveTo>
                    <a:cubicBezTo>
                      <a:pt x="10614" y="723"/>
                      <a:pt x="13097" y="3294"/>
                      <a:pt x="13354" y="6770"/>
                    </a:cubicBezTo>
                    <a:cubicBezTo>
                      <a:pt x="13639" y="10654"/>
                      <a:pt x="10541" y="13328"/>
                      <a:pt x="6847" y="13328"/>
                    </a:cubicBezTo>
                    <a:cubicBezTo>
                      <a:pt x="6759" y="13328"/>
                      <a:pt x="6670" y="13326"/>
                      <a:pt x="6581" y="13323"/>
                    </a:cubicBezTo>
                    <a:cubicBezTo>
                      <a:pt x="3209" y="13206"/>
                      <a:pt x="997" y="10114"/>
                      <a:pt x="752" y="6982"/>
                    </a:cubicBezTo>
                    <a:cubicBezTo>
                      <a:pt x="463" y="3303"/>
                      <a:pt x="3130" y="805"/>
                      <a:pt x="6689" y="736"/>
                    </a:cubicBezTo>
                    <a:lnTo>
                      <a:pt x="6689" y="736"/>
                    </a:lnTo>
                    <a:cubicBezTo>
                      <a:pt x="6692" y="737"/>
                      <a:pt x="6696" y="737"/>
                      <a:pt x="6699" y="737"/>
                    </a:cubicBezTo>
                    <a:cubicBezTo>
                      <a:pt x="6708" y="737"/>
                      <a:pt x="6716" y="736"/>
                      <a:pt x="6725" y="736"/>
                    </a:cubicBezTo>
                    <a:lnTo>
                      <a:pt x="6725" y="736"/>
                    </a:lnTo>
                    <a:cubicBezTo>
                      <a:pt x="6725" y="736"/>
                      <a:pt x="6725" y="736"/>
                      <a:pt x="6725" y="736"/>
                    </a:cubicBezTo>
                    <a:cubicBezTo>
                      <a:pt x="6737" y="736"/>
                      <a:pt x="6750" y="735"/>
                      <a:pt x="6761" y="734"/>
                    </a:cubicBezTo>
                    <a:lnTo>
                      <a:pt x="6761" y="734"/>
                    </a:lnTo>
                    <a:cubicBezTo>
                      <a:pt x="6892" y="727"/>
                      <a:pt x="7021" y="723"/>
                      <a:pt x="7149" y="723"/>
                    </a:cubicBezTo>
                    <a:close/>
                    <a:moveTo>
                      <a:pt x="7158" y="1"/>
                    </a:moveTo>
                    <a:cubicBezTo>
                      <a:pt x="7015" y="1"/>
                      <a:pt x="6870" y="5"/>
                      <a:pt x="6725" y="14"/>
                    </a:cubicBezTo>
                    <a:lnTo>
                      <a:pt x="6724" y="14"/>
                    </a:lnTo>
                    <a:cubicBezTo>
                      <a:pt x="2783" y="71"/>
                      <a:pt x="0" y="2707"/>
                      <a:pt x="18" y="6696"/>
                    </a:cubicBezTo>
                    <a:cubicBezTo>
                      <a:pt x="34" y="10468"/>
                      <a:pt x="2799" y="13731"/>
                      <a:pt x="6581" y="14044"/>
                    </a:cubicBezTo>
                    <a:cubicBezTo>
                      <a:pt x="6789" y="14061"/>
                      <a:pt x="6994" y="14070"/>
                      <a:pt x="7197" y="14070"/>
                    </a:cubicBezTo>
                    <a:cubicBezTo>
                      <a:pt x="11090" y="14070"/>
                      <a:pt x="14057" y="10962"/>
                      <a:pt x="14084" y="7072"/>
                    </a:cubicBezTo>
                    <a:cubicBezTo>
                      <a:pt x="14112" y="3100"/>
                      <a:pt x="11037" y="1"/>
                      <a:pt x="71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61"/>
              <p:cNvSpPr/>
              <p:nvPr/>
            </p:nvSpPr>
            <p:spPr>
              <a:xfrm>
                <a:off x="6250275" y="1549750"/>
                <a:ext cx="3287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75" extrusionOk="0">
                    <a:moveTo>
                      <a:pt x="573" y="1"/>
                    </a:moveTo>
                    <a:cubicBezTo>
                      <a:pt x="392" y="1"/>
                      <a:pt x="205" y="117"/>
                      <a:pt x="192" y="349"/>
                    </a:cubicBezTo>
                    <a:cubicBezTo>
                      <a:pt x="1" y="3883"/>
                      <a:pt x="592" y="7400"/>
                      <a:pt x="192" y="10930"/>
                    </a:cubicBezTo>
                    <a:cubicBezTo>
                      <a:pt x="166" y="11160"/>
                      <a:pt x="332" y="11275"/>
                      <a:pt x="512" y="11275"/>
                    </a:cubicBezTo>
                    <a:cubicBezTo>
                      <a:pt x="693" y="11275"/>
                      <a:pt x="888" y="11159"/>
                      <a:pt x="914" y="10930"/>
                    </a:cubicBezTo>
                    <a:cubicBezTo>
                      <a:pt x="1314" y="7400"/>
                      <a:pt x="723" y="3883"/>
                      <a:pt x="914" y="349"/>
                    </a:cubicBezTo>
                    <a:cubicBezTo>
                      <a:pt x="926" y="117"/>
                      <a:pt x="753" y="1"/>
                      <a:pt x="5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61"/>
              <p:cNvSpPr/>
              <p:nvPr/>
            </p:nvSpPr>
            <p:spPr>
              <a:xfrm>
                <a:off x="6250275" y="2289275"/>
                <a:ext cx="3287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75" extrusionOk="0">
                    <a:moveTo>
                      <a:pt x="572" y="1"/>
                    </a:moveTo>
                    <a:cubicBezTo>
                      <a:pt x="392" y="1"/>
                      <a:pt x="205" y="117"/>
                      <a:pt x="192" y="348"/>
                    </a:cubicBezTo>
                    <a:cubicBezTo>
                      <a:pt x="1" y="3882"/>
                      <a:pt x="592" y="7400"/>
                      <a:pt x="192" y="10930"/>
                    </a:cubicBezTo>
                    <a:cubicBezTo>
                      <a:pt x="166" y="11160"/>
                      <a:pt x="332" y="11274"/>
                      <a:pt x="512" y="11274"/>
                    </a:cubicBezTo>
                    <a:cubicBezTo>
                      <a:pt x="693" y="11274"/>
                      <a:pt x="888" y="11159"/>
                      <a:pt x="914" y="10930"/>
                    </a:cubicBezTo>
                    <a:cubicBezTo>
                      <a:pt x="1314" y="7400"/>
                      <a:pt x="723" y="3882"/>
                      <a:pt x="914" y="348"/>
                    </a:cubicBezTo>
                    <a:cubicBezTo>
                      <a:pt x="926" y="116"/>
                      <a:pt x="753" y="1"/>
                      <a:pt x="5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61"/>
              <p:cNvSpPr/>
              <p:nvPr/>
            </p:nvSpPr>
            <p:spPr>
              <a:xfrm>
                <a:off x="5751925" y="2049400"/>
                <a:ext cx="2877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904" extrusionOk="0">
                    <a:moveTo>
                      <a:pt x="8253" y="0"/>
                    </a:moveTo>
                    <a:cubicBezTo>
                      <a:pt x="6176" y="0"/>
                      <a:pt x="4100" y="181"/>
                      <a:pt x="2021" y="181"/>
                    </a:cubicBezTo>
                    <a:cubicBezTo>
                      <a:pt x="1503" y="181"/>
                      <a:pt x="985" y="170"/>
                      <a:pt x="467" y="142"/>
                    </a:cubicBezTo>
                    <a:cubicBezTo>
                      <a:pt x="459" y="142"/>
                      <a:pt x="451" y="142"/>
                      <a:pt x="443" y="142"/>
                    </a:cubicBezTo>
                    <a:cubicBezTo>
                      <a:pt x="1" y="142"/>
                      <a:pt x="11" y="840"/>
                      <a:pt x="467" y="864"/>
                    </a:cubicBezTo>
                    <a:cubicBezTo>
                      <a:pt x="985" y="892"/>
                      <a:pt x="1503" y="904"/>
                      <a:pt x="2021" y="904"/>
                    </a:cubicBezTo>
                    <a:cubicBezTo>
                      <a:pt x="4100" y="904"/>
                      <a:pt x="6176" y="723"/>
                      <a:pt x="8253" y="723"/>
                    </a:cubicBezTo>
                    <a:cubicBezTo>
                      <a:pt x="9184" y="723"/>
                      <a:pt x="10115" y="759"/>
                      <a:pt x="11047" y="864"/>
                    </a:cubicBezTo>
                    <a:cubicBezTo>
                      <a:pt x="11063" y="866"/>
                      <a:pt x="11079" y="867"/>
                      <a:pt x="11094" y="867"/>
                    </a:cubicBezTo>
                    <a:cubicBezTo>
                      <a:pt x="11508" y="867"/>
                      <a:pt x="11488" y="193"/>
                      <a:pt x="11047" y="142"/>
                    </a:cubicBezTo>
                    <a:cubicBezTo>
                      <a:pt x="10115" y="37"/>
                      <a:pt x="9184" y="0"/>
                      <a:pt x="82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61"/>
              <p:cNvSpPr/>
              <p:nvPr/>
            </p:nvSpPr>
            <p:spPr>
              <a:xfrm>
                <a:off x="6491475" y="2049400"/>
                <a:ext cx="28767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11507" h="904" extrusionOk="0">
                    <a:moveTo>
                      <a:pt x="8252" y="0"/>
                    </a:moveTo>
                    <a:cubicBezTo>
                      <a:pt x="6174" y="0"/>
                      <a:pt x="4099" y="181"/>
                      <a:pt x="2019" y="181"/>
                    </a:cubicBezTo>
                    <a:cubicBezTo>
                      <a:pt x="1501" y="181"/>
                      <a:pt x="983" y="170"/>
                      <a:pt x="464" y="142"/>
                    </a:cubicBezTo>
                    <a:cubicBezTo>
                      <a:pt x="456" y="142"/>
                      <a:pt x="449" y="142"/>
                      <a:pt x="441" y="142"/>
                    </a:cubicBezTo>
                    <a:cubicBezTo>
                      <a:pt x="1" y="142"/>
                      <a:pt x="10" y="840"/>
                      <a:pt x="464" y="864"/>
                    </a:cubicBezTo>
                    <a:cubicBezTo>
                      <a:pt x="983" y="892"/>
                      <a:pt x="1501" y="904"/>
                      <a:pt x="2019" y="904"/>
                    </a:cubicBezTo>
                    <a:cubicBezTo>
                      <a:pt x="4099" y="904"/>
                      <a:pt x="6174" y="723"/>
                      <a:pt x="8252" y="723"/>
                    </a:cubicBezTo>
                    <a:cubicBezTo>
                      <a:pt x="9183" y="723"/>
                      <a:pt x="10114" y="759"/>
                      <a:pt x="11046" y="864"/>
                    </a:cubicBezTo>
                    <a:cubicBezTo>
                      <a:pt x="11062" y="866"/>
                      <a:pt x="11078" y="867"/>
                      <a:pt x="11093" y="867"/>
                    </a:cubicBezTo>
                    <a:cubicBezTo>
                      <a:pt x="11506" y="867"/>
                      <a:pt x="11487" y="193"/>
                      <a:pt x="11046" y="142"/>
                    </a:cubicBezTo>
                    <a:cubicBezTo>
                      <a:pt x="10114" y="37"/>
                      <a:pt x="9183" y="0"/>
                      <a:pt x="82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61"/>
              <p:cNvSpPr/>
              <p:nvPr/>
            </p:nvSpPr>
            <p:spPr>
              <a:xfrm>
                <a:off x="5897275" y="1697275"/>
                <a:ext cx="211125" cy="205875"/>
              </a:xfrm>
              <a:custGeom>
                <a:avLst/>
                <a:gdLst/>
                <a:ahLst/>
                <a:cxnLst/>
                <a:rect l="l" t="t" r="r" b="b"/>
                <a:pathLst>
                  <a:path w="8445" h="8235" extrusionOk="0">
                    <a:moveTo>
                      <a:pt x="508" y="1"/>
                    </a:moveTo>
                    <a:cubicBezTo>
                      <a:pt x="242" y="1"/>
                      <a:pt x="0" y="362"/>
                      <a:pt x="236" y="627"/>
                    </a:cubicBezTo>
                    <a:cubicBezTo>
                      <a:pt x="2588" y="3271"/>
                      <a:pt x="5521" y="5319"/>
                      <a:pt x="7719" y="8109"/>
                    </a:cubicBezTo>
                    <a:cubicBezTo>
                      <a:pt x="7788" y="8197"/>
                      <a:pt x="7871" y="8234"/>
                      <a:pt x="7952" y="8234"/>
                    </a:cubicBezTo>
                    <a:cubicBezTo>
                      <a:pt x="8206" y="8234"/>
                      <a:pt x="8445" y="7873"/>
                      <a:pt x="8229" y="7600"/>
                    </a:cubicBezTo>
                    <a:cubicBezTo>
                      <a:pt x="6030" y="4809"/>
                      <a:pt x="3098" y="2761"/>
                      <a:pt x="746" y="117"/>
                    </a:cubicBezTo>
                    <a:cubicBezTo>
                      <a:pt x="673" y="35"/>
                      <a:pt x="589" y="1"/>
                      <a:pt x="5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61"/>
              <p:cNvSpPr/>
              <p:nvPr/>
            </p:nvSpPr>
            <p:spPr>
              <a:xfrm>
                <a:off x="5898475" y="2221000"/>
                <a:ext cx="213875" cy="204300"/>
              </a:xfrm>
              <a:custGeom>
                <a:avLst/>
                <a:gdLst/>
                <a:ahLst/>
                <a:cxnLst/>
                <a:rect l="l" t="t" r="r" b="b"/>
                <a:pathLst>
                  <a:path w="8555" h="8172" extrusionOk="0">
                    <a:moveTo>
                      <a:pt x="7989" y="0"/>
                    </a:moveTo>
                    <a:cubicBezTo>
                      <a:pt x="7911" y="0"/>
                      <a:pt x="7829" y="25"/>
                      <a:pt x="7755" y="84"/>
                    </a:cubicBezTo>
                    <a:cubicBezTo>
                      <a:pt x="4964" y="2282"/>
                      <a:pt x="2917" y="5215"/>
                      <a:pt x="273" y="7566"/>
                    </a:cubicBezTo>
                    <a:cubicBezTo>
                      <a:pt x="0" y="7808"/>
                      <a:pt x="254" y="8172"/>
                      <a:pt x="544" y="8172"/>
                    </a:cubicBezTo>
                    <a:cubicBezTo>
                      <a:pt x="624" y="8172"/>
                      <a:pt x="708" y="8143"/>
                      <a:pt x="784" y="8076"/>
                    </a:cubicBezTo>
                    <a:cubicBezTo>
                      <a:pt x="3427" y="5725"/>
                      <a:pt x="5474" y="2793"/>
                      <a:pt x="8265" y="595"/>
                    </a:cubicBezTo>
                    <a:cubicBezTo>
                      <a:pt x="8554" y="367"/>
                      <a:pt x="8291" y="0"/>
                      <a:pt x="798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61"/>
              <p:cNvSpPr/>
              <p:nvPr/>
            </p:nvSpPr>
            <p:spPr>
              <a:xfrm>
                <a:off x="6421400" y="1698075"/>
                <a:ext cx="21387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8555" h="8173" extrusionOk="0">
                    <a:moveTo>
                      <a:pt x="7989" y="1"/>
                    </a:moveTo>
                    <a:cubicBezTo>
                      <a:pt x="7911" y="1"/>
                      <a:pt x="7829" y="26"/>
                      <a:pt x="7754" y="85"/>
                    </a:cubicBezTo>
                    <a:cubicBezTo>
                      <a:pt x="4963" y="2283"/>
                      <a:pt x="2916" y="5216"/>
                      <a:pt x="273" y="7566"/>
                    </a:cubicBezTo>
                    <a:cubicBezTo>
                      <a:pt x="1" y="7808"/>
                      <a:pt x="254" y="8172"/>
                      <a:pt x="543" y="8172"/>
                    </a:cubicBezTo>
                    <a:cubicBezTo>
                      <a:pt x="624" y="8172"/>
                      <a:pt x="707" y="8144"/>
                      <a:pt x="783" y="8077"/>
                    </a:cubicBezTo>
                    <a:cubicBezTo>
                      <a:pt x="3427" y="5726"/>
                      <a:pt x="5474" y="2793"/>
                      <a:pt x="8264" y="595"/>
                    </a:cubicBezTo>
                    <a:cubicBezTo>
                      <a:pt x="8555" y="367"/>
                      <a:pt x="8291" y="1"/>
                      <a:pt x="79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61"/>
              <p:cNvSpPr/>
              <p:nvPr/>
            </p:nvSpPr>
            <p:spPr>
              <a:xfrm>
                <a:off x="6343575" y="1721600"/>
                <a:ext cx="6885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5115" extrusionOk="0">
                    <a:moveTo>
                      <a:pt x="2315" y="1"/>
                    </a:moveTo>
                    <a:cubicBezTo>
                      <a:pt x="2169" y="1"/>
                      <a:pt x="2019" y="73"/>
                      <a:pt x="1950" y="240"/>
                    </a:cubicBezTo>
                    <a:lnTo>
                      <a:pt x="109" y="4683"/>
                    </a:lnTo>
                    <a:cubicBezTo>
                      <a:pt x="1" y="4944"/>
                      <a:pt x="214" y="5114"/>
                      <a:pt x="438" y="5114"/>
                    </a:cubicBezTo>
                    <a:cubicBezTo>
                      <a:pt x="584" y="5114"/>
                      <a:pt x="735" y="5042"/>
                      <a:pt x="804" y="4874"/>
                    </a:cubicBezTo>
                    <a:lnTo>
                      <a:pt x="804" y="4876"/>
                    </a:lnTo>
                    <a:lnTo>
                      <a:pt x="2646" y="431"/>
                    </a:lnTo>
                    <a:cubicBezTo>
                      <a:pt x="2753" y="171"/>
                      <a:pt x="2540" y="1"/>
                      <a:pt x="23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61"/>
              <p:cNvSpPr/>
              <p:nvPr/>
            </p:nvSpPr>
            <p:spPr>
              <a:xfrm>
                <a:off x="6115800" y="2271525"/>
                <a:ext cx="6880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5115" extrusionOk="0">
                    <a:moveTo>
                      <a:pt x="2314" y="0"/>
                    </a:moveTo>
                    <a:cubicBezTo>
                      <a:pt x="2168" y="0"/>
                      <a:pt x="2018" y="72"/>
                      <a:pt x="1949" y="239"/>
                    </a:cubicBezTo>
                    <a:cubicBezTo>
                      <a:pt x="1335" y="1721"/>
                      <a:pt x="722" y="3201"/>
                      <a:pt x="109" y="4682"/>
                    </a:cubicBezTo>
                    <a:cubicBezTo>
                      <a:pt x="1" y="4943"/>
                      <a:pt x="215" y="5114"/>
                      <a:pt x="440" y="5114"/>
                    </a:cubicBezTo>
                    <a:cubicBezTo>
                      <a:pt x="585" y="5114"/>
                      <a:pt x="736" y="5042"/>
                      <a:pt x="805" y="4875"/>
                    </a:cubicBezTo>
                    <a:cubicBezTo>
                      <a:pt x="1418" y="3394"/>
                      <a:pt x="2032" y="1912"/>
                      <a:pt x="2644" y="431"/>
                    </a:cubicBezTo>
                    <a:cubicBezTo>
                      <a:pt x="2752" y="171"/>
                      <a:pt x="2538" y="0"/>
                      <a:pt x="23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61"/>
              <p:cNvSpPr/>
              <p:nvPr/>
            </p:nvSpPr>
            <p:spPr>
              <a:xfrm>
                <a:off x="6115825" y="1721600"/>
                <a:ext cx="6880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5115" extrusionOk="0">
                    <a:moveTo>
                      <a:pt x="438" y="0"/>
                    </a:moveTo>
                    <a:cubicBezTo>
                      <a:pt x="214" y="0"/>
                      <a:pt x="1" y="171"/>
                      <a:pt x="109" y="431"/>
                    </a:cubicBezTo>
                    <a:cubicBezTo>
                      <a:pt x="722" y="1913"/>
                      <a:pt x="1334" y="3394"/>
                      <a:pt x="1948" y="4874"/>
                    </a:cubicBezTo>
                    <a:cubicBezTo>
                      <a:pt x="2017" y="5042"/>
                      <a:pt x="2168" y="5114"/>
                      <a:pt x="2314" y="5114"/>
                    </a:cubicBezTo>
                    <a:cubicBezTo>
                      <a:pt x="2538" y="5114"/>
                      <a:pt x="2751" y="4944"/>
                      <a:pt x="2644" y="4683"/>
                    </a:cubicBezTo>
                    <a:cubicBezTo>
                      <a:pt x="2031" y="3202"/>
                      <a:pt x="1417" y="1720"/>
                      <a:pt x="804" y="240"/>
                    </a:cubicBezTo>
                    <a:cubicBezTo>
                      <a:pt x="735" y="73"/>
                      <a:pt x="584" y="0"/>
                      <a:pt x="4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61"/>
              <p:cNvSpPr/>
              <p:nvPr/>
            </p:nvSpPr>
            <p:spPr>
              <a:xfrm>
                <a:off x="6343600" y="2271525"/>
                <a:ext cx="6880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5115" extrusionOk="0">
                    <a:moveTo>
                      <a:pt x="438" y="0"/>
                    </a:moveTo>
                    <a:cubicBezTo>
                      <a:pt x="214" y="0"/>
                      <a:pt x="1" y="171"/>
                      <a:pt x="108" y="431"/>
                    </a:cubicBezTo>
                    <a:cubicBezTo>
                      <a:pt x="722" y="1912"/>
                      <a:pt x="1335" y="3394"/>
                      <a:pt x="1949" y="4875"/>
                    </a:cubicBezTo>
                    <a:cubicBezTo>
                      <a:pt x="2017" y="5042"/>
                      <a:pt x="2168" y="5114"/>
                      <a:pt x="2313" y="5114"/>
                    </a:cubicBezTo>
                    <a:cubicBezTo>
                      <a:pt x="2538" y="5114"/>
                      <a:pt x="2752" y="4943"/>
                      <a:pt x="2643" y="4682"/>
                    </a:cubicBezTo>
                    <a:cubicBezTo>
                      <a:pt x="2030" y="3202"/>
                      <a:pt x="1416" y="1721"/>
                      <a:pt x="804" y="239"/>
                    </a:cubicBezTo>
                    <a:cubicBezTo>
                      <a:pt x="735" y="72"/>
                      <a:pt x="584" y="0"/>
                      <a:pt x="4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61"/>
              <p:cNvSpPr/>
              <p:nvPr/>
            </p:nvSpPr>
            <p:spPr>
              <a:xfrm>
                <a:off x="5921775" y="1914150"/>
                <a:ext cx="13475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2595" extrusionOk="0">
                    <a:moveTo>
                      <a:pt x="436" y="1"/>
                    </a:moveTo>
                    <a:cubicBezTo>
                      <a:pt x="105" y="1"/>
                      <a:pt x="0" y="570"/>
                      <a:pt x="377" y="725"/>
                    </a:cubicBezTo>
                    <a:cubicBezTo>
                      <a:pt x="1858" y="1339"/>
                      <a:pt x="3340" y="1952"/>
                      <a:pt x="4821" y="2566"/>
                    </a:cubicBezTo>
                    <a:cubicBezTo>
                      <a:pt x="4869" y="2586"/>
                      <a:pt x="4914" y="2594"/>
                      <a:pt x="4955" y="2594"/>
                    </a:cubicBezTo>
                    <a:cubicBezTo>
                      <a:pt x="5285" y="2594"/>
                      <a:pt x="5389" y="2025"/>
                      <a:pt x="5014" y="1870"/>
                    </a:cubicBezTo>
                    <a:lnTo>
                      <a:pt x="570" y="29"/>
                    </a:lnTo>
                    <a:cubicBezTo>
                      <a:pt x="522" y="10"/>
                      <a:pt x="477" y="1"/>
                      <a:pt x="4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61"/>
              <p:cNvSpPr/>
              <p:nvPr/>
            </p:nvSpPr>
            <p:spPr>
              <a:xfrm>
                <a:off x="6471725" y="2141975"/>
                <a:ext cx="13470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2595" extrusionOk="0">
                    <a:moveTo>
                      <a:pt x="433" y="0"/>
                    </a:moveTo>
                    <a:cubicBezTo>
                      <a:pt x="104" y="0"/>
                      <a:pt x="0" y="569"/>
                      <a:pt x="375" y="724"/>
                    </a:cubicBezTo>
                    <a:lnTo>
                      <a:pt x="4820" y="2566"/>
                    </a:lnTo>
                    <a:cubicBezTo>
                      <a:pt x="4867" y="2586"/>
                      <a:pt x="4912" y="2594"/>
                      <a:pt x="4953" y="2594"/>
                    </a:cubicBezTo>
                    <a:cubicBezTo>
                      <a:pt x="5282" y="2594"/>
                      <a:pt x="5387" y="2025"/>
                      <a:pt x="5011" y="1870"/>
                    </a:cubicBezTo>
                    <a:lnTo>
                      <a:pt x="5011" y="1868"/>
                    </a:lnTo>
                    <a:lnTo>
                      <a:pt x="568" y="29"/>
                    </a:lnTo>
                    <a:cubicBezTo>
                      <a:pt x="520" y="9"/>
                      <a:pt x="475" y="0"/>
                      <a:pt x="4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61"/>
              <p:cNvSpPr/>
              <p:nvPr/>
            </p:nvSpPr>
            <p:spPr>
              <a:xfrm>
                <a:off x="6471725" y="1914200"/>
                <a:ext cx="134700" cy="6482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2593" extrusionOk="0">
                    <a:moveTo>
                      <a:pt x="4953" y="0"/>
                    </a:moveTo>
                    <a:cubicBezTo>
                      <a:pt x="4912" y="0"/>
                      <a:pt x="4867" y="9"/>
                      <a:pt x="4820" y="29"/>
                    </a:cubicBezTo>
                    <a:lnTo>
                      <a:pt x="375" y="1869"/>
                    </a:lnTo>
                    <a:cubicBezTo>
                      <a:pt x="0" y="2024"/>
                      <a:pt x="104" y="2593"/>
                      <a:pt x="433" y="2593"/>
                    </a:cubicBezTo>
                    <a:cubicBezTo>
                      <a:pt x="475" y="2593"/>
                      <a:pt x="520" y="2584"/>
                      <a:pt x="568" y="2564"/>
                    </a:cubicBezTo>
                    <a:lnTo>
                      <a:pt x="5011" y="725"/>
                    </a:lnTo>
                    <a:cubicBezTo>
                      <a:pt x="5387" y="568"/>
                      <a:pt x="5283" y="0"/>
                      <a:pt x="49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61"/>
              <p:cNvSpPr/>
              <p:nvPr/>
            </p:nvSpPr>
            <p:spPr>
              <a:xfrm>
                <a:off x="5921800" y="2141950"/>
                <a:ext cx="134725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2595" extrusionOk="0">
                    <a:moveTo>
                      <a:pt x="4954" y="0"/>
                    </a:moveTo>
                    <a:cubicBezTo>
                      <a:pt x="4913" y="0"/>
                      <a:pt x="4868" y="9"/>
                      <a:pt x="4820" y="29"/>
                    </a:cubicBezTo>
                    <a:lnTo>
                      <a:pt x="377" y="1869"/>
                    </a:lnTo>
                    <a:cubicBezTo>
                      <a:pt x="1" y="2025"/>
                      <a:pt x="106" y="2594"/>
                      <a:pt x="435" y="2594"/>
                    </a:cubicBezTo>
                    <a:cubicBezTo>
                      <a:pt x="476" y="2594"/>
                      <a:pt x="521" y="2585"/>
                      <a:pt x="569" y="2565"/>
                    </a:cubicBezTo>
                    <a:lnTo>
                      <a:pt x="5013" y="725"/>
                    </a:lnTo>
                    <a:cubicBezTo>
                      <a:pt x="5388" y="570"/>
                      <a:pt x="5284" y="0"/>
                      <a:pt x="49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61"/>
              <p:cNvSpPr/>
              <p:nvPr/>
            </p:nvSpPr>
            <p:spPr>
              <a:xfrm>
                <a:off x="6122650" y="1948125"/>
                <a:ext cx="1468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452" extrusionOk="0">
                    <a:moveTo>
                      <a:pt x="293" y="1"/>
                    </a:moveTo>
                    <a:cubicBezTo>
                      <a:pt x="1" y="1"/>
                      <a:pt x="1" y="452"/>
                      <a:pt x="293" y="452"/>
                    </a:cubicBezTo>
                    <a:lnTo>
                      <a:pt x="5583" y="452"/>
                    </a:lnTo>
                    <a:cubicBezTo>
                      <a:pt x="5873" y="452"/>
                      <a:pt x="5873" y="1"/>
                      <a:pt x="55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61"/>
              <p:cNvSpPr/>
              <p:nvPr/>
            </p:nvSpPr>
            <p:spPr>
              <a:xfrm>
                <a:off x="6107650" y="1979700"/>
                <a:ext cx="14680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570" extrusionOk="0">
                    <a:moveTo>
                      <a:pt x="5583" y="0"/>
                    </a:moveTo>
                    <a:cubicBezTo>
                      <a:pt x="5582" y="0"/>
                      <a:pt x="5581" y="0"/>
                      <a:pt x="5580" y="0"/>
                    </a:cubicBezTo>
                    <a:cubicBezTo>
                      <a:pt x="4304" y="13"/>
                      <a:pt x="3030" y="118"/>
                      <a:pt x="1756" y="118"/>
                    </a:cubicBezTo>
                    <a:cubicBezTo>
                      <a:pt x="1268" y="118"/>
                      <a:pt x="779" y="103"/>
                      <a:pt x="290" y="61"/>
                    </a:cubicBezTo>
                    <a:cubicBezTo>
                      <a:pt x="282" y="60"/>
                      <a:pt x="275" y="60"/>
                      <a:pt x="267" y="60"/>
                    </a:cubicBezTo>
                    <a:cubicBezTo>
                      <a:pt x="0" y="60"/>
                      <a:pt x="10" y="488"/>
                      <a:pt x="290" y="512"/>
                    </a:cubicBezTo>
                    <a:cubicBezTo>
                      <a:pt x="779" y="554"/>
                      <a:pt x="1268" y="569"/>
                      <a:pt x="1756" y="569"/>
                    </a:cubicBezTo>
                    <a:cubicBezTo>
                      <a:pt x="3031" y="569"/>
                      <a:pt x="4305" y="464"/>
                      <a:pt x="5580" y="451"/>
                    </a:cubicBezTo>
                    <a:cubicBezTo>
                      <a:pt x="5871" y="449"/>
                      <a:pt x="5872" y="0"/>
                      <a:pt x="55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61"/>
              <p:cNvSpPr/>
              <p:nvPr/>
            </p:nvSpPr>
            <p:spPr>
              <a:xfrm>
                <a:off x="6091125" y="2021750"/>
                <a:ext cx="23245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575" extrusionOk="0">
                    <a:moveTo>
                      <a:pt x="266" y="1"/>
                    </a:moveTo>
                    <a:cubicBezTo>
                      <a:pt x="1" y="1"/>
                      <a:pt x="10" y="428"/>
                      <a:pt x="289" y="453"/>
                    </a:cubicBezTo>
                    <a:cubicBezTo>
                      <a:pt x="1299" y="544"/>
                      <a:pt x="2308" y="575"/>
                      <a:pt x="3318" y="575"/>
                    </a:cubicBezTo>
                    <a:cubicBezTo>
                      <a:pt x="5213" y="575"/>
                      <a:pt x="7110" y="467"/>
                      <a:pt x="9008" y="453"/>
                    </a:cubicBezTo>
                    <a:cubicBezTo>
                      <a:pt x="9297" y="450"/>
                      <a:pt x="9298" y="2"/>
                      <a:pt x="9009" y="2"/>
                    </a:cubicBezTo>
                    <a:cubicBezTo>
                      <a:pt x="9008" y="2"/>
                      <a:pt x="9008" y="2"/>
                      <a:pt x="9008" y="2"/>
                    </a:cubicBezTo>
                    <a:cubicBezTo>
                      <a:pt x="7110" y="16"/>
                      <a:pt x="5213" y="124"/>
                      <a:pt x="3318" y="124"/>
                    </a:cubicBezTo>
                    <a:cubicBezTo>
                      <a:pt x="2308" y="124"/>
                      <a:pt x="1299" y="93"/>
                      <a:pt x="289" y="2"/>
                    </a:cubicBezTo>
                    <a:cubicBezTo>
                      <a:pt x="281" y="1"/>
                      <a:pt x="273" y="1"/>
                      <a:pt x="2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61"/>
              <p:cNvSpPr/>
              <p:nvPr/>
            </p:nvSpPr>
            <p:spPr>
              <a:xfrm>
                <a:off x="6095600" y="2071400"/>
                <a:ext cx="14532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24" extrusionOk="0">
                    <a:moveTo>
                      <a:pt x="5524" y="1"/>
                    </a:moveTo>
                    <a:cubicBezTo>
                      <a:pt x="5524" y="1"/>
                      <a:pt x="5523" y="1"/>
                      <a:pt x="5522" y="1"/>
                    </a:cubicBezTo>
                    <a:cubicBezTo>
                      <a:pt x="4112" y="7"/>
                      <a:pt x="2703" y="73"/>
                      <a:pt x="1293" y="73"/>
                    </a:cubicBezTo>
                    <a:cubicBezTo>
                      <a:pt x="959" y="73"/>
                      <a:pt x="625" y="69"/>
                      <a:pt x="291" y="60"/>
                    </a:cubicBezTo>
                    <a:cubicBezTo>
                      <a:pt x="288" y="60"/>
                      <a:pt x="286" y="60"/>
                      <a:pt x="284" y="60"/>
                    </a:cubicBezTo>
                    <a:cubicBezTo>
                      <a:pt x="0" y="60"/>
                      <a:pt x="3" y="503"/>
                      <a:pt x="291" y="511"/>
                    </a:cubicBezTo>
                    <a:cubicBezTo>
                      <a:pt x="624" y="520"/>
                      <a:pt x="958" y="524"/>
                      <a:pt x="1292" y="524"/>
                    </a:cubicBezTo>
                    <a:cubicBezTo>
                      <a:pt x="2702" y="524"/>
                      <a:pt x="4111" y="458"/>
                      <a:pt x="5522" y="451"/>
                    </a:cubicBezTo>
                    <a:cubicBezTo>
                      <a:pt x="5811" y="449"/>
                      <a:pt x="5812" y="1"/>
                      <a:pt x="55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61"/>
              <p:cNvSpPr/>
              <p:nvPr/>
            </p:nvSpPr>
            <p:spPr>
              <a:xfrm>
                <a:off x="6107625" y="2114975"/>
                <a:ext cx="19340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569" extrusionOk="0">
                    <a:moveTo>
                      <a:pt x="288" y="1"/>
                    </a:moveTo>
                    <a:cubicBezTo>
                      <a:pt x="1" y="1"/>
                      <a:pt x="2" y="449"/>
                      <a:pt x="291" y="452"/>
                    </a:cubicBezTo>
                    <a:cubicBezTo>
                      <a:pt x="2016" y="464"/>
                      <a:pt x="3738" y="568"/>
                      <a:pt x="5461" y="568"/>
                    </a:cubicBezTo>
                    <a:cubicBezTo>
                      <a:pt x="6122" y="568"/>
                      <a:pt x="6784" y="553"/>
                      <a:pt x="7445" y="511"/>
                    </a:cubicBezTo>
                    <a:cubicBezTo>
                      <a:pt x="7729" y="493"/>
                      <a:pt x="7735" y="59"/>
                      <a:pt x="7462" y="59"/>
                    </a:cubicBezTo>
                    <a:cubicBezTo>
                      <a:pt x="7456" y="59"/>
                      <a:pt x="7451" y="59"/>
                      <a:pt x="7445" y="60"/>
                    </a:cubicBezTo>
                    <a:cubicBezTo>
                      <a:pt x="6783" y="102"/>
                      <a:pt x="6120" y="118"/>
                      <a:pt x="5458" y="118"/>
                    </a:cubicBezTo>
                    <a:cubicBezTo>
                      <a:pt x="3736" y="118"/>
                      <a:pt x="2015" y="13"/>
                      <a:pt x="291" y="1"/>
                    </a:cubicBezTo>
                    <a:cubicBezTo>
                      <a:pt x="290" y="1"/>
                      <a:pt x="289" y="1"/>
                      <a:pt x="2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61"/>
              <p:cNvSpPr/>
              <p:nvPr/>
            </p:nvSpPr>
            <p:spPr>
              <a:xfrm>
                <a:off x="6133150" y="2158500"/>
                <a:ext cx="167825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600" extrusionOk="0">
                    <a:moveTo>
                      <a:pt x="6451" y="1"/>
                    </a:moveTo>
                    <a:cubicBezTo>
                      <a:pt x="6443" y="1"/>
                      <a:pt x="6434" y="1"/>
                      <a:pt x="6424" y="2"/>
                    </a:cubicBezTo>
                    <a:cubicBezTo>
                      <a:pt x="5328" y="120"/>
                      <a:pt x="4231" y="148"/>
                      <a:pt x="3132" y="148"/>
                    </a:cubicBezTo>
                    <a:cubicBezTo>
                      <a:pt x="2186" y="148"/>
                      <a:pt x="1239" y="127"/>
                      <a:pt x="292" y="123"/>
                    </a:cubicBezTo>
                    <a:cubicBezTo>
                      <a:pt x="292" y="123"/>
                      <a:pt x="291" y="123"/>
                      <a:pt x="291" y="123"/>
                    </a:cubicBezTo>
                    <a:cubicBezTo>
                      <a:pt x="1" y="123"/>
                      <a:pt x="2" y="573"/>
                      <a:pt x="292" y="575"/>
                    </a:cubicBezTo>
                    <a:cubicBezTo>
                      <a:pt x="1239" y="578"/>
                      <a:pt x="2186" y="600"/>
                      <a:pt x="3132" y="600"/>
                    </a:cubicBezTo>
                    <a:cubicBezTo>
                      <a:pt x="4231" y="600"/>
                      <a:pt x="5328" y="571"/>
                      <a:pt x="6424" y="454"/>
                    </a:cubicBezTo>
                    <a:cubicBezTo>
                      <a:pt x="6701" y="424"/>
                      <a:pt x="6713" y="1"/>
                      <a:pt x="645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3" name="Google Shape;1933;p61"/>
            <p:cNvGrpSpPr/>
            <p:nvPr/>
          </p:nvGrpSpPr>
          <p:grpSpPr>
            <a:xfrm>
              <a:off x="5049616" y="2969684"/>
              <a:ext cx="664134" cy="811457"/>
              <a:chOff x="5085675" y="3418850"/>
              <a:chExt cx="654900" cy="800175"/>
            </a:xfrm>
            <a:grpFill/>
          </p:grpSpPr>
          <p:sp>
            <p:nvSpPr>
              <p:cNvPr id="1934" name="Google Shape;1934;p61"/>
              <p:cNvSpPr/>
              <p:nvPr/>
            </p:nvSpPr>
            <p:spPr>
              <a:xfrm>
                <a:off x="5085675" y="3418850"/>
                <a:ext cx="654900" cy="800175"/>
              </a:xfrm>
              <a:custGeom>
                <a:avLst/>
                <a:gdLst/>
                <a:ahLst/>
                <a:cxnLst/>
                <a:rect l="l" t="t" r="r" b="b"/>
                <a:pathLst>
                  <a:path w="26196" h="32007" extrusionOk="0">
                    <a:moveTo>
                      <a:pt x="22905" y="2559"/>
                    </a:moveTo>
                    <a:cubicBezTo>
                      <a:pt x="21582" y="4986"/>
                      <a:pt x="20445" y="7657"/>
                      <a:pt x="20111" y="10287"/>
                    </a:cubicBezTo>
                    <a:cubicBezTo>
                      <a:pt x="19960" y="11478"/>
                      <a:pt x="19976" y="12825"/>
                      <a:pt x="21053" y="13581"/>
                    </a:cubicBezTo>
                    <a:cubicBezTo>
                      <a:pt x="21436" y="13849"/>
                      <a:pt x="21887" y="13954"/>
                      <a:pt x="22366" y="13954"/>
                    </a:cubicBezTo>
                    <a:cubicBezTo>
                      <a:pt x="23156" y="13954"/>
                      <a:pt x="24022" y="13668"/>
                      <a:pt x="24780" y="13354"/>
                    </a:cubicBezTo>
                    <a:lnTo>
                      <a:pt x="24780" y="13354"/>
                    </a:lnTo>
                    <a:cubicBezTo>
                      <a:pt x="22472" y="16945"/>
                      <a:pt x="19756" y="20202"/>
                      <a:pt x="16851" y="23335"/>
                    </a:cubicBezTo>
                    <a:cubicBezTo>
                      <a:pt x="14228" y="26165"/>
                      <a:pt x="11555" y="29598"/>
                      <a:pt x="7816" y="30950"/>
                    </a:cubicBezTo>
                    <a:cubicBezTo>
                      <a:pt x="7301" y="31137"/>
                      <a:pt x="6766" y="31225"/>
                      <a:pt x="6240" y="31225"/>
                    </a:cubicBezTo>
                    <a:cubicBezTo>
                      <a:pt x="4074" y="31225"/>
                      <a:pt x="2045" y="29727"/>
                      <a:pt x="2023" y="27393"/>
                    </a:cubicBezTo>
                    <a:cubicBezTo>
                      <a:pt x="2002" y="25272"/>
                      <a:pt x="3295" y="23184"/>
                      <a:pt x="4408" y="21473"/>
                    </a:cubicBezTo>
                    <a:cubicBezTo>
                      <a:pt x="7503" y="16713"/>
                      <a:pt x="11759" y="12662"/>
                      <a:pt x="15878" y="8802"/>
                    </a:cubicBezTo>
                    <a:cubicBezTo>
                      <a:pt x="18150" y="6675"/>
                      <a:pt x="20623" y="4699"/>
                      <a:pt x="22905" y="2559"/>
                    </a:cubicBezTo>
                    <a:close/>
                    <a:moveTo>
                      <a:pt x="24587" y="1"/>
                    </a:moveTo>
                    <a:cubicBezTo>
                      <a:pt x="24505" y="1"/>
                      <a:pt x="24420" y="33"/>
                      <a:pt x="24346" y="112"/>
                    </a:cubicBezTo>
                    <a:lnTo>
                      <a:pt x="24348" y="112"/>
                    </a:lnTo>
                    <a:cubicBezTo>
                      <a:pt x="21420" y="3215"/>
                      <a:pt x="17950" y="5863"/>
                      <a:pt x="14845" y="8786"/>
                    </a:cubicBezTo>
                    <a:cubicBezTo>
                      <a:pt x="10638" y="12745"/>
                      <a:pt x="6351" y="16939"/>
                      <a:pt x="3295" y="21882"/>
                    </a:cubicBezTo>
                    <a:cubicBezTo>
                      <a:pt x="1342" y="25043"/>
                      <a:pt x="1" y="29198"/>
                      <a:pt x="3873" y="31420"/>
                    </a:cubicBezTo>
                    <a:cubicBezTo>
                      <a:pt x="4591" y="31832"/>
                      <a:pt x="5336" y="32006"/>
                      <a:pt x="6085" y="32006"/>
                    </a:cubicBezTo>
                    <a:cubicBezTo>
                      <a:pt x="8491" y="32006"/>
                      <a:pt x="10933" y="30209"/>
                      <a:pt x="12620" y="28740"/>
                    </a:cubicBezTo>
                    <a:cubicBezTo>
                      <a:pt x="15632" y="26115"/>
                      <a:pt x="18341" y="22906"/>
                      <a:pt x="20906" y="19855"/>
                    </a:cubicBezTo>
                    <a:cubicBezTo>
                      <a:pt x="22791" y="17610"/>
                      <a:pt x="24502" y="15226"/>
                      <a:pt x="26027" y="12724"/>
                    </a:cubicBezTo>
                    <a:cubicBezTo>
                      <a:pt x="26195" y="12449"/>
                      <a:pt x="25959" y="12195"/>
                      <a:pt x="25699" y="12195"/>
                    </a:cubicBezTo>
                    <a:cubicBezTo>
                      <a:pt x="25644" y="12195"/>
                      <a:pt x="25587" y="12207"/>
                      <a:pt x="25533" y="12232"/>
                    </a:cubicBezTo>
                    <a:cubicBezTo>
                      <a:pt x="24817" y="12562"/>
                      <a:pt x="23492" y="13218"/>
                      <a:pt x="22406" y="13218"/>
                    </a:cubicBezTo>
                    <a:cubicBezTo>
                      <a:pt x="21866" y="13218"/>
                      <a:pt x="21385" y="13055"/>
                      <a:pt x="21067" y="12610"/>
                    </a:cubicBezTo>
                    <a:cubicBezTo>
                      <a:pt x="20338" y="11588"/>
                      <a:pt x="20892" y="9793"/>
                      <a:pt x="21184" y="8721"/>
                    </a:cubicBezTo>
                    <a:cubicBezTo>
                      <a:pt x="21964" y="5859"/>
                      <a:pt x="23357" y="3067"/>
                      <a:pt x="24913" y="549"/>
                    </a:cubicBezTo>
                    <a:cubicBezTo>
                      <a:pt x="25028" y="364"/>
                      <a:pt x="24953" y="186"/>
                      <a:pt x="24816" y="90"/>
                    </a:cubicBezTo>
                    <a:lnTo>
                      <a:pt x="24816" y="90"/>
                    </a:lnTo>
                    <a:cubicBezTo>
                      <a:pt x="24751" y="35"/>
                      <a:pt x="24670" y="1"/>
                      <a:pt x="245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61"/>
              <p:cNvSpPr/>
              <p:nvPr/>
            </p:nvSpPr>
            <p:spPr>
              <a:xfrm>
                <a:off x="5172225" y="3978225"/>
                <a:ext cx="191750" cy="17022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6809" extrusionOk="0">
                    <a:moveTo>
                      <a:pt x="4121" y="709"/>
                    </a:moveTo>
                    <a:cubicBezTo>
                      <a:pt x="4592" y="709"/>
                      <a:pt x="5047" y="845"/>
                      <a:pt x="5412" y="1165"/>
                    </a:cubicBezTo>
                    <a:lnTo>
                      <a:pt x="5412" y="1165"/>
                    </a:lnTo>
                    <a:cubicBezTo>
                      <a:pt x="5416" y="1169"/>
                      <a:pt x="5420" y="1173"/>
                      <a:pt x="5425" y="1177"/>
                    </a:cubicBezTo>
                    <a:cubicBezTo>
                      <a:pt x="6583" y="2275"/>
                      <a:pt x="6850" y="3710"/>
                      <a:pt x="5752" y="4953"/>
                    </a:cubicBezTo>
                    <a:cubicBezTo>
                      <a:pt x="5189" y="5589"/>
                      <a:pt x="4296" y="6071"/>
                      <a:pt x="3430" y="6071"/>
                    </a:cubicBezTo>
                    <a:cubicBezTo>
                      <a:pt x="3046" y="6071"/>
                      <a:pt x="2668" y="5976"/>
                      <a:pt x="2327" y="5759"/>
                    </a:cubicBezTo>
                    <a:cubicBezTo>
                      <a:pt x="973" y="4898"/>
                      <a:pt x="928" y="2769"/>
                      <a:pt x="1929" y="1681"/>
                    </a:cubicBezTo>
                    <a:cubicBezTo>
                      <a:pt x="2449" y="1115"/>
                      <a:pt x="3308" y="709"/>
                      <a:pt x="4121" y="709"/>
                    </a:cubicBezTo>
                    <a:close/>
                    <a:moveTo>
                      <a:pt x="4143" y="0"/>
                    </a:moveTo>
                    <a:cubicBezTo>
                      <a:pt x="3207" y="0"/>
                      <a:pt x="2244" y="426"/>
                      <a:pt x="1537" y="1054"/>
                    </a:cubicBezTo>
                    <a:cubicBezTo>
                      <a:pt x="1" y="2417"/>
                      <a:pt x="284" y="4933"/>
                      <a:pt x="1767" y="6234"/>
                    </a:cubicBezTo>
                    <a:cubicBezTo>
                      <a:pt x="2230" y="6641"/>
                      <a:pt x="2778" y="6808"/>
                      <a:pt x="3342" y="6808"/>
                    </a:cubicBezTo>
                    <a:cubicBezTo>
                      <a:pt x="4364" y="6808"/>
                      <a:pt x="5437" y="6257"/>
                      <a:pt x="6144" y="5585"/>
                    </a:cubicBezTo>
                    <a:cubicBezTo>
                      <a:pt x="7670" y="4137"/>
                      <a:pt x="7393" y="2079"/>
                      <a:pt x="5969" y="700"/>
                    </a:cubicBezTo>
                    <a:lnTo>
                      <a:pt x="5969" y="700"/>
                    </a:lnTo>
                    <a:cubicBezTo>
                      <a:pt x="5959" y="689"/>
                      <a:pt x="5948" y="678"/>
                      <a:pt x="5936" y="667"/>
                    </a:cubicBezTo>
                    <a:lnTo>
                      <a:pt x="5936" y="667"/>
                    </a:lnTo>
                    <a:lnTo>
                      <a:pt x="5936" y="668"/>
                    </a:lnTo>
                    <a:lnTo>
                      <a:pt x="5936" y="668"/>
                    </a:lnTo>
                    <a:cubicBezTo>
                      <a:pt x="5935" y="667"/>
                      <a:pt x="5935" y="667"/>
                      <a:pt x="5935" y="667"/>
                    </a:cubicBezTo>
                    <a:cubicBezTo>
                      <a:pt x="5922" y="655"/>
                      <a:pt x="5910" y="644"/>
                      <a:pt x="5897" y="635"/>
                    </a:cubicBezTo>
                    <a:lnTo>
                      <a:pt x="5897" y="635"/>
                    </a:lnTo>
                    <a:cubicBezTo>
                      <a:pt x="5380" y="190"/>
                      <a:pt x="4768" y="0"/>
                      <a:pt x="41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61"/>
              <p:cNvSpPr/>
              <p:nvPr/>
            </p:nvSpPr>
            <p:spPr>
              <a:xfrm>
                <a:off x="5244375" y="3986175"/>
                <a:ext cx="10177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2979" extrusionOk="0">
                    <a:moveTo>
                      <a:pt x="320" y="0"/>
                    </a:moveTo>
                    <a:cubicBezTo>
                      <a:pt x="153" y="0"/>
                      <a:pt x="1" y="226"/>
                      <a:pt x="151" y="390"/>
                    </a:cubicBezTo>
                    <a:cubicBezTo>
                      <a:pt x="1137" y="1470"/>
                      <a:pt x="2338" y="2269"/>
                      <a:pt x="3624" y="2950"/>
                    </a:cubicBezTo>
                    <a:cubicBezTo>
                      <a:pt x="3661" y="2970"/>
                      <a:pt x="3698" y="2979"/>
                      <a:pt x="3733" y="2979"/>
                    </a:cubicBezTo>
                    <a:cubicBezTo>
                      <a:pt x="3937" y="2979"/>
                      <a:pt x="4071" y="2677"/>
                      <a:pt x="3851" y="2561"/>
                    </a:cubicBezTo>
                    <a:cubicBezTo>
                      <a:pt x="2599" y="1897"/>
                      <a:pt x="1431" y="1123"/>
                      <a:pt x="470" y="71"/>
                    </a:cubicBezTo>
                    <a:cubicBezTo>
                      <a:pt x="424" y="21"/>
                      <a:pt x="371" y="0"/>
                      <a:pt x="3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61"/>
              <p:cNvSpPr/>
              <p:nvPr/>
            </p:nvSpPr>
            <p:spPr>
              <a:xfrm>
                <a:off x="5215825" y="4005700"/>
                <a:ext cx="122550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642" extrusionOk="0">
                    <a:moveTo>
                      <a:pt x="320" y="1"/>
                    </a:moveTo>
                    <a:cubicBezTo>
                      <a:pt x="152" y="1"/>
                      <a:pt x="0" y="227"/>
                      <a:pt x="151" y="391"/>
                    </a:cubicBezTo>
                    <a:cubicBezTo>
                      <a:pt x="1374" y="1722"/>
                      <a:pt x="3121" y="2340"/>
                      <a:pt x="4419" y="3578"/>
                    </a:cubicBezTo>
                    <a:cubicBezTo>
                      <a:pt x="4466" y="3622"/>
                      <a:pt x="4519" y="3641"/>
                      <a:pt x="4569" y="3641"/>
                    </a:cubicBezTo>
                    <a:cubicBezTo>
                      <a:pt x="4746" y="3641"/>
                      <a:pt x="4902" y="3415"/>
                      <a:pt x="4738" y="3259"/>
                    </a:cubicBezTo>
                    <a:cubicBezTo>
                      <a:pt x="3440" y="2021"/>
                      <a:pt x="1690" y="1402"/>
                      <a:pt x="470" y="71"/>
                    </a:cubicBezTo>
                    <a:cubicBezTo>
                      <a:pt x="424" y="21"/>
                      <a:pt x="371" y="1"/>
                      <a:pt x="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61"/>
              <p:cNvSpPr/>
              <p:nvPr/>
            </p:nvSpPr>
            <p:spPr>
              <a:xfrm>
                <a:off x="5195075" y="4032650"/>
                <a:ext cx="12237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3349" extrusionOk="0">
                    <a:moveTo>
                      <a:pt x="311" y="1"/>
                    </a:moveTo>
                    <a:cubicBezTo>
                      <a:pt x="149" y="1"/>
                      <a:pt x="0" y="227"/>
                      <a:pt x="139" y="397"/>
                    </a:cubicBezTo>
                    <a:cubicBezTo>
                      <a:pt x="1267" y="1772"/>
                      <a:pt x="2945" y="2453"/>
                      <a:pt x="4453" y="3317"/>
                    </a:cubicBezTo>
                    <a:cubicBezTo>
                      <a:pt x="4491" y="3339"/>
                      <a:pt x="4529" y="3348"/>
                      <a:pt x="4565" y="3348"/>
                    </a:cubicBezTo>
                    <a:cubicBezTo>
                      <a:pt x="4764" y="3348"/>
                      <a:pt x="4895" y="3050"/>
                      <a:pt x="4681" y="2928"/>
                    </a:cubicBezTo>
                    <a:cubicBezTo>
                      <a:pt x="3207" y="2083"/>
                      <a:pt x="1561" y="1423"/>
                      <a:pt x="458" y="77"/>
                    </a:cubicBezTo>
                    <a:cubicBezTo>
                      <a:pt x="414" y="23"/>
                      <a:pt x="362" y="1"/>
                      <a:pt x="3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61"/>
              <p:cNvSpPr/>
              <p:nvPr/>
            </p:nvSpPr>
            <p:spPr>
              <a:xfrm>
                <a:off x="5190075" y="4074800"/>
                <a:ext cx="927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2385" extrusionOk="0">
                    <a:moveTo>
                      <a:pt x="315" y="1"/>
                    </a:moveTo>
                    <a:cubicBezTo>
                      <a:pt x="125" y="1"/>
                      <a:pt x="1" y="296"/>
                      <a:pt x="204" y="429"/>
                    </a:cubicBezTo>
                    <a:cubicBezTo>
                      <a:pt x="1218" y="1083"/>
                      <a:pt x="2232" y="1737"/>
                      <a:pt x="3270" y="2352"/>
                    </a:cubicBezTo>
                    <a:cubicBezTo>
                      <a:pt x="3309" y="2375"/>
                      <a:pt x="3348" y="2385"/>
                      <a:pt x="3384" y="2385"/>
                    </a:cubicBezTo>
                    <a:cubicBezTo>
                      <a:pt x="3580" y="2385"/>
                      <a:pt x="3709" y="2088"/>
                      <a:pt x="3497" y="1962"/>
                    </a:cubicBezTo>
                    <a:cubicBezTo>
                      <a:pt x="2459" y="1347"/>
                      <a:pt x="1445" y="694"/>
                      <a:pt x="431" y="38"/>
                    </a:cubicBezTo>
                    <a:cubicBezTo>
                      <a:pt x="391" y="12"/>
                      <a:pt x="352" y="1"/>
                      <a:pt x="3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61"/>
              <p:cNvSpPr/>
              <p:nvPr/>
            </p:nvSpPr>
            <p:spPr>
              <a:xfrm>
                <a:off x="5352625" y="3667875"/>
                <a:ext cx="197300" cy="231800"/>
              </a:xfrm>
              <a:custGeom>
                <a:avLst/>
                <a:gdLst/>
                <a:ahLst/>
                <a:cxnLst/>
                <a:rect l="l" t="t" r="r" b="b"/>
                <a:pathLst>
                  <a:path w="7892" h="9272" extrusionOk="0">
                    <a:moveTo>
                      <a:pt x="7577" y="0"/>
                    </a:moveTo>
                    <a:cubicBezTo>
                      <a:pt x="7508" y="0"/>
                      <a:pt x="7439" y="31"/>
                      <a:pt x="7390" y="104"/>
                    </a:cubicBezTo>
                    <a:lnTo>
                      <a:pt x="7389" y="104"/>
                    </a:lnTo>
                    <a:cubicBezTo>
                      <a:pt x="6271" y="1809"/>
                      <a:pt x="5033" y="3432"/>
                      <a:pt x="3686" y="4961"/>
                    </a:cubicBezTo>
                    <a:cubicBezTo>
                      <a:pt x="2504" y="6302"/>
                      <a:pt x="1126" y="7456"/>
                      <a:pt x="115" y="8942"/>
                    </a:cubicBezTo>
                    <a:cubicBezTo>
                      <a:pt x="1" y="9110"/>
                      <a:pt x="157" y="9271"/>
                      <a:pt x="317" y="9271"/>
                    </a:cubicBezTo>
                    <a:cubicBezTo>
                      <a:pt x="386" y="9271"/>
                      <a:pt x="455" y="9241"/>
                      <a:pt x="504" y="9169"/>
                    </a:cubicBezTo>
                    <a:cubicBezTo>
                      <a:pt x="1601" y="7560"/>
                      <a:pt x="3126" y="6278"/>
                      <a:pt x="4410" y="4821"/>
                    </a:cubicBezTo>
                    <a:cubicBezTo>
                      <a:pt x="5646" y="3415"/>
                      <a:pt x="6753" y="1895"/>
                      <a:pt x="7780" y="331"/>
                    </a:cubicBezTo>
                    <a:cubicBezTo>
                      <a:pt x="7892" y="161"/>
                      <a:pt x="7736" y="0"/>
                      <a:pt x="75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61"/>
              <p:cNvSpPr/>
              <p:nvPr/>
            </p:nvSpPr>
            <p:spPr>
              <a:xfrm>
                <a:off x="5387575" y="3774250"/>
                <a:ext cx="153350" cy="178575"/>
              </a:xfrm>
              <a:custGeom>
                <a:avLst/>
                <a:gdLst/>
                <a:ahLst/>
                <a:cxnLst/>
                <a:rect l="l" t="t" r="r" b="b"/>
                <a:pathLst>
                  <a:path w="6134" h="7143" extrusionOk="0">
                    <a:moveTo>
                      <a:pt x="5816" y="0"/>
                    </a:moveTo>
                    <a:cubicBezTo>
                      <a:pt x="5765" y="0"/>
                      <a:pt x="5712" y="21"/>
                      <a:pt x="5666" y="72"/>
                    </a:cubicBezTo>
                    <a:cubicBezTo>
                      <a:pt x="3723" y="2214"/>
                      <a:pt x="1919" y="4471"/>
                      <a:pt x="134" y="6745"/>
                    </a:cubicBezTo>
                    <a:cubicBezTo>
                      <a:pt x="1" y="6917"/>
                      <a:pt x="150" y="7142"/>
                      <a:pt x="308" y="7142"/>
                    </a:cubicBezTo>
                    <a:cubicBezTo>
                      <a:pt x="358" y="7142"/>
                      <a:pt x="410" y="7119"/>
                      <a:pt x="453" y="7064"/>
                    </a:cubicBezTo>
                    <a:cubicBezTo>
                      <a:pt x="2237" y="4790"/>
                      <a:pt x="4042" y="2533"/>
                      <a:pt x="5985" y="391"/>
                    </a:cubicBezTo>
                    <a:cubicBezTo>
                      <a:pt x="6134" y="226"/>
                      <a:pt x="5983" y="0"/>
                      <a:pt x="58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61"/>
              <p:cNvSpPr/>
              <p:nvPr/>
            </p:nvSpPr>
            <p:spPr>
              <a:xfrm>
                <a:off x="5415700" y="3804275"/>
                <a:ext cx="182300" cy="20510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8204" extrusionOk="0">
                    <a:moveTo>
                      <a:pt x="6974" y="1"/>
                    </a:moveTo>
                    <a:cubicBezTo>
                      <a:pt x="6923" y="1"/>
                      <a:pt x="6870" y="22"/>
                      <a:pt x="6825" y="73"/>
                    </a:cubicBezTo>
                    <a:cubicBezTo>
                      <a:pt x="4545" y="2639"/>
                      <a:pt x="2075" y="5042"/>
                      <a:pt x="116" y="7875"/>
                    </a:cubicBezTo>
                    <a:cubicBezTo>
                      <a:pt x="1" y="8044"/>
                      <a:pt x="157" y="8203"/>
                      <a:pt x="317" y="8203"/>
                    </a:cubicBezTo>
                    <a:cubicBezTo>
                      <a:pt x="386" y="8203"/>
                      <a:pt x="456" y="8174"/>
                      <a:pt x="505" y="8102"/>
                    </a:cubicBezTo>
                    <a:cubicBezTo>
                      <a:pt x="2442" y="5302"/>
                      <a:pt x="4889" y="2929"/>
                      <a:pt x="7144" y="392"/>
                    </a:cubicBezTo>
                    <a:cubicBezTo>
                      <a:pt x="7291" y="226"/>
                      <a:pt x="7140" y="1"/>
                      <a:pt x="69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3" name="Google Shape;1943;p61"/>
            <p:cNvSpPr/>
            <p:nvPr/>
          </p:nvSpPr>
          <p:spPr>
            <a:xfrm>
              <a:off x="4719494" y="319505"/>
              <a:ext cx="140250" cy="147602"/>
            </a:xfrm>
            <a:custGeom>
              <a:avLst/>
              <a:gdLst/>
              <a:ahLst/>
              <a:cxnLst/>
              <a:rect l="l" t="t" r="r" b="b"/>
              <a:pathLst>
                <a:path w="5532" h="5822" extrusionOk="0">
                  <a:moveTo>
                    <a:pt x="2790" y="1"/>
                  </a:moveTo>
                  <a:lnTo>
                    <a:pt x="2128" y="2226"/>
                  </a:lnTo>
                  <a:lnTo>
                    <a:pt x="2128" y="2226"/>
                  </a:lnTo>
                  <a:cubicBezTo>
                    <a:pt x="957" y="2238"/>
                    <a:pt x="1" y="2262"/>
                    <a:pt x="1" y="2262"/>
                  </a:cubicBezTo>
                  <a:cubicBezTo>
                    <a:pt x="570" y="2755"/>
                    <a:pt x="1139" y="3204"/>
                    <a:pt x="1708" y="3637"/>
                  </a:cubicBezTo>
                  <a:lnTo>
                    <a:pt x="1708" y="3637"/>
                  </a:lnTo>
                  <a:lnTo>
                    <a:pt x="1058" y="5822"/>
                  </a:lnTo>
                  <a:cubicBezTo>
                    <a:pt x="1489" y="5422"/>
                    <a:pt x="2101" y="4914"/>
                    <a:pt x="2735" y="4408"/>
                  </a:cubicBezTo>
                  <a:lnTo>
                    <a:pt x="2735" y="4408"/>
                  </a:lnTo>
                  <a:cubicBezTo>
                    <a:pt x="3267" y="4805"/>
                    <a:pt x="3798" y="5204"/>
                    <a:pt x="4329" y="5629"/>
                  </a:cubicBezTo>
                  <a:cubicBezTo>
                    <a:pt x="4186" y="5056"/>
                    <a:pt x="3992" y="4325"/>
                    <a:pt x="3789" y="3581"/>
                  </a:cubicBezTo>
                  <a:lnTo>
                    <a:pt x="3789" y="3581"/>
                  </a:lnTo>
                  <a:cubicBezTo>
                    <a:pt x="4744" y="2844"/>
                    <a:pt x="5532" y="2262"/>
                    <a:pt x="5532" y="2262"/>
                  </a:cubicBezTo>
                  <a:cubicBezTo>
                    <a:pt x="4975" y="2231"/>
                    <a:pt x="4204" y="2220"/>
                    <a:pt x="3414" y="2219"/>
                  </a:cubicBezTo>
                  <a:lnTo>
                    <a:pt x="3414" y="2219"/>
                  </a:lnTo>
                  <a:cubicBezTo>
                    <a:pt x="3074" y="994"/>
                    <a:pt x="2790" y="1"/>
                    <a:pt x="2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1"/>
            <p:cNvSpPr/>
            <p:nvPr/>
          </p:nvSpPr>
          <p:spPr>
            <a:xfrm>
              <a:off x="6854597" y="958708"/>
              <a:ext cx="139058" cy="139033"/>
            </a:xfrm>
            <a:custGeom>
              <a:avLst/>
              <a:gdLst/>
              <a:ahLst/>
              <a:cxnLst/>
              <a:rect l="l" t="t" r="r" b="b"/>
              <a:pathLst>
                <a:path w="5485" h="5484" extrusionOk="0">
                  <a:moveTo>
                    <a:pt x="723" y="5483"/>
                  </a:moveTo>
                  <a:cubicBezTo>
                    <a:pt x="722" y="5483"/>
                    <a:pt x="722" y="5483"/>
                    <a:pt x="721" y="5484"/>
                  </a:cubicBezTo>
                  <a:lnTo>
                    <a:pt x="722" y="5484"/>
                  </a:lnTo>
                  <a:cubicBezTo>
                    <a:pt x="723" y="5483"/>
                    <a:pt x="723" y="5483"/>
                    <a:pt x="723" y="5483"/>
                  </a:cubicBezTo>
                  <a:close/>
                  <a:moveTo>
                    <a:pt x="2791" y="1"/>
                  </a:moveTo>
                  <a:cubicBezTo>
                    <a:pt x="2791" y="1"/>
                    <a:pt x="2445" y="1108"/>
                    <a:pt x="1991" y="2387"/>
                  </a:cubicBezTo>
                  <a:lnTo>
                    <a:pt x="1991" y="2387"/>
                  </a:lnTo>
                  <a:cubicBezTo>
                    <a:pt x="1327" y="2400"/>
                    <a:pt x="660" y="2432"/>
                    <a:pt x="0" y="2502"/>
                  </a:cubicBezTo>
                  <a:cubicBezTo>
                    <a:pt x="539" y="2851"/>
                    <a:pt x="1063" y="3179"/>
                    <a:pt x="1582" y="3500"/>
                  </a:cubicBezTo>
                  <a:lnTo>
                    <a:pt x="1582" y="3500"/>
                  </a:lnTo>
                  <a:cubicBezTo>
                    <a:pt x="1294" y="4253"/>
                    <a:pt x="992" y="4975"/>
                    <a:pt x="723" y="5483"/>
                  </a:cubicBezTo>
                  <a:lnTo>
                    <a:pt x="723" y="5483"/>
                  </a:lnTo>
                  <a:cubicBezTo>
                    <a:pt x="1453" y="5053"/>
                    <a:pt x="2126" y="4670"/>
                    <a:pt x="2805" y="4253"/>
                  </a:cubicBezTo>
                  <a:lnTo>
                    <a:pt x="2805" y="4253"/>
                  </a:lnTo>
                  <a:cubicBezTo>
                    <a:pt x="3447" y="4649"/>
                    <a:pt x="4093" y="5050"/>
                    <a:pt x="4764" y="5484"/>
                  </a:cubicBezTo>
                  <a:cubicBezTo>
                    <a:pt x="4583" y="4791"/>
                    <a:pt x="4351" y="4108"/>
                    <a:pt x="4095" y="3421"/>
                  </a:cubicBezTo>
                  <a:lnTo>
                    <a:pt x="4095" y="3421"/>
                  </a:lnTo>
                  <a:cubicBezTo>
                    <a:pt x="4535" y="3120"/>
                    <a:pt x="4993" y="2788"/>
                    <a:pt x="5484" y="2407"/>
                  </a:cubicBezTo>
                  <a:cubicBezTo>
                    <a:pt x="4905" y="2407"/>
                    <a:pt x="4307" y="2395"/>
                    <a:pt x="3698" y="2388"/>
                  </a:cubicBezTo>
                  <a:lnTo>
                    <a:pt x="3698" y="2388"/>
                  </a:lnTo>
                  <a:cubicBezTo>
                    <a:pt x="3394" y="1612"/>
                    <a:pt x="3078" y="822"/>
                    <a:pt x="27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1"/>
            <p:cNvSpPr/>
            <p:nvPr/>
          </p:nvSpPr>
          <p:spPr>
            <a:xfrm>
              <a:off x="5668863" y="3890796"/>
              <a:ext cx="136599" cy="126864"/>
            </a:xfrm>
            <a:custGeom>
              <a:avLst/>
              <a:gdLst/>
              <a:ahLst/>
              <a:cxnLst/>
              <a:rect l="l" t="t" r="r" b="b"/>
              <a:pathLst>
                <a:path w="5388" h="5004" extrusionOk="0">
                  <a:moveTo>
                    <a:pt x="2503" y="0"/>
                  </a:moveTo>
                  <a:cubicBezTo>
                    <a:pt x="2287" y="576"/>
                    <a:pt x="2071" y="1205"/>
                    <a:pt x="1856" y="1847"/>
                  </a:cubicBezTo>
                  <a:lnTo>
                    <a:pt x="1856" y="1847"/>
                  </a:lnTo>
                  <a:cubicBezTo>
                    <a:pt x="1247" y="1872"/>
                    <a:pt x="629" y="1913"/>
                    <a:pt x="1" y="1973"/>
                  </a:cubicBezTo>
                  <a:cubicBezTo>
                    <a:pt x="472" y="2297"/>
                    <a:pt x="959" y="2669"/>
                    <a:pt x="1454" y="3049"/>
                  </a:cubicBezTo>
                  <a:lnTo>
                    <a:pt x="1454" y="3049"/>
                  </a:lnTo>
                  <a:cubicBezTo>
                    <a:pt x="1227" y="3729"/>
                    <a:pt x="999" y="4396"/>
                    <a:pt x="771" y="5003"/>
                  </a:cubicBezTo>
                  <a:cubicBezTo>
                    <a:pt x="1359" y="4672"/>
                    <a:pt x="2003" y="4320"/>
                    <a:pt x="2638" y="3942"/>
                  </a:cubicBezTo>
                  <a:lnTo>
                    <a:pt x="2638" y="3942"/>
                  </a:lnTo>
                  <a:cubicBezTo>
                    <a:pt x="3186" y="4341"/>
                    <a:pt x="3738" y="4712"/>
                    <a:pt x="4283" y="5003"/>
                  </a:cubicBezTo>
                  <a:cubicBezTo>
                    <a:pt x="4213" y="4479"/>
                    <a:pt x="4048" y="3841"/>
                    <a:pt x="3834" y="3181"/>
                  </a:cubicBezTo>
                  <a:lnTo>
                    <a:pt x="3834" y="3181"/>
                  </a:lnTo>
                  <a:cubicBezTo>
                    <a:pt x="4419" y="2776"/>
                    <a:pt x="4957" y="2343"/>
                    <a:pt x="5388" y="1877"/>
                  </a:cubicBezTo>
                  <a:cubicBezTo>
                    <a:pt x="4713" y="1839"/>
                    <a:pt x="4030" y="1818"/>
                    <a:pt x="3337" y="1818"/>
                  </a:cubicBezTo>
                  <a:lnTo>
                    <a:pt x="3337" y="1818"/>
                  </a:lnTo>
                  <a:cubicBezTo>
                    <a:pt x="3060" y="1128"/>
                    <a:pt x="2764" y="485"/>
                    <a:pt x="25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1"/>
            <p:cNvSpPr/>
            <p:nvPr/>
          </p:nvSpPr>
          <p:spPr>
            <a:xfrm>
              <a:off x="438412" y="1203543"/>
              <a:ext cx="147552" cy="152445"/>
            </a:xfrm>
            <a:custGeom>
              <a:avLst/>
              <a:gdLst/>
              <a:ahLst/>
              <a:cxnLst/>
              <a:rect l="l" t="t" r="r" b="b"/>
              <a:pathLst>
                <a:path w="5820" h="6013" extrusionOk="0">
                  <a:moveTo>
                    <a:pt x="2982" y="0"/>
                  </a:moveTo>
                  <a:cubicBezTo>
                    <a:pt x="2766" y="759"/>
                    <a:pt x="2535" y="1518"/>
                    <a:pt x="2291" y="2272"/>
                  </a:cubicBezTo>
                  <a:lnTo>
                    <a:pt x="2291" y="2272"/>
                  </a:lnTo>
                  <a:cubicBezTo>
                    <a:pt x="2127" y="2268"/>
                    <a:pt x="1964" y="2267"/>
                    <a:pt x="1800" y="2267"/>
                  </a:cubicBezTo>
                  <a:cubicBezTo>
                    <a:pt x="1194" y="2267"/>
                    <a:pt x="593" y="2291"/>
                    <a:pt x="0" y="2356"/>
                  </a:cubicBezTo>
                  <a:cubicBezTo>
                    <a:pt x="485" y="2861"/>
                    <a:pt x="1088" y="3419"/>
                    <a:pt x="1718" y="3963"/>
                  </a:cubicBezTo>
                  <a:lnTo>
                    <a:pt x="1718" y="3963"/>
                  </a:lnTo>
                  <a:cubicBezTo>
                    <a:pt x="1477" y="4639"/>
                    <a:pt x="1226" y="5307"/>
                    <a:pt x="963" y="5964"/>
                  </a:cubicBezTo>
                  <a:cubicBezTo>
                    <a:pt x="1593" y="5599"/>
                    <a:pt x="2183" y="5217"/>
                    <a:pt x="2749" y="4822"/>
                  </a:cubicBezTo>
                  <a:lnTo>
                    <a:pt x="2749" y="4822"/>
                  </a:lnTo>
                  <a:cubicBezTo>
                    <a:pt x="3318" y="5279"/>
                    <a:pt x="3867" y="5693"/>
                    <a:pt x="4329" y="6013"/>
                  </a:cubicBezTo>
                  <a:cubicBezTo>
                    <a:pt x="4262" y="5282"/>
                    <a:pt x="4139" y="4591"/>
                    <a:pt x="3986" y="3913"/>
                  </a:cubicBezTo>
                  <a:lnTo>
                    <a:pt x="3986" y="3913"/>
                  </a:lnTo>
                  <a:cubicBezTo>
                    <a:pt x="4605" y="3438"/>
                    <a:pt x="5209" y="2949"/>
                    <a:pt x="5820" y="2453"/>
                  </a:cubicBezTo>
                  <a:cubicBezTo>
                    <a:pt x="5082" y="2416"/>
                    <a:pt x="4332" y="2362"/>
                    <a:pt x="3582" y="2322"/>
                  </a:cubicBezTo>
                  <a:lnTo>
                    <a:pt x="3582" y="2322"/>
                  </a:lnTo>
                  <a:cubicBezTo>
                    <a:pt x="3379" y="1572"/>
                    <a:pt x="3167" y="811"/>
                    <a:pt x="29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1"/>
            <p:cNvSpPr/>
            <p:nvPr/>
          </p:nvSpPr>
          <p:spPr>
            <a:xfrm>
              <a:off x="633529" y="4218460"/>
              <a:ext cx="129298" cy="124430"/>
            </a:xfrm>
            <a:custGeom>
              <a:avLst/>
              <a:gdLst/>
              <a:ahLst/>
              <a:cxnLst/>
              <a:rect l="l" t="t" r="r" b="b"/>
              <a:pathLst>
                <a:path w="5100" h="4908" extrusionOk="0">
                  <a:moveTo>
                    <a:pt x="2308" y="1"/>
                  </a:moveTo>
                  <a:cubicBezTo>
                    <a:pt x="2308" y="1"/>
                    <a:pt x="2094" y="911"/>
                    <a:pt x="1822" y="2011"/>
                  </a:cubicBezTo>
                  <a:lnTo>
                    <a:pt x="1822" y="2011"/>
                  </a:lnTo>
                  <a:cubicBezTo>
                    <a:pt x="876" y="2038"/>
                    <a:pt x="75" y="2062"/>
                    <a:pt x="0" y="2070"/>
                  </a:cubicBezTo>
                  <a:cubicBezTo>
                    <a:pt x="419" y="2279"/>
                    <a:pt x="990" y="2614"/>
                    <a:pt x="1579" y="2976"/>
                  </a:cubicBezTo>
                  <a:lnTo>
                    <a:pt x="1579" y="2976"/>
                  </a:lnTo>
                  <a:cubicBezTo>
                    <a:pt x="1399" y="3680"/>
                    <a:pt x="1214" y="4379"/>
                    <a:pt x="1058" y="4907"/>
                  </a:cubicBezTo>
                  <a:cubicBezTo>
                    <a:pt x="1448" y="4550"/>
                    <a:pt x="2037" y="4093"/>
                    <a:pt x="2645" y="3645"/>
                  </a:cubicBezTo>
                  <a:lnTo>
                    <a:pt x="2645" y="3645"/>
                  </a:lnTo>
                  <a:cubicBezTo>
                    <a:pt x="3547" y="4223"/>
                    <a:pt x="4281" y="4716"/>
                    <a:pt x="4281" y="4716"/>
                  </a:cubicBezTo>
                  <a:lnTo>
                    <a:pt x="3558" y="2987"/>
                  </a:lnTo>
                  <a:lnTo>
                    <a:pt x="3558" y="2987"/>
                  </a:lnTo>
                  <a:cubicBezTo>
                    <a:pt x="4403" y="2389"/>
                    <a:pt x="5099" y="1925"/>
                    <a:pt x="5099" y="1925"/>
                  </a:cubicBezTo>
                  <a:lnTo>
                    <a:pt x="5099" y="1925"/>
                  </a:lnTo>
                  <a:cubicBezTo>
                    <a:pt x="5099" y="1925"/>
                    <a:pt x="4187" y="1948"/>
                    <a:pt x="3135" y="1976"/>
                  </a:cubicBezTo>
                  <a:lnTo>
                    <a:pt x="3135" y="1976"/>
                  </a:lnTo>
                  <a:lnTo>
                    <a:pt x="23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1"/>
            <p:cNvSpPr/>
            <p:nvPr/>
          </p:nvSpPr>
          <p:spPr>
            <a:xfrm>
              <a:off x="1851639" y="799541"/>
              <a:ext cx="74993" cy="84196"/>
            </a:xfrm>
            <a:custGeom>
              <a:avLst/>
              <a:gdLst/>
              <a:ahLst/>
              <a:cxnLst/>
              <a:rect l="l" t="t" r="r" b="b"/>
              <a:pathLst>
                <a:path w="2958" h="3321" extrusionOk="0">
                  <a:moveTo>
                    <a:pt x="1588" y="1"/>
                  </a:moveTo>
                  <a:cubicBezTo>
                    <a:pt x="1408" y="417"/>
                    <a:pt x="1246" y="832"/>
                    <a:pt x="1096" y="1242"/>
                  </a:cubicBezTo>
                  <a:lnTo>
                    <a:pt x="1096" y="1242"/>
                  </a:lnTo>
                  <a:cubicBezTo>
                    <a:pt x="745" y="1243"/>
                    <a:pt x="386" y="1251"/>
                    <a:pt x="0" y="1251"/>
                  </a:cubicBezTo>
                  <a:cubicBezTo>
                    <a:pt x="289" y="1506"/>
                    <a:pt x="563" y="1748"/>
                    <a:pt x="832" y="1987"/>
                  </a:cubicBezTo>
                  <a:lnTo>
                    <a:pt x="832" y="1987"/>
                  </a:lnTo>
                  <a:cubicBezTo>
                    <a:pt x="693" y="2391"/>
                    <a:pt x="562" y="2788"/>
                    <a:pt x="434" y="3176"/>
                  </a:cubicBezTo>
                  <a:cubicBezTo>
                    <a:pt x="814" y="2958"/>
                    <a:pt x="1147" y="2755"/>
                    <a:pt x="1460" y="2546"/>
                  </a:cubicBezTo>
                  <a:lnTo>
                    <a:pt x="1460" y="2546"/>
                  </a:lnTo>
                  <a:cubicBezTo>
                    <a:pt x="1743" y="2797"/>
                    <a:pt x="2030" y="3052"/>
                    <a:pt x="2333" y="3320"/>
                  </a:cubicBezTo>
                  <a:lnTo>
                    <a:pt x="2333" y="3319"/>
                  </a:lnTo>
                  <a:cubicBezTo>
                    <a:pt x="2296" y="2903"/>
                    <a:pt x="2215" y="2493"/>
                    <a:pt x="2114" y="2077"/>
                  </a:cubicBezTo>
                  <a:lnTo>
                    <a:pt x="2114" y="2077"/>
                  </a:lnTo>
                  <a:cubicBezTo>
                    <a:pt x="2390" y="1864"/>
                    <a:pt x="2665" y="1634"/>
                    <a:pt x="2958" y="1371"/>
                  </a:cubicBezTo>
                  <a:cubicBezTo>
                    <a:pt x="2586" y="1308"/>
                    <a:pt x="2239" y="1275"/>
                    <a:pt x="1901" y="1258"/>
                  </a:cubicBezTo>
                  <a:lnTo>
                    <a:pt x="1901" y="1258"/>
                  </a:lnTo>
                  <a:cubicBezTo>
                    <a:pt x="1793" y="856"/>
                    <a:pt x="1682" y="441"/>
                    <a:pt x="15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1"/>
            <p:cNvSpPr/>
            <p:nvPr/>
          </p:nvSpPr>
          <p:spPr>
            <a:xfrm>
              <a:off x="6934763" y="3293045"/>
              <a:ext cx="70150" cy="73826"/>
            </a:xfrm>
            <a:custGeom>
              <a:avLst/>
              <a:gdLst/>
              <a:ahLst/>
              <a:cxnLst/>
              <a:rect l="l" t="t" r="r" b="b"/>
              <a:pathLst>
                <a:path w="2767" h="2912" extrusionOk="0">
                  <a:moveTo>
                    <a:pt x="1372" y="1"/>
                  </a:moveTo>
                  <a:cubicBezTo>
                    <a:pt x="1372" y="1"/>
                    <a:pt x="1230" y="497"/>
                    <a:pt x="1059" y="1110"/>
                  </a:cubicBezTo>
                  <a:lnTo>
                    <a:pt x="1059" y="1110"/>
                  </a:lnTo>
                  <a:cubicBezTo>
                    <a:pt x="664" y="1110"/>
                    <a:pt x="279" y="1116"/>
                    <a:pt x="1" y="1131"/>
                  </a:cubicBezTo>
                  <a:cubicBezTo>
                    <a:pt x="1" y="1131"/>
                    <a:pt x="394" y="1422"/>
                    <a:pt x="872" y="1791"/>
                  </a:cubicBezTo>
                  <a:lnTo>
                    <a:pt x="872" y="1791"/>
                  </a:lnTo>
                  <a:cubicBezTo>
                    <a:pt x="771" y="2163"/>
                    <a:pt x="673" y="2528"/>
                    <a:pt x="602" y="2815"/>
                  </a:cubicBezTo>
                  <a:cubicBezTo>
                    <a:pt x="867" y="2602"/>
                    <a:pt x="1133" y="2403"/>
                    <a:pt x="1399" y="2204"/>
                  </a:cubicBezTo>
                  <a:lnTo>
                    <a:pt x="1399" y="2204"/>
                  </a:lnTo>
                  <a:cubicBezTo>
                    <a:pt x="1716" y="2457"/>
                    <a:pt x="2022" y="2711"/>
                    <a:pt x="2237" y="2911"/>
                  </a:cubicBezTo>
                  <a:lnTo>
                    <a:pt x="1912" y="1819"/>
                  </a:lnTo>
                  <a:lnTo>
                    <a:pt x="1912" y="1819"/>
                  </a:lnTo>
                  <a:cubicBezTo>
                    <a:pt x="2197" y="1602"/>
                    <a:pt x="2482" y="1378"/>
                    <a:pt x="2767" y="1131"/>
                  </a:cubicBezTo>
                  <a:cubicBezTo>
                    <a:pt x="2767" y="1131"/>
                    <a:pt x="2289" y="1119"/>
                    <a:pt x="1703" y="1113"/>
                  </a:cubicBezTo>
                  <a:lnTo>
                    <a:pt x="1703" y="1113"/>
                  </a:lnTo>
                  <a:lnTo>
                    <a:pt x="1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1"/>
            <p:cNvSpPr/>
            <p:nvPr/>
          </p:nvSpPr>
          <p:spPr>
            <a:xfrm>
              <a:off x="1677819" y="2508037"/>
              <a:ext cx="69567" cy="69517"/>
            </a:xfrm>
            <a:custGeom>
              <a:avLst/>
              <a:gdLst/>
              <a:ahLst/>
              <a:cxnLst/>
              <a:rect l="l" t="t" r="r" b="b"/>
              <a:pathLst>
                <a:path w="2744" h="2742" extrusionOk="0">
                  <a:moveTo>
                    <a:pt x="1349" y="0"/>
                  </a:moveTo>
                  <a:cubicBezTo>
                    <a:pt x="1205" y="411"/>
                    <a:pt x="1047" y="805"/>
                    <a:pt x="895" y="1193"/>
                  </a:cubicBezTo>
                  <a:lnTo>
                    <a:pt x="895" y="1193"/>
                  </a:lnTo>
                  <a:cubicBezTo>
                    <a:pt x="590" y="1197"/>
                    <a:pt x="291" y="1203"/>
                    <a:pt x="1" y="1203"/>
                  </a:cubicBezTo>
                  <a:cubicBezTo>
                    <a:pt x="246" y="1394"/>
                    <a:pt x="476" y="1560"/>
                    <a:pt x="696" y="1711"/>
                  </a:cubicBezTo>
                  <a:lnTo>
                    <a:pt x="696" y="1711"/>
                  </a:lnTo>
                  <a:cubicBezTo>
                    <a:pt x="568" y="2054"/>
                    <a:pt x="452" y="2396"/>
                    <a:pt x="362" y="2742"/>
                  </a:cubicBezTo>
                  <a:cubicBezTo>
                    <a:pt x="697" y="2525"/>
                    <a:pt x="1020" y="2324"/>
                    <a:pt x="1340" y="2126"/>
                  </a:cubicBezTo>
                  <a:lnTo>
                    <a:pt x="1340" y="2126"/>
                  </a:lnTo>
                  <a:cubicBezTo>
                    <a:pt x="1680" y="2335"/>
                    <a:pt x="2017" y="2527"/>
                    <a:pt x="2382" y="2742"/>
                  </a:cubicBezTo>
                  <a:lnTo>
                    <a:pt x="2383" y="2742"/>
                  </a:lnTo>
                  <a:cubicBezTo>
                    <a:pt x="2248" y="2488"/>
                    <a:pt x="2097" y="2126"/>
                    <a:pt x="1953" y="1749"/>
                  </a:cubicBezTo>
                  <a:lnTo>
                    <a:pt x="1953" y="1749"/>
                  </a:lnTo>
                  <a:cubicBezTo>
                    <a:pt x="2212" y="1588"/>
                    <a:pt x="2474" y="1425"/>
                    <a:pt x="2743" y="1251"/>
                  </a:cubicBezTo>
                  <a:cubicBezTo>
                    <a:pt x="2413" y="1216"/>
                    <a:pt x="2080" y="1200"/>
                    <a:pt x="1749" y="1193"/>
                  </a:cubicBezTo>
                  <a:lnTo>
                    <a:pt x="1749" y="1193"/>
                  </a:lnTo>
                  <a:cubicBezTo>
                    <a:pt x="1522" y="554"/>
                    <a:pt x="1349" y="0"/>
                    <a:pt x="13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1"/>
            <p:cNvSpPr/>
            <p:nvPr/>
          </p:nvSpPr>
          <p:spPr>
            <a:xfrm>
              <a:off x="3436835" y="287814"/>
              <a:ext cx="68300" cy="63407"/>
            </a:xfrm>
            <a:custGeom>
              <a:avLst/>
              <a:gdLst/>
              <a:ahLst/>
              <a:cxnLst/>
              <a:rect l="l" t="t" r="r" b="b"/>
              <a:pathLst>
                <a:path w="2694" h="2501" extrusionOk="0">
                  <a:moveTo>
                    <a:pt x="1443" y="0"/>
                  </a:moveTo>
                  <a:cubicBezTo>
                    <a:pt x="1313" y="242"/>
                    <a:pt x="1165" y="563"/>
                    <a:pt x="1026" y="908"/>
                  </a:cubicBezTo>
                  <a:lnTo>
                    <a:pt x="1026" y="908"/>
                  </a:lnTo>
                  <a:cubicBezTo>
                    <a:pt x="684" y="909"/>
                    <a:pt x="342" y="918"/>
                    <a:pt x="0" y="938"/>
                  </a:cubicBezTo>
                  <a:cubicBezTo>
                    <a:pt x="216" y="1172"/>
                    <a:pt x="485" y="1388"/>
                    <a:pt x="778" y="1590"/>
                  </a:cubicBezTo>
                  <a:lnTo>
                    <a:pt x="778" y="1590"/>
                  </a:lnTo>
                  <a:cubicBezTo>
                    <a:pt x="671" y="1920"/>
                    <a:pt x="588" y="2239"/>
                    <a:pt x="553" y="2501"/>
                  </a:cubicBezTo>
                  <a:cubicBezTo>
                    <a:pt x="826" y="2355"/>
                    <a:pt x="1102" y="2170"/>
                    <a:pt x="1376" y="1971"/>
                  </a:cubicBezTo>
                  <a:lnTo>
                    <a:pt x="1376" y="1971"/>
                  </a:lnTo>
                  <a:cubicBezTo>
                    <a:pt x="1694" y="2160"/>
                    <a:pt x="2016" y="2335"/>
                    <a:pt x="2310" y="2501"/>
                  </a:cubicBezTo>
                  <a:cubicBezTo>
                    <a:pt x="2196" y="2197"/>
                    <a:pt x="2082" y="1864"/>
                    <a:pt x="1968" y="1524"/>
                  </a:cubicBezTo>
                  <a:lnTo>
                    <a:pt x="1968" y="1524"/>
                  </a:lnTo>
                  <a:cubicBezTo>
                    <a:pt x="2215" y="1334"/>
                    <a:pt x="2459" y="1148"/>
                    <a:pt x="2694" y="986"/>
                  </a:cubicBezTo>
                  <a:cubicBezTo>
                    <a:pt x="2385" y="958"/>
                    <a:pt x="2076" y="937"/>
                    <a:pt x="1767" y="924"/>
                  </a:cubicBezTo>
                  <a:lnTo>
                    <a:pt x="1767" y="924"/>
                  </a:lnTo>
                  <a:cubicBezTo>
                    <a:pt x="1659" y="602"/>
                    <a:pt x="1551" y="288"/>
                    <a:pt x="1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1"/>
            <p:cNvSpPr/>
            <p:nvPr/>
          </p:nvSpPr>
          <p:spPr>
            <a:xfrm>
              <a:off x="5466673" y="1700464"/>
              <a:ext cx="73826" cy="76210"/>
            </a:xfrm>
            <a:custGeom>
              <a:avLst/>
              <a:gdLst/>
              <a:ahLst/>
              <a:cxnLst/>
              <a:rect l="l" t="t" r="r" b="b"/>
              <a:pathLst>
                <a:path w="2912" h="3006" extrusionOk="0">
                  <a:moveTo>
                    <a:pt x="1419" y="0"/>
                  </a:moveTo>
                  <a:cubicBezTo>
                    <a:pt x="1327" y="405"/>
                    <a:pt x="1220" y="786"/>
                    <a:pt x="1119" y="1160"/>
                  </a:cubicBezTo>
                  <a:lnTo>
                    <a:pt x="1119" y="1160"/>
                  </a:lnTo>
                  <a:cubicBezTo>
                    <a:pt x="744" y="1180"/>
                    <a:pt x="370" y="1207"/>
                    <a:pt x="1" y="1226"/>
                  </a:cubicBezTo>
                  <a:cubicBezTo>
                    <a:pt x="306" y="1474"/>
                    <a:pt x="608" y="1719"/>
                    <a:pt x="918" y="1957"/>
                  </a:cubicBezTo>
                  <a:lnTo>
                    <a:pt x="918" y="1957"/>
                  </a:lnTo>
                  <a:cubicBezTo>
                    <a:pt x="841" y="2295"/>
                    <a:pt x="779" y="2641"/>
                    <a:pt x="746" y="3006"/>
                  </a:cubicBezTo>
                  <a:cubicBezTo>
                    <a:pt x="977" y="2846"/>
                    <a:pt x="1251" y="2639"/>
                    <a:pt x="1536" y="2410"/>
                  </a:cubicBezTo>
                  <a:lnTo>
                    <a:pt x="1536" y="2410"/>
                  </a:lnTo>
                  <a:cubicBezTo>
                    <a:pt x="1819" y="2608"/>
                    <a:pt x="2114" y="2799"/>
                    <a:pt x="2430" y="2981"/>
                  </a:cubicBezTo>
                  <a:cubicBezTo>
                    <a:pt x="2298" y="2652"/>
                    <a:pt x="2172" y="2318"/>
                    <a:pt x="2052" y="1981"/>
                  </a:cubicBezTo>
                  <a:lnTo>
                    <a:pt x="2052" y="1981"/>
                  </a:lnTo>
                  <a:cubicBezTo>
                    <a:pt x="2367" y="1709"/>
                    <a:pt x="2669" y="1430"/>
                    <a:pt x="2911" y="1178"/>
                  </a:cubicBezTo>
                  <a:cubicBezTo>
                    <a:pt x="2615" y="1145"/>
                    <a:pt x="2313" y="1133"/>
                    <a:pt x="2010" y="1133"/>
                  </a:cubicBezTo>
                  <a:cubicBezTo>
                    <a:pt x="1929" y="1133"/>
                    <a:pt x="1847" y="1134"/>
                    <a:pt x="1765" y="1135"/>
                  </a:cubicBezTo>
                  <a:lnTo>
                    <a:pt x="1765" y="1135"/>
                  </a:lnTo>
                  <a:cubicBezTo>
                    <a:pt x="1643" y="759"/>
                    <a:pt x="1527" y="379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1"/>
            <p:cNvSpPr/>
            <p:nvPr/>
          </p:nvSpPr>
          <p:spPr>
            <a:xfrm>
              <a:off x="1988089" y="4408735"/>
              <a:ext cx="64649" cy="62240"/>
            </a:xfrm>
            <a:custGeom>
              <a:avLst/>
              <a:gdLst/>
              <a:ahLst/>
              <a:cxnLst/>
              <a:rect l="l" t="t" r="r" b="b"/>
              <a:pathLst>
                <a:path w="2550" h="2455" extrusionOk="0">
                  <a:moveTo>
                    <a:pt x="1396" y="1"/>
                  </a:moveTo>
                  <a:lnTo>
                    <a:pt x="982" y="989"/>
                  </a:lnTo>
                  <a:lnTo>
                    <a:pt x="982" y="989"/>
                  </a:lnTo>
                  <a:cubicBezTo>
                    <a:pt x="456" y="975"/>
                    <a:pt x="1" y="964"/>
                    <a:pt x="1" y="964"/>
                  </a:cubicBezTo>
                  <a:lnTo>
                    <a:pt x="1" y="964"/>
                  </a:lnTo>
                  <a:cubicBezTo>
                    <a:pt x="1" y="964"/>
                    <a:pt x="349" y="1195"/>
                    <a:pt x="771" y="1494"/>
                  </a:cubicBezTo>
                  <a:lnTo>
                    <a:pt x="771" y="1494"/>
                  </a:lnTo>
                  <a:lnTo>
                    <a:pt x="409" y="2358"/>
                  </a:lnTo>
                  <a:cubicBezTo>
                    <a:pt x="409" y="2358"/>
                    <a:pt x="776" y="2112"/>
                    <a:pt x="1228" y="1823"/>
                  </a:cubicBezTo>
                  <a:lnTo>
                    <a:pt x="1228" y="1823"/>
                  </a:lnTo>
                  <a:cubicBezTo>
                    <a:pt x="1532" y="2047"/>
                    <a:pt x="1826" y="2276"/>
                    <a:pt x="2021" y="2455"/>
                  </a:cubicBezTo>
                  <a:cubicBezTo>
                    <a:pt x="1944" y="2190"/>
                    <a:pt x="1851" y="1840"/>
                    <a:pt x="1761" y="1488"/>
                  </a:cubicBezTo>
                  <a:lnTo>
                    <a:pt x="1761" y="1488"/>
                  </a:lnTo>
                  <a:cubicBezTo>
                    <a:pt x="2055" y="1307"/>
                    <a:pt x="2341" y="1140"/>
                    <a:pt x="2550" y="1035"/>
                  </a:cubicBezTo>
                  <a:cubicBezTo>
                    <a:pt x="2512" y="1031"/>
                    <a:pt x="2112" y="1020"/>
                    <a:pt x="1640" y="1007"/>
                  </a:cubicBezTo>
                  <a:lnTo>
                    <a:pt x="1640" y="1007"/>
                  </a:lnTo>
                  <a:cubicBezTo>
                    <a:pt x="1503" y="456"/>
                    <a:pt x="1396" y="1"/>
                    <a:pt x="1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1"/>
            <p:cNvSpPr/>
            <p:nvPr/>
          </p:nvSpPr>
          <p:spPr>
            <a:xfrm>
              <a:off x="6831475" y="281146"/>
              <a:ext cx="185555" cy="371997"/>
            </a:xfrm>
            <a:custGeom>
              <a:avLst/>
              <a:gdLst/>
              <a:ahLst/>
              <a:cxnLst/>
              <a:rect l="l" t="t" r="r" b="b"/>
              <a:pathLst>
                <a:path w="7319" h="14673" extrusionOk="0">
                  <a:moveTo>
                    <a:pt x="3626" y="3640"/>
                  </a:moveTo>
                  <a:lnTo>
                    <a:pt x="3626" y="3640"/>
                  </a:lnTo>
                  <a:cubicBezTo>
                    <a:pt x="3989" y="5177"/>
                    <a:pt x="4724" y="6541"/>
                    <a:pt x="6172" y="7419"/>
                  </a:cubicBezTo>
                  <a:lnTo>
                    <a:pt x="6172" y="7419"/>
                  </a:lnTo>
                  <a:cubicBezTo>
                    <a:pt x="4515" y="8598"/>
                    <a:pt x="3945" y="10275"/>
                    <a:pt x="3589" y="12147"/>
                  </a:cubicBezTo>
                  <a:lnTo>
                    <a:pt x="3589" y="12147"/>
                  </a:lnTo>
                  <a:cubicBezTo>
                    <a:pt x="3215" y="10345"/>
                    <a:pt x="2598" y="8681"/>
                    <a:pt x="1074" y="7520"/>
                  </a:cubicBezTo>
                  <a:lnTo>
                    <a:pt x="1074" y="7520"/>
                  </a:lnTo>
                  <a:cubicBezTo>
                    <a:pt x="2465" y="6550"/>
                    <a:pt x="3228" y="5178"/>
                    <a:pt x="3626" y="3640"/>
                  </a:cubicBezTo>
                  <a:close/>
                  <a:moveTo>
                    <a:pt x="3660" y="1"/>
                  </a:moveTo>
                  <a:cubicBezTo>
                    <a:pt x="3650" y="1"/>
                    <a:pt x="3640" y="1"/>
                    <a:pt x="3631" y="2"/>
                  </a:cubicBezTo>
                  <a:lnTo>
                    <a:pt x="3631" y="2"/>
                  </a:lnTo>
                  <a:cubicBezTo>
                    <a:pt x="3457" y="10"/>
                    <a:pt x="3291" y="126"/>
                    <a:pt x="3293" y="350"/>
                  </a:cubicBezTo>
                  <a:cubicBezTo>
                    <a:pt x="3293" y="367"/>
                    <a:pt x="3294" y="385"/>
                    <a:pt x="3294" y="402"/>
                  </a:cubicBezTo>
                  <a:lnTo>
                    <a:pt x="3294" y="402"/>
                  </a:lnTo>
                  <a:cubicBezTo>
                    <a:pt x="3247" y="3074"/>
                    <a:pt x="2735" y="5758"/>
                    <a:pt x="241" y="7196"/>
                  </a:cubicBezTo>
                  <a:cubicBezTo>
                    <a:pt x="0" y="7333"/>
                    <a:pt x="13" y="7677"/>
                    <a:pt x="241" y="7818"/>
                  </a:cubicBezTo>
                  <a:cubicBezTo>
                    <a:pt x="2575" y="9269"/>
                    <a:pt x="2867" y="11924"/>
                    <a:pt x="3249" y="14413"/>
                  </a:cubicBezTo>
                  <a:cubicBezTo>
                    <a:pt x="3276" y="14587"/>
                    <a:pt x="3436" y="14673"/>
                    <a:pt x="3596" y="14673"/>
                  </a:cubicBezTo>
                  <a:cubicBezTo>
                    <a:pt x="3757" y="14673"/>
                    <a:pt x="3918" y="14586"/>
                    <a:pt x="3945" y="14413"/>
                  </a:cubicBezTo>
                  <a:cubicBezTo>
                    <a:pt x="4365" y="11786"/>
                    <a:pt x="4511" y="9164"/>
                    <a:pt x="7069" y="7704"/>
                  </a:cubicBezTo>
                  <a:cubicBezTo>
                    <a:pt x="7289" y="7577"/>
                    <a:pt x="7318" y="7197"/>
                    <a:pt x="7069" y="7080"/>
                  </a:cubicBezTo>
                  <a:cubicBezTo>
                    <a:pt x="4384" y="5818"/>
                    <a:pt x="4039" y="3017"/>
                    <a:pt x="4015" y="350"/>
                  </a:cubicBezTo>
                  <a:cubicBezTo>
                    <a:pt x="4019" y="117"/>
                    <a:pt x="3840" y="1"/>
                    <a:pt x="3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1"/>
            <p:cNvSpPr/>
            <p:nvPr/>
          </p:nvSpPr>
          <p:spPr>
            <a:xfrm>
              <a:off x="2163329" y="252675"/>
              <a:ext cx="185606" cy="372023"/>
            </a:xfrm>
            <a:custGeom>
              <a:avLst/>
              <a:gdLst/>
              <a:ahLst/>
              <a:cxnLst/>
              <a:rect l="l" t="t" r="r" b="b"/>
              <a:pathLst>
                <a:path w="7321" h="14674" extrusionOk="0">
                  <a:moveTo>
                    <a:pt x="3627" y="3636"/>
                  </a:moveTo>
                  <a:cubicBezTo>
                    <a:pt x="3990" y="5175"/>
                    <a:pt x="4725" y="6541"/>
                    <a:pt x="6174" y="7418"/>
                  </a:cubicBezTo>
                  <a:lnTo>
                    <a:pt x="6174" y="7418"/>
                  </a:lnTo>
                  <a:cubicBezTo>
                    <a:pt x="4516" y="8598"/>
                    <a:pt x="3946" y="10275"/>
                    <a:pt x="3590" y="12146"/>
                  </a:cubicBezTo>
                  <a:lnTo>
                    <a:pt x="3590" y="12146"/>
                  </a:lnTo>
                  <a:cubicBezTo>
                    <a:pt x="3216" y="10345"/>
                    <a:pt x="2599" y="8681"/>
                    <a:pt x="1075" y="7519"/>
                  </a:cubicBezTo>
                  <a:lnTo>
                    <a:pt x="1075" y="7519"/>
                  </a:lnTo>
                  <a:cubicBezTo>
                    <a:pt x="2466" y="6548"/>
                    <a:pt x="3229" y="5175"/>
                    <a:pt x="3627" y="3636"/>
                  </a:cubicBezTo>
                  <a:close/>
                  <a:moveTo>
                    <a:pt x="3652" y="0"/>
                  </a:moveTo>
                  <a:cubicBezTo>
                    <a:pt x="3487" y="0"/>
                    <a:pt x="3323" y="98"/>
                    <a:pt x="3297" y="292"/>
                  </a:cubicBezTo>
                  <a:lnTo>
                    <a:pt x="3297" y="292"/>
                  </a:lnTo>
                  <a:cubicBezTo>
                    <a:pt x="3295" y="310"/>
                    <a:pt x="3293" y="329"/>
                    <a:pt x="3293" y="349"/>
                  </a:cubicBezTo>
                  <a:lnTo>
                    <a:pt x="3294" y="349"/>
                  </a:lnTo>
                  <a:cubicBezTo>
                    <a:pt x="3294" y="367"/>
                    <a:pt x="3294" y="384"/>
                    <a:pt x="3294" y="401"/>
                  </a:cubicBezTo>
                  <a:lnTo>
                    <a:pt x="3294" y="401"/>
                  </a:lnTo>
                  <a:cubicBezTo>
                    <a:pt x="3249" y="3073"/>
                    <a:pt x="2736" y="5757"/>
                    <a:pt x="242" y="7195"/>
                  </a:cubicBezTo>
                  <a:cubicBezTo>
                    <a:pt x="1" y="7333"/>
                    <a:pt x="15" y="7677"/>
                    <a:pt x="242" y="7818"/>
                  </a:cubicBezTo>
                  <a:cubicBezTo>
                    <a:pt x="2576" y="9269"/>
                    <a:pt x="2868" y="11924"/>
                    <a:pt x="3250" y="14414"/>
                  </a:cubicBezTo>
                  <a:cubicBezTo>
                    <a:pt x="3277" y="14587"/>
                    <a:pt x="3437" y="14673"/>
                    <a:pt x="3597" y="14673"/>
                  </a:cubicBezTo>
                  <a:cubicBezTo>
                    <a:pt x="3758" y="14673"/>
                    <a:pt x="3918" y="14587"/>
                    <a:pt x="3946" y="14414"/>
                  </a:cubicBezTo>
                  <a:cubicBezTo>
                    <a:pt x="4365" y="11787"/>
                    <a:pt x="4511" y="9165"/>
                    <a:pt x="7070" y="7703"/>
                  </a:cubicBezTo>
                  <a:cubicBezTo>
                    <a:pt x="7290" y="7578"/>
                    <a:pt x="7320" y="7198"/>
                    <a:pt x="7070" y="7080"/>
                  </a:cubicBezTo>
                  <a:cubicBezTo>
                    <a:pt x="4385" y="5817"/>
                    <a:pt x="4041" y="3018"/>
                    <a:pt x="4016" y="349"/>
                  </a:cubicBezTo>
                  <a:cubicBezTo>
                    <a:pt x="4016" y="329"/>
                    <a:pt x="4014" y="309"/>
                    <a:pt x="4012" y="291"/>
                  </a:cubicBezTo>
                  <a:lnTo>
                    <a:pt x="4012" y="291"/>
                  </a:lnTo>
                  <a:cubicBezTo>
                    <a:pt x="3988" y="108"/>
                    <a:pt x="3841" y="11"/>
                    <a:pt x="3686" y="2"/>
                  </a:cubicBezTo>
                  <a:lnTo>
                    <a:pt x="3686" y="2"/>
                  </a:lnTo>
                  <a:cubicBezTo>
                    <a:pt x="3675" y="1"/>
                    <a:pt x="3664" y="0"/>
                    <a:pt x="36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6" name="Google Shape;1956;p61"/>
            <p:cNvGrpSpPr/>
            <p:nvPr/>
          </p:nvGrpSpPr>
          <p:grpSpPr>
            <a:xfrm>
              <a:off x="2180828" y="1054505"/>
              <a:ext cx="394510" cy="384344"/>
              <a:chOff x="2256775" y="1530300"/>
              <a:chExt cx="389025" cy="379000"/>
            </a:xfrm>
            <a:grpFill/>
          </p:grpSpPr>
          <p:sp>
            <p:nvSpPr>
              <p:cNvPr id="1957" name="Google Shape;1957;p61"/>
              <p:cNvSpPr/>
              <p:nvPr/>
            </p:nvSpPr>
            <p:spPr>
              <a:xfrm>
                <a:off x="2256775" y="1530300"/>
                <a:ext cx="389025" cy="379000"/>
              </a:xfrm>
              <a:custGeom>
                <a:avLst/>
                <a:gdLst/>
                <a:ahLst/>
                <a:cxnLst/>
                <a:rect l="l" t="t" r="r" b="b"/>
                <a:pathLst>
                  <a:path w="15561" h="15160" extrusionOk="0">
                    <a:moveTo>
                      <a:pt x="7374" y="723"/>
                    </a:moveTo>
                    <a:cubicBezTo>
                      <a:pt x="7413" y="723"/>
                      <a:pt x="7453" y="723"/>
                      <a:pt x="7493" y="724"/>
                    </a:cubicBezTo>
                    <a:lnTo>
                      <a:pt x="7493" y="724"/>
                    </a:lnTo>
                    <a:cubicBezTo>
                      <a:pt x="7498" y="724"/>
                      <a:pt x="7504" y="724"/>
                      <a:pt x="7510" y="724"/>
                    </a:cubicBezTo>
                    <a:cubicBezTo>
                      <a:pt x="7511" y="724"/>
                      <a:pt x="7513" y="724"/>
                      <a:pt x="7514" y="724"/>
                    </a:cubicBezTo>
                    <a:cubicBezTo>
                      <a:pt x="7516" y="724"/>
                      <a:pt x="7518" y="724"/>
                      <a:pt x="7521" y="724"/>
                    </a:cubicBezTo>
                    <a:cubicBezTo>
                      <a:pt x="7525" y="724"/>
                      <a:pt x="7530" y="724"/>
                      <a:pt x="7535" y="724"/>
                    </a:cubicBezTo>
                    <a:lnTo>
                      <a:pt x="7535" y="724"/>
                    </a:lnTo>
                    <a:cubicBezTo>
                      <a:pt x="7558" y="724"/>
                      <a:pt x="7582" y="724"/>
                      <a:pt x="7605" y="724"/>
                    </a:cubicBezTo>
                    <a:cubicBezTo>
                      <a:pt x="11633" y="724"/>
                      <a:pt x="14511" y="3433"/>
                      <a:pt x="14443" y="7529"/>
                    </a:cubicBezTo>
                    <a:cubicBezTo>
                      <a:pt x="14377" y="11488"/>
                      <a:pt x="11215" y="14423"/>
                      <a:pt x="7324" y="14423"/>
                    </a:cubicBezTo>
                    <a:cubicBezTo>
                      <a:pt x="7320" y="14423"/>
                      <a:pt x="7317" y="14423"/>
                      <a:pt x="7313" y="14423"/>
                    </a:cubicBezTo>
                    <a:cubicBezTo>
                      <a:pt x="3508" y="14418"/>
                      <a:pt x="979" y="11059"/>
                      <a:pt x="749" y="7506"/>
                    </a:cubicBezTo>
                    <a:cubicBezTo>
                      <a:pt x="487" y="3448"/>
                      <a:pt x="3464" y="723"/>
                      <a:pt x="7374" y="723"/>
                    </a:cubicBezTo>
                    <a:close/>
                    <a:moveTo>
                      <a:pt x="7355" y="1"/>
                    </a:moveTo>
                    <a:cubicBezTo>
                      <a:pt x="3089" y="1"/>
                      <a:pt x="38" y="2878"/>
                      <a:pt x="19" y="7215"/>
                    </a:cubicBezTo>
                    <a:cubicBezTo>
                      <a:pt x="1" y="11262"/>
                      <a:pt x="2910" y="14758"/>
                      <a:pt x="6967" y="15128"/>
                    </a:cubicBezTo>
                    <a:cubicBezTo>
                      <a:pt x="7201" y="15149"/>
                      <a:pt x="7433" y="15159"/>
                      <a:pt x="7661" y="15159"/>
                    </a:cubicBezTo>
                    <a:cubicBezTo>
                      <a:pt x="11738" y="15159"/>
                      <a:pt x="14790" y="11816"/>
                      <a:pt x="15148" y="7825"/>
                    </a:cubicBezTo>
                    <a:cubicBezTo>
                      <a:pt x="15561" y="3228"/>
                      <a:pt x="12012" y="2"/>
                      <a:pt x="7606" y="2"/>
                    </a:cubicBezTo>
                    <a:cubicBezTo>
                      <a:pt x="7576" y="2"/>
                      <a:pt x="7545" y="2"/>
                      <a:pt x="7514" y="2"/>
                    </a:cubicBezTo>
                    <a:lnTo>
                      <a:pt x="7513" y="2"/>
                    </a:lnTo>
                    <a:cubicBezTo>
                      <a:pt x="7460" y="1"/>
                      <a:pt x="7408" y="1"/>
                      <a:pt x="73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61"/>
              <p:cNvSpPr/>
              <p:nvPr/>
            </p:nvSpPr>
            <p:spPr>
              <a:xfrm>
                <a:off x="2264425" y="1572250"/>
                <a:ext cx="217500" cy="198950"/>
              </a:xfrm>
              <a:custGeom>
                <a:avLst/>
                <a:gdLst/>
                <a:ahLst/>
                <a:cxnLst/>
                <a:rect l="l" t="t" r="r" b="b"/>
                <a:pathLst>
                  <a:path w="8700" h="7958" extrusionOk="0">
                    <a:moveTo>
                      <a:pt x="2531" y="0"/>
                    </a:moveTo>
                    <a:cubicBezTo>
                      <a:pt x="2384" y="0"/>
                      <a:pt x="2226" y="165"/>
                      <a:pt x="2312" y="345"/>
                    </a:cubicBezTo>
                    <a:cubicBezTo>
                      <a:pt x="2764" y="1294"/>
                      <a:pt x="3095" y="1981"/>
                      <a:pt x="3862" y="1981"/>
                    </a:cubicBezTo>
                    <a:cubicBezTo>
                      <a:pt x="4115" y="1981"/>
                      <a:pt x="4416" y="1906"/>
                      <a:pt x="4784" y="1741"/>
                    </a:cubicBezTo>
                    <a:cubicBezTo>
                      <a:pt x="5361" y="1482"/>
                      <a:pt x="5813" y="1295"/>
                      <a:pt x="6373" y="1295"/>
                    </a:cubicBezTo>
                    <a:cubicBezTo>
                      <a:pt x="6511" y="1295"/>
                      <a:pt x="6656" y="1307"/>
                      <a:pt x="6810" y="1331"/>
                    </a:cubicBezTo>
                    <a:cubicBezTo>
                      <a:pt x="7641" y="1433"/>
                      <a:pt x="7659" y="1958"/>
                      <a:pt x="6867" y="2906"/>
                    </a:cubicBezTo>
                    <a:cubicBezTo>
                      <a:pt x="6578" y="3045"/>
                      <a:pt x="6274" y="3147"/>
                      <a:pt x="5960" y="3209"/>
                    </a:cubicBezTo>
                    <a:cubicBezTo>
                      <a:pt x="5268" y="3378"/>
                      <a:pt x="4440" y="3422"/>
                      <a:pt x="3863" y="3896"/>
                    </a:cubicBezTo>
                    <a:cubicBezTo>
                      <a:pt x="3632" y="4085"/>
                      <a:pt x="3274" y="4407"/>
                      <a:pt x="3478" y="4756"/>
                    </a:cubicBezTo>
                    <a:cubicBezTo>
                      <a:pt x="3630" y="5019"/>
                      <a:pt x="3806" y="5173"/>
                      <a:pt x="4051" y="5363"/>
                    </a:cubicBezTo>
                    <a:cubicBezTo>
                      <a:pt x="4156" y="5445"/>
                      <a:pt x="4264" y="5524"/>
                      <a:pt x="4377" y="5597"/>
                    </a:cubicBezTo>
                    <a:cubicBezTo>
                      <a:pt x="5325" y="6198"/>
                      <a:pt x="5062" y="6638"/>
                      <a:pt x="3589" y="6916"/>
                    </a:cubicBezTo>
                    <a:cubicBezTo>
                      <a:pt x="3218" y="6753"/>
                      <a:pt x="2711" y="6276"/>
                      <a:pt x="2226" y="6276"/>
                    </a:cubicBezTo>
                    <a:cubicBezTo>
                      <a:pt x="2138" y="6276"/>
                      <a:pt x="2051" y="6291"/>
                      <a:pt x="1966" y="6327"/>
                    </a:cubicBezTo>
                    <a:cubicBezTo>
                      <a:pt x="1281" y="6613"/>
                      <a:pt x="762" y="7134"/>
                      <a:pt x="183" y="7587"/>
                    </a:cubicBezTo>
                    <a:cubicBezTo>
                      <a:pt x="1" y="7729"/>
                      <a:pt x="166" y="7958"/>
                      <a:pt x="356" y="7958"/>
                    </a:cubicBezTo>
                    <a:cubicBezTo>
                      <a:pt x="405" y="7958"/>
                      <a:pt x="456" y="7942"/>
                      <a:pt x="502" y="7906"/>
                    </a:cubicBezTo>
                    <a:cubicBezTo>
                      <a:pt x="1009" y="7510"/>
                      <a:pt x="1563" y="6832"/>
                      <a:pt x="2264" y="6832"/>
                    </a:cubicBezTo>
                    <a:cubicBezTo>
                      <a:pt x="2442" y="6832"/>
                      <a:pt x="2629" y="6875"/>
                      <a:pt x="2827" y="6978"/>
                    </a:cubicBezTo>
                    <a:cubicBezTo>
                      <a:pt x="3244" y="7192"/>
                      <a:pt x="3548" y="7425"/>
                      <a:pt x="4014" y="7515"/>
                    </a:cubicBezTo>
                    <a:cubicBezTo>
                      <a:pt x="4085" y="7529"/>
                      <a:pt x="4155" y="7536"/>
                      <a:pt x="4226" y="7536"/>
                    </a:cubicBezTo>
                    <a:cubicBezTo>
                      <a:pt x="4698" y="7536"/>
                      <a:pt x="5145" y="7238"/>
                      <a:pt x="5403" y="6869"/>
                    </a:cubicBezTo>
                    <a:cubicBezTo>
                      <a:pt x="5649" y="6517"/>
                      <a:pt x="5358" y="5885"/>
                      <a:pt x="5110" y="5636"/>
                    </a:cubicBezTo>
                    <a:cubicBezTo>
                      <a:pt x="4808" y="5331"/>
                      <a:pt x="4467" y="5121"/>
                      <a:pt x="4125" y="4854"/>
                    </a:cubicBezTo>
                    <a:cubicBezTo>
                      <a:pt x="3308" y="4217"/>
                      <a:pt x="5940" y="3672"/>
                      <a:pt x="6080" y="3643"/>
                    </a:cubicBezTo>
                    <a:cubicBezTo>
                      <a:pt x="7075" y="3441"/>
                      <a:pt x="8699" y="2423"/>
                      <a:pt x="7764" y="1276"/>
                    </a:cubicBezTo>
                    <a:cubicBezTo>
                      <a:pt x="7428" y="865"/>
                      <a:pt x="6666" y="823"/>
                      <a:pt x="6143" y="823"/>
                    </a:cubicBezTo>
                    <a:cubicBezTo>
                      <a:pt x="6094" y="823"/>
                      <a:pt x="6047" y="823"/>
                      <a:pt x="6003" y="823"/>
                    </a:cubicBezTo>
                    <a:cubicBezTo>
                      <a:pt x="5611" y="828"/>
                      <a:pt x="5277" y="994"/>
                      <a:pt x="4931" y="1158"/>
                    </a:cubicBezTo>
                    <a:cubicBezTo>
                      <a:pt x="4612" y="1309"/>
                      <a:pt x="4339" y="1377"/>
                      <a:pt x="4102" y="1377"/>
                    </a:cubicBezTo>
                    <a:cubicBezTo>
                      <a:pt x="3420" y="1377"/>
                      <a:pt x="3036" y="819"/>
                      <a:pt x="2702" y="116"/>
                    </a:cubicBezTo>
                    <a:cubicBezTo>
                      <a:pt x="2663" y="34"/>
                      <a:pt x="2598" y="0"/>
                      <a:pt x="25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61"/>
              <p:cNvSpPr/>
              <p:nvPr/>
            </p:nvSpPr>
            <p:spPr>
              <a:xfrm>
                <a:off x="2467275" y="1547000"/>
                <a:ext cx="161950" cy="16950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6780" extrusionOk="0">
                    <a:moveTo>
                      <a:pt x="1659" y="0"/>
                    </a:moveTo>
                    <a:cubicBezTo>
                      <a:pt x="1546" y="0"/>
                      <a:pt x="1436" y="73"/>
                      <a:pt x="1441" y="219"/>
                    </a:cubicBezTo>
                    <a:lnTo>
                      <a:pt x="1442" y="219"/>
                    </a:lnTo>
                    <a:cubicBezTo>
                      <a:pt x="1460" y="762"/>
                      <a:pt x="1540" y="1279"/>
                      <a:pt x="1633" y="1814"/>
                    </a:cubicBezTo>
                    <a:cubicBezTo>
                      <a:pt x="1820" y="2895"/>
                      <a:pt x="1053" y="3546"/>
                      <a:pt x="483" y="4349"/>
                    </a:cubicBezTo>
                    <a:cubicBezTo>
                      <a:pt x="0" y="5032"/>
                      <a:pt x="223" y="5659"/>
                      <a:pt x="842" y="6117"/>
                    </a:cubicBezTo>
                    <a:cubicBezTo>
                      <a:pt x="1304" y="6459"/>
                      <a:pt x="2057" y="6779"/>
                      <a:pt x="2709" y="6779"/>
                    </a:cubicBezTo>
                    <a:cubicBezTo>
                      <a:pt x="2928" y="6779"/>
                      <a:pt x="3136" y="6743"/>
                      <a:pt x="3318" y="6659"/>
                    </a:cubicBezTo>
                    <a:cubicBezTo>
                      <a:pt x="4017" y="6336"/>
                      <a:pt x="3058" y="5418"/>
                      <a:pt x="4354" y="5245"/>
                    </a:cubicBezTo>
                    <a:cubicBezTo>
                      <a:pt x="4482" y="5228"/>
                      <a:pt x="4607" y="5222"/>
                      <a:pt x="4730" y="5222"/>
                    </a:cubicBezTo>
                    <a:cubicBezTo>
                      <a:pt x="4986" y="5222"/>
                      <a:pt x="5234" y="5247"/>
                      <a:pt x="5484" y="5247"/>
                    </a:cubicBezTo>
                    <a:cubicBezTo>
                      <a:pt x="5730" y="5247"/>
                      <a:pt x="5977" y="5223"/>
                      <a:pt x="6236" y="5125"/>
                    </a:cubicBezTo>
                    <a:cubicBezTo>
                      <a:pt x="6478" y="5035"/>
                      <a:pt x="6408" y="4675"/>
                      <a:pt x="6195" y="4675"/>
                    </a:cubicBezTo>
                    <a:cubicBezTo>
                      <a:pt x="6171" y="4675"/>
                      <a:pt x="6144" y="4680"/>
                      <a:pt x="6116" y="4690"/>
                    </a:cubicBezTo>
                    <a:cubicBezTo>
                      <a:pt x="5925" y="4763"/>
                      <a:pt x="5709" y="4783"/>
                      <a:pt x="5483" y="4783"/>
                    </a:cubicBezTo>
                    <a:cubicBezTo>
                      <a:pt x="5186" y="4783"/>
                      <a:pt x="4873" y="4748"/>
                      <a:pt x="4574" y="4748"/>
                    </a:cubicBezTo>
                    <a:cubicBezTo>
                      <a:pt x="4230" y="4748"/>
                      <a:pt x="3906" y="4794"/>
                      <a:pt x="3653" y="4994"/>
                    </a:cubicBezTo>
                    <a:cubicBezTo>
                      <a:pt x="3371" y="5217"/>
                      <a:pt x="3269" y="5391"/>
                      <a:pt x="3201" y="5743"/>
                    </a:cubicBezTo>
                    <a:cubicBezTo>
                      <a:pt x="3118" y="6177"/>
                      <a:pt x="2908" y="6308"/>
                      <a:pt x="2660" y="6308"/>
                    </a:cubicBezTo>
                    <a:cubicBezTo>
                      <a:pt x="2389" y="6308"/>
                      <a:pt x="2074" y="6151"/>
                      <a:pt x="1831" y="6065"/>
                    </a:cubicBezTo>
                    <a:cubicBezTo>
                      <a:pt x="1562" y="5989"/>
                      <a:pt x="1304" y="5875"/>
                      <a:pt x="1068" y="5726"/>
                    </a:cubicBezTo>
                    <a:cubicBezTo>
                      <a:pt x="82" y="5193"/>
                      <a:pt x="1249" y="4088"/>
                      <a:pt x="1553" y="3715"/>
                    </a:cubicBezTo>
                    <a:cubicBezTo>
                      <a:pt x="1786" y="3432"/>
                      <a:pt x="1929" y="3122"/>
                      <a:pt x="2050" y="2784"/>
                    </a:cubicBezTo>
                    <a:cubicBezTo>
                      <a:pt x="2325" y="2019"/>
                      <a:pt x="1918" y="983"/>
                      <a:pt x="1892" y="219"/>
                    </a:cubicBezTo>
                    <a:cubicBezTo>
                      <a:pt x="1887" y="73"/>
                      <a:pt x="1772" y="0"/>
                      <a:pt x="16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61"/>
              <p:cNvSpPr/>
              <p:nvPr/>
            </p:nvSpPr>
            <p:spPr>
              <a:xfrm>
                <a:off x="2407650" y="1727300"/>
                <a:ext cx="222525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8901" h="4239" extrusionOk="0">
                    <a:moveTo>
                      <a:pt x="8553" y="0"/>
                    </a:moveTo>
                    <a:cubicBezTo>
                      <a:pt x="8520" y="0"/>
                      <a:pt x="8485" y="8"/>
                      <a:pt x="8449" y="26"/>
                    </a:cubicBezTo>
                    <a:lnTo>
                      <a:pt x="8447" y="27"/>
                    </a:lnTo>
                    <a:cubicBezTo>
                      <a:pt x="8008" y="246"/>
                      <a:pt x="7559" y="292"/>
                      <a:pt x="7108" y="292"/>
                    </a:cubicBezTo>
                    <a:cubicBezTo>
                      <a:pt x="6772" y="292"/>
                      <a:pt x="6435" y="267"/>
                      <a:pt x="6098" y="267"/>
                    </a:cubicBezTo>
                    <a:cubicBezTo>
                      <a:pt x="5768" y="267"/>
                      <a:pt x="5439" y="291"/>
                      <a:pt x="5112" y="388"/>
                    </a:cubicBezTo>
                    <a:cubicBezTo>
                      <a:pt x="4886" y="454"/>
                      <a:pt x="4017" y="838"/>
                      <a:pt x="3992" y="846"/>
                    </a:cubicBezTo>
                    <a:cubicBezTo>
                      <a:pt x="3806" y="918"/>
                      <a:pt x="3661" y="947"/>
                      <a:pt x="3540" y="947"/>
                    </a:cubicBezTo>
                    <a:cubicBezTo>
                      <a:pt x="3148" y="947"/>
                      <a:pt x="3007" y="641"/>
                      <a:pt x="2549" y="485"/>
                    </a:cubicBezTo>
                    <a:cubicBezTo>
                      <a:pt x="2270" y="390"/>
                      <a:pt x="1986" y="340"/>
                      <a:pt x="1717" y="340"/>
                    </a:cubicBezTo>
                    <a:cubicBezTo>
                      <a:pt x="920" y="340"/>
                      <a:pt x="243" y="777"/>
                      <a:pt x="130" y="1783"/>
                    </a:cubicBezTo>
                    <a:cubicBezTo>
                      <a:pt x="0" y="2916"/>
                      <a:pt x="976" y="3285"/>
                      <a:pt x="1915" y="3518"/>
                    </a:cubicBezTo>
                    <a:cubicBezTo>
                      <a:pt x="2607" y="3690"/>
                      <a:pt x="3308" y="3860"/>
                      <a:pt x="4004" y="4004"/>
                    </a:cubicBezTo>
                    <a:cubicBezTo>
                      <a:pt x="4109" y="4026"/>
                      <a:pt x="4216" y="4035"/>
                      <a:pt x="4324" y="4035"/>
                    </a:cubicBezTo>
                    <a:cubicBezTo>
                      <a:pt x="4883" y="4035"/>
                      <a:pt x="5489" y="3795"/>
                      <a:pt x="6039" y="3795"/>
                    </a:cubicBezTo>
                    <a:cubicBezTo>
                      <a:pt x="6374" y="3795"/>
                      <a:pt x="6689" y="3884"/>
                      <a:pt x="6959" y="4169"/>
                    </a:cubicBezTo>
                    <a:cubicBezTo>
                      <a:pt x="7005" y="4218"/>
                      <a:pt x="7058" y="4238"/>
                      <a:pt x="7109" y="4238"/>
                    </a:cubicBezTo>
                    <a:cubicBezTo>
                      <a:pt x="7279" y="4238"/>
                      <a:pt x="7432" y="4012"/>
                      <a:pt x="7278" y="3850"/>
                    </a:cubicBezTo>
                    <a:cubicBezTo>
                      <a:pt x="6921" y="3474"/>
                      <a:pt x="6521" y="3362"/>
                      <a:pt x="6098" y="3362"/>
                    </a:cubicBezTo>
                    <a:cubicBezTo>
                      <a:pt x="5552" y="3362"/>
                      <a:pt x="4968" y="3547"/>
                      <a:pt x="4384" y="3589"/>
                    </a:cubicBezTo>
                    <a:cubicBezTo>
                      <a:pt x="4351" y="3591"/>
                      <a:pt x="4315" y="3592"/>
                      <a:pt x="4275" y="3592"/>
                    </a:cubicBezTo>
                    <a:cubicBezTo>
                      <a:pt x="3351" y="3592"/>
                      <a:pt x="665" y="2969"/>
                      <a:pt x="549" y="2055"/>
                    </a:cubicBezTo>
                    <a:cubicBezTo>
                      <a:pt x="597" y="1214"/>
                      <a:pt x="1074" y="795"/>
                      <a:pt x="1979" y="795"/>
                    </a:cubicBezTo>
                    <a:cubicBezTo>
                      <a:pt x="2007" y="795"/>
                      <a:pt x="2037" y="795"/>
                      <a:pt x="2066" y="796"/>
                    </a:cubicBezTo>
                    <a:cubicBezTo>
                      <a:pt x="2494" y="869"/>
                      <a:pt x="2819" y="1188"/>
                      <a:pt x="3198" y="1364"/>
                    </a:cubicBezTo>
                    <a:cubicBezTo>
                      <a:pt x="3289" y="1406"/>
                      <a:pt x="3389" y="1424"/>
                      <a:pt x="3494" y="1424"/>
                    </a:cubicBezTo>
                    <a:cubicBezTo>
                      <a:pt x="3860" y="1424"/>
                      <a:pt x="4285" y="1213"/>
                      <a:pt x="4562" y="1106"/>
                    </a:cubicBezTo>
                    <a:cubicBezTo>
                      <a:pt x="5947" y="569"/>
                      <a:pt x="7364" y="1069"/>
                      <a:pt x="8676" y="415"/>
                    </a:cubicBezTo>
                    <a:cubicBezTo>
                      <a:pt x="8901" y="304"/>
                      <a:pt x="8762" y="0"/>
                      <a:pt x="85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61"/>
              <p:cNvSpPr/>
              <p:nvPr/>
            </p:nvSpPr>
            <p:spPr>
              <a:xfrm>
                <a:off x="2309200" y="1805100"/>
                <a:ext cx="181000" cy="95675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27" extrusionOk="0">
                    <a:moveTo>
                      <a:pt x="1952" y="0"/>
                    </a:moveTo>
                    <a:cubicBezTo>
                      <a:pt x="1117" y="0"/>
                      <a:pt x="495" y="565"/>
                      <a:pt x="99" y="1265"/>
                    </a:cubicBezTo>
                    <a:cubicBezTo>
                      <a:pt x="0" y="1441"/>
                      <a:pt x="157" y="1604"/>
                      <a:pt x="309" y="1604"/>
                    </a:cubicBezTo>
                    <a:cubicBezTo>
                      <a:pt x="377" y="1604"/>
                      <a:pt x="445" y="1571"/>
                      <a:pt x="488" y="1493"/>
                    </a:cubicBezTo>
                    <a:lnTo>
                      <a:pt x="490" y="1492"/>
                    </a:lnTo>
                    <a:cubicBezTo>
                      <a:pt x="812" y="919"/>
                      <a:pt x="1489" y="428"/>
                      <a:pt x="2137" y="428"/>
                    </a:cubicBezTo>
                    <a:cubicBezTo>
                      <a:pt x="2539" y="428"/>
                      <a:pt x="2930" y="617"/>
                      <a:pt x="3219" y="1093"/>
                    </a:cubicBezTo>
                    <a:cubicBezTo>
                      <a:pt x="3471" y="1508"/>
                      <a:pt x="3790" y="1825"/>
                      <a:pt x="4234" y="2019"/>
                    </a:cubicBezTo>
                    <a:cubicBezTo>
                      <a:pt x="5332" y="2497"/>
                      <a:pt x="6918" y="1595"/>
                      <a:pt x="6630" y="3543"/>
                    </a:cubicBezTo>
                    <a:cubicBezTo>
                      <a:pt x="6605" y="3714"/>
                      <a:pt x="6752" y="3827"/>
                      <a:pt x="6883" y="3827"/>
                    </a:cubicBezTo>
                    <a:cubicBezTo>
                      <a:pt x="6969" y="3827"/>
                      <a:pt x="7048" y="3778"/>
                      <a:pt x="7065" y="3664"/>
                    </a:cubicBezTo>
                    <a:cubicBezTo>
                      <a:pt x="7161" y="3010"/>
                      <a:pt x="7240" y="2342"/>
                      <a:pt x="6649" y="1918"/>
                    </a:cubicBezTo>
                    <a:cubicBezTo>
                      <a:pt x="6342" y="1698"/>
                      <a:pt x="5933" y="1677"/>
                      <a:pt x="5513" y="1677"/>
                    </a:cubicBezTo>
                    <a:cubicBezTo>
                      <a:pt x="5414" y="1677"/>
                      <a:pt x="5315" y="1678"/>
                      <a:pt x="5216" y="1678"/>
                    </a:cubicBezTo>
                    <a:cubicBezTo>
                      <a:pt x="4876" y="1678"/>
                      <a:pt x="4542" y="1665"/>
                      <a:pt x="4263" y="1543"/>
                    </a:cubicBezTo>
                    <a:cubicBezTo>
                      <a:pt x="3747" y="1317"/>
                      <a:pt x="3571" y="687"/>
                      <a:pt x="3186" y="316"/>
                    </a:cubicBezTo>
                    <a:cubicBezTo>
                      <a:pt x="2923" y="63"/>
                      <a:pt x="2493" y="47"/>
                      <a:pt x="2158" y="12"/>
                    </a:cubicBezTo>
                    <a:cubicBezTo>
                      <a:pt x="2088" y="4"/>
                      <a:pt x="2019" y="0"/>
                      <a:pt x="19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2" name="Google Shape;1962;p61"/>
            <p:cNvGrpSpPr/>
            <p:nvPr/>
          </p:nvGrpSpPr>
          <p:grpSpPr>
            <a:xfrm>
              <a:off x="6710813" y="1790286"/>
              <a:ext cx="390403" cy="310416"/>
              <a:chOff x="6723775" y="2255850"/>
              <a:chExt cx="384975" cy="306100"/>
            </a:xfrm>
            <a:grpFill/>
          </p:grpSpPr>
          <p:sp>
            <p:nvSpPr>
              <p:cNvPr id="1963" name="Google Shape;1963;p61"/>
              <p:cNvSpPr/>
              <p:nvPr/>
            </p:nvSpPr>
            <p:spPr>
              <a:xfrm>
                <a:off x="6723775" y="2255850"/>
                <a:ext cx="384975" cy="306100"/>
              </a:xfrm>
              <a:custGeom>
                <a:avLst/>
                <a:gdLst/>
                <a:ahLst/>
                <a:cxnLst/>
                <a:rect l="l" t="t" r="r" b="b"/>
                <a:pathLst>
                  <a:path w="15399" h="12244" extrusionOk="0">
                    <a:moveTo>
                      <a:pt x="8269" y="731"/>
                    </a:moveTo>
                    <a:cubicBezTo>
                      <a:pt x="8510" y="731"/>
                      <a:pt x="8759" y="746"/>
                      <a:pt x="9015" y="776"/>
                    </a:cubicBezTo>
                    <a:lnTo>
                      <a:pt x="9015" y="776"/>
                    </a:lnTo>
                    <a:cubicBezTo>
                      <a:pt x="12251" y="1257"/>
                      <a:pt x="14469" y="3682"/>
                      <a:pt x="13959" y="7038"/>
                    </a:cubicBezTo>
                    <a:cubicBezTo>
                      <a:pt x="13520" y="9924"/>
                      <a:pt x="11180" y="11480"/>
                      <a:pt x="8531" y="11480"/>
                    </a:cubicBezTo>
                    <a:cubicBezTo>
                      <a:pt x="8133" y="11480"/>
                      <a:pt x="7729" y="11445"/>
                      <a:pt x="7322" y="11374"/>
                    </a:cubicBezTo>
                    <a:cubicBezTo>
                      <a:pt x="822" y="10237"/>
                      <a:pt x="2138" y="731"/>
                      <a:pt x="8269" y="731"/>
                    </a:cubicBezTo>
                    <a:close/>
                    <a:moveTo>
                      <a:pt x="8146" y="0"/>
                    </a:moveTo>
                    <a:cubicBezTo>
                      <a:pt x="1278" y="0"/>
                      <a:pt x="1" y="10453"/>
                      <a:pt x="7131" y="12070"/>
                    </a:cubicBezTo>
                    <a:cubicBezTo>
                      <a:pt x="7649" y="12187"/>
                      <a:pt x="8161" y="12244"/>
                      <a:pt x="8658" y="12244"/>
                    </a:cubicBezTo>
                    <a:cubicBezTo>
                      <a:pt x="11588" y="12244"/>
                      <a:pt x="14043" y="10286"/>
                      <a:pt x="14655" y="7231"/>
                    </a:cubicBezTo>
                    <a:cubicBezTo>
                      <a:pt x="15398" y="3525"/>
                      <a:pt x="12735" y="598"/>
                      <a:pt x="9194" y="78"/>
                    </a:cubicBezTo>
                    <a:cubicBezTo>
                      <a:pt x="9178" y="76"/>
                      <a:pt x="9162" y="74"/>
                      <a:pt x="9147" y="74"/>
                    </a:cubicBezTo>
                    <a:lnTo>
                      <a:pt x="9147" y="74"/>
                    </a:lnTo>
                    <a:cubicBezTo>
                      <a:pt x="9131" y="70"/>
                      <a:pt x="9115" y="67"/>
                      <a:pt x="9098" y="64"/>
                    </a:cubicBezTo>
                    <a:cubicBezTo>
                      <a:pt x="8770" y="21"/>
                      <a:pt x="8453" y="0"/>
                      <a:pt x="81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61"/>
              <p:cNvSpPr/>
              <p:nvPr/>
            </p:nvSpPr>
            <p:spPr>
              <a:xfrm>
                <a:off x="6790300" y="2294100"/>
                <a:ext cx="220575" cy="167725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6709" extrusionOk="0">
                    <a:moveTo>
                      <a:pt x="1812" y="1"/>
                    </a:moveTo>
                    <a:cubicBezTo>
                      <a:pt x="1700" y="1"/>
                      <a:pt x="1597" y="72"/>
                      <a:pt x="1615" y="215"/>
                    </a:cubicBezTo>
                    <a:cubicBezTo>
                      <a:pt x="1770" y="1459"/>
                      <a:pt x="2385" y="1943"/>
                      <a:pt x="3621" y="1944"/>
                    </a:cubicBezTo>
                    <a:cubicBezTo>
                      <a:pt x="4947" y="1946"/>
                      <a:pt x="5527" y="1995"/>
                      <a:pt x="5743" y="3566"/>
                    </a:cubicBezTo>
                    <a:cubicBezTo>
                      <a:pt x="5820" y="4125"/>
                      <a:pt x="6114" y="4612"/>
                      <a:pt x="6711" y="4762"/>
                    </a:cubicBezTo>
                    <a:cubicBezTo>
                      <a:pt x="7067" y="4852"/>
                      <a:pt x="7422" y="4872"/>
                      <a:pt x="7785" y="4935"/>
                    </a:cubicBezTo>
                    <a:cubicBezTo>
                      <a:pt x="7866" y="5802"/>
                      <a:pt x="7591" y="6235"/>
                      <a:pt x="6964" y="6235"/>
                    </a:cubicBezTo>
                    <a:cubicBezTo>
                      <a:pt x="6895" y="6235"/>
                      <a:pt x="6822" y="6230"/>
                      <a:pt x="6744" y="6220"/>
                    </a:cubicBezTo>
                    <a:cubicBezTo>
                      <a:pt x="6185" y="6188"/>
                      <a:pt x="5749" y="5968"/>
                      <a:pt x="5436" y="5563"/>
                    </a:cubicBezTo>
                    <a:cubicBezTo>
                      <a:pt x="5042" y="5154"/>
                      <a:pt x="4605" y="4401"/>
                      <a:pt x="3945" y="4379"/>
                    </a:cubicBezTo>
                    <a:cubicBezTo>
                      <a:pt x="3917" y="4378"/>
                      <a:pt x="3890" y="4378"/>
                      <a:pt x="3863" y="4378"/>
                    </a:cubicBezTo>
                    <a:cubicBezTo>
                      <a:pt x="3402" y="4378"/>
                      <a:pt x="3065" y="4513"/>
                      <a:pt x="2715" y="4830"/>
                    </a:cubicBezTo>
                    <a:cubicBezTo>
                      <a:pt x="2156" y="5336"/>
                      <a:pt x="1941" y="6228"/>
                      <a:pt x="1333" y="6228"/>
                    </a:cubicBezTo>
                    <a:cubicBezTo>
                      <a:pt x="1116" y="6228"/>
                      <a:pt x="849" y="6114"/>
                      <a:pt x="498" y="5828"/>
                    </a:cubicBezTo>
                    <a:cubicBezTo>
                      <a:pt x="450" y="5789"/>
                      <a:pt x="399" y="5773"/>
                      <a:pt x="349" y="5773"/>
                    </a:cubicBezTo>
                    <a:cubicBezTo>
                      <a:pt x="163" y="5773"/>
                      <a:pt x="0" y="6001"/>
                      <a:pt x="178" y="6147"/>
                    </a:cubicBezTo>
                    <a:cubicBezTo>
                      <a:pt x="657" y="6536"/>
                      <a:pt x="1034" y="6709"/>
                      <a:pt x="1357" y="6709"/>
                    </a:cubicBezTo>
                    <a:cubicBezTo>
                      <a:pt x="1901" y="6709"/>
                      <a:pt x="2298" y="6222"/>
                      <a:pt x="2786" y="5460"/>
                    </a:cubicBezTo>
                    <a:cubicBezTo>
                      <a:pt x="3072" y="5015"/>
                      <a:pt x="3351" y="4845"/>
                      <a:pt x="3624" y="4845"/>
                    </a:cubicBezTo>
                    <a:cubicBezTo>
                      <a:pt x="4444" y="4845"/>
                      <a:pt x="5222" y="6370"/>
                      <a:pt x="6049" y="6565"/>
                    </a:cubicBezTo>
                    <a:cubicBezTo>
                      <a:pt x="6298" y="6623"/>
                      <a:pt x="6616" y="6671"/>
                      <a:pt x="6939" y="6671"/>
                    </a:cubicBezTo>
                    <a:cubicBezTo>
                      <a:pt x="7420" y="6671"/>
                      <a:pt x="7911" y="6565"/>
                      <a:pt x="8196" y="6236"/>
                    </a:cubicBezTo>
                    <a:cubicBezTo>
                      <a:pt x="8492" y="5895"/>
                      <a:pt x="8822" y="5195"/>
                      <a:pt x="8393" y="4799"/>
                    </a:cubicBezTo>
                    <a:cubicBezTo>
                      <a:pt x="8154" y="4577"/>
                      <a:pt x="7982" y="4513"/>
                      <a:pt x="7648" y="4455"/>
                    </a:cubicBezTo>
                    <a:cubicBezTo>
                      <a:pt x="6769" y="4301"/>
                      <a:pt x="6359" y="3573"/>
                      <a:pt x="6130" y="2793"/>
                    </a:cubicBezTo>
                    <a:cubicBezTo>
                      <a:pt x="5461" y="517"/>
                      <a:pt x="2353" y="2519"/>
                      <a:pt x="2066" y="215"/>
                    </a:cubicBezTo>
                    <a:cubicBezTo>
                      <a:pt x="2048" y="73"/>
                      <a:pt x="1926" y="1"/>
                      <a:pt x="18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61"/>
              <p:cNvSpPr/>
              <p:nvPr/>
            </p:nvSpPr>
            <p:spPr>
              <a:xfrm>
                <a:off x="6953725" y="2266800"/>
                <a:ext cx="120500" cy="123600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944" extrusionOk="0">
                    <a:moveTo>
                      <a:pt x="308" y="1"/>
                    </a:moveTo>
                    <a:cubicBezTo>
                      <a:pt x="156" y="1"/>
                      <a:pt x="0" y="163"/>
                      <a:pt x="98" y="339"/>
                    </a:cubicBezTo>
                    <a:lnTo>
                      <a:pt x="100" y="339"/>
                    </a:lnTo>
                    <a:cubicBezTo>
                      <a:pt x="402" y="880"/>
                      <a:pt x="504" y="1324"/>
                      <a:pt x="467" y="1936"/>
                    </a:cubicBezTo>
                    <a:cubicBezTo>
                      <a:pt x="441" y="2368"/>
                      <a:pt x="317" y="2869"/>
                      <a:pt x="428" y="3298"/>
                    </a:cubicBezTo>
                    <a:cubicBezTo>
                      <a:pt x="600" y="3959"/>
                      <a:pt x="1228" y="4367"/>
                      <a:pt x="1772" y="4719"/>
                    </a:cubicBezTo>
                    <a:cubicBezTo>
                      <a:pt x="2018" y="4878"/>
                      <a:pt x="2231" y="4944"/>
                      <a:pt x="2420" y="4944"/>
                    </a:cubicBezTo>
                    <a:cubicBezTo>
                      <a:pt x="3278" y="4944"/>
                      <a:pt x="3658" y="3581"/>
                      <a:pt x="4562" y="3329"/>
                    </a:cubicBezTo>
                    <a:cubicBezTo>
                      <a:pt x="4819" y="3257"/>
                      <a:pt x="4740" y="2885"/>
                      <a:pt x="4508" y="2885"/>
                    </a:cubicBezTo>
                    <a:cubicBezTo>
                      <a:pt x="4487" y="2885"/>
                      <a:pt x="4465" y="2888"/>
                      <a:pt x="4442" y="2895"/>
                    </a:cubicBezTo>
                    <a:cubicBezTo>
                      <a:pt x="3968" y="3025"/>
                      <a:pt x="3618" y="3269"/>
                      <a:pt x="3311" y="3653"/>
                    </a:cubicBezTo>
                    <a:cubicBezTo>
                      <a:pt x="3004" y="4038"/>
                      <a:pt x="2839" y="4467"/>
                      <a:pt x="2444" y="4467"/>
                    </a:cubicBezTo>
                    <a:cubicBezTo>
                      <a:pt x="2321" y="4467"/>
                      <a:pt x="2177" y="4426"/>
                      <a:pt x="1999" y="4329"/>
                    </a:cubicBezTo>
                    <a:cubicBezTo>
                      <a:pt x="1655" y="4142"/>
                      <a:pt x="1336" y="3866"/>
                      <a:pt x="1062" y="3587"/>
                    </a:cubicBezTo>
                    <a:cubicBezTo>
                      <a:pt x="713" y="3232"/>
                      <a:pt x="869" y="2616"/>
                      <a:pt x="899" y="2178"/>
                    </a:cubicBezTo>
                    <a:cubicBezTo>
                      <a:pt x="954" y="1387"/>
                      <a:pt x="881" y="812"/>
                      <a:pt x="488" y="112"/>
                    </a:cubicBezTo>
                    <a:cubicBezTo>
                      <a:pt x="444" y="33"/>
                      <a:pt x="376" y="1"/>
                      <a:pt x="3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61"/>
              <p:cNvSpPr/>
              <p:nvPr/>
            </p:nvSpPr>
            <p:spPr>
              <a:xfrm>
                <a:off x="6850175" y="2451375"/>
                <a:ext cx="22695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3402" extrusionOk="0">
                    <a:moveTo>
                      <a:pt x="7776" y="0"/>
                    </a:moveTo>
                    <a:cubicBezTo>
                      <a:pt x="7659" y="0"/>
                      <a:pt x="7536" y="24"/>
                      <a:pt x="7407" y="79"/>
                    </a:cubicBezTo>
                    <a:cubicBezTo>
                      <a:pt x="6253" y="563"/>
                      <a:pt x="5649" y="1658"/>
                      <a:pt x="4549" y="1658"/>
                    </a:cubicBezTo>
                    <a:cubicBezTo>
                      <a:pt x="4210" y="1658"/>
                      <a:pt x="3824" y="1554"/>
                      <a:pt x="3360" y="1296"/>
                    </a:cubicBezTo>
                    <a:cubicBezTo>
                      <a:pt x="2826" y="999"/>
                      <a:pt x="2311" y="853"/>
                      <a:pt x="1852" y="853"/>
                    </a:cubicBezTo>
                    <a:cubicBezTo>
                      <a:pt x="777" y="853"/>
                      <a:pt x="4" y="1651"/>
                      <a:pt x="1" y="3183"/>
                    </a:cubicBezTo>
                    <a:cubicBezTo>
                      <a:pt x="1" y="3329"/>
                      <a:pt x="114" y="3402"/>
                      <a:pt x="226" y="3402"/>
                    </a:cubicBezTo>
                    <a:cubicBezTo>
                      <a:pt x="339" y="3402"/>
                      <a:pt x="452" y="3329"/>
                      <a:pt x="452" y="3183"/>
                    </a:cubicBezTo>
                    <a:cubicBezTo>
                      <a:pt x="454" y="2058"/>
                      <a:pt x="1290" y="1556"/>
                      <a:pt x="2206" y="1556"/>
                    </a:cubicBezTo>
                    <a:cubicBezTo>
                      <a:pt x="2648" y="1556"/>
                      <a:pt x="3109" y="1673"/>
                      <a:pt x="3504" y="1893"/>
                    </a:cubicBezTo>
                    <a:cubicBezTo>
                      <a:pt x="3949" y="2139"/>
                      <a:pt x="4412" y="2171"/>
                      <a:pt x="4903" y="2176"/>
                    </a:cubicBezTo>
                    <a:cubicBezTo>
                      <a:pt x="4905" y="2176"/>
                      <a:pt x="4907" y="2176"/>
                      <a:pt x="4908" y="2176"/>
                    </a:cubicBezTo>
                    <a:cubicBezTo>
                      <a:pt x="5710" y="2176"/>
                      <a:pt x="6924" y="671"/>
                      <a:pt x="7868" y="671"/>
                    </a:cubicBezTo>
                    <a:cubicBezTo>
                      <a:pt x="8127" y="671"/>
                      <a:pt x="8365" y="784"/>
                      <a:pt x="8569" y="1073"/>
                    </a:cubicBezTo>
                    <a:cubicBezTo>
                      <a:pt x="8619" y="1143"/>
                      <a:pt x="8689" y="1172"/>
                      <a:pt x="8758" y="1172"/>
                    </a:cubicBezTo>
                    <a:cubicBezTo>
                      <a:pt x="8920" y="1172"/>
                      <a:pt x="9077" y="1012"/>
                      <a:pt x="8960" y="845"/>
                    </a:cubicBezTo>
                    <a:cubicBezTo>
                      <a:pt x="8680" y="450"/>
                      <a:pt x="8284" y="0"/>
                      <a:pt x="77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7" name="Google Shape;1967;p61"/>
            <p:cNvGrpSpPr/>
            <p:nvPr/>
          </p:nvGrpSpPr>
          <p:grpSpPr>
            <a:xfrm>
              <a:off x="4604324" y="848035"/>
              <a:ext cx="352096" cy="329101"/>
              <a:chOff x="4646575" y="1326700"/>
              <a:chExt cx="347200" cy="324525"/>
            </a:xfrm>
            <a:grpFill/>
          </p:grpSpPr>
          <p:sp>
            <p:nvSpPr>
              <p:cNvPr id="1968" name="Google Shape;1968;p61"/>
              <p:cNvSpPr/>
              <p:nvPr/>
            </p:nvSpPr>
            <p:spPr>
              <a:xfrm>
                <a:off x="4646575" y="1326700"/>
                <a:ext cx="347200" cy="324525"/>
              </a:xfrm>
              <a:custGeom>
                <a:avLst/>
                <a:gdLst/>
                <a:ahLst/>
                <a:cxnLst/>
                <a:rect l="l" t="t" r="r" b="b"/>
                <a:pathLst>
                  <a:path w="13888" h="12981" extrusionOk="0">
                    <a:moveTo>
                      <a:pt x="7588" y="724"/>
                    </a:moveTo>
                    <a:cubicBezTo>
                      <a:pt x="7735" y="724"/>
                      <a:pt x="7882" y="729"/>
                      <a:pt x="8030" y="738"/>
                    </a:cubicBezTo>
                    <a:lnTo>
                      <a:pt x="8030" y="738"/>
                    </a:lnTo>
                    <a:cubicBezTo>
                      <a:pt x="11043" y="1231"/>
                      <a:pt x="12782" y="3899"/>
                      <a:pt x="12819" y="6845"/>
                    </a:cubicBezTo>
                    <a:cubicBezTo>
                      <a:pt x="12860" y="10361"/>
                      <a:pt x="10073" y="12230"/>
                      <a:pt x="6900" y="12230"/>
                    </a:cubicBezTo>
                    <a:cubicBezTo>
                      <a:pt x="6679" y="12230"/>
                      <a:pt x="6457" y="12221"/>
                      <a:pt x="6233" y="12203"/>
                    </a:cubicBezTo>
                    <a:cubicBezTo>
                      <a:pt x="2806" y="11925"/>
                      <a:pt x="797" y="8974"/>
                      <a:pt x="1403" y="5694"/>
                    </a:cubicBezTo>
                    <a:cubicBezTo>
                      <a:pt x="1970" y="2629"/>
                      <a:pt x="4604" y="724"/>
                      <a:pt x="7588" y="724"/>
                    </a:cubicBezTo>
                    <a:close/>
                    <a:moveTo>
                      <a:pt x="7542" y="1"/>
                    </a:moveTo>
                    <a:cubicBezTo>
                      <a:pt x="4089" y="1"/>
                      <a:pt x="1296" y="2321"/>
                      <a:pt x="655" y="5784"/>
                    </a:cubicBezTo>
                    <a:cubicBezTo>
                      <a:pt x="0" y="9325"/>
                      <a:pt x="2304" y="12259"/>
                      <a:pt x="5754" y="12863"/>
                    </a:cubicBezTo>
                    <a:cubicBezTo>
                      <a:pt x="6205" y="12942"/>
                      <a:pt x="6657" y="12981"/>
                      <a:pt x="7104" y="12981"/>
                    </a:cubicBezTo>
                    <a:cubicBezTo>
                      <a:pt x="10223" y="12981"/>
                      <a:pt x="13083" y="11087"/>
                      <a:pt x="13475" y="7731"/>
                    </a:cubicBezTo>
                    <a:cubicBezTo>
                      <a:pt x="13888" y="4198"/>
                      <a:pt x="11825" y="581"/>
                      <a:pt x="8141" y="29"/>
                    </a:cubicBezTo>
                    <a:cubicBezTo>
                      <a:pt x="8129" y="27"/>
                      <a:pt x="8117" y="26"/>
                      <a:pt x="8106" y="25"/>
                    </a:cubicBezTo>
                    <a:lnTo>
                      <a:pt x="8106" y="25"/>
                    </a:lnTo>
                    <a:cubicBezTo>
                      <a:pt x="8087" y="21"/>
                      <a:pt x="8066" y="18"/>
                      <a:pt x="8045" y="17"/>
                    </a:cubicBezTo>
                    <a:cubicBezTo>
                      <a:pt x="7876" y="6"/>
                      <a:pt x="7708" y="1"/>
                      <a:pt x="75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61"/>
              <p:cNvSpPr/>
              <p:nvPr/>
            </p:nvSpPr>
            <p:spPr>
              <a:xfrm>
                <a:off x="4687150" y="1407000"/>
                <a:ext cx="16185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474" h="633" extrusionOk="0">
                    <a:moveTo>
                      <a:pt x="269" y="1"/>
                    </a:moveTo>
                    <a:cubicBezTo>
                      <a:pt x="1" y="1"/>
                      <a:pt x="11" y="430"/>
                      <a:pt x="291" y="453"/>
                    </a:cubicBezTo>
                    <a:cubicBezTo>
                      <a:pt x="2252" y="618"/>
                      <a:pt x="4217" y="633"/>
                      <a:pt x="6184" y="633"/>
                    </a:cubicBezTo>
                    <a:cubicBezTo>
                      <a:pt x="6474" y="633"/>
                      <a:pt x="6474" y="182"/>
                      <a:pt x="6184" y="182"/>
                    </a:cubicBezTo>
                    <a:cubicBezTo>
                      <a:pt x="4217" y="182"/>
                      <a:pt x="2252" y="167"/>
                      <a:pt x="291" y="1"/>
                    </a:cubicBezTo>
                    <a:cubicBezTo>
                      <a:pt x="283" y="1"/>
                      <a:pt x="276" y="1"/>
                      <a:pt x="2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61"/>
              <p:cNvSpPr/>
              <p:nvPr/>
            </p:nvSpPr>
            <p:spPr>
              <a:xfrm>
                <a:off x="4715775" y="1372425"/>
                <a:ext cx="11520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547" extrusionOk="0">
                    <a:moveTo>
                      <a:pt x="258" y="0"/>
                    </a:moveTo>
                    <a:cubicBezTo>
                      <a:pt x="1" y="0"/>
                      <a:pt x="15" y="420"/>
                      <a:pt x="289" y="453"/>
                    </a:cubicBezTo>
                    <a:cubicBezTo>
                      <a:pt x="901" y="526"/>
                      <a:pt x="1514" y="547"/>
                      <a:pt x="2127" y="547"/>
                    </a:cubicBezTo>
                    <a:cubicBezTo>
                      <a:pt x="2856" y="547"/>
                      <a:pt x="3586" y="518"/>
                      <a:pt x="4316" y="512"/>
                    </a:cubicBezTo>
                    <a:cubicBezTo>
                      <a:pt x="4606" y="511"/>
                      <a:pt x="4608" y="63"/>
                      <a:pt x="4319" y="63"/>
                    </a:cubicBezTo>
                    <a:cubicBezTo>
                      <a:pt x="4318" y="63"/>
                      <a:pt x="4317" y="63"/>
                      <a:pt x="4316" y="63"/>
                    </a:cubicBezTo>
                    <a:cubicBezTo>
                      <a:pt x="3588" y="67"/>
                      <a:pt x="2860" y="96"/>
                      <a:pt x="2133" y="96"/>
                    </a:cubicBezTo>
                    <a:cubicBezTo>
                      <a:pt x="1518" y="96"/>
                      <a:pt x="903" y="75"/>
                      <a:pt x="289" y="2"/>
                    </a:cubicBezTo>
                    <a:cubicBezTo>
                      <a:pt x="278" y="1"/>
                      <a:pt x="268" y="0"/>
                      <a:pt x="2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61"/>
              <p:cNvSpPr/>
              <p:nvPr/>
            </p:nvSpPr>
            <p:spPr>
              <a:xfrm>
                <a:off x="4672175" y="1447575"/>
                <a:ext cx="14075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27" extrusionOk="0">
                    <a:moveTo>
                      <a:pt x="264" y="0"/>
                    </a:moveTo>
                    <a:cubicBezTo>
                      <a:pt x="0" y="0"/>
                      <a:pt x="11" y="426"/>
                      <a:pt x="289" y="453"/>
                    </a:cubicBezTo>
                    <a:cubicBezTo>
                      <a:pt x="872" y="508"/>
                      <a:pt x="1455" y="527"/>
                      <a:pt x="2038" y="527"/>
                    </a:cubicBezTo>
                    <a:cubicBezTo>
                      <a:pt x="3138" y="527"/>
                      <a:pt x="4238" y="461"/>
                      <a:pt x="5340" y="453"/>
                    </a:cubicBezTo>
                    <a:cubicBezTo>
                      <a:pt x="5629" y="451"/>
                      <a:pt x="5630" y="2"/>
                      <a:pt x="5341" y="2"/>
                    </a:cubicBezTo>
                    <a:cubicBezTo>
                      <a:pt x="5341" y="2"/>
                      <a:pt x="5340" y="2"/>
                      <a:pt x="5340" y="2"/>
                    </a:cubicBezTo>
                    <a:cubicBezTo>
                      <a:pt x="4238" y="10"/>
                      <a:pt x="3138" y="76"/>
                      <a:pt x="2037" y="76"/>
                    </a:cubicBezTo>
                    <a:cubicBezTo>
                      <a:pt x="1454" y="76"/>
                      <a:pt x="871" y="57"/>
                      <a:pt x="289" y="2"/>
                    </a:cubicBezTo>
                    <a:cubicBezTo>
                      <a:pt x="280" y="1"/>
                      <a:pt x="272" y="0"/>
                      <a:pt x="2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61"/>
              <p:cNvSpPr/>
              <p:nvPr/>
            </p:nvSpPr>
            <p:spPr>
              <a:xfrm>
                <a:off x="4664600" y="1491200"/>
                <a:ext cx="1874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7497" h="452" extrusionOk="0">
                    <a:moveTo>
                      <a:pt x="292" y="1"/>
                    </a:moveTo>
                    <a:cubicBezTo>
                      <a:pt x="0" y="1"/>
                      <a:pt x="0" y="452"/>
                      <a:pt x="292" y="452"/>
                    </a:cubicBezTo>
                    <a:lnTo>
                      <a:pt x="7205" y="452"/>
                    </a:lnTo>
                    <a:cubicBezTo>
                      <a:pt x="7497" y="452"/>
                      <a:pt x="7497" y="1"/>
                      <a:pt x="720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61"/>
              <p:cNvSpPr/>
              <p:nvPr/>
            </p:nvSpPr>
            <p:spPr>
              <a:xfrm>
                <a:off x="4672125" y="1533300"/>
                <a:ext cx="10175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511" extrusionOk="0">
                    <a:moveTo>
                      <a:pt x="3779" y="0"/>
                    </a:moveTo>
                    <a:cubicBezTo>
                      <a:pt x="3779" y="0"/>
                      <a:pt x="3778" y="0"/>
                      <a:pt x="3778" y="0"/>
                    </a:cubicBezTo>
                    <a:cubicBezTo>
                      <a:pt x="2615" y="5"/>
                      <a:pt x="1453" y="55"/>
                      <a:pt x="291" y="60"/>
                    </a:cubicBezTo>
                    <a:cubicBezTo>
                      <a:pt x="1" y="61"/>
                      <a:pt x="0" y="511"/>
                      <a:pt x="289" y="511"/>
                    </a:cubicBezTo>
                    <a:cubicBezTo>
                      <a:pt x="290" y="511"/>
                      <a:pt x="290" y="511"/>
                      <a:pt x="291" y="511"/>
                    </a:cubicBezTo>
                    <a:cubicBezTo>
                      <a:pt x="1453" y="507"/>
                      <a:pt x="2615" y="456"/>
                      <a:pt x="3778" y="452"/>
                    </a:cubicBezTo>
                    <a:cubicBezTo>
                      <a:pt x="4067" y="450"/>
                      <a:pt x="4069" y="0"/>
                      <a:pt x="37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61"/>
              <p:cNvSpPr/>
              <p:nvPr/>
            </p:nvSpPr>
            <p:spPr>
              <a:xfrm>
                <a:off x="4683100" y="1564850"/>
                <a:ext cx="1854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697" extrusionOk="0">
                    <a:moveTo>
                      <a:pt x="7016" y="1"/>
                    </a:moveTo>
                    <a:cubicBezTo>
                      <a:pt x="5394" y="1"/>
                      <a:pt x="3781" y="256"/>
                      <a:pt x="2165" y="256"/>
                    </a:cubicBezTo>
                    <a:cubicBezTo>
                      <a:pt x="1575" y="256"/>
                      <a:pt x="985" y="222"/>
                      <a:pt x="394" y="129"/>
                    </a:cubicBezTo>
                    <a:cubicBezTo>
                      <a:pt x="380" y="127"/>
                      <a:pt x="366" y="126"/>
                      <a:pt x="353" y="126"/>
                    </a:cubicBezTo>
                    <a:cubicBezTo>
                      <a:pt x="98" y="126"/>
                      <a:pt x="1" y="521"/>
                      <a:pt x="273" y="564"/>
                    </a:cubicBezTo>
                    <a:lnTo>
                      <a:pt x="274" y="564"/>
                    </a:lnTo>
                    <a:cubicBezTo>
                      <a:pt x="894" y="661"/>
                      <a:pt x="1511" y="697"/>
                      <a:pt x="2129" y="697"/>
                    </a:cubicBezTo>
                    <a:cubicBezTo>
                      <a:pt x="3757" y="697"/>
                      <a:pt x="5382" y="451"/>
                      <a:pt x="7021" y="451"/>
                    </a:cubicBezTo>
                    <a:cubicBezTo>
                      <a:pt x="7056" y="451"/>
                      <a:pt x="7092" y="451"/>
                      <a:pt x="7127" y="451"/>
                    </a:cubicBezTo>
                    <a:cubicBezTo>
                      <a:pt x="7128" y="451"/>
                      <a:pt x="7129" y="451"/>
                      <a:pt x="7130" y="451"/>
                    </a:cubicBezTo>
                    <a:cubicBezTo>
                      <a:pt x="7418" y="451"/>
                      <a:pt x="7416" y="3"/>
                      <a:pt x="7127" y="1"/>
                    </a:cubicBezTo>
                    <a:cubicBezTo>
                      <a:pt x="7090" y="1"/>
                      <a:pt x="7053" y="1"/>
                      <a:pt x="701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61"/>
              <p:cNvSpPr/>
              <p:nvPr/>
            </p:nvSpPr>
            <p:spPr>
              <a:xfrm>
                <a:off x="4711225" y="1602400"/>
                <a:ext cx="1182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525" extrusionOk="0">
                    <a:moveTo>
                      <a:pt x="270" y="0"/>
                    </a:moveTo>
                    <a:cubicBezTo>
                      <a:pt x="1" y="0"/>
                      <a:pt x="9" y="431"/>
                      <a:pt x="291" y="452"/>
                    </a:cubicBezTo>
                    <a:cubicBezTo>
                      <a:pt x="1041" y="511"/>
                      <a:pt x="1792" y="525"/>
                      <a:pt x="2543" y="525"/>
                    </a:cubicBezTo>
                    <a:cubicBezTo>
                      <a:pt x="3175" y="525"/>
                      <a:pt x="3807" y="515"/>
                      <a:pt x="4439" y="513"/>
                    </a:cubicBezTo>
                    <a:cubicBezTo>
                      <a:pt x="4729" y="513"/>
                      <a:pt x="4729" y="62"/>
                      <a:pt x="4441" y="62"/>
                    </a:cubicBezTo>
                    <a:cubicBezTo>
                      <a:pt x="4440" y="62"/>
                      <a:pt x="4440" y="62"/>
                      <a:pt x="4439" y="62"/>
                    </a:cubicBezTo>
                    <a:cubicBezTo>
                      <a:pt x="3807" y="64"/>
                      <a:pt x="3175" y="74"/>
                      <a:pt x="2543" y="74"/>
                    </a:cubicBezTo>
                    <a:cubicBezTo>
                      <a:pt x="1792" y="74"/>
                      <a:pt x="1041" y="60"/>
                      <a:pt x="291" y="1"/>
                    </a:cubicBezTo>
                    <a:cubicBezTo>
                      <a:pt x="284" y="1"/>
                      <a:pt x="277" y="0"/>
                      <a:pt x="2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6" name="Google Shape;1976;p61"/>
            <p:cNvGrpSpPr/>
            <p:nvPr/>
          </p:nvGrpSpPr>
          <p:grpSpPr>
            <a:xfrm>
              <a:off x="433889" y="2624028"/>
              <a:ext cx="353591" cy="320861"/>
              <a:chOff x="534125" y="3078000"/>
              <a:chExt cx="348675" cy="316400"/>
            </a:xfrm>
            <a:grpFill/>
          </p:grpSpPr>
          <p:sp>
            <p:nvSpPr>
              <p:cNvPr id="1977" name="Google Shape;1977;p61"/>
              <p:cNvSpPr/>
              <p:nvPr/>
            </p:nvSpPr>
            <p:spPr>
              <a:xfrm>
                <a:off x="534125" y="3078000"/>
                <a:ext cx="348675" cy="316400"/>
              </a:xfrm>
              <a:custGeom>
                <a:avLst/>
                <a:gdLst/>
                <a:ahLst/>
                <a:cxnLst/>
                <a:rect l="l" t="t" r="r" b="b"/>
                <a:pathLst>
                  <a:path w="13947" h="12656" extrusionOk="0">
                    <a:moveTo>
                      <a:pt x="7350" y="722"/>
                    </a:moveTo>
                    <a:cubicBezTo>
                      <a:pt x="10295" y="722"/>
                      <a:pt x="12913" y="2182"/>
                      <a:pt x="13181" y="5440"/>
                    </a:cubicBezTo>
                    <a:cubicBezTo>
                      <a:pt x="13441" y="8594"/>
                      <a:pt x="11087" y="11207"/>
                      <a:pt x="8115" y="11834"/>
                    </a:cubicBezTo>
                    <a:cubicBezTo>
                      <a:pt x="7621" y="11938"/>
                      <a:pt x="7127" y="11989"/>
                      <a:pt x="6643" y="11989"/>
                    </a:cubicBezTo>
                    <a:cubicBezTo>
                      <a:pt x="3931" y="11989"/>
                      <a:pt x="1524" y="10381"/>
                      <a:pt x="969" y="7515"/>
                    </a:cubicBezTo>
                    <a:cubicBezTo>
                      <a:pt x="267" y="3893"/>
                      <a:pt x="3291" y="1187"/>
                      <a:pt x="6618" y="751"/>
                    </a:cubicBezTo>
                    <a:cubicBezTo>
                      <a:pt x="6864" y="732"/>
                      <a:pt x="7108" y="722"/>
                      <a:pt x="7350" y="722"/>
                    </a:cubicBezTo>
                    <a:close/>
                    <a:moveTo>
                      <a:pt x="7330" y="1"/>
                    </a:moveTo>
                    <a:cubicBezTo>
                      <a:pt x="7108" y="1"/>
                      <a:pt x="6884" y="9"/>
                      <a:pt x="6661" y="26"/>
                    </a:cubicBezTo>
                    <a:lnTo>
                      <a:pt x="6661" y="26"/>
                    </a:lnTo>
                    <a:cubicBezTo>
                      <a:pt x="6648" y="26"/>
                      <a:pt x="6633" y="27"/>
                      <a:pt x="6618" y="29"/>
                    </a:cubicBezTo>
                    <a:cubicBezTo>
                      <a:pt x="6618" y="29"/>
                      <a:pt x="6618" y="29"/>
                      <a:pt x="6618" y="29"/>
                    </a:cubicBezTo>
                    <a:lnTo>
                      <a:pt x="6618" y="29"/>
                    </a:lnTo>
                    <a:cubicBezTo>
                      <a:pt x="6603" y="30"/>
                      <a:pt x="6588" y="32"/>
                      <a:pt x="6574" y="35"/>
                    </a:cubicBezTo>
                    <a:lnTo>
                      <a:pt x="6574" y="35"/>
                    </a:lnTo>
                    <a:cubicBezTo>
                      <a:pt x="2902" y="531"/>
                      <a:pt x="0" y="3146"/>
                      <a:pt x="190" y="7037"/>
                    </a:cubicBezTo>
                    <a:cubicBezTo>
                      <a:pt x="373" y="10750"/>
                      <a:pt x="3534" y="12655"/>
                      <a:pt x="6870" y="12655"/>
                    </a:cubicBezTo>
                    <a:cubicBezTo>
                      <a:pt x="7197" y="12655"/>
                      <a:pt x="7526" y="12637"/>
                      <a:pt x="7854" y="12600"/>
                    </a:cubicBezTo>
                    <a:cubicBezTo>
                      <a:pt x="11361" y="12207"/>
                      <a:pt x="13883" y="9187"/>
                      <a:pt x="13913" y="5721"/>
                    </a:cubicBezTo>
                    <a:cubicBezTo>
                      <a:pt x="13946" y="1925"/>
                      <a:pt x="10712" y="1"/>
                      <a:pt x="73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61"/>
              <p:cNvSpPr/>
              <p:nvPr/>
            </p:nvSpPr>
            <p:spPr>
              <a:xfrm>
                <a:off x="552225" y="3182175"/>
                <a:ext cx="14535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524" extrusionOk="0">
                    <a:moveTo>
                      <a:pt x="275" y="0"/>
                    </a:moveTo>
                    <a:cubicBezTo>
                      <a:pt x="0" y="0"/>
                      <a:pt x="9" y="435"/>
                      <a:pt x="292" y="451"/>
                    </a:cubicBezTo>
                    <a:cubicBezTo>
                      <a:pt x="1238" y="509"/>
                      <a:pt x="2185" y="523"/>
                      <a:pt x="3132" y="523"/>
                    </a:cubicBezTo>
                    <a:cubicBezTo>
                      <a:pt x="3928" y="523"/>
                      <a:pt x="4725" y="513"/>
                      <a:pt x="5522" y="511"/>
                    </a:cubicBezTo>
                    <a:cubicBezTo>
                      <a:pt x="5813" y="511"/>
                      <a:pt x="5813" y="60"/>
                      <a:pt x="5522" y="60"/>
                    </a:cubicBezTo>
                    <a:cubicBezTo>
                      <a:pt x="4720" y="62"/>
                      <a:pt x="3918" y="72"/>
                      <a:pt x="3116" y="72"/>
                    </a:cubicBezTo>
                    <a:cubicBezTo>
                      <a:pt x="2174" y="72"/>
                      <a:pt x="1233" y="58"/>
                      <a:pt x="292" y="1"/>
                    </a:cubicBezTo>
                    <a:cubicBezTo>
                      <a:pt x="286" y="1"/>
                      <a:pt x="281" y="0"/>
                      <a:pt x="2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61"/>
              <p:cNvSpPr/>
              <p:nvPr/>
            </p:nvSpPr>
            <p:spPr>
              <a:xfrm>
                <a:off x="571825" y="3146075"/>
                <a:ext cx="134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548" extrusionOk="0">
                    <a:moveTo>
                      <a:pt x="262" y="1"/>
                    </a:moveTo>
                    <a:cubicBezTo>
                      <a:pt x="1" y="1"/>
                      <a:pt x="12" y="424"/>
                      <a:pt x="289" y="452"/>
                    </a:cubicBezTo>
                    <a:cubicBezTo>
                      <a:pt x="1016" y="526"/>
                      <a:pt x="1744" y="547"/>
                      <a:pt x="2472" y="547"/>
                    </a:cubicBezTo>
                    <a:cubicBezTo>
                      <a:pt x="3347" y="547"/>
                      <a:pt x="4223" y="517"/>
                      <a:pt x="5099" y="512"/>
                    </a:cubicBezTo>
                    <a:cubicBezTo>
                      <a:pt x="5389" y="511"/>
                      <a:pt x="5390" y="61"/>
                      <a:pt x="5101" y="61"/>
                    </a:cubicBezTo>
                    <a:cubicBezTo>
                      <a:pt x="5100" y="61"/>
                      <a:pt x="5100" y="61"/>
                      <a:pt x="5099" y="61"/>
                    </a:cubicBezTo>
                    <a:cubicBezTo>
                      <a:pt x="4220" y="66"/>
                      <a:pt x="3341" y="96"/>
                      <a:pt x="2462" y="96"/>
                    </a:cubicBezTo>
                    <a:cubicBezTo>
                      <a:pt x="1737" y="96"/>
                      <a:pt x="1012" y="75"/>
                      <a:pt x="289" y="2"/>
                    </a:cubicBezTo>
                    <a:cubicBezTo>
                      <a:pt x="280" y="1"/>
                      <a:pt x="271" y="1"/>
                      <a:pt x="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61"/>
              <p:cNvSpPr/>
              <p:nvPr/>
            </p:nvSpPr>
            <p:spPr>
              <a:xfrm>
                <a:off x="546200" y="3219450"/>
                <a:ext cx="1167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524" extrusionOk="0">
                    <a:moveTo>
                      <a:pt x="2143" y="1"/>
                    </a:moveTo>
                    <a:cubicBezTo>
                      <a:pt x="1526" y="1"/>
                      <a:pt x="909" y="10"/>
                      <a:pt x="292" y="12"/>
                    </a:cubicBezTo>
                    <a:cubicBezTo>
                      <a:pt x="0" y="12"/>
                      <a:pt x="0" y="463"/>
                      <a:pt x="292" y="463"/>
                    </a:cubicBezTo>
                    <a:cubicBezTo>
                      <a:pt x="914" y="461"/>
                      <a:pt x="1535" y="452"/>
                      <a:pt x="2155" y="452"/>
                    </a:cubicBezTo>
                    <a:cubicBezTo>
                      <a:pt x="2897" y="452"/>
                      <a:pt x="3639" y="465"/>
                      <a:pt x="4380" y="522"/>
                    </a:cubicBezTo>
                    <a:cubicBezTo>
                      <a:pt x="4387" y="523"/>
                      <a:pt x="4395" y="523"/>
                      <a:pt x="4402" y="523"/>
                    </a:cubicBezTo>
                    <a:cubicBezTo>
                      <a:pt x="4670" y="523"/>
                      <a:pt x="4660" y="94"/>
                      <a:pt x="4380" y="73"/>
                    </a:cubicBezTo>
                    <a:cubicBezTo>
                      <a:pt x="3635" y="15"/>
                      <a:pt x="2889" y="1"/>
                      <a:pt x="21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61"/>
              <p:cNvSpPr/>
              <p:nvPr/>
            </p:nvSpPr>
            <p:spPr>
              <a:xfrm>
                <a:off x="546250" y="3266325"/>
                <a:ext cx="1678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619" extrusionOk="0">
                    <a:moveTo>
                      <a:pt x="6425" y="1"/>
                    </a:moveTo>
                    <a:cubicBezTo>
                      <a:pt x="6424" y="1"/>
                      <a:pt x="6423" y="1"/>
                      <a:pt x="6422" y="1"/>
                    </a:cubicBezTo>
                    <a:cubicBezTo>
                      <a:pt x="4843" y="18"/>
                      <a:pt x="3269" y="169"/>
                      <a:pt x="1692" y="169"/>
                    </a:cubicBezTo>
                    <a:cubicBezTo>
                      <a:pt x="1225" y="169"/>
                      <a:pt x="758" y="156"/>
                      <a:pt x="290" y="122"/>
                    </a:cubicBezTo>
                    <a:cubicBezTo>
                      <a:pt x="283" y="121"/>
                      <a:pt x="276" y="121"/>
                      <a:pt x="270" y="121"/>
                    </a:cubicBezTo>
                    <a:cubicBezTo>
                      <a:pt x="0" y="121"/>
                      <a:pt x="8" y="552"/>
                      <a:pt x="290" y="572"/>
                    </a:cubicBezTo>
                    <a:cubicBezTo>
                      <a:pt x="758" y="606"/>
                      <a:pt x="1225" y="619"/>
                      <a:pt x="1692" y="619"/>
                    </a:cubicBezTo>
                    <a:cubicBezTo>
                      <a:pt x="3268" y="619"/>
                      <a:pt x="4843" y="468"/>
                      <a:pt x="6422" y="452"/>
                    </a:cubicBezTo>
                    <a:cubicBezTo>
                      <a:pt x="6712" y="448"/>
                      <a:pt x="6714" y="1"/>
                      <a:pt x="6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61"/>
              <p:cNvSpPr/>
              <p:nvPr/>
            </p:nvSpPr>
            <p:spPr>
              <a:xfrm>
                <a:off x="565800" y="3315900"/>
                <a:ext cx="13777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547" extrusionOk="0">
                    <a:moveTo>
                      <a:pt x="265" y="0"/>
                    </a:moveTo>
                    <a:cubicBezTo>
                      <a:pt x="1" y="0"/>
                      <a:pt x="12" y="426"/>
                      <a:pt x="289" y="453"/>
                    </a:cubicBezTo>
                    <a:cubicBezTo>
                      <a:pt x="1042" y="526"/>
                      <a:pt x="1794" y="546"/>
                      <a:pt x="2547" y="546"/>
                    </a:cubicBezTo>
                    <a:cubicBezTo>
                      <a:pt x="3438" y="546"/>
                      <a:pt x="4328" y="518"/>
                      <a:pt x="5219" y="513"/>
                    </a:cubicBezTo>
                    <a:cubicBezTo>
                      <a:pt x="5509" y="512"/>
                      <a:pt x="5511" y="62"/>
                      <a:pt x="5221" y="62"/>
                    </a:cubicBezTo>
                    <a:cubicBezTo>
                      <a:pt x="5220" y="62"/>
                      <a:pt x="5220" y="62"/>
                      <a:pt x="5219" y="62"/>
                    </a:cubicBezTo>
                    <a:cubicBezTo>
                      <a:pt x="4332" y="67"/>
                      <a:pt x="3444" y="96"/>
                      <a:pt x="2557" y="96"/>
                    </a:cubicBezTo>
                    <a:cubicBezTo>
                      <a:pt x="1801" y="96"/>
                      <a:pt x="1045" y="75"/>
                      <a:pt x="289" y="1"/>
                    </a:cubicBezTo>
                    <a:cubicBezTo>
                      <a:pt x="281" y="1"/>
                      <a:pt x="273" y="0"/>
                      <a:pt x="2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3" name="Google Shape;1983;p61"/>
            <p:cNvGrpSpPr/>
            <p:nvPr/>
          </p:nvGrpSpPr>
          <p:grpSpPr>
            <a:xfrm>
              <a:off x="2525901" y="3915180"/>
              <a:ext cx="347405" cy="265136"/>
              <a:chOff x="2597050" y="4351200"/>
              <a:chExt cx="342575" cy="261450"/>
            </a:xfrm>
            <a:grpFill/>
          </p:grpSpPr>
          <p:sp>
            <p:nvSpPr>
              <p:cNvPr id="1984" name="Google Shape;1984;p61"/>
              <p:cNvSpPr/>
              <p:nvPr/>
            </p:nvSpPr>
            <p:spPr>
              <a:xfrm>
                <a:off x="2597050" y="4351200"/>
                <a:ext cx="3425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3703" h="10458" extrusionOk="0">
                    <a:moveTo>
                      <a:pt x="7101" y="724"/>
                    </a:moveTo>
                    <a:cubicBezTo>
                      <a:pt x="9624" y="724"/>
                      <a:pt x="11278" y="2633"/>
                      <a:pt x="11437" y="5117"/>
                    </a:cubicBezTo>
                    <a:cubicBezTo>
                      <a:pt x="11617" y="7955"/>
                      <a:pt x="9405" y="9699"/>
                      <a:pt x="6735" y="9729"/>
                    </a:cubicBezTo>
                    <a:cubicBezTo>
                      <a:pt x="6713" y="9729"/>
                      <a:pt x="6690" y="9730"/>
                      <a:pt x="6668" y="9730"/>
                    </a:cubicBezTo>
                    <a:cubicBezTo>
                      <a:pt x="879" y="9730"/>
                      <a:pt x="1341" y="1093"/>
                      <a:pt x="6876" y="729"/>
                    </a:cubicBezTo>
                    <a:cubicBezTo>
                      <a:pt x="6951" y="726"/>
                      <a:pt x="7026" y="724"/>
                      <a:pt x="7101" y="724"/>
                    </a:cubicBezTo>
                    <a:close/>
                    <a:moveTo>
                      <a:pt x="7152" y="1"/>
                    </a:moveTo>
                    <a:cubicBezTo>
                      <a:pt x="7067" y="1"/>
                      <a:pt x="6982" y="2"/>
                      <a:pt x="6896" y="6"/>
                    </a:cubicBezTo>
                    <a:lnTo>
                      <a:pt x="6896" y="6"/>
                    </a:lnTo>
                    <a:cubicBezTo>
                      <a:pt x="6889" y="6"/>
                      <a:pt x="6882" y="6"/>
                      <a:pt x="6876" y="7"/>
                    </a:cubicBezTo>
                    <a:cubicBezTo>
                      <a:pt x="6876" y="7"/>
                      <a:pt x="6876" y="7"/>
                      <a:pt x="6876" y="7"/>
                    </a:cubicBezTo>
                    <a:lnTo>
                      <a:pt x="6876" y="7"/>
                    </a:lnTo>
                    <a:cubicBezTo>
                      <a:pt x="6869" y="7"/>
                      <a:pt x="6862" y="8"/>
                      <a:pt x="6855" y="8"/>
                    </a:cubicBezTo>
                    <a:lnTo>
                      <a:pt x="6855" y="8"/>
                    </a:lnTo>
                    <a:cubicBezTo>
                      <a:pt x="351" y="456"/>
                      <a:pt x="1" y="10134"/>
                      <a:pt x="6735" y="10450"/>
                    </a:cubicBezTo>
                    <a:cubicBezTo>
                      <a:pt x="6840" y="10455"/>
                      <a:pt x="6943" y="10457"/>
                      <a:pt x="7044" y="10457"/>
                    </a:cubicBezTo>
                    <a:cubicBezTo>
                      <a:pt x="13702" y="10457"/>
                      <a:pt x="13662" y="1"/>
                      <a:pt x="71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61"/>
              <p:cNvSpPr/>
              <p:nvPr/>
            </p:nvSpPr>
            <p:spPr>
              <a:xfrm>
                <a:off x="2770425" y="4402625"/>
                <a:ext cx="52525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723" extrusionOk="0">
                    <a:moveTo>
                      <a:pt x="938" y="453"/>
                    </a:moveTo>
                    <a:cubicBezTo>
                      <a:pt x="942" y="453"/>
                      <a:pt x="946" y="453"/>
                      <a:pt x="950" y="453"/>
                    </a:cubicBezTo>
                    <a:cubicBezTo>
                      <a:pt x="1208" y="460"/>
                      <a:pt x="1476" y="592"/>
                      <a:pt x="1567" y="848"/>
                    </a:cubicBezTo>
                    <a:cubicBezTo>
                      <a:pt x="1674" y="1153"/>
                      <a:pt x="1304" y="1265"/>
                      <a:pt x="1067" y="1268"/>
                    </a:cubicBezTo>
                    <a:cubicBezTo>
                      <a:pt x="1064" y="1268"/>
                      <a:pt x="1061" y="1268"/>
                      <a:pt x="1058" y="1268"/>
                    </a:cubicBezTo>
                    <a:cubicBezTo>
                      <a:pt x="803" y="1268"/>
                      <a:pt x="570" y="1094"/>
                      <a:pt x="502" y="849"/>
                    </a:cubicBezTo>
                    <a:cubicBezTo>
                      <a:pt x="425" y="571"/>
                      <a:pt x="719" y="469"/>
                      <a:pt x="938" y="453"/>
                    </a:cubicBezTo>
                    <a:close/>
                    <a:moveTo>
                      <a:pt x="966" y="0"/>
                    </a:moveTo>
                    <a:cubicBezTo>
                      <a:pt x="960" y="0"/>
                      <a:pt x="955" y="0"/>
                      <a:pt x="949" y="1"/>
                    </a:cubicBezTo>
                    <a:lnTo>
                      <a:pt x="950" y="2"/>
                    </a:lnTo>
                    <a:cubicBezTo>
                      <a:pt x="948" y="2"/>
                      <a:pt x="945" y="2"/>
                      <a:pt x="942" y="2"/>
                    </a:cubicBezTo>
                    <a:cubicBezTo>
                      <a:pt x="925" y="2"/>
                      <a:pt x="909" y="4"/>
                      <a:pt x="894" y="7"/>
                    </a:cubicBezTo>
                    <a:lnTo>
                      <a:pt x="894" y="7"/>
                    </a:lnTo>
                    <a:cubicBezTo>
                      <a:pt x="440" y="52"/>
                      <a:pt x="0" y="318"/>
                      <a:pt x="45" y="834"/>
                    </a:cubicBezTo>
                    <a:cubicBezTo>
                      <a:pt x="89" y="1342"/>
                      <a:pt x="539" y="1671"/>
                      <a:pt x="1016" y="1717"/>
                    </a:cubicBezTo>
                    <a:cubicBezTo>
                      <a:pt x="1049" y="1721"/>
                      <a:pt x="1081" y="1722"/>
                      <a:pt x="1114" y="1722"/>
                    </a:cubicBezTo>
                    <a:cubicBezTo>
                      <a:pt x="1602" y="1722"/>
                      <a:pt x="2101" y="1371"/>
                      <a:pt x="2026" y="844"/>
                    </a:cubicBezTo>
                    <a:cubicBezTo>
                      <a:pt x="1956" y="351"/>
                      <a:pt x="1480" y="43"/>
                      <a:pt x="1016" y="6"/>
                    </a:cubicBezTo>
                    <a:lnTo>
                      <a:pt x="1016" y="6"/>
                    </a:lnTo>
                    <a:cubicBezTo>
                      <a:pt x="1000" y="2"/>
                      <a:pt x="983" y="0"/>
                      <a:pt x="9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61"/>
              <p:cNvSpPr/>
              <p:nvPr/>
            </p:nvSpPr>
            <p:spPr>
              <a:xfrm>
                <a:off x="2691100" y="4435175"/>
                <a:ext cx="6445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406" extrusionOk="0">
                    <a:moveTo>
                      <a:pt x="1533" y="442"/>
                    </a:moveTo>
                    <a:cubicBezTo>
                      <a:pt x="1929" y="442"/>
                      <a:pt x="2123" y="835"/>
                      <a:pt x="2119" y="1209"/>
                    </a:cubicBezTo>
                    <a:cubicBezTo>
                      <a:pt x="2113" y="1718"/>
                      <a:pt x="1697" y="1950"/>
                      <a:pt x="1246" y="1950"/>
                    </a:cubicBezTo>
                    <a:cubicBezTo>
                      <a:pt x="1222" y="1950"/>
                      <a:pt x="1197" y="1949"/>
                      <a:pt x="1173" y="1948"/>
                    </a:cubicBezTo>
                    <a:cubicBezTo>
                      <a:pt x="726" y="1923"/>
                      <a:pt x="514" y="1517"/>
                      <a:pt x="543" y="1114"/>
                    </a:cubicBezTo>
                    <a:cubicBezTo>
                      <a:pt x="574" y="695"/>
                      <a:pt x="919" y="456"/>
                      <a:pt x="1306" y="456"/>
                    </a:cubicBezTo>
                    <a:cubicBezTo>
                      <a:pt x="1328" y="456"/>
                      <a:pt x="1350" y="457"/>
                      <a:pt x="1372" y="458"/>
                    </a:cubicBezTo>
                    <a:cubicBezTo>
                      <a:pt x="1379" y="459"/>
                      <a:pt x="1385" y="459"/>
                      <a:pt x="1391" y="459"/>
                    </a:cubicBezTo>
                    <a:cubicBezTo>
                      <a:pt x="1420" y="459"/>
                      <a:pt x="1445" y="454"/>
                      <a:pt x="1468" y="445"/>
                    </a:cubicBezTo>
                    <a:lnTo>
                      <a:pt x="1468" y="445"/>
                    </a:lnTo>
                    <a:cubicBezTo>
                      <a:pt x="1490" y="443"/>
                      <a:pt x="1512" y="442"/>
                      <a:pt x="1533" y="442"/>
                    </a:cubicBezTo>
                    <a:close/>
                    <a:moveTo>
                      <a:pt x="1495" y="1"/>
                    </a:moveTo>
                    <a:cubicBezTo>
                      <a:pt x="1456" y="1"/>
                      <a:pt x="1415" y="3"/>
                      <a:pt x="1375" y="7"/>
                    </a:cubicBezTo>
                    <a:lnTo>
                      <a:pt x="1375" y="7"/>
                    </a:lnTo>
                    <a:cubicBezTo>
                      <a:pt x="1374" y="7"/>
                      <a:pt x="1373" y="7"/>
                      <a:pt x="1372" y="7"/>
                    </a:cubicBezTo>
                    <a:cubicBezTo>
                      <a:pt x="1340" y="5"/>
                      <a:pt x="1308" y="4"/>
                      <a:pt x="1277" y="4"/>
                    </a:cubicBezTo>
                    <a:cubicBezTo>
                      <a:pt x="629" y="4"/>
                      <a:pt x="174" y="473"/>
                      <a:pt x="93" y="1114"/>
                    </a:cubicBezTo>
                    <a:cubicBezTo>
                      <a:pt x="1" y="1834"/>
                      <a:pt x="570" y="2366"/>
                      <a:pt x="1251" y="2403"/>
                    </a:cubicBezTo>
                    <a:cubicBezTo>
                      <a:pt x="1277" y="2405"/>
                      <a:pt x="1303" y="2405"/>
                      <a:pt x="1329" y="2405"/>
                    </a:cubicBezTo>
                    <a:cubicBezTo>
                      <a:pt x="2043" y="2405"/>
                      <a:pt x="2561" y="1860"/>
                      <a:pt x="2570" y="1147"/>
                    </a:cubicBezTo>
                    <a:cubicBezTo>
                      <a:pt x="2578" y="495"/>
                      <a:pt x="2112" y="1"/>
                      <a:pt x="14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61"/>
              <p:cNvSpPr/>
              <p:nvPr/>
            </p:nvSpPr>
            <p:spPr>
              <a:xfrm>
                <a:off x="2780375" y="4467950"/>
                <a:ext cx="649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2258" extrusionOk="0">
                    <a:moveTo>
                      <a:pt x="1373" y="452"/>
                    </a:moveTo>
                    <a:cubicBezTo>
                      <a:pt x="1379" y="452"/>
                      <a:pt x="1384" y="452"/>
                      <a:pt x="1389" y="452"/>
                    </a:cubicBezTo>
                    <a:lnTo>
                      <a:pt x="1389" y="452"/>
                    </a:lnTo>
                    <a:cubicBezTo>
                      <a:pt x="1402" y="455"/>
                      <a:pt x="1416" y="456"/>
                      <a:pt x="1431" y="456"/>
                    </a:cubicBezTo>
                    <a:cubicBezTo>
                      <a:pt x="1438" y="456"/>
                      <a:pt x="1446" y="456"/>
                      <a:pt x="1453" y="455"/>
                    </a:cubicBezTo>
                    <a:cubicBezTo>
                      <a:pt x="1460" y="456"/>
                      <a:pt x="1466" y="456"/>
                      <a:pt x="1472" y="456"/>
                    </a:cubicBezTo>
                    <a:cubicBezTo>
                      <a:pt x="1487" y="456"/>
                      <a:pt x="1500" y="455"/>
                      <a:pt x="1513" y="452"/>
                    </a:cubicBezTo>
                    <a:lnTo>
                      <a:pt x="1513" y="452"/>
                    </a:lnTo>
                    <a:cubicBezTo>
                      <a:pt x="1516" y="452"/>
                      <a:pt x="1519" y="452"/>
                      <a:pt x="1522" y="452"/>
                    </a:cubicBezTo>
                    <a:cubicBezTo>
                      <a:pt x="1858" y="452"/>
                      <a:pt x="2099" y="663"/>
                      <a:pt x="2129" y="1018"/>
                    </a:cubicBezTo>
                    <a:cubicBezTo>
                      <a:pt x="2166" y="1466"/>
                      <a:pt x="1814" y="1763"/>
                      <a:pt x="1394" y="1805"/>
                    </a:cubicBezTo>
                    <a:cubicBezTo>
                      <a:pt x="1358" y="1808"/>
                      <a:pt x="1323" y="1810"/>
                      <a:pt x="1287" y="1810"/>
                    </a:cubicBezTo>
                    <a:cubicBezTo>
                      <a:pt x="880" y="1810"/>
                      <a:pt x="500" y="1579"/>
                      <a:pt x="510" y="1132"/>
                    </a:cubicBezTo>
                    <a:cubicBezTo>
                      <a:pt x="519" y="666"/>
                      <a:pt x="969" y="452"/>
                      <a:pt x="1373" y="452"/>
                    </a:cubicBezTo>
                    <a:close/>
                    <a:moveTo>
                      <a:pt x="1348" y="0"/>
                    </a:moveTo>
                    <a:cubicBezTo>
                      <a:pt x="719" y="0"/>
                      <a:pt x="120" y="405"/>
                      <a:pt x="64" y="1074"/>
                    </a:cubicBezTo>
                    <a:cubicBezTo>
                      <a:pt x="0" y="1820"/>
                      <a:pt x="643" y="2257"/>
                      <a:pt x="1323" y="2257"/>
                    </a:cubicBezTo>
                    <a:cubicBezTo>
                      <a:pt x="1347" y="2257"/>
                      <a:pt x="1370" y="2257"/>
                      <a:pt x="1394" y="2256"/>
                    </a:cubicBezTo>
                    <a:cubicBezTo>
                      <a:pt x="2056" y="2224"/>
                      <a:pt x="2566" y="1734"/>
                      <a:pt x="2581" y="1071"/>
                    </a:cubicBezTo>
                    <a:cubicBezTo>
                      <a:pt x="2596" y="471"/>
                      <a:pt x="2125" y="2"/>
                      <a:pt x="1545" y="2"/>
                    </a:cubicBezTo>
                    <a:cubicBezTo>
                      <a:pt x="1514" y="2"/>
                      <a:pt x="1484" y="3"/>
                      <a:pt x="1453" y="5"/>
                    </a:cubicBezTo>
                    <a:lnTo>
                      <a:pt x="1453" y="4"/>
                    </a:lnTo>
                    <a:cubicBezTo>
                      <a:pt x="1418" y="1"/>
                      <a:pt x="1383" y="0"/>
                      <a:pt x="13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61"/>
              <p:cNvSpPr/>
              <p:nvPr/>
            </p:nvSpPr>
            <p:spPr>
              <a:xfrm>
                <a:off x="2711550" y="4516225"/>
                <a:ext cx="80500" cy="6137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455" extrusionOk="0">
                    <a:moveTo>
                      <a:pt x="1668" y="454"/>
                    </a:moveTo>
                    <a:cubicBezTo>
                      <a:pt x="2534" y="454"/>
                      <a:pt x="2672" y="1697"/>
                      <a:pt x="1831" y="1964"/>
                    </a:cubicBezTo>
                    <a:cubicBezTo>
                      <a:pt x="1729" y="1997"/>
                      <a:pt x="1635" y="2011"/>
                      <a:pt x="1548" y="2011"/>
                    </a:cubicBezTo>
                    <a:cubicBezTo>
                      <a:pt x="669" y="2011"/>
                      <a:pt x="587" y="497"/>
                      <a:pt x="1482" y="462"/>
                    </a:cubicBezTo>
                    <a:lnTo>
                      <a:pt x="1482" y="462"/>
                    </a:lnTo>
                    <a:cubicBezTo>
                      <a:pt x="1492" y="464"/>
                      <a:pt x="1503" y="465"/>
                      <a:pt x="1513" y="465"/>
                    </a:cubicBezTo>
                    <a:cubicBezTo>
                      <a:pt x="1524" y="465"/>
                      <a:pt x="1535" y="464"/>
                      <a:pt x="1546" y="462"/>
                    </a:cubicBezTo>
                    <a:cubicBezTo>
                      <a:pt x="1550" y="462"/>
                      <a:pt x="1553" y="463"/>
                      <a:pt x="1556" y="463"/>
                    </a:cubicBezTo>
                    <a:cubicBezTo>
                      <a:pt x="1576" y="463"/>
                      <a:pt x="1595" y="460"/>
                      <a:pt x="1612" y="456"/>
                    </a:cubicBezTo>
                    <a:lnTo>
                      <a:pt x="1612" y="456"/>
                    </a:lnTo>
                    <a:cubicBezTo>
                      <a:pt x="1631" y="455"/>
                      <a:pt x="1650" y="454"/>
                      <a:pt x="1668" y="454"/>
                    </a:cubicBezTo>
                    <a:close/>
                    <a:moveTo>
                      <a:pt x="1730" y="1"/>
                    </a:moveTo>
                    <a:cubicBezTo>
                      <a:pt x="1671" y="1"/>
                      <a:pt x="1610" y="5"/>
                      <a:pt x="1546" y="13"/>
                    </a:cubicBezTo>
                    <a:cubicBezTo>
                      <a:pt x="1528" y="12"/>
                      <a:pt x="1510" y="11"/>
                      <a:pt x="1492" y="11"/>
                    </a:cubicBezTo>
                    <a:cubicBezTo>
                      <a:pt x="1" y="11"/>
                      <a:pt x="87" y="2455"/>
                      <a:pt x="1546" y="2455"/>
                    </a:cubicBezTo>
                    <a:cubicBezTo>
                      <a:pt x="1628" y="2455"/>
                      <a:pt x="1714" y="2447"/>
                      <a:pt x="1805" y="2431"/>
                    </a:cubicBezTo>
                    <a:cubicBezTo>
                      <a:pt x="3220" y="2175"/>
                      <a:pt x="3130" y="1"/>
                      <a:pt x="17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61"/>
              <p:cNvSpPr/>
              <p:nvPr/>
            </p:nvSpPr>
            <p:spPr>
              <a:xfrm>
                <a:off x="2839400" y="4410600"/>
                <a:ext cx="556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2526" extrusionOk="0">
                    <a:moveTo>
                      <a:pt x="1205" y="1"/>
                    </a:moveTo>
                    <a:cubicBezTo>
                      <a:pt x="1171" y="1"/>
                      <a:pt x="1135" y="9"/>
                      <a:pt x="1098" y="28"/>
                    </a:cubicBezTo>
                    <a:cubicBezTo>
                      <a:pt x="499" y="338"/>
                      <a:pt x="0" y="921"/>
                      <a:pt x="273" y="1625"/>
                    </a:cubicBezTo>
                    <a:cubicBezTo>
                      <a:pt x="518" y="2255"/>
                      <a:pt x="1222" y="2525"/>
                      <a:pt x="1854" y="2525"/>
                    </a:cubicBezTo>
                    <a:cubicBezTo>
                      <a:pt x="1880" y="2525"/>
                      <a:pt x="1907" y="2525"/>
                      <a:pt x="1933" y="2524"/>
                    </a:cubicBezTo>
                    <a:cubicBezTo>
                      <a:pt x="2220" y="2513"/>
                      <a:pt x="2224" y="2072"/>
                      <a:pt x="1943" y="2072"/>
                    </a:cubicBezTo>
                    <a:cubicBezTo>
                      <a:pt x="1940" y="2072"/>
                      <a:pt x="1936" y="2072"/>
                      <a:pt x="1933" y="2072"/>
                    </a:cubicBezTo>
                    <a:cubicBezTo>
                      <a:pt x="1906" y="2073"/>
                      <a:pt x="1879" y="2074"/>
                      <a:pt x="1853" y="2074"/>
                    </a:cubicBezTo>
                    <a:cubicBezTo>
                      <a:pt x="1404" y="2074"/>
                      <a:pt x="957" y="1929"/>
                      <a:pt x="718" y="1521"/>
                    </a:cubicBezTo>
                    <a:cubicBezTo>
                      <a:pt x="432" y="1033"/>
                      <a:pt x="942" y="617"/>
                      <a:pt x="1326" y="419"/>
                    </a:cubicBezTo>
                    <a:cubicBezTo>
                      <a:pt x="1547" y="303"/>
                      <a:pt x="1410" y="1"/>
                      <a:pt x="120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61"/>
              <p:cNvSpPr/>
              <p:nvPr/>
            </p:nvSpPr>
            <p:spPr>
              <a:xfrm>
                <a:off x="2796400" y="4547375"/>
                <a:ext cx="610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140" extrusionOk="0">
                    <a:moveTo>
                      <a:pt x="1169" y="1"/>
                    </a:moveTo>
                    <a:cubicBezTo>
                      <a:pt x="1023" y="1"/>
                      <a:pt x="878" y="32"/>
                      <a:pt x="744" y="104"/>
                    </a:cubicBezTo>
                    <a:cubicBezTo>
                      <a:pt x="78" y="454"/>
                      <a:pt x="1" y="1245"/>
                      <a:pt x="46" y="1922"/>
                    </a:cubicBezTo>
                    <a:cubicBezTo>
                      <a:pt x="56" y="2067"/>
                      <a:pt x="174" y="2139"/>
                      <a:pt x="287" y="2139"/>
                    </a:cubicBezTo>
                    <a:cubicBezTo>
                      <a:pt x="399" y="2139"/>
                      <a:pt x="507" y="2067"/>
                      <a:pt x="497" y="1922"/>
                    </a:cubicBezTo>
                    <a:cubicBezTo>
                      <a:pt x="468" y="1508"/>
                      <a:pt x="453" y="1017"/>
                      <a:pt x="727" y="674"/>
                    </a:cubicBezTo>
                    <a:cubicBezTo>
                      <a:pt x="842" y="529"/>
                      <a:pt x="1004" y="468"/>
                      <a:pt x="1172" y="468"/>
                    </a:cubicBezTo>
                    <a:cubicBezTo>
                      <a:pt x="1496" y="468"/>
                      <a:pt x="1847" y="694"/>
                      <a:pt x="1947" y="989"/>
                    </a:cubicBezTo>
                    <a:cubicBezTo>
                      <a:pt x="1984" y="1098"/>
                      <a:pt x="2075" y="1145"/>
                      <a:pt x="2166" y="1145"/>
                    </a:cubicBezTo>
                    <a:cubicBezTo>
                      <a:pt x="2303" y="1145"/>
                      <a:pt x="2439" y="1036"/>
                      <a:pt x="2382" y="870"/>
                    </a:cubicBezTo>
                    <a:lnTo>
                      <a:pt x="2383" y="870"/>
                    </a:lnTo>
                    <a:cubicBezTo>
                      <a:pt x="2223" y="405"/>
                      <a:pt x="1689" y="1"/>
                      <a:pt x="11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61"/>
              <p:cNvSpPr/>
              <p:nvPr/>
            </p:nvSpPr>
            <p:spPr>
              <a:xfrm>
                <a:off x="2680075" y="4362150"/>
                <a:ext cx="83625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207" extrusionOk="0">
                    <a:moveTo>
                      <a:pt x="2727" y="1"/>
                    </a:moveTo>
                    <a:cubicBezTo>
                      <a:pt x="2572" y="1"/>
                      <a:pt x="2416" y="163"/>
                      <a:pt x="2520" y="336"/>
                    </a:cubicBezTo>
                    <a:cubicBezTo>
                      <a:pt x="2853" y="893"/>
                      <a:pt x="2834" y="1448"/>
                      <a:pt x="2160" y="1678"/>
                    </a:cubicBezTo>
                    <a:cubicBezTo>
                      <a:pt x="1995" y="1734"/>
                      <a:pt x="1818" y="1761"/>
                      <a:pt x="1640" y="1761"/>
                    </a:cubicBezTo>
                    <a:cubicBezTo>
                      <a:pt x="1217" y="1761"/>
                      <a:pt x="785" y="1608"/>
                      <a:pt x="484" y="1325"/>
                    </a:cubicBezTo>
                    <a:cubicBezTo>
                      <a:pt x="437" y="1281"/>
                      <a:pt x="385" y="1263"/>
                      <a:pt x="334" y="1263"/>
                    </a:cubicBezTo>
                    <a:cubicBezTo>
                      <a:pt x="157" y="1263"/>
                      <a:pt x="1" y="1489"/>
                      <a:pt x="165" y="1645"/>
                    </a:cubicBezTo>
                    <a:cubicBezTo>
                      <a:pt x="558" y="2013"/>
                      <a:pt x="1097" y="2207"/>
                      <a:pt x="1635" y="2207"/>
                    </a:cubicBezTo>
                    <a:cubicBezTo>
                      <a:pt x="1908" y="2207"/>
                      <a:pt x="2180" y="2157"/>
                      <a:pt x="2432" y="2056"/>
                    </a:cubicBezTo>
                    <a:cubicBezTo>
                      <a:pt x="3303" y="1708"/>
                      <a:pt x="3344" y="834"/>
                      <a:pt x="2910" y="109"/>
                    </a:cubicBezTo>
                    <a:cubicBezTo>
                      <a:pt x="2864" y="33"/>
                      <a:pt x="2795" y="1"/>
                      <a:pt x="2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61"/>
              <p:cNvSpPr/>
              <p:nvPr/>
            </p:nvSpPr>
            <p:spPr>
              <a:xfrm>
                <a:off x="2649150" y="4501000"/>
                <a:ext cx="523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156" extrusionOk="0">
                    <a:moveTo>
                      <a:pt x="945" y="1"/>
                    </a:moveTo>
                    <a:cubicBezTo>
                      <a:pt x="700" y="1"/>
                      <a:pt x="447" y="60"/>
                      <a:pt x="232" y="155"/>
                    </a:cubicBezTo>
                    <a:cubicBezTo>
                      <a:pt x="0" y="258"/>
                      <a:pt x="145" y="566"/>
                      <a:pt x="360" y="566"/>
                    </a:cubicBezTo>
                    <a:cubicBezTo>
                      <a:pt x="392" y="566"/>
                      <a:pt x="425" y="560"/>
                      <a:pt x="459" y="545"/>
                    </a:cubicBezTo>
                    <a:cubicBezTo>
                      <a:pt x="603" y="481"/>
                      <a:pt x="774" y="436"/>
                      <a:pt x="936" y="436"/>
                    </a:cubicBezTo>
                    <a:cubicBezTo>
                      <a:pt x="1169" y="436"/>
                      <a:pt x="1383" y="529"/>
                      <a:pt x="1468" y="793"/>
                    </a:cubicBezTo>
                    <a:cubicBezTo>
                      <a:pt x="1624" y="1271"/>
                      <a:pt x="1120" y="1601"/>
                      <a:pt x="735" y="1711"/>
                    </a:cubicBezTo>
                    <a:cubicBezTo>
                      <a:pt x="480" y="1784"/>
                      <a:pt x="558" y="2156"/>
                      <a:pt x="789" y="2156"/>
                    </a:cubicBezTo>
                    <a:cubicBezTo>
                      <a:pt x="810" y="2156"/>
                      <a:pt x="833" y="2152"/>
                      <a:pt x="856" y="2146"/>
                    </a:cubicBezTo>
                    <a:cubicBezTo>
                      <a:pt x="1511" y="1957"/>
                      <a:pt x="2093" y="1407"/>
                      <a:pt x="1904" y="674"/>
                    </a:cubicBezTo>
                    <a:cubicBezTo>
                      <a:pt x="1778" y="183"/>
                      <a:pt x="1375" y="1"/>
                      <a:pt x="9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3" name="Google Shape;1993;p61"/>
            <p:cNvSpPr/>
            <p:nvPr/>
          </p:nvSpPr>
          <p:spPr>
            <a:xfrm>
              <a:off x="5503713" y="2075741"/>
              <a:ext cx="392660" cy="209234"/>
            </a:xfrm>
            <a:custGeom>
              <a:avLst/>
              <a:gdLst/>
              <a:ahLst/>
              <a:cxnLst/>
              <a:rect l="l" t="t" r="r" b="b"/>
              <a:pathLst>
                <a:path w="15488" h="8253" extrusionOk="0">
                  <a:moveTo>
                    <a:pt x="6255" y="1"/>
                  </a:moveTo>
                  <a:cubicBezTo>
                    <a:pt x="4138" y="1"/>
                    <a:pt x="1774" y="262"/>
                    <a:pt x="212" y="1480"/>
                  </a:cubicBezTo>
                  <a:cubicBezTo>
                    <a:pt x="31" y="1622"/>
                    <a:pt x="196" y="1851"/>
                    <a:pt x="385" y="1851"/>
                  </a:cubicBezTo>
                  <a:cubicBezTo>
                    <a:pt x="434" y="1851"/>
                    <a:pt x="485" y="1836"/>
                    <a:pt x="531" y="1799"/>
                  </a:cubicBezTo>
                  <a:cubicBezTo>
                    <a:pt x="1952" y="692"/>
                    <a:pt x="4126" y="599"/>
                    <a:pt x="5841" y="508"/>
                  </a:cubicBezTo>
                  <a:cubicBezTo>
                    <a:pt x="6300" y="483"/>
                    <a:pt x="6765" y="469"/>
                    <a:pt x="7233" y="469"/>
                  </a:cubicBezTo>
                  <a:cubicBezTo>
                    <a:pt x="8609" y="469"/>
                    <a:pt x="10004" y="591"/>
                    <a:pt x="11321" y="920"/>
                  </a:cubicBezTo>
                  <a:cubicBezTo>
                    <a:pt x="13936" y="1574"/>
                    <a:pt x="15283" y="3703"/>
                    <a:pt x="13203" y="5841"/>
                  </a:cubicBezTo>
                  <a:cubicBezTo>
                    <a:pt x="11745" y="7336"/>
                    <a:pt x="9529" y="7696"/>
                    <a:pt x="7473" y="7696"/>
                  </a:cubicBezTo>
                  <a:cubicBezTo>
                    <a:pt x="7031" y="7696"/>
                    <a:pt x="6596" y="7679"/>
                    <a:pt x="6178" y="7654"/>
                  </a:cubicBezTo>
                  <a:cubicBezTo>
                    <a:pt x="4936" y="7578"/>
                    <a:pt x="850" y="7035"/>
                    <a:pt x="1146" y="5036"/>
                  </a:cubicBezTo>
                  <a:cubicBezTo>
                    <a:pt x="1418" y="3192"/>
                    <a:pt x="5042" y="2590"/>
                    <a:pt x="6556" y="2590"/>
                  </a:cubicBezTo>
                  <a:cubicBezTo>
                    <a:pt x="6561" y="2590"/>
                    <a:pt x="6566" y="2590"/>
                    <a:pt x="6571" y="2590"/>
                  </a:cubicBezTo>
                  <a:cubicBezTo>
                    <a:pt x="7439" y="2593"/>
                    <a:pt x="8303" y="2721"/>
                    <a:pt x="9144" y="2934"/>
                  </a:cubicBezTo>
                  <a:cubicBezTo>
                    <a:pt x="10596" y="3304"/>
                    <a:pt x="11369" y="4815"/>
                    <a:pt x="9525" y="5337"/>
                  </a:cubicBezTo>
                  <a:cubicBezTo>
                    <a:pt x="9172" y="5438"/>
                    <a:pt x="8795" y="5476"/>
                    <a:pt x="8414" y="5476"/>
                  </a:cubicBezTo>
                  <a:cubicBezTo>
                    <a:pt x="7934" y="5476"/>
                    <a:pt x="7448" y="5415"/>
                    <a:pt x="7000" y="5344"/>
                  </a:cubicBezTo>
                  <a:cubicBezTo>
                    <a:pt x="6702" y="5297"/>
                    <a:pt x="6412" y="5211"/>
                    <a:pt x="6124" y="5120"/>
                  </a:cubicBezTo>
                  <a:cubicBezTo>
                    <a:pt x="4795" y="4706"/>
                    <a:pt x="7138" y="4441"/>
                    <a:pt x="7607" y="4441"/>
                  </a:cubicBezTo>
                  <a:cubicBezTo>
                    <a:pt x="7617" y="4441"/>
                    <a:pt x="7625" y="4442"/>
                    <a:pt x="7633" y="4442"/>
                  </a:cubicBezTo>
                  <a:cubicBezTo>
                    <a:pt x="7636" y="4442"/>
                    <a:pt x="7638" y="4442"/>
                    <a:pt x="7641" y="4442"/>
                  </a:cubicBezTo>
                  <a:cubicBezTo>
                    <a:pt x="7923" y="4442"/>
                    <a:pt x="7921" y="4000"/>
                    <a:pt x="7633" y="3992"/>
                  </a:cubicBezTo>
                  <a:lnTo>
                    <a:pt x="7633" y="3991"/>
                  </a:lnTo>
                  <a:cubicBezTo>
                    <a:pt x="7440" y="3985"/>
                    <a:pt x="7261" y="3980"/>
                    <a:pt x="7092" y="3980"/>
                  </a:cubicBezTo>
                  <a:cubicBezTo>
                    <a:pt x="6312" y="3980"/>
                    <a:pt x="5757" y="4089"/>
                    <a:pt x="5130" y="4760"/>
                  </a:cubicBezTo>
                  <a:cubicBezTo>
                    <a:pt x="5053" y="4843"/>
                    <a:pt x="5033" y="4998"/>
                    <a:pt x="5130" y="5079"/>
                  </a:cubicBezTo>
                  <a:cubicBezTo>
                    <a:pt x="5857" y="5679"/>
                    <a:pt x="6987" y="5964"/>
                    <a:pt x="8094" y="5964"/>
                  </a:cubicBezTo>
                  <a:cubicBezTo>
                    <a:pt x="8973" y="5964"/>
                    <a:pt x="9837" y="5785"/>
                    <a:pt x="10476" y="5443"/>
                  </a:cubicBezTo>
                  <a:cubicBezTo>
                    <a:pt x="12313" y="4460"/>
                    <a:pt x="10373" y="2846"/>
                    <a:pt x="9263" y="2500"/>
                  </a:cubicBezTo>
                  <a:cubicBezTo>
                    <a:pt x="8428" y="2239"/>
                    <a:pt x="7565" y="2112"/>
                    <a:pt x="6705" y="2112"/>
                  </a:cubicBezTo>
                  <a:cubicBezTo>
                    <a:pt x="4928" y="2112"/>
                    <a:pt x="3164" y="2653"/>
                    <a:pt x="1681" y="3666"/>
                  </a:cubicBezTo>
                  <a:cubicBezTo>
                    <a:pt x="0" y="4815"/>
                    <a:pt x="768" y="6321"/>
                    <a:pt x="2248" y="7131"/>
                  </a:cubicBezTo>
                  <a:cubicBezTo>
                    <a:pt x="3618" y="7880"/>
                    <a:pt x="5453" y="8253"/>
                    <a:pt x="7257" y="8253"/>
                  </a:cubicBezTo>
                  <a:cubicBezTo>
                    <a:pt x="8745" y="8253"/>
                    <a:pt x="10212" y="8000"/>
                    <a:pt x="11382" y="7497"/>
                  </a:cubicBezTo>
                  <a:cubicBezTo>
                    <a:pt x="13266" y="6687"/>
                    <a:pt x="15488" y="4837"/>
                    <a:pt x="14522" y="2546"/>
                  </a:cubicBezTo>
                  <a:cubicBezTo>
                    <a:pt x="13584" y="323"/>
                    <a:pt x="10112" y="157"/>
                    <a:pt x="8091" y="54"/>
                  </a:cubicBezTo>
                  <a:cubicBezTo>
                    <a:pt x="7522" y="25"/>
                    <a:pt x="6900" y="1"/>
                    <a:pt x="6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1"/>
            <p:cNvSpPr/>
            <p:nvPr/>
          </p:nvSpPr>
          <p:spPr>
            <a:xfrm>
              <a:off x="3208405" y="1115441"/>
              <a:ext cx="461365" cy="292213"/>
            </a:xfrm>
            <a:custGeom>
              <a:avLst/>
              <a:gdLst/>
              <a:ahLst/>
              <a:cxnLst/>
              <a:rect l="l" t="t" r="r" b="b"/>
              <a:pathLst>
                <a:path w="18198" h="11526" extrusionOk="0">
                  <a:moveTo>
                    <a:pt x="10572" y="0"/>
                  </a:moveTo>
                  <a:cubicBezTo>
                    <a:pt x="6886" y="0"/>
                    <a:pt x="2912" y="1671"/>
                    <a:pt x="1437" y="4637"/>
                  </a:cubicBezTo>
                  <a:cubicBezTo>
                    <a:pt x="1" y="7526"/>
                    <a:pt x="1708" y="9979"/>
                    <a:pt x="4479" y="10882"/>
                  </a:cubicBezTo>
                  <a:cubicBezTo>
                    <a:pt x="5863" y="11333"/>
                    <a:pt x="7395" y="11525"/>
                    <a:pt x="8947" y="11525"/>
                  </a:cubicBezTo>
                  <a:cubicBezTo>
                    <a:pt x="10972" y="11525"/>
                    <a:pt x="13030" y="11198"/>
                    <a:pt x="14834" y="10688"/>
                  </a:cubicBezTo>
                  <a:cubicBezTo>
                    <a:pt x="15090" y="10615"/>
                    <a:pt x="15012" y="10244"/>
                    <a:pt x="14781" y="10244"/>
                  </a:cubicBezTo>
                  <a:cubicBezTo>
                    <a:pt x="14760" y="10244"/>
                    <a:pt x="14738" y="10247"/>
                    <a:pt x="14715" y="10254"/>
                  </a:cubicBezTo>
                  <a:cubicBezTo>
                    <a:pt x="13109" y="10707"/>
                    <a:pt x="10795" y="11137"/>
                    <a:pt x="8523" y="11137"/>
                  </a:cubicBezTo>
                  <a:cubicBezTo>
                    <a:pt x="5869" y="11137"/>
                    <a:pt x="3272" y="10550"/>
                    <a:pt x="1926" y="8727"/>
                  </a:cubicBezTo>
                  <a:cubicBezTo>
                    <a:pt x="156" y="6328"/>
                    <a:pt x="2485" y="3390"/>
                    <a:pt x="4497" y="2174"/>
                  </a:cubicBezTo>
                  <a:cubicBezTo>
                    <a:pt x="6315" y="1075"/>
                    <a:pt x="8552" y="527"/>
                    <a:pt x="10723" y="527"/>
                  </a:cubicBezTo>
                  <a:cubicBezTo>
                    <a:pt x="11424" y="527"/>
                    <a:pt x="12118" y="584"/>
                    <a:pt x="12789" y="698"/>
                  </a:cubicBezTo>
                  <a:cubicBezTo>
                    <a:pt x="15042" y="1080"/>
                    <a:pt x="18088" y="3240"/>
                    <a:pt x="16810" y="5864"/>
                  </a:cubicBezTo>
                  <a:cubicBezTo>
                    <a:pt x="15856" y="7822"/>
                    <a:pt x="12960" y="8497"/>
                    <a:pt x="11010" y="8690"/>
                  </a:cubicBezTo>
                  <a:cubicBezTo>
                    <a:pt x="10874" y="8703"/>
                    <a:pt x="10714" y="8710"/>
                    <a:pt x="10538" y="8710"/>
                  </a:cubicBezTo>
                  <a:cubicBezTo>
                    <a:pt x="8587" y="8710"/>
                    <a:pt x="4564" y="7849"/>
                    <a:pt x="6592" y="5267"/>
                  </a:cubicBezTo>
                  <a:cubicBezTo>
                    <a:pt x="7439" y="4192"/>
                    <a:pt x="9216" y="3819"/>
                    <a:pt x="10538" y="3819"/>
                  </a:cubicBezTo>
                  <a:cubicBezTo>
                    <a:pt x="10590" y="3819"/>
                    <a:pt x="10642" y="3819"/>
                    <a:pt x="10693" y="3820"/>
                  </a:cubicBezTo>
                  <a:cubicBezTo>
                    <a:pt x="11609" y="3840"/>
                    <a:pt x="13583" y="4659"/>
                    <a:pt x="13042" y="5904"/>
                  </a:cubicBezTo>
                  <a:cubicBezTo>
                    <a:pt x="12853" y="6339"/>
                    <a:pt x="12555" y="6513"/>
                    <a:pt x="12242" y="6513"/>
                  </a:cubicBezTo>
                  <a:cubicBezTo>
                    <a:pt x="11729" y="6513"/>
                    <a:pt x="11179" y="6045"/>
                    <a:pt x="11010" y="5490"/>
                  </a:cubicBezTo>
                  <a:cubicBezTo>
                    <a:pt x="10977" y="5380"/>
                    <a:pt x="10887" y="5332"/>
                    <a:pt x="10798" y="5332"/>
                  </a:cubicBezTo>
                  <a:cubicBezTo>
                    <a:pt x="10662" y="5332"/>
                    <a:pt x="10524" y="5442"/>
                    <a:pt x="10576" y="5610"/>
                  </a:cubicBezTo>
                  <a:lnTo>
                    <a:pt x="10576" y="5611"/>
                  </a:lnTo>
                  <a:cubicBezTo>
                    <a:pt x="10810" y="6383"/>
                    <a:pt x="11624" y="6959"/>
                    <a:pt x="12350" y="6959"/>
                  </a:cubicBezTo>
                  <a:cubicBezTo>
                    <a:pt x="12882" y="6959"/>
                    <a:pt x="13366" y="6650"/>
                    <a:pt x="13540" y="5881"/>
                  </a:cubicBezTo>
                  <a:cubicBezTo>
                    <a:pt x="13963" y="4009"/>
                    <a:pt x="11813" y="3444"/>
                    <a:pt x="10128" y="3444"/>
                  </a:cubicBezTo>
                  <a:cubicBezTo>
                    <a:pt x="9658" y="3444"/>
                    <a:pt x="9225" y="3487"/>
                    <a:pt x="8893" y="3559"/>
                  </a:cubicBezTo>
                  <a:cubicBezTo>
                    <a:pt x="6928" y="3984"/>
                    <a:pt x="4694" y="5727"/>
                    <a:pt x="6213" y="7829"/>
                  </a:cubicBezTo>
                  <a:cubicBezTo>
                    <a:pt x="6993" y="8908"/>
                    <a:pt x="8520" y="9188"/>
                    <a:pt x="9930" y="9188"/>
                  </a:cubicBezTo>
                  <a:cubicBezTo>
                    <a:pt x="10542" y="9188"/>
                    <a:pt x="11132" y="9135"/>
                    <a:pt x="11629" y="9072"/>
                  </a:cubicBezTo>
                  <a:cubicBezTo>
                    <a:pt x="13632" y="8819"/>
                    <a:pt x="15883" y="8018"/>
                    <a:pt x="17078" y="6299"/>
                  </a:cubicBezTo>
                  <a:cubicBezTo>
                    <a:pt x="18198" y="4687"/>
                    <a:pt x="17165" y="2442"/>
                    <a:pt x="15716" y="1423"/>
                  </a:cubicBezTo>
                  <a:cubicBezTo>
                    <a:pt x="14345" y="457"/>
                    <a:pt x="12498" y="0"/>
                    <a:pt x="10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1"/>
            <p:cNvSpPr/>
            <p:nvPr/>
          </p:nvSpPr>
          <p:spPr>
            <a:xfrm>
              <a:off x="4478210" y="3221803"/>
              <a:ext cx="464458" cy="279106"/>
            </a:xfrm>
            <a:custGeom>
              <a:avLst/>
              <a:gdLst/>
              <a:ahLst/>
              <a:cxnLst/>
              <a:rect l="l" t="t" r="r" b="b"/>
              <a:pathLst>
                <a:path w="18320" h="11009" extrusionOk="0">
                  <a:moveTo>
                    <a:pt x="10749" y="1"/>
                  </a:moveTo>
                  <a:cubicBezTo>
                    <a:pt x="8931" y="1"/>
                    <a:pt x="7167" y="289"/>
                    <a:pt x="6044" y="647"/>
                  </a:cubicBezTo>
                  <a:cubicBezTo>
                    <a:pt x="2667" y="1724"/>
                    <a:pt x="0" y="5745"/>
                    <a:pt x="2982" y="8780"/>
                  </a:cubicBezTo>
                  <a:cubicBezTo>
                    <a:pt x="4524" y="10349"/>
                    <a:pt x="7094" y="11008"/>
                    <a:pt x="9621" y="11008"/>
                  </a:cubicBezTo>
                  <a:cubicBezTo>
                    <a:pt x="11479" y="11008"/>
                    <a:pt x="13314" y="10652"/>
                    <a:pt x="14698" y="10038"/>
                  </a:cubicBezTo>
                  <a:cubicBezTo>
                    <a:pt x="14929" y="9936"/>
                    <a:pt x="14784" y="9627"/>
                    <a:pt x="14568" y="9627"/>
                  </a:cubicBezTo>
                  <a:cubicBezTo>
                    <a:pt x="14537" y="9627"/>
                    <a:pt x="14503" y="9633"/>
                    <a:pt x="14470" y="9648"/>
                  </a:cubicBezTo>
                  <a:cubicBezTo>
                    <a:pt x="13292" y="10171"/>
                    <a:pt x="11596" y="10472"/>
                    <a:pt x="9839" y="10472"/>
                  </a:cubicBezTo>
                  <a:cubicBezTo>
                    <a:pt x="5629" y="10472"/>
                    <a:pt x="1071" y="8743"/>
                    <a:pt x="2480" y="4190"/>
                  </a:cubicBezTo>
                  <a:cubicBezTo>
                    <a:pt x="3310" y="1512"/>
                    <a:pt x="6739" y="712"/>
                    <a:pt x="9178" y="464"/>
                  </a:cubicBezTo>
                  <a:cubicBezTo>
                    <a:pt x="9646" y="416"/>
                    <a:pt x="10150" y="387"/>
                    <a:pt x="10670" y="387"/>
                  </a:cubicBezTo>
                  <a:cubicBezTo>
                    <a:pt x="12947" y="387"/>
                    <a:pt x="15531" y="938"/>
                    <a:pt x="16767" y="2842"/>
                  </a:cubicBezTo>
                  <a:cubicBezTo>
                    <a:pt x="18320" y="5232"/>
                    <a:pt x="16045" y="7222"/>
                    <a:pt x="13915" y="7807"/>
                  </a:cubicBezTo>
                  <a:cubicBezTo>
                    <a:pt x="13129" y="8022"/>
                    <a:pt x="12262" y="8138"/>
                    <a:pt x="11385" y="8138"/>
                  </a:cubicBezTo>
                  <a:cubicBezTo>
                    <a:pt x="9965" y="8138"/>
                    <a:pt x="8522" y="7834"/>
                    <a:pt x="7365" y="7160"/>
                  </a:cubicBezTo>
                  <a:cubicBezTo>
                    <a:pt x="6441" y="6621"/>
                    <a:pt x="6091" y="5731"/>
                    <a:pt x="6555" y="4753"/>
                  </a:cubicBezTo>
                  <a:cubicBezTo>
                    <a:pt x="7346" y="3087"/>
                    <a:pt x="9670" y="2680"/>
                    <a:pt x="11314" y="2592"/>
                  </a:cubicBezTo>
                  <a:cubicBezTo>
                    <a:pt x="11418" y="2586"/>
                    <a:pt x="11524" y="2583"/>
                    <a:pt x="11630" y="2583"/>
                  </a:cubicBezTo>
                  <a:cubicBezTo>
                    <a:pt x="12371" y="2583"/>
                    <a:pt x="13146" y="2731"/>
                    <a:pt x="13721" y="3210"/>
                  </a:cubicBezTo>
                  <a:cubicBezTo>
                    <a:pt x="14915" y="4204"/>
                    <a:pt x="14190" y="5251"/>
                    <a:pt x="13031" y="5643"/>
                  </a:cubicBezTo>
                  <a:cubicBezTo>
                    <a:pt x="12604" y="5787"/>
                    <a:pt x="12147" y="5846"/>
                    <a:pt x="11689" y="5846"/>
                  </a:cubicBezTo>
                  <a:cubicBezTo>
                    <a:pt x="11307" y="5846"/>
                    <a:pt x="10924" y="5805"/>
                    <a:pt x="10558" y="5739"/>
                  </a:cubicBezTo>
                  <a:cubicBezTo>
                    <a:pt x="8452" y="5361"/>
                    <a:pt x="10556" y="4730"/>
                    <a:pt x="11537" y="4680"/>
                  </a:cubicBezTo>
                  <a:cubicBezTo>
                    <a:pt x="11821" y="4666"/>
                    <a:pt x="11827" y="4230"/>
                    <a:pt x="11551" y="4230"/>
                  </a:cubicBezTo>
                  <a:cubicBezTo>
                    <a:pt x="11546" y="4230"/>
                    <a:pt x="11542" y="4230"/>
                    <a:pt x="11537" y="4230"/>
                  </a:cubicBezTo>
                  <a:lnTo>
                    <a:pt x="11538" y="4230"/>
                  </a:lnTo>
                  <a:cubicBezTo>
                    <a:pt x="10560" y="4280"/>
                    <a:pt x="9705" y="4481"/>
                    <a:pt x="8848" y="4963"/>
                  </a:cubicBezTo>
                  <a:cubicBezTo>
                    <a:pt x="8721" y="5035"/>
                    <a:pt x="8699" y="5216"/>
                    <a:pt x="8802" y="5318"/>
                  </a:cubicBezTo>
                  <a:cubicBezTo>
                    <a:pt x="9495" y="6000"/>
                    <a:pt x="10555" y="6335"/>
                    <a:pt x="11618" y="6335"/>
                  </a:cubicBezTo>
                  <a:cubicBezTo>
                    <a:pt x="12672" y="6335"/>
                    <a:pt x="13728" y="6007"/>
                    <a:pt x="14435" y="5365"/>
                  </a:cubicBezTo>
                  <a:cubicBezTo>
                    <a:pt x="14998" y="4855"/>
                    <a:pt x="14862" y="4105"/>
                    <a:pt x="14547" y="3514"/>
                  </a:cubicBezTo>
                  <a:cubicBezTo>
                    <a:pt x="13985" y="2453"/>
                    <a:pt x="12804" y="2205"/>
                    <a:pt x="11714" y="2142"/>
                  </a:cubicBezTo>
                  <a:cubicBezTo>
                    <a:pt x="11573" y="2134"/>
                    <a:pt x="11428" y="2130"/>
                    <a:pt x="11280" y="2130"/>
                  </a:cubicBezTo>
                  <a:cubicBezTo>
                    <a:pt x="9174" y="2130"/>
                    <a:pt x="6522" y="2989"/>
                    <a:pt x="5921" y="5171"/>
                  </a:cubicBezTo>
                  <a:cubicBezTo>
                    <a:pt x="5508" y="6669"/>
                    <a:pt x="7055" y="7620"/>
                    <a:pt x="8226" y="8054"/>
                  </a:cubicBezTo>
                  <a:cubicBezTo>
                    <a:pt x="9114" y="8384"/>
                    <a:pt x="10300" y="8580"/>
                    <a:pt x="11531" y="8580"/>
                  </a:cubicBezTo>
                  <a:cubicBezTo>
                    <a:pt x="14425" y="8580"/>
                    <a:pt x="17566" y="7496"/>
                    <a:pt x="17662" y="4519"/>
                  </a:cubicBezTo>
                  <a:cubicBezTo>
                    <a:pt x="17775" y="1021"/>
                    <a:pt x="14168" y="1"/>
                    <a:pt x="10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1"/>
            <p:cNvSpPr/>
            <p:nvPr/>
          </p:nvSpPr>
          <p:spPr>
            <a:xfrm>
              <a:off x="1247350" y="2053963"/>
              <a:ext cx="351817" cy="236666"/>
            </a:xfrm>
            <a:custGeom>
              <a:avLst/>
              <a:gdLst/>
              <a:ahLst/>
              <a:cxnLst/>
              <a:rect l="l" t="t" r="r" b="b"/>
              <a:pathLst>
                <a:path w="13877" h="9335" extrusionOk="0">
                  <a:moveTo>
                    <a:pt x="5770" y="0"/>
                  </a:moveTo>
                  <a:cubicBezTo>
                    <a:pt x="4558" y="0"/>
                    <a:pt x="3370" y="155"/>
                    <a:pt x="2349" y="407"/>
                  </a:cubicBezTo>
                  <a:cubicBezTo>
                    <a:pt x="2087" y="470"/>
                    <a:pt x="2170" y="849"/>
                    <a:pt x="2409" y="849"/>
                  </a:cubicBezTo>
                  <a:cubicBezTo>
                    <a:pt x="2428" y="849"/>
                    <a:pt x="2448" y="847"/>
                    <a:pt x="2469" y="841"/>
                  </a:cubicBezTo>
                  <a:cubicBezTo>
                    <a:pt x="3440" y="602"/>
                    <a:pt x="4440" y="486"/>
                    <a:pt x="5440" y="486"/>
                  </a:cubicBezTo>
                  <a:cubicBezTo>
                    <a:pt x="6627" y="486"/>
                    <a:pt x="7814" y="649"/>
                    <a:pt x="8956" y="958"/>
                  </a:cubicBezTo>
                  <a:cubicBezTo>
                    <a:pt x="11345" y="1607"/>
                    <a:pt x="13784" y="3913"/>
                    <a:pt x="12361" y="6540"/>
                  </a:cubicBezTo>
                  <a:cubicBezTo>
                    <a:pt x="11453" y="8215"/>
                    <a:pt x="9180" y="8997"/>
                    <a:pt x="6882" y="8997"/>
                  </a:cubicBezTo>
                  <a:cubicBezTo>
                    <a:pt x="4626" y="8997"/>
                    <a:pt x="2346" y="8243"/>
                    <a:pt x="1314" y="6841"/>
                  </a:cubicBezTo>
                  <a:cubicBezTo>
                    <a:pt x="0" y="5056"/>
                    <a:pt x="1234" y="3301"/>
                    <a:pt x="3040" y="2741"/>
                  </a:cubicBezTo>
                  <a:cubicBezTo>
                    <a:pt x="3648" y="2552"/>
                    <a:pt x="4307" y="2460"/>
                    <a:pt x="4973" y="2460"/>
                  </a:cubicBezTo>
                  <a:cubicBezTo>
                    <a:pt x="6120" y="2460"/>
                    <a:pt x="7289" y="2731"/>
                    <a:pt x="8252" y="3243"/>
                  </a:cubicBezTo>
                  <a:cubicBezTo>
                    <a:pt x="10164" y="4257"/>
                    <a:pt x="9559" y="7106"/>
                    <a:pt x="7366" y="7106"/>
                  </a:cubicBezTo>
                  <a:cubicBezTo>
                    <a:pt x="7345" y="7106"/>
                    <a:pt x="7324" y="7106"/>
                    <a:pt x="7303" y="7106"/>
                  </a:cubicBezTo>
                  <a:cubicBezTo>
                    <a:pt x="6542" y="7086"/>
                    <a:pt x="5788" y="6641"/>
                    <a:pt x="5277" y="6105"/>
                  </a:cubicBezTo>
                  <a:cubicBezTo>
                    <a:pt x="4016" y="4786"/>
                    <a:pt x="6602" y="4598"/>
                    <a:pt x="7412" y="4598"/>
                  </a:cubicBezTo>
                  <a:cubicBezTo>
                    <a:pt x="7434" y="4598"/>
                    <a:pt x="7454" y="4598"/>
                    <a:pt x="7473" y="4598"/>
                  </a:cubicBezTo>
                  <a:cubicBezTo>
                    <a:pt x="7475" y="4598"/>
                    <a:pt x="7476" y="4598"/>
                    <a:pt x="7477" y="4598"/>
                  </a:cubicBezTo>
                  <a:cubicBezTo>
                    <a:pt x="7765" y="4598"/>
                    <a:pt x="7762" y="4151"/>
                    <a:pt x="7473" y="4147"/>
                  </a:cubicBezTo>
                  <a:cubicBezTo>
                    <a:pt x="7446" y="4146"/>
                    <a:pt x="7419" y="4146"/>
                    <a:pt x="7390" y="4146"/>
                  </a:cubicBezTo>
                  <a:cubicBezTo>
                    <a:pt x="6176" y="4146"/>
                    <a:pt x="3646" y="4475"/>
                    <a:pt x="4802" y="6229"/>
                  </a:cubicBezTo>
                  <a:cubicBezTo>
                    <a:pt x="5345" y="7054"/>
                    <a:pt x="6388" y="7544"/>
                    <a:pt x="7392" y="7544"/>
                  </a:cubicBezTo>
                  <a:cubicBezTo>
                    <a:pt x="7950" y="7544"/>
                    <a:pt x="8496" y="7393"/>
                    <a:pt x="8937" y="7063"/>
                  </a:cubicBezTo>
                  <a:cubicBezTo>
                    <a:pt x="10267" y="6067"/>
                    <a:pt x="10201" y="4031"/>
                    <a:pt x="8876" y="3110"/>
                  </a:cubicBezTo>
                  <a:cubicBezTo>
                    <a:pt x="7789" y="2355"/>
                    <a:pt x="6430" y="2029"/>
                    <a:pt x="5082" y="2029"/>
                  </a:cubicBezTo>
                  <a:cubicBezTo>
                    <a:pt x="4342" y="2029"/>
                    <a:pt x="3606" y="2127"/>
                    <a:pt x="2919" y="2306"/>
                  </a:cubicBezTo>
                  <a:cubicBezTo>
                    <a:pt x="1129" y="2773"/>
                    <a:pt x="44" y="4159"/>
                    <a:pt x="459" y="6008"/>
                  </a:cubicBezTo>
                  <a:cubicBezTo>
                    <a:pt x="940" y="8134"/>
                    <a:pt x="3411" y="9059"/>
                    <a:pt x="5337" y="9262"/>
                  </a:cubicBezTo>
                  <a:cubicBezTo>
                    <a:pt x="5778" y="9309"/>
                    <a:pt x="6231" y="9334"/>
                    <a:pt x="6688" y="9334"/>
                  </a:cubicBezTo>
                  <a:cubicBezTo>
                    <a:pt x="8684" y="9334"/>
                    <a:pt x="10757" y="8845"/>
                    <a:pt x="12213" y="7456"/>
                  </a:cubicBezTo>
                  <a:cubicBezTo>
                    <a:pt x="13876" y="5872"/>
                    <a:pt x="13273" y="3293"/>
                    <a:pt x="11739" y="1883"/>
                  </a:cubicBezTo>
                  <a:cubicBezTo>
                    <a:pt x="10245" y="510"/>
                    <a:pt x="7968" y="0"/>
                    <a:pt x="57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7" name="Google Shape;1997;p61"/>
            <p:cNvGrpSpPr/>
            <p:nvPr/>
          </p:nvGrpSpPr>
          <p:grpSpPr>
            <a:xfrm>
              <a:off x="860977" y="4250999"/>
              <a:ext cx="408327" cy="292948"/>
              <a:chOff x="955275" y="4682350"/>
              <a:chExt cx="402650" cy="288875"/>
            </a:xfrm>
            <a:grpFill/>
          </p:grpSpPr>
          <p:sp>
            <p:nvSpPr>
              <p:cNvPr id="1998" name="Google Shape;1998;p61"/>
              <p:cNvSpPr/>
              <p:nvPr/>
            </p:nvSpPr>
            <p:spPr>
              <a:xfrm>
                <a:off x="1071300" y="4780000"/>
                <a:ext cx="164250" cy="90125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3605" extrusionOk="0">
                    <a:moveTo>
                      <a:pt x="3111" y="715"/>
                    </a:moveTo>
                    <a:cubicBezTo>
                      <a:pt x="3338" y="715"/>
                      <a:pt x="3547" y="733"/>
                      <a:pt x="3715" y="761"/>
                    </a:cubicBezTo>
                    <a:lnTo>
                      <a:pt x="3715" y="761"/>
                    </a:lnTo>
                    <a:cubicBezTo>
                      <a:pt x="3723" y="763"/>
                      <a:pt x="3732" y="764"/>
                      <a:pt x="3741" y="766"/>
                    </a:cubicBezTo>
                    <a:cubicBezTo>
                      <a:pt x="3741" y="766"/>
                      <a:pt x="3741" y="766"/>
                      <a:pt x="3741" y="766"/>
                    </a:cubicBezTo>
                    <a:lnTo>
                      <a:pt x="3741" y="766"/>
                    </a:lnTo>
                    <a:cubicBezTo>
                      <a:pt x="3751" y="768"/>
                      <a:pt x="3761" y="769"/>
                      <a:pt x="3772" y="770"/>
                    </a:cubicBezTo>
                    <a:lnTo>
                      <a:pt x="3772" y="770"/>
                    </a:lnTo>
                    <a:cubicBezTo>
                      <a:pt x="4345" y="854"/>
                      <a:pt x="5646" y="1096"/>
                      <a:pt x="5400" y="1928"/>
                    </a:cubicBezTo>
                    <a:cubicBezTo>
                      <a:pt x="5178" y="2672"/>
                      <a:pt x="4059" y="2874"/>
                      <a:pt x="3419" y="2881"/>
                    </a:cubicBezTo>
                    <a:cubicBezTo>
                      <a:pt x="3414" y="2881"/>
                      <a:pt x="3408" y="2881"/>
                      <a:pt x="3402" y="2881"/>
                    </a:cubicBezTo>
                    <a:cubicBezTo>
                      <a:pt x="2780" y="2881"/>
                      <a:pt x="939" y="2580"/>
                      <a:pt x="1192" y="1636"/>
                    </a:cubicBezTo>
                    <a:cubicBezTo>
                      <a:pt x="1383" y="922"/>
                      <a:pt x="2344" y="715"/>
                      <a:pt x="3111" y="715"/>
                    </a:cubicBezTo>
                    <a:close/>
                    <a:moveTo>
                      <a:pt x="3127" y="1"/>
                    </a:moveTo>
                    <a:cubicBezTo>
                      <a:pt x="2077" y="1"/>
                      <a:pt x="888" y="348"/>
                      <a:pt x="522" y="1371"/>
                    </a:cubicBezTo>
                    <a:cubicBezTo>
                      <a:pt x="1" y="2828"/>
                      <a:pt x="1978" y="3452"/>
                      <a:pt x="3031" y="3580"/>
                    </a:cubicBezTo>
                    <a:cubicBezTo>
                      <a:pt x="3166" y="3596"/>
                      <a:pt x="3307" y="3605"/>
                      <a:pt x="3453" y="3605"/>
                    </a:cubicBezTo>
                    <a:cubicBezTo>
                      <a:pt x="4478" y="3605"/>
                      <a:pt x="5700" y="3186"/>
                      <a:pt x="6071" y="2187"/>
                    </a:cubicBezTo>
                    <a:cubicBezTo>
                      <a:pt x="6569" y="844"/>
                      <a:pt x="4957" y="217"/>
                      <a:pt x="3932" y="71"/>
                    </a:cubicBezTo>
                    <a:cubicBezTo>
                      <a:pt x="3687" y="26"/>
                      <a:pt x="3412" y="1"/>
                      <a:pt x="31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61"/>
              <p:cNvSpPr/>
              <p:nvPr/>
            </p:nvSpPr>
            <p:spPr>
              <a:xfrm>
                <a:off x="955275" y="4711775"/>
                <a:ext cx="402075" cy="231225"/>
              </a:xfrm>
              <a:custGeom>
                <a:avLst/>
                <a:gdLst/>
                <a:ahLst/>
                <a:cxnLst/>
                <a:rect l="l" t="t" r="r" b="b"/>
                <a:pathLst>
                  <a:path w="16083" h="9249" extrusionOk="0">
                    <a:moveTo>
                      <a:pt x="6468" y="711"/>
                    </a:moveTo>
                    <a:cubicBezTo>
                      <a:pt x="7113" y="711"/>
                      <a:pt x="7728" y="764"/>
                      <a:pt x="8242" y="836"/>
                    </a:cubicBezTo>
                    <a:cubicBezTo>
                      <a:pt x="8254" y="838"/>
                      <a:pt x="8267" y="839"/>
                      <a:pt x="8279" y="839"/>
                    </a:cubicBezTo>
                    <a:lnTo>
                      <a:pt x="8279" y="839"/>
                    </a:lnTo>
                    <a:cubicBezTo>
                      <a:pt x="8298" y="844"/>
                      <a:pt x="8317" y="847"/>
                      <a:pt x="8338" y="850"/>
                    </a:cubicBezTo>
                    <a:cubicBezTo>
                      <a:pt x="11342" y="1141"/>
                      <a:pt x="15201" y="2583"/>
                      <a:pt x="14132" y="6313"/>
                    </a:cubicBezTo>
                    <a:cubicBezTo>
                      <a:pt x="13639" y="8029"/>
                      <a:pt x="11674" y="8521"/>
                      <a:pt x="9650" y="8521"/>
                    </a:cubicBezTo>
                    <a:cubicBezTo>
                      <a:pt x="8066" y="8521"/>
                      <a:pt x="6445" y="8220"/>
                      <a:pt x="5466" y="7969"/>
                    </a:cubicBezTo>
                    <a:cubicBezTo>
                      <a:pt x="3415" y="7444"/>
                      <a:pt x="1054" y="5720"/>
                      <a:pt x="1599" y="3326"/>
                    </a:cubicBezTo>
                    <a:cubicBezTo>
                      <a:pt x="2076" y="1236"/>
                      <a:pt x="4428" y="711"/>
                      <a:pt x="6468" y="711"/>
                    </a:cubicBezTo>
                    <a:close/>
                    <a:moveTo>
                      <a:pt x="6509" y="1"/>
                    </a:moveTo>
                    <a:cubicBezTo>
                      <a:pt x="4155" y="1"/>
                      <a:pt x="1652" y="679"/>
                      <a:pt x="905" y="3133"/>
                    </a:cubicBezTo>
                    <a:cubicBezTo>
                      <a:pt x="1" y="6097"/>
                      <a:pt x="3261" y="8150"/>
                      <a:pt x="5645" y="8759"/>
                    </a:cubicBezTo>
                    <a:cubicBezTo>
                      <a:pt x="6713" y="9032"/>
                      <a:pt x="8056" y="9249"/>
                      <a:pt x="9392" y="9249"/>
                    </a:cubicBezTo>
                    <a:cubicBezTo>
                      <a:pt x="11830" y="9249"/>
                      <a:pt x="14247" y="8528"/>
                      <a:pt x="14939" y="6115"/>
                    </a:cubicBezTo>
                    <a:cubicBezTo>
                      <a:pt x="16082" y="2126"/>
                      <a:pt x="11436" y="434"/>
                      <a:pt x="8360" y="130"/>
                    </a:cubicBezTo>
                    <a:lnTo>
                      <a:pt x="8360" y="130"/>
                    </a:lnTo>
                    <a:cubicBezTo>
                      <a:pt x="7780" y="51"/>
                      <a:pt x="7150" y="1"/>
                      <a:pt x="65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61"/>
              <p:cNvSpPr/>
              <p:nvPr/>
            </p:nvSpPr>
            <p:spPr>
              <a:xfrm>
                <a:off x="998650" y="4682350"/>
                <a:ext cx="1163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9" extrusionOk="0">
                    <a:moveTo>
                      <a:pt x="2326" y="0"/>
                    </a:moveTo>
                    <a:cubicBezTo>
                      <a:pt x="0" y="0"/>
                      <a:pt x="0" y="3608"/>
                      <a:pt x="2326" y="3608"/>
                    </a:cubicBezTo>
                    <a:cubicBezTo>
                      <a:pt x="4652" y="3608"/>
                      <a:pt x="4652" y="0"/>
                      <a:pt x="23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61"/>
              <p:cNvSpPr/>
              <p:nvPr/>
            </p:nvSpPr>
            <p:spPr>
              <a:xfrm>
                <a:off x="1212500" y="4858475"/>
                <a:ext cx="1454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510" extrusionOk="0">
                    <a:moveTo>
                      <a:pt x="2909" y="1"/>
                    </a:moveTo>
                    <a:cubicBezTo>
                      <a:pt x="1" y="1"/>
                      <a:pt x="1" y="4510"/>
                      <a:pt x="2909" y="4510"/>
                    </a:cubicBezTo>
                    <a:cubicBezTo>
                      <a:pt x="5817" y="4510"/>
                      <a:pt x="5817" y="1"/>
                      <a:pt x="29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61"/>
              <p:cNvSpPr/>
              <p:nvPr/>
            </p:nvSpPr>
            <p:spPr>
              <a:xfrm>
                <a:off x="1229875" y="4711200"/>
                <a:ext cx="872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2707" extrusionOk="0">
                    <a:moveTo>
                      <a:pt x="1745" y="0"/>
                    </a:moveTo>
                    <a:cubicBezTo>
                      <a:pt x="0" y="0"/>
                      <a:pt x="0" y="2706"/>
                      <a:pt x="1745" y="2706"/>
                    </a:cubicBezTo>
                    <a:cubicBezTo>
                      <a:pt x="3489" y="2706"/>
                      <a:pt x="3489" y="0"/>
                      <a:pt x="17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3" name="Google Shape;2003;p61"/>
            <p:cNvGrpSpPr/>
            <p:nvPr/>
          </p:nvGrpSpPr>
          <p:grpSpPr>
            <a:xfrm>
              <a:off x="5387159" y="759123"/>
              <a:ext cx="472773" cy="305295"/>
              <a:chOff x="5418525" y="1239025"/>
              <a:chExt cx="466200" cy="301050"/>
            </a:xfrm>
            <a:grpFill/>
          </p:grpSpPr>
          <p:sp>
            <p:nvSpPr>
              <p:cNvPr id="2004" name="Google Shape;2004;p61"/>
              <p:cNvSpPr/>
              <p:nvPr/>
            </p:nvSpPr>
            <p:spPr>
              <a:xfrm>
                <a:off x="5567025" y="1357750"/>
                <a:ext cx="14895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3784" extrusionOk="0">
                    <a:moveTo>
                      <a:pt x="2832" y="711"/>
                    </a:moveTo>
                    <a:cubicBezTo>
                      <a:pt x="3090" y="711"/>
                      <a:pt x="3333" y="734"/>
                      <a:pt x="3524" y="766"/>
                    </a:cubicBezTo>
                    <a:lnTo>
                      <a:pt x="3524" y="766"/>
                    </a:lnTo>
                    <a:cubicBezTo>
                      <a:pt x="3529" y="767"/>
                      <a:pt x="3533" y="768"/>
                      <a:pt x="3538" y="769"/>
                    </a:cubicBezTo>
                    <a:cubicBezTo>
                      <a:pt x="4209" y="937"/>
                      <a:pt x="5081" y="1333"/>
                      <a:pt x="4633" y="2145"/>
                    </a:cubicBezTo>
                    <a:cubicBezTo>
                      <a:pt x="4308" y="2733"/>
                      <a:pt x="3559" y="3061"/>
                      <a:pt x="2891" y="3061"/>
                    </a:cubicBezTo>
                    <a:cubicBezTo>
                      <a:pt x="2804" y="3061"/>
                      <a:pt x="2719" y="3056"/>
                      <a:pt x="2636" y="3044"/>
                    </a:cubicBezTo>
                    <a:cubicBezTo>
                      <a:pt x="1968" y="2954"/>
                      <a:pt x="898" y="2376"/>
                      <a:pt x="1120" y="1559"/>
                    </a:cubicBezTo>
                    <a:cubicBezTo>
                      <a:pt x="1302" y="887"/>
                      <a:pt x="2124" y="711"/>
                      <a:pt x="2832" y="711"/>
                    </a:cubicBezTo>
                    <a:close/>
                    <a:moveTo>
                      <a:pt x="2868" y="0"/>
                    </a:moveTo>
                    <a:cubicBezTo>
                      <a:pt x="1879" y="0"/>
                      <a:pt x="808" y="299"/>
                      <a:pt x="454" y="1285"/>
                    </a:cubicBezTo>
                    <a:cubicBezTo>
                      <a:pt x="0" y="2552"/>
                      <a:pt x="1347" y="3533"/>
                      <a:pt x="2443" y="3740"/>
                    </a:cubicBezTo>
                    <a:cubicBezTo>
                      <a:pt x="2596" y="3769"/>
                      <a:pt x="2752" y="3783"/>
                      <a:pt x="2909" y="3783"/>
                    </a:cubicBezTo>
                    <a:cubicBezTo>
                      <a:pt x="3863" y="3783"/>
                      <a:pt x="4838" y="3265"/>
                      <a:pt x="5300" y="2430"/>
                    </a:cubicBezTo>
                    <a:cubicBezTo>
                      <a:pt x="5958" y="1239"/>
                      <a:pt x="4858" y="387"/>
                      <a:pt x="3813" y="95"/>
                    </a:cubicBezTo>
                    <a:lnTo>
                      <a:pt x="3813" y="95"/>
                    </a:lnTo>
                    <a:cubicBezTo>
                      <a:pt x="3788" y="85"/>
                      <a:pt x="3760" y="77"/>
                      <a:pt x="3729" y="72"/>
                    </a:cubicBezTo>
                    <a:lnTo>
                      <a:pt x="3729" y="72"/>
                    </a:lnTo>
                    <a:lnTo>
                      <a:pt x="3729" y="73"/>
                    </a:lnTo>
                    <a:cubicBezTo>
                      <a:pt x="3705" y="67"/>
                      <a:pt x="3682" y="63"/>
                      <a:pt x="3659" y="62"/>
                    </a:cubicBezTo>
                    <a:lnTo>
                      <a:pt x="3659" y="62"/>
                    </a:lnTo>
                    <a:cubicBezTo>
                      <a:pt x="3413" y="24"/>
                      <a:pt x="3144" y="0"/>
                      <a:pt x="28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61"/>
              <p:cNvSpPr/>
              <p:nvPr/>
            </p:nvSpPr>
            <p:spPr>
              <a:xfrm>
                <a:off x="5418525" y="1273450"/>
                <a:ext cx="440400" cy="254400"/>
              </a:xfrm>
              <a:custGeom>
                <a:avLst/>
                <a:gdLst/>
                <a:ahLst/>
                <a:cxnLst/>
                <a:rect l="l" t="t" r="r" b="b"/>
                <a:pathLst>
                  <a:path w="17616" h="10176" extrusionOk="0">
                    <a:moveTo>
                      <a:pt x="6230" y="643"/>
                    </a:moveTo>
                    <a:cubicBezTo>
                      <a:pt x="7758" y="643"/>
                      <a:pt x="9388" y="978"/>
                      <a:pt x="10629" y="1145"/>
                    </a:cubicBezTo>
                    <a:lnTo>
                      <a:pt x="10629" y="1145"/>
                    </a:lnTo>
                    <a:cubicBezTo>
                      <a:pt x="10637" y="1146"/>
                      <a:pt x="10646" y="1147"/>
                      <a:pt x="10655" y="1148"/>
                    </a:cubicBezTo>
                    <a:cubicBezTo>
                      <a:pt x="10655" y="1148"/>
                      <a:pt x="10655" y="1148"/>
                      <a:pt x="10655" y="1148"/>
                    </a:cubicBezTo>
                    <a:lnTo>
                      <a:pt x="10655" y="1148"/>
                    </a:lnTo>
                    <a:cubicBezTo>
                      <a:pt x="10665" y="1149"/>
                      <a:pt x="10674" y="1150"/>
                      <a:pt x="10683" y="1151"/>
                    </a:cubicBezTo>
                    <a:lnTo>
                      <a:pt x="10683" y="1151"/>
                    </a:lnTo>
                    <a:cubicBezTo>
                      <a:pt x="13699" y="1465"/>
                      <a:pt x="16704" y="3524"/>
                      <a:pt x="15624" y="6912"/>
                    </a:cubicBezTo>
                    <a:cubicBezTo>
                      <a:pt x="14954" y="9012"/>
                      <a:pt x="12436" y="9436"/>
                      <a:pt x="10203" y="9436"/>
                    </a:cubicBezTo>
                    <a:cubicBezTo>
                      <a:pt x="9385" y="9436"/>
                      <a:pt x="8606" y="9379"/>
                      <a:pt x="7970" y="9327"/>
                    </a:cubicBezTo>
                    <a:cubicBezTo>
                      <a:pt x="4833" y="9070"/>
                      <a:pt x="849" y="7115"/>
                      <a:pt x="1888" y="3346"/>
                    </a:cubicBezTo>
                    <a:cubicBezTo>
                      <a:pt x="2481" y="1192"/>
                      <a:pt x="4272" y="643"/>
                      <a:pt x="6230" y="643"/>
                    </a:cubicBezTo>
                    <a:close/>
                    <a:moveTo>
                      <a:pt x="6386" y="1"/>
                    </a:moveTo>
                    <a:cubicBezTo>
                      <a:pt x="3989" y="1"/>
                      <a:pt x="1865" y="711"/>
                      <a:pt x="1058" y="3639"/>
                    </a:cubicBezTo>
                    <a:cubicBezTo>
                      <a:pt x="0" y="7478"/>
                      <a:pt x="4575" y="9631"/>
                      <a:pt x="7593" y="10009"/>
                    </a:cubicBezTo>
                    <a:cubicBezTo>
                      <a:pt x="8362" y="10105"/>
                      <a:pt x="9210" y="10176"/>
                      <a:pt x="10070" y="10176"/>
                    </a:cubicBezTo>
                    <a:cubicBezTo>
                      <a:pt x="12754" y="10176"/>
                      <a:pt x="15558" y="9490"/>
                      <a:pt x="16430" y="6759"/>
                    </a:cubicBezTo>
                    <a:cubicBezTo>
                      <a:pt x="17616" y="3039"/>
                      <a:pt x="13763" y="738"/>
                      <a:pt x="10655" y="426"/>
                    </a:cubicBezTo>
                    <a:cubicBezTo>
                      <a:pt x="9277" y="242"/>
                      <a:pt x="7785" y="1"/>
                      <a:pt x="63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61"/>
              <p:cNvSpPr/>
              <p:nvPr/>
            </p:nvSpPr>
            <p:spPr>
              <a:xfrm>
                <a:off x="5768400" y="140260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61"/>
              <p:cNvSpPr/>
              <p:nvPr/>
            </p:nvSpPr>
            <p:spPr>
              <a:xfrm>
                <a:off x="5420025" y="1239025"/>
                <a:ext cx="1454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510" extrusionOk="0">
                    <a:moveTo>
                      <a:pt x="2909" y="1"/>
                    </a:moveTo>
                    <a:cubicBezTo>
                      <a:pt x="1" y="1"/>
                      <a:pt x="1" y="4510"/>
                      <a:pt x="2909" y="4510"/>
                    </a:cubicBezTo>
                    <a:cubicBezTo>
                      <a:pt x="5817" y="4510"/>
                      <a:pt x="5817" y="1"/>
                      <a:pt x="29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61"/>
              <p:cNvSpPr/>
              <p:nvPr/>
            </p:nvSpPr>
            <p:spPr>
              <a:xfrm>
                <a:off x="5513550" y="1472400"/>
                <a:ext cx="87250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2707" extrusionOk="0">
                    <a:moveTo>
                      <a:pt x="1746" y="0"/>
                    </a:moveTo>
                    <a:cubicBezTo>
                      <a:pt x="0" y="0"/>
                      <a:pt x="0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9" name="Google Shape;2009;p61"/>
            <p:cNvGrpSpPr/>
            <p:nvPr/>
          </p:nvGrpSpPr>
          <p:grpSpPr>
            <a:xfrm>
              <a:off x="783627" y="1518355"/>
              <a:ext cx="177898" cy="190118"/>
              <a:chOff x="879000" y="1987700"/>
              <a:chExt cx="175425" cy="187475"/>
            </a:xfrm>
            <a:grpFill/>
          </p:grpSpPr>
          <p:sp>
            <p:nvSpPr>
              <p:cNvPr id="2010" name="Google Shape;2010;p61"/>
              <p:cNvSpPr/>
              <p:nvPr/>
            </p:nvSpPr>
            <p:spPr>
              <a:xfrm>
                <a:off x="950775" y="1987700"/>
                <a:ext cx="30025" cy="187475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499" extrusionOk="0">
                    <a:moveTo>
                      <a:pt x="442" y="1"/>
                    </a:moveTo>
                    <a:cubicBezTo>
                      <a:pt x="230" y="1"/>
                      <a:pt x="1" y="180"/>
                      <a:pt x="54" y="453"/>
                    </a:cubicBezTo>
                    <a:lnTo>
                      <a:pt x="53" y="453"/>
                    </a:lnTo>
                    <a:cubicBezTo>
                      <a:pt x="490" y="2662"/>
                      <a:pt x="290" y="4914"/>
                      <a:pt x="274" y="7151"/>
                    </a:cubicBezTo>
                    <a:cubicBezTo>
                      <a:pt x="273" y="7383"/>
                      <a:pt x="453" y="7499"/>
                      <a:pt x="633" y="7499"/>
                    </a:cubicBezTo>
                    <a:cubicBezTo>
                      <a:pt x="814" y="7499"/>
                      <a:pt x="995" y="7383"/>
                      <a:pt x="997" y="7151"/>
                    </a:cubicBezTo>
                    <a:cubicBezTo>
                      <a:pt x="1012" y="4847"/>
                      <a:pt x="1200" y="2537"/>
                      <a:pt x="750" y="261"/>
                    </a:cubicBezTo>
                    <a:cubicBezTo>
                      <a:pt x="714" y="79"/>
                      <a:pt x="582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61"/>
              <p:cNvSpPr/>
              <p:nvPr/>
            </p:nvSpPr>
            <p:spPr>
              <a:xfrm>
                <a:off x="879000" y="2066325"/>
                <a:ext cx="1754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7017" h="961" extrusionOk="0">
                    <a:moveTo>
                      <a:pt x="415" y="0"/>
                    </a:moveTo>
                    <a:cubicBezTo>
                      <a:pt x="0" y="0"/>
                      <a:pt x="21" y="675"/>
                      <a:pt x="462" y="725"/>
                    </a:cubicBezTo>
                    <a:cubicBezTo>
                      <a:pt x="2484" y="959"/>
                      <a:pt x="4518" y="959"/>
                      <a:pt x="6551" y="960"/>
                    </a:cubicBezTo>
                    <a:cubicBezTo>
                      <a:pt x="7016" y="960"/>
                      <a:pt x="7016" y="238"/>
                      <a:pt x="6551" y="238"/>
                    </a:cubicBezTo>
                    <a:cubicBezTo>
                      <a:pt x="4518" y="238"/>
                      <a:pt x="2484" y="237"/>
                      <a:pt x="462" y="3"/>
                    </a:cubicBezTo>
                    <a:cubicBezTo>
                      <a:pt x="446" y="1"/>
                      <a:pt x="430" y="0"/>
                      <a:pt x="4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61"/>
              <p:cNvSpPr/>
              <p:nvPr/>
            </p:nvSpPr>
            <p:spPr>
              <a:xfrm>
                <a:off x="918400" y="2033950"/>
                <a:ext cx="105750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3439" extrusionOk="0">
                    <a:moveTo>
                      <a:pt x="271" y="1"/>
                    </a:moveTo>
                    <a:cubicBezTo>
                      <a:pt x="65" y="1"/>
                      <a:pt x="0" y="356"/>
                      <a:pt x="235" y="453"/>
                    </a:cubicBezTo>
                    <a:cubicBezTo>
                      <a:pt x="1693" y="1059"/>
                      <a:pt x="2436" y="2632"/>
                      <a:pt x="3789" y="3407"/>
                    </a:cubicBezTo>
                    <a:cubicBezTo>
                      <a:pt x="3828" y="3429"/>
                      <a:pt x="3866" y="3438"/>
                      <a:pt x="3901" y="3438"/>
                    </a:cubicBezTo>
                    <a:cubicBezTo>
                      <a:pt x="4099" y="3438"/>
                      <a:pt x="4230" y="3140"/>
                      <a:pt x="4016" y="3017"/>
                    </a:cubicBezTo>
                    <a:cubicBezTo>
                      <a:pt x="2620" y="2218"/>
                      <a:pt x="1873" y="649"/>
                      <a:pt x="355" y="19"/>
                    </a:cubicBezTo>
                    <a:cubicBezTo>
                      <a:pt x="325" y="6"/>
                      <a:pt x="297" y="1"/>
                      <a:pt x="2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61"/>
              <p:cNvSpPr/>
              <p:nvPr/>
            </p:nvSpPr>
            <p:spPr>
              <a:xfrm>
                <a:off x="917975" y="2031725"/>
                <a:ext cx="9657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3802" extrusionOk="0">
                    <a:moveTo>
                      <a:pt x="3547" y="1"/>
                    </a:moveTo>
                    <a:cubicBezTo>
                      <a:pt x="3496" y="1"/>
                      <a:pt x="3444" y="23"/>
                      <a:pt x="3399" y="75"/>
                    </a:cubicBezTo>
                    <a:cubicBezTo>
                      <a:pt x="2386" y="1254"/>
                      <a:pt x="1212" y="2277"/>
                      <a:pt x="153" y="3412"/>
                    </a:cubicBezTo>
                    <a:cubicBezTo>
                      <a:pt x="1" y="3574"/>
                      <a:pt x="153" y="3801"/>
                      <a:pt x="322" y="3801"/>
                    </a:cubicBezTo>
                    <a:cubicBezTo>
                      <a:pt x="373" y="3801"/>
                      <a:pt x="426" y="3780"/>
                      <a:pt x="472" y="3731"/>
                    </a:cubicBezTo>
                    <a:cubicBezTo>
                      <a:pt x="1531" y="2596"/>
                      <a:pt x="2705" y="1571"/>
                      <a:pt x="3718" y="394"/>
                    </a:cubicBezTo>
                    <a:cubicBezTo>
                      <a:pt x="3862" y="227"/>
                      <a:pt x="3711" y="1"/>
                      <a:pt x="35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4" name="Google Shape;2014;p61"/>
            <p:cNvGrpSpPr/>
            <p:nvPr/>
          </p:nvGrpSpPr>
          <p:grpSpPr>
            <a:xfrm>
              <a:off x="2098331" y="2767574"/>
              <a:ext cx="189865" cy="184008"/>
              <a:chOff x="2175425" y="3219550"/>
              <a:chExt cx="187225" cy="181450"/>
            </a:xfrm>
            <a:grpFill/>
          </p:grpSpPr>
          <p:sp>
            <p:nvSpPr>
              <p:cNvPr id="2015" name="Google Shape;2015;p61"/>
              <p:cNvSpPr/>
              <p:nvPr/>
            </p:nvSpPr>
            <p:spPr>
              <a:xfrm>
                <a:off x="2260025" y="3219550"/>
                <a:ext cx="18075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258" extrusionOk="0">
                    <a:moveTo>
                      <a:pt x="361" y="1"/>
                    </a:moveTo>
                    <a:cubicBezTo>
                      <a:pt x="181" y="1"/>
                      <a:pt x="0" y="117"/>
                      <a:pt x="0" y="351"/>
                    </a:cubicBezTo>
                    <a:lnTo>
                      <a:pt x="0" y="6909"/>
                    </a:lnTo>
                    <a:cubicBezTo>
                      <a:pt x="0" y="7142"/>
                      <a:pt x="181" y="7258"/>
                      <a:pt x="361" y="7258"/>
                    </a:cubicBezTo>
                    <a:cubicBezTo>
                      <a:pt x="542" y="7258"/>
                      <a:pt x="722" y="7142"/>
                      <a:pt x="722" y="6909"/>
                    </a:cubicBezTo>
                    <a:lnTo>
                      <a:pt x="722" y="351"/>
                    </a:lnTo>
                    <a:cubicBezTo>
                      <a:pt x="722" y="117"/>
                      <a:pt x="542" y="1"/>
                      <a:pt x="3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61"/>
              <p:cNvSpPr/>
              <p:nvPr/>
            </p:nvSpPr>
            <p:spPr>
              <a:xfrm>
                <a:off x="2175425" y="3301250"/>
                <a:ext cx="1872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723" extrusionOk="0">
                    <a:moveTo>
                      <a:pt x="465" y="0"/>
                    </a:moveTo>
                    <a:cubicBezTo>
                      <a:pt x="0" y="0"/>
                      <a:pt x="0" y="722"/>
                      <a:pt x="465" y="722"/>
                    </a:cubicBezTo>
                    <a:lnTo>
                      <a:pt x="7024" y="722"/>
                    </a:lnTo>
                    <a:cubicBezTo>
                      <a:pt x="7489" y="722"/>
                      <a:pt x="7489" y="0"/>
                      <a:pt x="70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61"/>
              <p:cNvSpPr/>
              <p:nvPr/>
            </p:nvSpPr>
            <p:spPr>
              <a:xfrm>
                <a:off x="2218800" y="3262025"/>
                <a:ext cx="10630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3966" extrusionOk="0">
                    <a:moveTo>
                      <a:pt x="343" y="0"/>
                    </a:moveTo>
                    <a:cubicBezTo>
                      <a:pt x="160" y="0"/>
                      <a:pt x="1" y="228"/>
                      <a:pt x="175" y="378"/>
                    </a:cubicBezTo>
                    <a:cubicBezTo>
                      <a:pt x="1447" y="1478"/>
                      <a:pt x="2638" y="2663"/>
                      <a:pt x="3781" y="3895"/>
                    </a:cubicBezTo>
                    <a:cubicBezTo>
                      <a:pt x="3827" y="3945"/>
                      <a:pt x="3880" y="3966"/>
                      <a:pt x="3931" y="3966"/>
                    </a:cubicBezTo>
                    <a:cubicBezTo>
                      <a:pt x="4099" y="3966"/>
                      <a:pt x="4251" y="3740"/>
                      <a:pt x="4100" y="3576"/>
                    </a:cubicBezTo>
                    <a:cubicBezTo>
                      <a:pt x="2957" y="2344"/>
                      <a:pt x="1765" y="1158"/>
                      <a:pt x="492" y="59"/>
                    </a:cubicBezTo>
                    <a:cubicBezTo>
                      <a:pt x="445" y="18"/>
                      <a:pt x="393" y="0"/>
                      <a:pt x="3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61"/>
              <p:cNvSpPr/>
              <p:nvPr/>
            </p:nvSpPr>
            <p:spPr>
              <a:xfrm>
                <a:off x="2217325" y="3261525"/>
                <a:ext cx="103125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4080" extrusionOk="0">
                    <a:moveTo>
                      <a:pt x="3824" y="0"/>
                    </a:moveTo>
                    <a:cubicBezTo>
                      <a:pt x="3786" y="0"/>
                      <a:pt x="3746" y="13"/>
                      <a:pt x="3705" y="43"/>
                    </a:cubicBezTo>
                    <a:cubicBezTo>
                      <a:pt x="2330" y="1058"/>
                      <a:pt x="1239" y="2388"/>
                      <a:pt x="143" y="3685"/>
                    </a:cubicBezTo>
                    <a:cubicBezTo>
                      <a:pt x="0" y="3854"/>
                      <a:pt x="150" y="4080"/>
                      <a:pt x="313" y="4080"/>
                    </a:cubicBezTo>
                    <a:cubicBezTo>
                      <a:pt x="365" y="4080"/>
                      <a:pt x="417" y="4058"/>
                      <a:pt x="462" y="4005"/>
                    </a:cubicBezTo>
                    <a:cubicBezTo>
                      <a:pt x="1529" y="2740"/>
                      <a:pt x="2593" y="1421"/>
                      <a:pt x="3934" y="432"/>
                    </a:cubicBezTo>
                    <a:cubicBezTo>
                      <a:pt x="4125" y="291"/>
                      <a:pt x="4004" y="0"/>
                      <a:pt x="38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9" name="Google Shape;2019;p61"/>
            <p:cNvGrpSpPr/>
            <p:nvPr/>
          </p:nvGrpSpPr>
          <p:grpSpPr>
            <a:xfrm>
              <a:off x="5192350" y="1210195"/>
              <a:ext cx="171991" cy="172143"/>
              <a:chOff x="5226425" y="1683825"/>
              <a:chExt cx="169600" cy="169750"/>
            </a:xfrm>
            <a:grpFill/>
          </p:grpSpPr>
          <p:sp>
            <p:nvSpPr>
              <p:cNvPr id="2020" name="Google Shape;2020;p61"/>
              <p:cNvSpPr/>
              <p:nvPr/>
            </p:nvSpPr>
            <p:spPr>
              <a:xfrm>
                <a:off x="5299325" y="1683825"/>
                <a:ext cx="18075" cy="1697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6790" extrusionOk="0">
                    <a:moveTo>
                      <a:pt x="362" y="1"/>
                    </a:moveTo>
                    <a:cubicBezTo>
                      <a:pt x="181" y="1"/>
                      <a:pt x="1" y="117"/>
                      <a:pt x="1" y="350"/>
                    </a:cubicBezTo>
                    <a:lnTo>
                      <a:pt x="1" y="6440"/>
                    </a:lnTo>
                    <a:cubicBezTo>
                      <a:pt x="1" y="6673"/>
                      <a:pt x="181" y="6789"/>
                      <a:pt x="362" y="6789"/>
                    </a:cubicBezTo>
                    <a:cubicBezTo>
                      <a:pt x="542" y="6789"/>
                      <a:pt x="723" y="6673"/>
                      <a:pt x="723" y="6440"/>
                    </a:cubicBezTo>
                    <a:lnTo>
                      <a:pt x="723" y="350"/>
                    </a:lnTo>
                    <a:cubicBezTo>
                      <a:pt x="723" y="117"/>
                      <a:pt x="542" y="1"/>
                      <a:pt x="3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61"/>
              <p:cNvSpPr/>
              <p:nvPr/>
            </p:nvSpPr>
            <p:spPr>
              <a:xfrm>
                <a:off x="5226425" y="1753725"/>
                <a:ext cx="169600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961" extrusionOk="0">
                    <a:moveTo>
                      <a:pt x="6369" y="1"/>
                    </a:moveTo>
                    <a:cubicBezTo>
                      <a:pt x="6354" y="1"/>
                      <a:pt x="6339" y="2"/>
                      <a:pt x="6323" y="3"/>
                    </a:cubicBezTo>
                    <a:cubicBezTo>
                      <a:pt x="4378" y="228"/>
                      <a:pt x="2423" y="237"/>
                      <a:pt x="467" y="239"/>
                    </a:cubicBezTo>
                    <a:cubicBezTo>
                      <a:pt x="1" y="239"/>
                      <a:pt x="1" y="961"/>
                      <a:pt x="467" y="961"/>
                    </a:cubicBezTo>
                    <a:cubicBezTo>
                      <a:pt x="2423" y="961"/>
                      <a:pt x="4378" y="950"/>
                      <a:pt x="6323" y="726"/>
                    </a:cubicBezTo>
                    <a:cubicBezTo>
                      <a:pt x="6763" y="675"/>
                      <a:pt x="6784" y="1"/>
                      <a:pt x="63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61"/>
              <p:cNvSpPr/>
              <p:nvPr/>
            </p:nvSpPr>
            <p:spPr>
              <a:xfrm>
                <a:off x="5263275" y="1719350"/>
                <a:ext cx="100575" cy="9085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634" extrusionOk="0">
                    <a:moveTo>
                      <a:pt x="297" y="0"/>
                    </a:moveTo>
                    <a:cubicBezTo>
                      <a:pt x="119" y="0"/>
                      <a:pt x="0" y="291"/>
                      <a:pt x="188" y="433"/>
                    </a:cubicBezTo>
                    <a:lnTo>
                      <a:pt x="190" y="433"/>
                    </a:lnTo>
                    <a:cubicBezTo>
                      <a:pt x="1407" y="1352"/>
                      <a:pt x="2633" y="2343"/>
                      <a:pt x="3571" y="3554"/>
                    </a:cubicBezTo>
                    <a:cubicBezTo>
                      <a:pt x="3614" y="3610"/>
                      <a:pt x="3665" y="3633"/>
                      <a:pt x="3716" y="3633"/>
                    </a:cubicBezTo>
                    <a:cubicBezTo>
                      <a:pt x="3873" y="3633"/>
                      <a:pt x="4022" y="3407"/>
                      <a:pt x="3890" y="3235"/>
                    </a:cubicBezTo>
                    <a:cubicBezTo>
                      <a:pt x="2927" y="1992"/>
                      <a:pt x="1666" y="986"/>
                      <a:pt x="417" y="44"/>
                    </a:cubicBezTo>
                    <a:cubicBezTo>
                      <a:pt x="376" y="13"/>
                      <a:pt x="335" y="0"/>
                      <a:pt x="2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61"/>
              <p:cNvSpPr/>
              <p:nvPr/>
            </p:nvSpPr>
            <p:spPr>
              <a:xfrm>
                <a:off x="5253700" y="1717375"/>
                <a:ext cx="10172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148" extrusionOk="0">
                    <a:moveTo>
                      <a:pt x="3743" y="1"/>
                    </a:moveTo>
                    <a:cubicBezTo>
                      <a:pt x="3692" y="1"/>
                      <a:pt x="3639" y="21"/>
                      <a:pt x="3592" y="68"/>
                    </a:cubicBezTo>
                    <a:lnTo>
                      <a:pt x="3593" y="68"/>
                    </a:lnTo>
                    <a:cubicBezTo>
                      <a:pt x="2413" y="1266"/>
                      <a:pt x="1393" y="2611"/>
                      <a:pt x="166" y="3766"/>
                    </a:cubicBezTo>
                    <a:cubicBezTo>
                      <a:pt x="1" y="3921"/>
                      <a:pt x="157" y="4148"/>
                      <a:pt x="334" y="4148"/>
                    </a:cubicBezTo>
                    <a:cubicBezTo>
                      <a:pt x="385" y="4148"/>
                      <a:pt x="437" y="4129"/>
                      <a:pt x="485" y="4085"/>
                    </a:cubicBezTo>
                    <a:cubicBezTo>
                      <a:pt x="1710" y="2931"/>
                      <a:pt x="2732" y="1585"/>
                      <a:pt x="3911" y="387"/>
                    </a:cubicBezTo>
                    <a:cubicBezTo>
                      <a:pt x="4068" y="227"/>
                      <a:pt x="3915" y="1"/>
                      <a:pt x="37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4" name="Google Shape;2024;p61"/>
            <p:cNvGrpSpPr/>
            <p:nvPr/>
          </p:nvGrpSpPr>
          <p:grpSpPr>
            <a:xfrm>
              <a:off x="6855322" y="2892283"/>
              <a:ext cx="165932" cy="178076"/>
              <a:chOff x="6866275" y="3342525"/>
              <a:chExt cx="163625" cy="175600"/>
            </a:xfrm>
            <a:grpFill/>
          </p:grpSpPr>
          <p:sp>
            <p:nvSpPr>
              <p:cNvPr id="2025" name="Google Shape;2025;p61"/>
              <p:cNvSpPr/>
              <p:nvPr/>
            </p:nvSpPr>
            <p:spPr>
              <a:xfrm>
                <a:off x="6939050" y="3342525"/>
                <a:ext cx="18075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024" extrusionOk="0">
                    <a:moveTo>
                      <a:pt x="361" y="1"/>
                    </a:moveTo>
                    <a:cubicBezTo>
                      <a:pt x="181" y="1"/>
                      <a:pt x="0" y="117"/>
                      <a:pt x="0" y="351"/>
                    </a:cubicBezTo>
                    <a:lnTo>
                      <a:pt x="0" y="6674"/>
                    </a:lnTo>
                    <a:cubicBezTo>
                      <a:pt x="0" y="6907"/>
                      <a:pt x="181" y="7024"/>
                      <a:pt x="361" y="7024"/>
                    </a:cubicBezTo>
                    <a:cubicBezTo>
                      <a:pt x="542" y="7024"/>
                      <a:pt x="722" y="6907"/>
                      <a:pt x="722" y="6674"/>
                    </a:cubicBezTo>
                    <a:lnTo>
                      <a:pt x="722" y="351"/>
                    </a:lnTo>
                    <a:cubicBezTo>
                      <a:pt x="722" y="117"/>
                      <a:pt x="542" y="1"/>
                      <a:pt x="3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1"/>
              <p:cNvSpPr/>
              <p:nvPr/>
            </p:nvSpPr>
            <p:spPr>
              <a:xfrm>
                <a:off x="6866275" y="3424150"/>
                <a:ext cx="1636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888" extrusionOk="0">
                    <a:moveTo>
                      <a:pt x="414" y="0"/>
                    </a:moveTo>
                    <a:cubicBezTo>
                      <a:pt x="0" y="0"/>
                      <a:pt x="21" y="673"/>
                      <a:pt x="461" y="725"/>
                    </a:cubicBezTo>
                    <a:cubicBezTo>
                      <a:pt x="1395" y="833"/>
                      <a:pt x="2334" y="887"/>
                      <a:pt x="3272" y="887"/>
                    </a:cubicBezTo>
                    <a:cubicBezTo>
                      <a:pt x="4211" y="887"/>
                      <a:pt x="5149" y="833"/>
                      <a:pt x="6083" y="725"/>
                    </a:cubicBezTo>
                    <a:cubicBezTo>
                      <a:pt x="6524" y="673"/>
                      <a:pt x="6544" y="0"/>
                      <a:pt x="6130" y="0"/>
                    </a:cubicBezTo>
                    <a:cubicBezTo>
                      <a:pt x="6115" y="0"/>
                      <a:pt x="6099" y="1"/>
                      <a:pt x="6083" y="3"/>
                    </a:cubicBezTo>
                    <a:cubicBezTo>
                      <a:pt x="5149" y="111"/>
                      <a:pt x="4211" y="165"/>
                      <a:pt x="3272" y="165"/>
                    </a:cubicBezTo>
                    <a:cubicBezTo>
                      <a:pt x="2334" y="165"/>
                      <a:pt x="1395" y="111"/>
                      <a:pt x="461" y="3"/>
                    </a:cubicBezTo>
                    <a:cubicBezTo>
                      <a:pt x="445" y="1"/>
                      <a:pt x="429" y="0"/>
                      <a:pt x="4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1"/>
              <p:cNvSpPr/>
              <p:nvPr/>
            </p:nvSpPr>
            <p:spPr>
              <a:xfrm>
                <a:off x="6901475" y="3390650"/>
                <a:ext cx="92875" cy="87775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3511" extrusionOk="0">
                    <a:moveTo>
                      <a:pt x="351" y="1"/>
                    </a:moveTo>
                    <a:cubicBezTo>
                      <a:pt x="164" y="1"/>
                      <a:pt x="0" y="230"/>
                      <a:pt x="180" y="373"/>
                    </a:cubicBezTo>
                    <a:cubicBezTo>
                      <a:pt x="1319" y="1283"/>
                      <a:pt x="2267" y="2366"/>
                      <a:pt x="3246" y="3439"/>
                    </a:cubicBezTo>
                    <a:cubicBezTo>
                      <a:pt x="3292" y="3489"/>
                      <a:pt x="3345" y="3510"/>
                      <a:pt x="3396" y="3510"/>
                    </a:cubicBezTo>
                    <a:cubicBezTo>
                      <a:pt x="3563" y="3510"/>
                      <a:pt x="3715" y="3285"/>
                      <a:pt x="3565" y="3120"/>
                    </a:cubicBezTo>
                    <a:cubicBezTo>
                      <a:pt x="2586" y="2047"/>
                      <a:pt x="1638" y="963"/>
                      <a:pt x="499" y="54"/>
                    </a:cubicBezTo>
                    <a:cubicBezTo>
                      <a:pt x="452" y="17"/>
                      <a:pt x="401" y="1"/>
                      <a:pt x="35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1"/>
              <p:cNvSpPr/>
              <p:nvPr/>
            </p:nvSpPr>
            <p:spPr>
              <a:xfrm>
                <a:off x="6911475" y="3392900"/>
                <a:ext cx="80700" cy="924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696" extrusionOk="0">
                    <a:moveTo>
                      <a:pt x="2909" y="0"/>
                    </a:moveTo>
                    <a:cubicBezTo>
                      <a:pt x="2840" y="0"/>
                      <a:pt x="2770" y="29"/>
                      <a:pt x="2721" y="100"/>
                    </a:cubicBezTo>
                    <a:cubicBezTo>
                      <a:pt x="1931" y="1224"/>
                      <a:pt x="1021" y="2249"/>
                      <a:pt x="140" y="3301"/>
                    </a:cubicBezTo>
                    <a:cubicBezTo>
                      <a:pt x="0" y="3470"/>
                      <a:pt x="150" y="3696"/>
                      <a:pt x="312" y="3696"/>
                    </a:cubicBezTo>
                    <a:cubicBezTo>
                      <a:pt x="363" y="3696"/>
                      <a:pt x="415" y="3674"/>
                      <a:pt x="459" y="3620"/>
                    </a:cubicBezTo>
                    <a:cubicBezTo>
                      <a:pt x="1365" y="2538"/>
                      <a:pt x="2299" y="1483"/>
                      <a:pt x="3110" y="327"/>
                    </a:cubicBezTo>
                    <a:cubicBezTo>
                      <a:pt x="3228" y="161"/>
                      <a:pt x="3071" y="0"/>
                      <a:pt x="29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9" name="Google Shape;2029;p61"/>
            <p:cNvSpPr/>
            <p:nvPr/>
          </p:nvSpPr>
          <p:spPr>
            <a:xfrm>
              <a:off x="2750606" y="3537373"/>
              <a:ext cx="140250" cy="147577"/>
            </a:xfrm>
            <a:custGeom>
              <a:avLst/>
              <a:gdLst/>
              <a:ahLst/>
              <a:cxnLst/>
              <a:rect l="l" t="t" r="r" b="b"/>
              <a:pathLst>
                <a:path w="5532" h="5821" extrusionOk="0">
                  <a:moveTo>
                    <a:pt x="2791" y="1"/>
                  </a:moveTo>
                  <a:lnTo>
                    <a:pt x="2129" y="2224"/>
                  </a:lnTo>
                  <a:lnTo>
                    <a:pt x="2129" y="2224"/>
                  </a:lnTo>
                  <a:cubicBezTo>
                    <a:pt x="957" y="2236"/>
                    <a:pt x="1" y="2261"/>
                    <a:pt x="1" y="2261"/>
                  </a:cubicBezTo>
                  <a:cubicBezTo>
                    <a:pt x="570" y="2754"/>
                    <a:pt x="1139" y="3203"/>
                    <a:pt x="1709" y="3636"/>
                  </a:cubicBezTo>
                  <a:lnTo>
                    <a:pt x="1709" y="3636"/>
                  </a:lnTo>
                  <a:lnTo>
                    <a:pt x="1059" y="5821"/>
                  </a:lnTo>
                  <a:cubicBezTo>
                    <a:pt x="1489" y="5421"/>
                    <a:pt x="2101" y="4913"/>
                    <a:pt x="2735" y="4407"/>
                  </a:cubicBezTo>
                  <a:lnTo>
                    <a:pt x="2735" y="4407"/>
                  </a:lnTo>
                  <a:cubicBezTo>
                    <a:pt x="3267" y="4804"/>
                    <a:pt x="3798" y="5203"/>
                    <a:pt x="4330" y="5628"/>
                  </a:cubicBezTo>
                  <a:cubicBezTo>
                    <a:pt x="4186" y="5055"/>
                    <a:pt x="3992" y="4324"/>
                    <a:pt x="3789" y="3580"/>
                  </a:cubicBezTo>
                  <a:lnTo>
                    <a:pt x="3789" y="3580"/>
                  </a:lnTo>
                  <a:cubicBezTo>
                    <a:pt x="4744" y="2842"/>
                    <a:pt x="5532" y="2261"/>
                    <a:pt x="5532" y="2261"/>
                  </a:cubicBezTo>
                  <a:cubicBezTo>
                    <a:pt x="4975" y="2230"/>
                    <a:pt x="4204" y="2219"/>
                    <a:pt x="3414" y="2218"/>
                  </a:cubicBezTo>
                  <a:lnTo>
                    <a:pt x="3414" y="2218"/>
                  </a:lnTo>
                  <a:cubicBezTo>
                    <a:pt x="3074" y="993"/>
                    <a:pt x="2791" y="1"/>
                    <a:pt x="27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1"/>
            <p:cNvSpPr/>
            <p:nvPr/>
          </p:nvSpPr>
          <p:spPr>
            <a:xfrm>
              <a:off x="430299" y="3547920"/>
              <a:ext cx="73826" cy="76210"/>
            </a:xfrm>
            <a:custGeom>
              <a:avLst/>
              <a:gdLst/>
              <a:ahLst/>
              <a:cxnLst/>
              <a:rect l="l" t="t" r="r" b="b"/>
              <a:pathLst>
                <a:path w="2912" h="3006" extrusionOk="0">
                  <a:moveTo>
                    <a:pt x="1421" y="0"/>
                  </a:moveTo>
                  <a:cubicBezTo>
                    <a:pt x="1328" y="406"/>
                    <a:pt x="1222" y="787"/>
                    <a:pt x="1120" y="1162"/>
                  </a:cubicBezTo>
                  <a:lnTo>
                    <a:pt x="1120" y="1162"/>
                  </a:lnTo>
                  <a:cubicBezTo>
                    <a:pt x="745" y="1182"/>
                    <a:pt x="371" y="1209"/>
                    <a:pt x="1" y="1227"/>
                  </a:cubicBezTo>
                  <a:cubicBezTo>
                    <a:pt x="307" y="1475"/>
                    <a:pt x="609" y="1719"/>
                    <a:pt x="919" y="1957"/>
                  </a:cubicBezTo>
                  <a:lnTo>
                    <a:pt x="919" y="1957"/>
                  </a:lnTo>
                  <a:cubicBezTo>
                    <a:pt x="842" y="2296"/>
                    <a:pt x="781" y="2641"/>
                    <a:pt x="748" y="3006"/>
                  </a:cubicBezTo>
                  <a:cubicBezTo>
                    <a:pt x="978" y="2846"/>
                    <a:pt x="1253" y="2639"/>
                    <a:pt x="1537" y="2411"/>
                  </a:cubicBezTo>
                  <a:lnTo>
                    <a:pt x="1537" y="2411"/>
                  </a:lnTo>
                  <a:cubicBezTo>
                    <a:pt x="1820" y="2609"/>
                    <a:pt x="2115" y="2800"/>
                    <a:pt x="2430" y="2982"/>
                  </a:cubicBezTo>
                  <a:cubicBezTo>
                    <a:pt x="2299" y="2654"/>
                    <a:pt x="2173" y="2320"/>
                    <a:pt x="2053" y="1982"/>
                  </a:cubicBezTo>
                  <a:lnTo>
                    <a:pt x="2053" y="1982"/>
                  </a:lnTo>
                  <a:cubicBezTo>
                    <a:pt x="2367" y="1710"/>
                    <a:pt x="2669" y="1431"/>
                    <a:pt x="2912" y="1179"/>
                  </a:cubicBezTo>
                  <a:cubicBezTo>
                    <a:pt x="2615" y="1146"/>
                    <a:pt x="2315" y="1134"/>
                    <a:pt x="2012" y="1134"/>
                  </a:cubicBezTo>
                  <a:cubicBezTo>
                    <a:pt x="1930" y="1134"/>
                    <a:pt x="1848" y="1135"/>
                    <a:pt x="1766" y="1137"/>
                  </a:cubicBezTo>
                  <a:lnTo>
                    <a:pt x="1766" y="1137"/>
                  </a:lnTo>
                  <a:cubicBezTo>
                    <a:pt x="1644" y="759"/>
                    <a:pt x="1529" y="380"/>
                    <a:pt x="1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1" name="Google Shape;2031;p61"/>
            <p:cNvGrpSpPr/>
            <p:nvPr/>
          </p:nvGrpSpPr>
          <p:grpSpPr>
            <a:xfrm>
              <a:off x="5997824" y="3540115"/>
              <a:ext cx="342690" cy="307678"/>
              <a:chOff x="6020700" y="3981350"/>
              <a:chExt cx="337925" cy="303400"/>
            </a:xfrm>
            <a:grpFill/>
          </p:grpSpPr>
          <p:sp>
            <p:nvSpPr>
              <p:cNvPr id="2032" name="Google Shape;2032;p61"/>
              <p:cNvSpPr/>
              <p:nvPr/>
            </p:nvSpPr>
            <p:spPr>
              <a:xfrm>
                <a:off x="6073675" y="4130000"/>
                <a:ext cx="154225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6190" extrusionOk="0">
                    <a:moveTo>
                      <a:pt x="4372" y="1"/>
                    </a:moveTo>
                    <a:cubicBezTo>
                      <a:pt x="2308" y="1"/>
                      <a:pt x="1" y="1129"/>
                      <a:pt x="432" y="3573"/>
                    </a:cubicBezTo>
                    <a:cubicBezTo>
                      <a:pt x="759" y="5428"/>
                      <a:pt x="2224" y="6190"/>
                      <a:pt x="3809" y="6190"/>
                    </a:cubicBezTo>
                    <a:cubicBezTo>
                      <a:pt x="4524" y="6190"/>
                      <a:pt x="5263" y="6035"/>
                      <a:pt x="5934" y="5756"/>
                    </a:cubicBezTo>
                    <a:cubicBezTo>
                      <a:pt x="6168" y="5658"/>
                      <a:pt x="6104" y="5303"/>
                      <a:pt x="5897" y="5303"/>
                    </a:cubicBezTo>
                    <a:cubicBezTo>
                      <a:pt x="5871" y="5303"/>
                      <a:pt x="5843" y="5309"/>
                      <a:pt x="5813" y="5321"/>
                    </a:cubicBezTo>
                    <a:cubicBezTo>
                      <a:pt x="5168" y="5589"/>
                      <a:pt x="4452" y="5751"/>
                      <a:pt x="3766" y="5751"/>
                    </a:cubicBezTo>
                    <a:cubicBezTo>
                      <a:pt x="2492" y="5751"/>
                      <a:pt x="1324" y="5193"/>
                      <a:pt x="920" y="3723"/>
                    </a:cubicBezTo>
                    <a:cubicBezTo>
                      <a:pt x="297" y="1459"/>
                      <a:pt x="2545" y="453"/>
                      <a:pt x="4408" y="453"/>
                    </a:cubicBezTo>
                    <a:cubicBezTo>
                      <a:pt x="4527" y="453"/>
                      <a:pt x="4643" y="457"/>
                      <a:pt x="4758" y="465"/>
                    </a:cubicBezTo>
                    <a:cubicBezTo>
                      <a:pt x="4764" y="466"/>
                      <a:pt x="4770" y="466"/>
                      <a:pt x="4776" y="466"/>
                    </a:cubicBezTo>
                    <a:cubicBezTo>
                      <a:pt x="5048" y="466"/>
                      <a:pt x="5041" y="33"/>
                      <a:pt x="4758" y="14"/>
                    </a:cubicBezTo>
                    <a:cubicBezTo>
                      <a:pt x="4631" y="5"/>
                      <a:pt x="4502" y="1"/>
                      <a:pt x="43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61"/>
              <p:cNvSpPr/>
              <p:nvPr/>
            </p:nvSpPr>
            <p:spPr>
              <a:xfrm>
                <a:off x="6186450" y="4122775"/>
                <a:ext cx="17217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6887" h="4050" extrusionOk="0">
                    <a:moveTo>
                      <a:pt x="6366" y="1"/>
                    </a:moveTo>
                    <a:cubicBezTo>
                      <a:pt x="6234" y="1"/>
                      <a:pt x="6089" y="113"/>
                      <a:pt x="6120" y="285"/>
                    </a:cubicBezTo>
                    <a:cubicBezTo>
                      <a:pt x="6428" y="1976"/>
                      <a:pt x="5657" y="3504"/>
                      <a:pt x="3818" y="3603"/>
                    </a:cubicBezTo>
                    <a:cubicBezTo>
                      <a:pt x="3763" y="3606"/>
                      <a:pt x="3708" y="3608"/>
                      <a:pt x="3655" y="3608"/>
                    </a:cubicBezTo>
                    <a:cubicBezTo>
                      <a:pt x="1908" y="3608"/>
                      <a:pt x="750" y="2070"/>
                      <a:pt x="466" y="470"/>
                    </a:cubicBezTo>
                    <a:cubicBezTo>
                      <a:pt x="445" y="356"/>
                      <a:pt x="364" y="307"/>
                      <a:pt x="277" y="307"/>
                    </a:cubicBezTo>
                    <a:cubicBezTo>
                      <a:pt x="146" y="307"/>
                      <a:pt x="0" y="419"/>
                      <a:pt x="31" y="591"/>
                    </a:cubicBezTo>
                    <a:lnTo>
                      <a:pt x="29" y="588"/>
                    </a:lnTo>
                    <a:lnTo>
                      <a:pt x="29" y="588"/>
                    </a:lnTo>
                    <a:cubicBezTo>
                      <a:pt x="372" y="2514"/>
                      <a:pt x="1796" y="4049"/>
                      <a:pt x="3797" y="4049"/>
                    </a:cubicBezTo>
                    <a:cubicBezTo>
                      <a:pt x="3867" y="4049"/>
                      <a:pt x="3937" y="4047"/>
                      <a:pt x="4009" y="4043"/>
                    </a:cubicBezTo>
                    <a:cubicBezTo>
                      <a:pt x="6086" y="3932"/>
                      <a:pt x="6887" y="1983"/>
                      <a:pt x="6555" y="164"/>
                    </a:cubicBezTo>
                    <a:cubicBezTo>
                      <a:pt x="6535" y="50"/>
                      <a:pt x="6453" y="1"/>
                      <a:pt x="63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61"/>
              <p:cNvSpPr/>
              <p:nvPr/>
            </p:nvSpPr>
            <p:spPr>
              <a:xfrm>
                <a:off x="6185350" y="3981350"/>
                <a:ext cx="11912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6412" extrusionOk="0">
                    <a:moveTo>
                      <a:pt x="2041" y="0"/>
                    </a:moveTo>
                    <a:cubicBezTo>
                      <a:pt x="1775" y="0"/>
                      <a:pt x="1501" y="36"/>
                      <a:pt x="1225" y="111"/>
                    </a:cubicBezTo>
                    <a:cubicBezTo>
                      <a:pt x="968" y="182"/>
                      <a:pt x="1048" y="556"/>
                      <a:pt x="1282" y="556"/>
                    </a:cubicBezTo>
                    <a:cubicBezTo>
                      <a:pt x="1302" y="556"/>
                      <a:pt x="1323" y="554"/>
                      <a:pt x="1346" y="548"/>
                    </a:cubicBezTo>
                    <a:cubicBezTo>
                      <a:pt x="1598" y="479"/>
                      <a:pt x="1842" y="446"/>
                      <a:pt x="2073" y="446"/>
                    </a:cubicBezTo>
                    <a:cubicBezTo>
                      <a:pt x="3329" y="446"/>
                      <a:pt x="4236" y="1409"/>
                      <a:pt x="4277" y="2799"/>
                    </a:cubicBezTo>
                    <a:cubicBezTo>
                      <a:pt x="4340" y="4980"/>
                      <a:pt x="2141" y="5916"/>
                      <a:pt x="292" y="5960"/>
                    </a:cubicBezTo>
                    <a:cubicBezTo>
                      <a:pt x="4" y="5968"/>
                      <a:pt x="1" y="6412"/>
                      <a:pt x="286" y="6412"/>
                    </a:cubicBezTo>
                    <a:cubicBezTo>
                      <a:pt x="288" y="6412"/>
                      <a:pt x="290" y="6412"/>
                      <a:pt x="292" y="6411"/>
                    </a:cubicBezTo>
                    <a:lnTo>
                      <a:pt x="291" y="6411"/>
                    </a:lnTo>
                    <a:cubicBezTo>
                      <a:pt x="2488" y="6358"/>
                      <a:pt x="4672" y="5235"/>
                      <a:pt x="4727" y="2798"/>
                    </a:cubicBezTo>
                    <a:cubicBezTo>
                      <a:pt x="4764" y="1136"/>
                      <a:pt x="3533" y="0"/>
                      <a:pt x="20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61"/>
              <p:cNvSpPr/>
              <p:nvPr/>
            </p:nvSpPr>
            <p:spPr>
              <a:xfrm>
                <a:off x="6020700" y="4032775"/>
                <a:ext cx="187550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813" extrusionOk="0">
                    <a:moveTo>
                      <a:pt x="4065" y="0"/>
                    </a:moveTo>
                    <a:cubicBezTo>
                      <a:pt x="4024" y="0"/>
                      <a:pt x="3982" y="1"/>
                      <a:pt x="3940" y="2"/>
                    </a:cubicBezTo>
                    <a:cubicBezTo>
                      <a:pt x="1489" y="74"/>
                      <a:pt x="0" y="2304"/>
                      <a:pt x="238" y="4597"/>
                    </a:cubicBezTo>
                    <a:cubicBezTo>
                      <a:pt x="253" y="4740"/>
                      <a:pt x="374" y="4813"/>
                      <a:pt x="487" y="4813"/>
                    </a:cubicBezTo>
                    <a:cubicBezTo>
                      <a:pt x="600" y="4813"/>
                      <a:pt x="705" y="4741"/>
                      <a:pt x="690" y="4597"/>
                    </a:cubicBezTo>
                    <a:cubicBezTo>
                      <a:pt x="476" y="2543"/>
                      <a:pt x="1632" y="745"/>
                      <a:pt x="3753" y="469"/>
                    </a:cubicBezTo>
                    <a:cubicBezTo>
                      <a:pt x="3906" y="449"/>
                      <a:pt x="4053" y="439"/>
                      <a:pt x="4194" y="439"/>
                    </a:cubicBezTo>
                    <a:cubicBezTo>
                      <a:pt x="6125" y="439"/>
                      <a:pt x="6998" y="2229"/>
                      <a:pt x="6659" y="4068"/>
                    </a:cubicBezTo>
                    <a:cubicBezTo>
                      <a:pt x="6629" y="4240"/>
                      <a:pt x="6774" y="4352"/>
                      <a:pt x="6905" y="4352"/>
                    </a:cubicBezTo>
                    <a:cubicBezTo>
                      <a:pt x="6992" y="4352"/>
                      <a:pt x="7073" y="4303"/>
                      <a:pt x="7094" y="4189"/>
                    </a:cubicBezTo>
                    <a:lnTo>
                      <a:pt x="7094" y="4188"/>
                    </a:lnTo>
                    <a:cubicBezTo>
                      <a:pt x="7501" y="1975"/>
                      <a:pt x="6446" y="0"/>
                      <a:pt x="4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6" name="Google Shape;2036;p61"/>
            <p:cNvGrpSpPr/>
            <p:nvPr/>
          </p:nvGrpSpPr>
          <p:grpSpPr>
            <a:xfrm>
              <a:off x="2238353" y="4277949"/>
              <a:ext cx="342715" cy="307678"/>
              <a:chOff x="2313500" y="4708925"/>
              <a:chExt cx="337950" cy="303400"/>
            </a:xfrm>
            <a:grpFill/>
          </p:grpSpPr>
          <p:sp>
            <p:nvSpPr>
              <p:cNvPr id="2037" name="Google Shape;2037;p61"/>
              <p:cNvSpPr/>
              <p:nvPr/>
            </p:nvSpPr>
            <p:spPr>
              <a:xfrm>
                <a:off x="2366475" y="4857575"/>
                <a:ext cx="15425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90" extrusionOk="0">
                    <a:moveTo>
                      <a:pt x="4373" y="0"/>
                    </a:moveTo>
                    <a:cubicBezTo>
                      <a:pt x="2309" y="0"/>
                      <a:pt x="0" y="1129"/>
                      <a:pt x="431" y="3572"/>
                    </a:cubicBezTo>
                    <a:cubicBezTo>
                      <a:pt x="759" y="5429"/>
                      <a:pt x="2224" y="6190"/>
                      <a:pt x="3809" y="6190"/>
                    </a:cubicBezTo>
                    <a:cubicBezTo>
                      <a:pt x="4524" y="6190"/>
                      <a:pt x="5263" y="6035"/>
                      <a:pt x="5933" y="5756"/>
                    </a:cubicBezTo>
                    <a:cubicBezTo>
                      <a:pt x="6169" y="5659"/>
                      <a:pt x="6103" y="5303"/>
                      <a:pt x="5898" y="5303"/>
                    </a:cubicBezTo>
                    <a:cubicBezTo>
                      <a:pt x="5872" y="5303"/>
                      <a:pt x="5844" y="5309"/>
                      <a:pt x="5814" y="5322"/>
                    </a:cubicBezTo>
                    <a:cubicBezTo>
                      <a:pt x="5169" y="5589"/>
                      <a:pt x="4453" y="5750"/>
                      <a:pt x="3768" y="5750"/>
                    </a:cubicBezTo>
                    <a:cubicBezTo>
                      <a:pt x="2493" y="5750"/>
                      <a:pt x="1325" y="5193"/>
                      <a:pt x="921" y="3723"/>
                    </a:cubicBezTo>
                    <a:cubicBezTo>
                      <a:pt x="297" y="1459"/>
                      <a:pt x="2548" y="453"/>
                      <a:pt x="4412" y="453"/>
                    </a:cubicBezTo>
                    <a:cubicBezTo>
                      <a:pt x="4530" y="453"/>
                      <a:pt x="4645" y="457"/>
                      <a:pt x="4759" y="465"/>
                    </a:cubicBezTo>
                    <a:cubicBezTo>
                      <a:pt x="4765" y="465"/>
                      <a:pt x="4772" y="465"/>
                      <a:pt x="4778" y="465"/>
                    </a:cubicBezTo>
                    <a:cubicBezTo>
                      <a:pt x="5049" y="465"/>
                      <a:pt x="5040" y="34"/>
                      <a:pt x="4759" y="13"/>
                    </a:cubicBezTo>
                    <a:cubicBezTo>
                      <a:pt x="4632" y="5"/>
                      <a:pt x="4503" y="0"/>
                      <a:pt x="43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1"/>
              <p:cNvSpPr/>
              <p:nvPr/>
            </p:nvSpPr>
            <p:spPr>
              <a:xfrm>
                <a:off x="2479225" y="4850375"/>
                <a:ext cx="172225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4048" extrusionOk="0">
                    <a:moveTo>
                      <a:pt x="6368" y="0"/>
                    </a:moveTo>
                    <a:cubicBezTo>
                      <a:pt x="6236" y="0"/>
                      <a:pt x="6091" y="112"/>
                      <a:pt x="6122" y="284"/>
                    </a:cubicBezTo>
                    <a:cubicBezTo>
                      <a:pt x="6430" y="1974"/>
                      <a:pt x="5657" y="3504"/>
                      <a:pt x="3820" y="3601"/>
                    </a:cubicBezTo>
                    <a:cubicBezTo>
                      <a:pt x="3765" y="3604"/>
                      <a:pt x="3710" y="3606"/>
                      <a:pt x="3657" y="3606"/>
                    </a:cubicBezTo>
                    <a:cubicBezTo>
                      <a:pt x="1908" y="3606"/>
                      <a:pt x="750" y="2068"/>
                      <a:pt x="466" y="468"/>
                    </a:cubicBezTo>
                    <a:cubicBezTo>
                      <a:pt x="446" y="355"/>
                      <a:pt x="365" y="306"/>
                      <a:pt x="278" y="306"/>
                    </a:cubicBezTo>
                    <a:cubicBezTo>
                      <a:pt x="146" y="306"/>
                      <a:pt x="1" y="418"/>
                      <a:pt x="31" y="589"/>
                    </a:cubicBezTo>
                    <a:lnTo>
                      <a:pt x="31" y="588"/>
                    </a:lnTo>
                    <a:cubicBezTo>
                      <a:pt x="374" y="2512"/>
                      <a:pt x="1797" y="4047"/>
                      <a:pt x="3797" y="4047"/>
                    </a:cubicBezTo>
                    <a:cubicBezTo>
                      <a:pt x="3867" y="4047"/>
                      <a:pt x="3938" y="4045"/>
                      <a:pt x="4009" y="4042"/>
                    </a:cubicBezTo>
                    <a:cubicBezTo>
                      <a:pt x="6087" y="3932"/>
                      <a:pt x="6888" y="1981"/>
                      <a:pt x="6557" y="163"/>
                    </a:cubicBezTo>
                    <a:cubicBezTo>
                      <a:pt x="6536" y="49"/>
                      <a:pt x="6455" y="0"/>
                      <a:pt x="63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1"/>
              <p:cNvSpPr/>
              <p:nvPr/>
            </p:nvSpPr>
            <p:spPr>
              <a:xfrm>
                <a:off x="2478200" y="4708925"/>
                <a:ext cx="11910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4764" h="6411" extrusionOk="0">
                    <a:moveTo>
                      <a:pt x="2041" y="0"/>
                    </a:moveTo>
                    <a:cubicBezTo>
                      <a:pt x="1775" y="0"/>
                      <a:pt x="1501" y="36"/>
                      <a:pt x="1224" y="112"/>
                    </a:cubicBezTo>
                    <a:cubicBezTo>
                      <a:pt x="966" y="183"/>
                      <a:pt x="1046" y="556"/>
                      <a:pt x="1280" y="556"/>
                    </a:cubicBezTo>
                    <a:cubicBezTo>
                      <a:pt x="1300" y="556"/>
                      <a:pt x="1322" y="553"/>
                      <a:pt x="1345" y="547"/>
                    </a:cubicBezTo>
                    <a:cubicBezTo>
                      <a:pt x="1597" y="478"/>
                      <a:pt x="1840" y="445"/>
                      <a:pt x="2072" y="445"/>
                    </a:cubicBezTo>
                    <a:cubicBezTo>
                      <a:pt x="3328" y="445"/>
                      <a:pt x="4235" y="1409"/>
                      <a:pt x="4276" y="2799"/>
                    </a:cubicBezTo>
                    <a:cubicBezTo>
                      <a:pt x="4339" y="4979"/>
                      <a:pt x="2140" y="5915"/>
                      <a:pt x="291" y="5959"/>
                    </a:cubicBezTo>
                    <a:cubicBezTo>
                      <a:pt x="3" y="5966"/>
                      <a:pt x="1" y="6411"/>
                      <a:pt x="285" y="6411"/>
                    </a:cubicBezTo>
                    <a:cubicBezTo>
                      <a:pt x="287" y="6411"/>
                      <a:pt x="289" y="6411"/>
                      <a:pt x="291" y="6411"/>
                    </a:cubicBezTo>
                    <a:lnTo>
                      <a:pt x="290" y="6411"/>
                    </a:lnTo>
                    <a:cubicBezTo>
                      <a:pt x="2485" y="6357"/>
                      <a:pt x="4671" y="5235"/>
                      <a:pt x="4726" y="2799"/>
                    </a:cubicBezTo>
                    <a:cubicBezTo>
                      <a:pt x="4763" y="1136"/>
                      <a:pt x="3533" y="0"/>
                      <a:pt x="20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1"/>
              <p:cNvSpPr/>
              <p:nvPr/>
            </p:nvSpPr>
            <p:spPr>
              <a:xfrm>
                <a:off x="2313500" y="4760350"/>
                <a:ext cx="187550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813" extrusionOk="0">
                    <a:moveTo>
                      <a:pt x="4067" y="1"/>
                    </a:moveTo>
                    <a:cubicBezTo>
                      <a:pt x="4025" y="1"/>
                      <a:pt x="3982" y="2"/>
                      <a:pt x="3940" y="3"/>
                    </a:cubicBezTo>
                    <a:cubicBezTo>
                      <a:pt x="1488" y="73"/>
                      <a:pt x="0" y="2303"/>
                      <a:pt x="239" y="4597"/>
                    </a:cubicBezTo>
                    <a:cubicBezTo>
                      <a:pt x="254" y="4741"/>
                      <a:pt x="375" y="4813"/>
                      <a:pt x="488" y="4813"/>
                    </a:cubicBezTo>
                    <a:cubicBezTo>
                      <a:pt x="600" y="4813"/>
                      <a:pt x="705" y="4741"/>
                      <a:pt x="689" y="4597"/>
                    </a:cubicBezTo>
                    <a:cubicBezTo>
                      <a:pt x="476" y="2542"/>
                      <a:pt x="1633" y="744"/>
                      <a:pt x="3754" y="468"/>
                    </a:cubicBezTo>
                    <a:cubicBezTo>
                      <a:pt x="3906" y="448"/>
                      <a:pt x="4053" y="438"/>
                      <a:pt x="4194" y="438"/>
                    </a:cubicBezTo>
                    <a:cubicBezTo>
                      <a:pt x="6125" y="438"/>
                      <a:pt x="6999" y="2228"/>
                      <a:pt x="6660" y="4069"/>
                    </a:cubicBezTo>
                    <a:cubicBezTo>
                      <a:pt x="6630" y="4239"/>
                      <a:pt x="6774" y="4351"/>
                      <a:pt x="6906" y="4351"/>
                    </a:cubicBezTo>
                    <a:cubicBezTo>
                      <a:pt x="6993" y="4351"/>
                      <a:pt x="7074" y="4302"/>
                      <a:pt x="7095" y="4189"/>
                    </a:cubicBezTo>
                    <a:cubicBezTo>
                      <a:pt x="7502" y="1975"/>
                      <a:pt x="6448" y="1"/>
                      <a:pt x="40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1" name="Google Shape;2041;p61"/>
            <p:cNvGrpSpPr/>
            <p:nvPr/>
          </p:nvGrpSpPr>
          <p:grpSpPr>
            <a:xfrm>
              <a:off x="6294246" y="708494"/>
              <a:ext cx="342715" cy="307653"/>
              <a:chOff x="6313000" y="1189100"/>
              <a:chExt cx="337950" cy="303375"/>
            </a:xfrm>
            <a:grpFill/>
          </p:grpSpPr>
          <p:sp>
            <p:nvSpPr>
              <p:cNvPr id="2042" name="Google Shape;2042;p61"/>
              <p:cNvSpPr/>
              <p:nvPr/>
            </p:nvSpPr>
            <p:spPr>
              <a:xfrm>
                <a:off x="6365975" y="1337750"/>
                <a:ext cx="154250" cy="154725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89" extrusionOk="0">
                    <a:moveTo>
                      <a:pt x="4374" y="0"/>
                    </a:moveTo>
                    <a:cubicBezTo>
                      <a:pt x="2310" y="0"/>
                      <a:pt x="1" y="1129"/>
                      <a:pt x="432" y="3572"/>
                    </a:cubicBezTo>
                    <a:cubicBezTo>
                      <a:pt x="760" y="5427"/>
                      <a:pt x="2224" y="6189"/>
                      <a:pt x="3809" y="6189"/>
                    </a:cubicBezTo>
                    <a:cubicBezTo>
                      <a:pt x="4524" y="6189"/>
                      <a:pt x="5263" y="6034"/>
                      <a:pt x="5934" y="5755"/>
                    </a:cubicBezTo>
                    <a:cubicBezTo>
                      <a:pt x="6170" y="5657"/>
                      <a:pt x="6105" y="5302"/>
                      <a:pt x="5899" y="5302"/>
                    </a:cubicBezTo>
                    <a:cubicBezTo>
                      <a:pt x="5873" y="5302"/>
                      <a:pt x="5844" y="5308"/>
                      <a:pt x="5814" y="5320"/>
                    </a:cubicBezTo>
                    <a:cubicBezTo>
                      <a:pt x="5170" y="5588"/>
                      <a:pt x="4453" y="5750"/>
                      <a:pt x="3767" y="5750"/>
                    </a:cubicBezTo>
                    <a:cubicBezTo>
                      <a:pt x="2494" y="5750"/>
                      <a:pt x="1326" y="5192"/>
                      <a:pt x="921" y="3723"/>
                    </a:cubicBezTo>
                    <a:cubicBezTo>
                      <a:pt x="298" y="1459"/>
                      <a:pt x="2549" y="453"/>
                      <a:pt x="4413" y="453"/>
                    </a:cubicBezTo>
                    <a:cubicBezTo>
                      <a:pt x="4530" y="453"/>
                      <a:pt x="4646" y="457"/>
                      <a:pt x="4759" y="465"/>
                    </a:cubicBezTo>
                    <a:cubicBezTo>
                      <a:pt x="4766" y="465"/>
                      <a:pt x="4772" y="465"/>
                      <a:pt x="4778" y="465"/>
                    </a:cubicBezTo>
                    <a:cubicBezTo>
                      <a:pt x="5049" y="465"/>
                      <a:pt x="5040" y="34"/>
                      <a:pt x="4759" y="14"/>
                    </a:cubicBezTo>
                    <a:cubicBezTo>
                      <a:pt x="4632" y="5"/>
                      <a:pt x="4503" y="0"/>
                      <a:pt x="4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1"/>
              <p:cNvSpPr/>
              <p:nvPr/>
            </p:nvSpPr>
            <p:spPr>
              <a:xfrm>
                <a:off x="6478750" y="1330525"/>
                <a:ext cx="172200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6888" h="4047" extrusionOk="0">
                    <a:moveTo>
                      <a:pt x="6367" y="0"/>
                    </a:moveTo>
                    <a:cubicBezTo>
                      <a:pt x="6235" y="0"/>
                      <a:pt x="6090" y="112"/>
                      <a:pt x="6122" y="283"/>
                    </a:cubicBezTo>
                    <a:cubicBezTo>
                      <a:pt x="6430" y="1975"/>
                      <a:pt x="5657" y="3503"/>
                      <a:pt x="3819" y="3602"/>
                    </a:cubicBezTo>
                    <a:cubicBezTo>
                      <a:pt x="3765" y="3605"/>
                      <a:pt x="3711" y="3607"/>
                      <a:pt x="3658" y="3607"/>
                    </a:cubicBezTo>
                    <a:cubicBezTo>
                      <a:pt x="1909" y="3607"/>
                      <a:pt x="750" y="2070"/>
                      <a:pt x="466" y="469"/>
                    </a:cubicBezTo>
                    <a:cubicBezTo>
                      <a:pt x="445" y="355"/>
                      <a:pt x="364" y="305"/>
                      <a:pt x="277" y="305"/>
                    </a:cubicBezTo>
                    <a:cubicBezTo>
                      <a:pt x="145" y="305"/>
                      <a:pt x="0" y="417"/>
                      <a:pt x="31" y="589"/>
                    </a:cubicBezTo>
                    <a:lnTo>
                      <a:pt x="31" y="587"/>
                    </a:lnTo>
                    <a:cubicBezTo>
                      <a:pt x="374" y="2512"/>
                      <a:pt x="1797" y="4047"/>
                      <a:pt x="3797" y="4047"/>
                    </a:cubicBezTo>
                    <a:cubicBezTo>
                      <a:pt x="3867" y="4047"/>
                      <a:pt x="3938" y="4045"/>
                      <a:pt x="4009" y="4041"/>
                    </a:cubicBezTo>
                    <a:cubicBezTo>
                      <a:pt x="6086" y="3930"/>
                      <a:pt x="6888" y="1981"/>
                      <a:pt x="6556" y="164"/>
                    </a:cubicBezTo>
                    <a:cubicBezTo>
                      <a:pt x="6536" y="49"/>
                      <a:pt x="6454" y="0"/>
                      <a:pt x="63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1"/>
              <p:cNvSpPr/>
              <p:nvPr/>
            </p:nvSpPr>
            <p:spPr>
              <a:xfrm>
                <a:off x="6477700" y="1189100"/>
                <a:ext cx="119075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411" extrusionOk="0">
                    <a:moveTo>
                      <a:pt x="2042" y="0"/>
                    </a:moveTo>
                    <a:cubicBezTo>
                      <a:pt x="1776" y="0"/>
                      <a:pt x="1501" y="36"/>
                      <a:pt x="1224" y="112"/>
                    </a:cubicBezTo>
                    <a:cubicBezTo>
                      <a:pt x="966" y="182"/>
                      <a:pt x="1047" y="556"/>
                      <a:pt x="1280" y="556"/>
                    </a:cubicBezTo>
                    <a:cubicBezTo>
                      <a:pt x="1300" y="556"/>
                      <a:pt x="1322" y="553"/>
                      <a:pt x="1344" y="547"/>
                    </a:cubicBezTo>
                    <a:cubicBezTo>
                      <a:pt x="1596" y="478"/>
                      <a:pt x="1840" y="445"/>
                      <a:pt x="2072" y="445"/>
                    </a:cubicBezTo>
                    <a:cubicBezTo>
                      <a:pt x="3328" y="445"/>
                      <a:pt x="4235" y="1408"/>
                      <a:pt x="4275" y="2797"/>
                    </a:cubicBezTo>
                    <a:cubicBezTo>
                      <a:pt x="4338" y="4977"/>
                      <a:pt x="2139" y="5914"/>
                      <a:pt x="292" y="5960"/>
                    </a:cubicBezTo>
                    <a:cubicBezTo>
                      <a:pt x="2" y="5966"/>
                      <a:pt x="0" y="6411"/>
                      <a:pt x="285" y="6411"/>
                    </a:cubicBezTo>
                    <a:cubicBezTo>
                      <a:pt x="287" y="6411"/>
                      <a:pt x="289" y="6411"/>
                      <a:pt x="292" y="6411"/>
                    </a:cubicBezTo>
                    <a:lnTo>
                      <a:pt x="290" y="6411"/>
                    </a:lnTo>
                    <a:cubicBezTo>
                      <a:pt x="2486" y="6357"/>
                      <a:pt x="4671" y="5235"/>
                      <a:pt x="4725" y="2797"/>
                    </a:cubicBezTo>
                    <a:cubicBezTo>
                      <a:pt x="4762" y="1136"/>
                      <a:pt x="3533" y="0"/>
                      <a:pt x="20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1"/>
              <p:cNvSpPr/>
              <p:nvPr/>
            </p:nvSpPr>
            <p:spPr>
              <a:xfrm>
                <a:off x="6313000" y="1240500"/>
                <a:ext cx="187575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4813" extrusionOk="0">
                    <a:moveTo>
                      <a:pt x="4069" y="1"/>
                    </a:moveTo>
                    <a:cubicBezTo>
                      <a:pt x="4027" y="1"/>
                      <a:pt x="3984" y="1"/>
                      <a:pt x="3941" y="3"/>
                    </a:cubicBezTo>
                    <a:cubicBezTo>
                      <a:pt x="1489" y="73"/>
                      <a:pt x="1" y="2304"/>
                      <a:pt x="240" y="4597"/>
                    </a:cubicBezTo>
                    <a:cubicBezTo>
                      <a:pt x="254" y="4740"/>
                      <a:pt x="375" y="4812"/>
                      <a:pt x="488" y="4812"/>
                    </a:cubicBezTo>
                    <a:cubicBezTo>
                      <a:pt x="601" y="4812"/>
                      <a:pt x="705" y="4741"/>
                      <a:pt x="690" y="4597"/>
                    </a:cubicBezTo>
                    <a:cubicBezTo>
                      <a:pt x="476" y="2542"/>
                      <a:pt x="1633" y="744"/>
                      <a:pt x="3754" y="469"/>
                    </a:cubicBezTo>
                    <a:cubicBezTo>
                      <a:pt x="3907" y="449"/>
                      <a:pt x="4054" y="439"/>
                      <a:pt x="4196" y="439"/>
                    </a:cubicBezTo>
                    <a:cubicBezTo>
                      <a:pt x="6126" y="439"/>
                      <a:pt x="6999" y="2228"/>
                      <a:pt x="6661" y="4069"/>
                    </a:cubicBezTo>
                    <a:cubicBezTo>
                      <a:pt x="6630" y="4240"/>
                      <a:pt x="6775" y="4352"/>
                      <a:pt x="6906" y="4352"/>
                    </a:cubicBezTo>
                    <a:cubicBezTo>
                      <a:pt x="6993" y="4352"/>
                      <a:pt x="7075" y="4302"/>
                      <a:pt x="7096" y="4188"/>
                    </a:cubicBezTo>
                    <a:cubicBezTo>
                      <a:pt x="7502" y="1976"/>
                      <a:pt x="6448" y="1"/>
                      <a:pt x="40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6" name="Google Shape;2046;p61"/>
            <p:cNvGrpSpPr/>
            <p:nvPr/>
          </p:nvGrpSpPr>
          <p:grpSpPr>
            <a:xfrm>
              <a:off x="2655173" y="270327"/>
              <a:ext cx="342690" cy="307678"/>
              <a:chOff x="2724525" y="757025"/>
              <a:chExt cx="337925" cy="303400"/>
            </a:xfrm>
            <a:grpFill/>
          </p:grpSpPr>
          <p:sp>
            <p:nvSpPr>
              <p:cNvPr id="2047" name="Google Shape;2047;p61"/>
              <p:cNvSpPr/>
              <p:nvPr/>
            </p:nvSpPr>
            <p:spPr>
              <a:xfrm>
                <a:off x="2777525" y="905675"/>
                <a:ext cx="15420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68" h="6190" extrusionOk="0">
                    <a:moveTo>
                      <a:pt x="4373" y="1"/>
                    </a:moveTo>
                    <a:cubicBezTo>
                      <a:pt x="2308" y="1"/>
                      <a:pt x="0" y="1129"/>
                      <a:pt x="431" y="3573"/>
                    </a:cubicBezTo>
                    <a:cubicBezTo>
                      <a:pt x="758" y="5428"/>
                      <a:pt x="2223" y="6190"/>
                      <a:pt x="3808" y="6190"/>
                    </a:cubicBezTo>
                    <a:cubicBezTo>
                      <a:pt x="4523" y="6190"/>
                      <a:pt x="5263" y="6035"/>
                      <a:pt x="5933" y="5756"/>
                    </a:cubicBezTo>
                    <a:cubicBezTo>
                      <a:pt x="6168" y="5658"/>
                      <a:pt x="6103" y="5303"/>
                      <a:pt x="5897" y="5303"/>
                    </a:cubicBezTo>
                    <a:cubicBezTo>
                      <a:pt x="5872" y="5303"/>
                      <a:pt x="5844" y="5309"/>
                      <a:pt x="5814" y="5321"/>
                    </a:cubicBezTo>
                    <a:cubicBezTo>
                      <a:pt x="5169" y="5589"/>
                      <a:pt x="4452" y="5751"/>
                      <a:pt x="3766" y="5751"/>
                    </a:cubicBezTo>
                    <a:cubicBezTo>
                      <a:pt x="2492" y="5751"/>
                      <a:pt x="1325" y="5193"/>
                      <a:pt x="921" y="3723"/>
                    </a:cubicBezTo>
                    <a:cubicBezTo>
                      <a:pt x="297" y="1460"/>
                      <a:pt x="2544" y="453"/>
                      <a:pt x="4409" y="453"/>
                    </a:cubicBezTo>
                    <a:cubicBezTo>
                      <a:pt x="4527" y="453"/>
                      <a:pt x="4644" y="457"/>
                      <a:pt x="4759" y="465"/>
                    </a:cubicBezTo>
                    <a:cubicBezTo>
                      <a:pt x="4765" y="466"/>
                      <a:pt x="4771" y="466"/>
                      <a:pt x="4776" y="466"/>
                    </a:cubicBezTo>
                    <a:cubicBezTo>
                      <a:pt x="5049" y="466"/>
                      <a:pt x="5040" y="34"/>
                      <a:pt x="4759" y="14"/>
                    </a:cubicBezTo>
                    <a:cubicBezTo>
                      <a:pt x="4631" y="5"/>
                      <a:pt x="4503" y="1"/>
                      <a:pt x="43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61"/>
              <p:cNvSpPr/>
              <p:nvPr/>
            </p:nvSpPr>
            <p:spPr>
              <a:xfrm>
                <a:off x="2890275" y="898450"/>
                <a:ext cx="17217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6887" h="4049" extrusionOk="0">
                    <a:moveTo>
                      <a:pt x="6366" y="1"/>
                    </a:moveTo>
                    <a:cubicBezTo>
                      <a:pt x="6235" y="1"/>
                      <a:pt x="6090" y="113"/>
                      <a:pt x="6121" y="284"/>
                    </a:cubicBezTo>
                    <a:cubicBezTo>
                      <a:pt x="6429" y="1976"/>
                      <a:pt x="5657" y="3504"/>
                      <a:pt x="3818" y="3603"/>
                    </a:cubicBezTo>
                    <a:cubicBezTo>
                      <a:pt x="3763" y="3606"/>
                      <a:pt x="3709" y="3608"/>
                      <a:pt x="3655" y="3608"/>
                    </a:cubicBezTo>
                    <a:cubicBezTo>
                      <a:pt x="1908" y="3608"/>
                      <a:pt x="749" y="2070"/>
                      <a:pt x="466" y="470"/>
                    </a:cubicBezTo>
                    <a:cubicBezTo>
                      <a:pt x="445" y="356"/>
                      <a:pt x="364" y="307"/>
                      <a:pt x="277" y="307"/>
                    </a:cubicBezTo>
                    <a:cubicBezTo>
                      <a:pt x="145" y="307"/>
                      <a:pt x="1" y="419"/>
                      <a:pt x="31" y="591"/>
                    </a:cubicBezTo>
                    <a:lnTo>
                      <a:pt x="31" y="588"/>
                    </a:lnTo>
                    <a:cubicBezTo>
                      <a:pt x="373" y="2514"/>
                      <a:pt x="1798" y="4049"/>
                      <a:pt x="3799" y="4049"/>
                    </a:cubicBezTo>
                    <a:cubicBezTo>
                      <a:pt x="3869" y="4049"/>
                      <a:pt x="3939" y="4047"/>
                      <a:pt x="4009" y="4043"/>
                    </a:cubicBezTo>
                    <a:cubicBezTo>
                      <a:pt x="6086" y="3932"/>
                      <a:pt x="6887" y="1983"/>
                      <a:pt x="6555" y="164"/>
                    </a:cubicBezTo>
                    <a:cubicBezTo>
                      <a:pt x="6535" y="50"/>
                      <a:pt x="6454" y="1"/>
                      <a:pt x="63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61"/>
              <p:cNvSpPr/>
              <p:nvPr/>
            </p:nvSpPr>
            <p:spPr>
              <a:xfrm>
                <a:off x="2889225" y="757025"/>
                <a:ext cx="11907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412" extrusionOk="0">
                    <a:moveTo>
                      <a:pt x="2042" y="1"/>
                    </a:moveTo>
                    <a:cubicBezTo>
                      <a:pt x="1776" y="1"/>
                      <a:pt x="1502" y="37"/>
                      <a:pt x="1225" y="113"/>
                    </a:cubicBezTo>
                    <a:cubicBezTo>
                      <a:pt x="966" y="183"/>
                      <a:pt x="1047" y="556"/>
                      <a:pt x="1280" y="556"/>
                    </a:cubicBezTo>
                    <a:cubicBezTo>
                      <a:pt x="1301" y="556"/>
                      <a:pt x="1322" y="554"/>
                      <a:pt x="1344" y="548"/>
                    </a:cubicBezTo>
                    <a:cubicBezTo>
                      <a:pt x="1597" y="479"/>
                      <a:pt x="1840" y="446"/>
                      <a:pt x="2072" y="446"/>
                    </a:cubicBezTo>
                    <a:cubicBezTo>
                      <a:pt x="3329" y="446"/>
                      <a:pt x="4236" y="1409"/>
                      <a:pt x="4275" y="2798"/>
                    </a:cubicBezTo>
                    <a:cubicBezTo>
                      <a:pt x="4339" y="4978"/>
                      <a:pt x="2139" y="5915"/>
                      <a:pt x="292" y="5960"/>
                    </a:cubicBezTo>
                    <a:cubicBezTo>
                      <a:pt x="4" y="5967"/>
                      <a:pt x="0" y="6412"/>
                      <a:pt x="285" y="6412"/>
                    </a:cubicBezTo>
                    <a:cubicBezTo>
                      <a:pt x="288" y="6412"/>
                      <a:pt x="290" y="6412"/>
                      <a:pt x="292" y="6411"/>
                    </a:cubicBezTo>
                    <a:lnTo>
                      <a:pt x="291" y="6411"/>
                    </a:lnTo>
                    <a:cubicBezTo>
                      <a:pt x="2486" y="6358"/>
                      <a:pt x="4672" y="5235"/>
                      <a:pt x="4727" y="2798"/>
                    </a:cubicBezTo>
                    <a:cubicBezTo>
                      <a:pt x="4763" y="1137"/>
                      <a:pt x="3533" y="1"/>
                      <a:pt x="20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61"/>
              <p:cNvSpPr/>
              <p:nvPr/>
            </p:nvSpPr>
            <p:spPr>
              <a:xfrm>
                <a:off x="2724525" y="808450"/>
                <a:ext cx="187550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814" extrusionOk="0">
                    <a:moveTo>
                      <a:pt x="4068" y="0"/>
                    </a:moveTo>
                    <a:cubicBezTo>
                      <a:pt x="4026" y="0"/>
                      <a:pt x="3983" y="1"/>
                      <a:pt x="3940" y="2"/>
                    </a:cubicBezTo>
                    <a:cubicBezTo>
                      <a:pt x="1489" y="74"/>
                      <a:pt x="1" y="2304"/>
                      <a:pt x="239" y="4597"/>
                    </a:cubicBezTo>
                    <a:cubicBezTo>
                      <a:pt x="254" y="4741"/>
                      <a:pt x="375" y="4813"/>
                      <a:pt x="488" y="4813"/>
                    </a:cubicBezTo>
                    <a:cubicBezTo>
                      <a:pt x="600" y="4813"/>
                      <a:pt x="705" y="4741"/>
                      <a:pt x="690" y="4597"/>
                    </a:cubicBezTo>
                    <a:cubicBezTo>
                      <a:pt x="477" y="2542"/>
                      <a:pt x="1632" y="745"/>
                      <a:pt x="3753" y="469"/>
                    </a:cubicBezTo>
                    <a:cubicBezTo>
                      <a:pt x="3906" y="449"/>
                      <a:pt x="4053" y="439"/>
                      <a:pt x="4195" y="439"/>
                    </a:cubicBezTo>
                    <a:cubicBezTo>
                      <a:pt x="6126" y="439"/>
                      <a:pt x="6998" y="2229"/>
                      <a:pt x="6661" y="4068"/>
                    </a:cubicBezTo>
                    <a:cubicBezTo>
                      <a:pt x="6630" y="4240"/>
                      <a:pt x="6775" y="4352"/>
                      <a:pt x="6906" y="4352"/>
                    </a:cubicBezTo>
                    <a:cubicBezTo>
                      <a:pt x="6994" y="4352"/>
                      <a:pt x="7075" y="4303"/>
                      <a:pt x="7096" y="4189"/>
                    </a:cubicBezTo>
                    <a:lnTo>
                      <a:pt x="7096" y="4188"/>
                    </a:lnTo>
                    <a:cubicBezTo>
                      <a:pt x="7501" y="1975"/>
                      <a:pt x="6447" y="0"/>
                      <a:pt x="40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1" name="Google Shape;2051;p61"/>
            <p:cNvGrpSpPr/>
            <p:nvPr/>
          </p:nvGrpSpPr>
          <p:grpSpPr>
            <a:xfrm>
              <a:off x="314453" y="238510"/>
              <a:ext cx="841576" cy="754820"/>
              <a:chOff x="416350" y="725650"/>
              <a:chExt cx="829875" cy="744325"/>
            </a:xfrm>
            <a:grpFill/>
          </p:grpSpPr>
          <p:sp>
            <p:nvSpPr>
              <p:cNvPr id="2052" name="Google Shape;2052;p61"/>
              <p:cNvSpPr/>
              <p:nvPr/>
            </p:nvSpPr>
            <p:spPr>
              <a:xfrm>
                <a:off x="416350" y="725650"/>
                <a:ext cx="829875" cy="744325"/>
              </a:xfrm>
              <a:custGeom>
                <a:avLst/>
                <a:gdLst/>
                <a:ahLst/>
                <a:cxnLst/>
                <a:rect l="l" t="t" r="r" b="b"/>
                <a:pathLst>
                  <a:path w="33195" h="29773" extrusionOk="0">
                    <a:moveTo>
                      <a:pt x="16742" y="719"/>
                    </a:moveTo>
                    <a:cubicBezTo>
                      <a:pt x="21649" y="719"/>
                      <a:pt x="26584" y="2175"/>
                      <a:pt x="29475" y="6446"/>
                    </a:cubicBezTo>
                    <a:cubicBezTo>
                      <a:pt x="32004" y="10177"/>
                      <a:pt x="32118" y="15079"/>
                      <a:pt x="30707" y="19242"/>
                    </a:cubicBezTo>
                    <a:cubicBezTo>
                      <a:pt x="29193" y="23707"/>
                      <a:pt x="25640" y="27306"/>
                      <a:pt x="21075" y="28576"/>
                    </a:cubicBezTo>
                    <a:cubicBezTo>
                      <a:pt x="19812" y="28928"/>
                      <a:pt x="18489" y="29103"/>
                      <a:pt x="17164" y="29103"/>
                    </a:cubicBezTo>
                    <a:cubicBezTo>
                      <a:pt x="12743" y="29103"/>
                      <a:pt x="8295" y="27156"/>
                      <a:pt x="5936" y="23356"/>
                    </a:cubicBezTo>
                    <a:cubicBezTo>
                      <a:pt x="980" y="15371"/>
                      <a:pt x="4423" y="1533"/>
                      <a:pt x="14970" y="781"/>
                    </a:cubicBezTo>
                    <a:cubicBezTo>
                      <a:pt x="15558" y="741"/>
                      <a:pt x="16150" y="719"/>
                      <a:pt x="16742" y="719"/>
                    </a:cubicBezTo>
                    <a:close/>
                    <a:moveTo>
                      <a:pt x="16665" y="0"/>
                    </a:moveTo>
                    <a:cubicBezTo>
                      <a:pt x="16097" y="0"/>
                      <a:pt x="15531" y="20"/>
                      <a:pt x="14971" y="58"/>
                    </a:cubicBezTo>
                    <a:lnTo>
                      <a:pt x="14971" y="58"/>
                    </a:lnTo>
                    <a:cubicBezTo>
                      <a:pt x="14971" y="58"/>
                      <a:pt x="14970" y="58"/>
                      <a:pt x="14970" y="58"/>
                    </a:cubicBezTo>
                    <a:cubicBezTo>
                      <a:pt x="14970" y="58"/>
                      <a:pt x="14970" y="58"/>
                      <a:pt x="14970" y="58"/>
                    </a:cubicBezTo>
                    <a:lnTo>
                      <a:pt x="14970" y="58"/>
                    </a:lnTo>
                    <a:cubicBezTo>
                      <a:pt x="14969" y="58"/>
                      <a:pt x="14968" y="59"/>
                      <a:pt x="14967" y="59"/>
                    </a:cubicBezTo>
                    <a:lnTo>
                      <a:pt x="14967" y="59"/>
                    </a:lnTo>
                    <a:cubicBezTo>
                      <a:pt x="3395" y="887"/>
                      <a:pt x="1" y="16076"/>
                      <a:pt x="5837" y="24518"/>
                    </a:cubicBezTo>
                    <a:cubicBezTo>
                      <a:pt x="8362" y="28172"/>
                      <a:pt x="12862" y="29772"/>
                      <a:pt x="17213" y="29772"/>
                    </a:cubicBezTo>
                    <a:cubicBezTo>
                      <a:pt x="17977" y="29772"/>
                      <a:pt x="18736" y="29723"/>
                      <a:pt x="19479" y="29627"/>
                    </a:cubicBezTo>
                    <a:cubicBezTo>
                      <a:pt x="23801" y="29067"/>
                      <a:pt x="27481" y="26455"/>
                      <a:pt x="29792" y="22818"/>
                    </a:cubicBezTo>
                    <a:cubicBezTo>
                      <a:pt x="32625" y="18360"/>
                      <a:pt x="33195" y="12445"/>
                      <a:pt x="30971" y="7628"/>
                    </a:cubicBezTo>
                    <a:cubicBezTo>
                      <a:pt x="28388" y="2037"/>
                      <a:pt x="22427" y="0"/>
                      <a:pt x="166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61"/>
              <p:cNvSpPr/>
              <p:nvPr/>
            </p:nvSpPr>
            <p:spPr>
              <a:xfrm>
                <a:off x="785175" y="848250"/>
                <a:ext cx="19957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7983" h="7682" extrusionOk="0">
                    <a:moveTo>
                      <a:pt x="3696" y="722"/>
                    </a:moveTo>
                    <a:cubicBezTo>
                      <a:pt x="5165" y="722"/>
                      <a:pt x="6532" y="1257"/>
                      <a:pt x="6982" y="2802"/>
                    </a:cubicBezTo>
                    <a:cubicBezTo>
                      <a:pt x="7372" y="4138"/>
                      <a:pt x="6739" y="5679"/>
                      <a:pt x="5630" y="6464"/>
                    </a:cubicBezTo>
                    <a:cubicBezTo>
                      <a:pt x="5124" y="6823"/>
                      <a:pt x="4532" y="6991"/>
                      <a:pt x="3943" y="6991"/>
                    </a:cubicBezTo>
                    <a:cubicBezTo>
                      <a:pt x="2775" y="6991"/>
                      <a:pt x="1620" y="6331"/>
                      <a:pt x="1172" y="5197"/>
                    </a:cubicBezTo>
                    <a:cubicBezTo>
                      <a:pt x="473" y="3434"/>
                      <a:pt x="1282" y="941"/>
                      <a:pt x="3362" y="731"/>
                    </a:cubicBezTo>
                    <a:cubicBezTo>
                      <a:pt x="3473" y="725"/>
                      <a:pt x="3585" y="722"/>
                      <a:pt x="3696" y="722"/>
                    </a:cubicBezTo>
                    <a:close/>
                    <a:moveTo>
                      <a:pt x="3679" y="0"/>
                    </a:moveTo>
                    <a:cubicBezTo>
                      <a:pt x="3588" y="0"/>
                      <a:pt x="3497" y="2"/>
                      <a:pt x="3406" y="6"/>
                    </a:cubicBezTo>
                    <a:lnTo>
                      <a:pt x="3406" y="6"/>
                    </a:lnTo>
                    <a:cubicBezTo>
                      <a:pt x="3406" y="6"/>
                      <a:pt x="3405" y="6"/>
                      <a:pt x="3404" y="6"/>
                    </a:cubicBezTo>
                    <a:cubicBezTo>
                      <a:pt x="3390" y="6"/>
                      <a:pt x="3376" y="7"/>
                      <a:pt x="3362" y="9"/>
                    </a:cubicBezTo>
                    <a:cubicBezTo>
                      <a:pt x="3362" y="9"/>
                      <a:pt x="3362" y="9"/>
                      <a:pt x="3362" y="9"/>
                    </a:cubicBezTo>
                    <a:lnTo>
                      <a:pt x="3362" y="9"/>
                    </a:lnTo>
                    <a:cubicBezTo>
                      <a:pt x="3346" y="9"/>
                      <a:pt x="3331" y="11"/>
                      <a:pt x="3316" y="14"/>
                    </a:cubicBezTo>
                    <a:lnTo>
                      <a:pt x="3316" y="14"/>
                    </a:lnTo>
                    <a:cubicBezTo>
                      <a:pt x="972" y="279"/>
                      <a:pt x="1" y="2521"/>
                      <a:pt x="292" y="4676"/>
                    </a:cubicBezTo>
                    <a:cubicBezTo>
                      <a:pt x="549" y="6579"/>
                      <a:pt x="2167" y="7681"/>
                      <a:pt x="3912" y="7681"/>
                    </a:cubicBezTo>
                    <a:cubicBezTo>
                      <a:pt x="4338" y="7681"/>
                      <a:pt x="4771" y="7616"/>
                      <a:pt x="5194" y="7481"/>
                    </a:cubicBezTo>
                    <a:cubicBezTo>
                      <a:pt x="7003" y="6903"/>
                      <a:pt x="7982" y="4873"/>
                      <a:pt x="7766" y="3075"/>
                    </a:cubicBezTo>
                    <a:cubicBezTo>
                      <a:pt x="7509" y="943"/>
                      <a:pt x="5620" y="0"/>
                      <a:pt x="36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61"/>
              <p:cNvSpPr/>
              <p:nvPr/>
            </p:nvSpPr>
            <p:spPr>
              <a:xfrm>
                <a:off x="999075" y="952900"/>
                <a:ext cx="150825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033" h="5803" extrusionOk="0">
                    <a:moveTo>
                      <a:pt x="2801" y="723"/>
                    </a:moveTo>
                    <a:cubicBezTo>
                      <a:pt x="3829" y="723"/>
                      <a:pt x="4790" y="1084"/>
                      <a:pt x="5106" y="2169"/>
                    </a:cubicBezTo>
                    <a:cubicBezTo>
                      <a:pt x="5377" y="3099"/>
                      <a:pt x="4938" y="4185"/>
                      <a:pt x="4164" y="4733"/>
                    </a:cubicBezTo>
                    <a:cubicBezTo>
                      <a:pt x="3809" y="4985"/>
                      <a:pt x="3391" y="5103"/>
                      <a:pt x="2976" y="5103"/>
                    </a:cubicBezTo>
                    <a:cubicBezTo>
                      <a:pt x="2166" y="5103"/>
                      <a:pt x="1364" y="4653"/>
                      <a:pt x="1052" y="3867"/>
                    </a:cubicBezTo>
                    <a:cubicBezTo>
                      <a:pt x="568" y="2645"/>
                      <a:pt x="1099" y="876"/>
                      <a:pt x="2557" y="729"/>
                    </a:cubicBezTo>
                    <a:cubicBezTo>
                      <a:pt x="2639" y="725"/>
                      <a:pt x="2720" y="723"/>
                      <a:pt x="2801" y="723"/>
                    </a:cubicBezTo>
                    <a:close/>
                    <a:moveTo>
                      <a:pt x="2795" y="1"/>
                    </a:moveTo>
                    <a:cubicBezTo>
                      <a:pt x="2730" y="1"/>
                      <a:pt x="2666" y="2"/>
                      <a:pt x="2602" y="5"/>
                    </a:cubicBezTo>
                    <a:lnTo>
                      <a:pt x="2602" y="5"/>
                    </a:lnTo>
                    <a:cubicBezTo>
                      <a:pt x="2601" y="5"/>
                      <a:pt x="2600" y="5"/>
                      <a:pt x="2599" y="5"/>
                    </a:cubicBezTo>
                    <a:cubicBezTo>
                      <a:pt x="2586" y="5"/>
                      <a:pt x="2571" y="6"/>
                      <a:pt x="2557" y="7"/>
                    </a:cubicBezTo>
                    <a:cubicBezTo>
                      <a:pt x="2557" y="7"/>
                      <a:pt x="2557" y="7"/>
                      <a:pt x="2557" y="7"/>
                    </a:cubicBezTo>
                    <a:lnTo>
                      <a:pt x="2557" y="7"/>
                    </a:lnTo>
                    <a:cubicBezTo>
                      <a:pt x="2540" y="8"/>
                      <a:pt x="2523" y="10"/>
                      <a:pt x="2507" y="13"/>
                    </a:cubicBezTo>
                    <a:lnTo>
                      <a:pt x="2507" y="13"/>
                    </a:lnTo>
                    <a:cubicBezTo>
                      <a:pt x="738" y="222"/>
                      <a:pt x="1" y="1903"/>
                      <a:pt x="223" y="3537"/>
                    </a:cubicBezTo>
                    <a:cubicBezTo>
                      <a:pt x="416" y="4969"/>
                      <a:pt x="1644" y="5802"/>
                      <a:pt x="2961" y="5802"/>
                    </a:cubicBezTo>
                    <a:cubicBezTo>
                      <a:pt x="3280" y="5802"/>
                      <a:pt x="3604" y="5753"/>
                      <a:pt x="3920" y="5652"/>
                    </a:cubicBezTo>
                    <a:cubicBezTo>
                      <a:pt x="5279" y="5219"/>
                      <a:pt x="6033" y="3699"/>
                      <a:pt x="5869" y="2341"/>
                    </a:cubicBezTo>
                    <a:cubicBezTo>
                      <a:pt x="5676" y="734"/>
                      <a:pt x="4267" y="1"/>
                      <a:pt x="27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61"/>
              <p:cNvSpPr/>
              <p:nvPr/>
            </p:nvSpPr>
            <p:spPr>
              <a:xfrm>
                <a:off x="858950" y="1075150"/>
                <a:ext cx="142500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5401" extrusionOk="0">
                    <a:moveTo>
                      <a:pt x="2647" y="722"/>
                    </a:moveTo>
                    <a:cubicBezTo>
                      <a:pt x="3590" y="722"/>
                      <a:pt x="4490" y="1038"/>
                      <a:pt x="4784" y="2035"/>
                    </a:cubicBezTo>
                    <a:cubicBezTo>
                      <a:pt x="5037" y="2885"/>
                      <a:pt x="4623" y="3868"/>
                      <a:pt x="3913" y="4363"/>
                    </a:cubicBezTo>
                    <a:cubicBezTo>
                      <a:pt x="3585" y="4592"/>
                      <a:pt x="3196" y="4700"/>
                      <a:pt x="2809" y="4700"/>
                    </a:cubicBezTo>
                    <a:cubicBezTo>
                      <a:pt x="2063" y="4700"/>
                      <a:pt x="1322" y="4300"/>
                      <a:pt x="1033" y="3582"/>
                    </a:cubicBezTo>
                    <a:cubicBezTo>
                      <a:pt x="581" y="2458"/>
                      <a:pt x="1088" y="861"/>
                      <a:pt x="2419" y="728"/>
                    </a:cubicBezTo>
                    <a:cubicBezTo>
                      <a:pt x="2495" y="724"/>
                      <a:pt x="2571" y="722"/>
                      <a:pt x="2647" y="722"/>
                    </a:cubicBezTo>
                    <a:close/>
                    <a:moveTo>
                      <a:pt x="2637" y="0"/>
                    </a:moveTo>
                    <a:cubicBezTo>
                      <a:pt x="2579" y="0"/>
                      <a:pt x="2521" y="1"/>
                      <a:pt x="2464" y="4"/>
                    </a:cubicBezTo>
                    <a:lnTo>
                      <a:pt x="2464" y="4"/>
                    </a:lnTo>
                    <a:cubicBezTo>
                      <a:pt x="2462" y="4"/>
                      <a:pt x="2461" y="4"/>
                      <a:pt x="2460" y="4"/>
                    </a:cubicBezTo>
                    <a:cubicBezTo>
                      <a:pt x="2447" y="4"/>
                      <a:pt x="2433" y="4"/>
                      <a:pt x="2419" y="6"/>
                    </a:cubicBezTo>
                    <a:cubicBezTo>
                      <a:pt x="2402" y="7"/>
                      <a:pt x="2385" y="8"/>
                      <a:pt x="2370" y="11"/>
                    </a:cubicBezTo>
                    <a:lnTo>
                      <a:pt x="2370" y="11"/>
                    </a:lnTo>
                    <a:cubicBezTo>
                      <a:pt x="717" y="206"/>
                      <a:pt x="0" y="1755"/>
                      <a:pt x="213" y="3293"/>
                    </a:cubicBezTo>
                    <a:cubicBezTo>
                      <a:pt x="397" y="4638"/>
                      <a:pt x="1564" y="5400"/>
                      <a:pt x="2800" y="5400"/>
                    </a:cubicBezTo>
                    <a:cubicBezTo>
                      <a:pt x="3101" y="5400"/>
                      <a:pt x="3406" y="5355"/>
                      <a:pt x="3703" y="5262"/>
                    </a:cubicBezTo>
                    <a:cubicBezTo>
                      <a:pt x="4972" y="4863"/>
                      <a:pt x="5700" y="3458"/>
                      <a:pt x="5544" y="2185"/>
                    </a:cubicBezTo>
                    <a:cubicBezTo>
                      <a:pt x="5359" y="675"/>
                      <a:pt x="4019" y="0"/>
                      <a:pt x="26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61"/>
              <p:cNvSpPr/>
              <p:nvPr/>
            </p:nvSpPr>
            <p:spPr>
              <a:xfrm>
                <a:off x="501700" y="1011375"/>
                <a:ext cx="18140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79" extrusionOk="0">
                    <a:moveTo>
                      <a:pt x="6138" y="0"/>
                    </a:moveTo>
                    <a:cubicBezTo>
                      <a:pt x="4187" y="0"/>
                      <a:pt x="2241" y="117"/>
                      <a:pt x="291" y="127"/>
                    </a:cubicBezTo>
                    <a:cubicBezTo>
                      <a:pt x="1" y="130"/>
                      <a:pt x="0" y="579"/>
                      <a:pt x="288" y="579"/>
                    </a:cubicBezTo>
                    <a:cubicBezTo>
                      <a:pt x="289" y="579"/>
                      <a:pt x="290" y="579"/>
                      <a:pt x="291" y="579"/>
                    </a:cubicBezTo>
                    <a:cubicBezTo>
                      <a:pt x="2241" y="568"/>
                      <a:pt x="4187" y="451"/>
                      <a:pt x="6138" y="451"/>
                    </a:cubicBezTo>
                    <a:cubicBezTo>
                      <a:pt x="6413" y="451"/>
                      <a:pt x="6689" y="454"/>
                      <a:pt x="6965" y="459"/>
                    </a:cubicBezTo>
                    <a:cubicBezTo>
                      <a:pt x="6967" y="459"/>
                      <a:pt x="6968" y="459"/>
                      <a:pt x="6970" y="459"/>
                    </a:cubicBezTo>
                    <a:cubicBezTo>
                      <a:pt x="7255" y="459"/>
                      <a:pt x="7253" y="13"/>
                      <a:pt x="6965" y="8"/>
                    </a:cubicBezTo>
                    <a:cubicBezTo>
                      <a:pt x="6689" y="3"/>
                      <a:pt x="6413" y="0"/>
                      <a:pt x="61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61"/>
              <p:cNvSpPr/>
              <p:nvPr/>
            </p:nvSpPr>
            <p:spPr>
              <a:xfrm>
                <a:off x="504700" y="977000"/>
                <a:ext cx="15285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6114" h="511" extrusionOk="0">
                    <a:moveTo>
                      <a:pt x="5824" y="0"/>
                    </a:moveTo>
                    <a:cubicBezTo>
                      <a:pt x="5824" y="0"/>
                      <a:pt x="5823" y="0"/>
                      <a:pt x="5823" y="0"/>
                    </a:cubicBezTo>
                    <a:cubicBezTo>
                      <a:pt x="3978" y="5"/>
                      <a:pt x="2135" y="55"/>
                      <a:pt x="290" y="60"/>
                    </a:cubicBezTo>
                    <a:cubicBezTo>
                      <a:pt x="1" y="60"/>
                      <a:pt x="0" y="511"/>
                      <a:pt x="289" y="511"/>
                    </a:cubicBezTo>
                    <a:cubicBezTo>
                      <a:pt x="290" y="511"/>
                      <a:pt x="290" y="511"/>
                      <a:pt x="290" y="511"/>
                    </a:cubicBezTo>
                    <a:cubicBezTo>
                      <a:pt x="2135" y="507"/>
                      <a:pt x="3978" y="456"/>
                      <a:pt x="5823" y="450"/>
                    </a:cubicBezTo>
                    <a:cubicBezTo>
                      <a:pt x="6113" y="450"/>
                      <a:pt x="6113" y="0"/>
                      <a:pt x="58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61"/>
              <p:cNvSpPr/>
              <p:nvPr/>
            </p:nvSpPr>
            <p:spPr>
              <a:xfrm>
                <a:off x="498675" y="1056650"/>
                <a:ext cx="17990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7196" h="637" extrusionOk="0">
                    <a:moveTo>
                      <a:pt x="6907" y="0"/>
                    </a:moveTo>
                    <a:cubicBezTo>
                      <a:pt x="6907" y="0"/>
                      <a:pt x="6906" y="0"/>
                      <a:pt x="6906" y="0"/>
                    </a:cubicBezTo>
                    <a:cubicBezTo>
                      <a:pt x="4892" y="16"/>
                      <a:pt x="2882" y="185"/>
                      <a:pt x="869" y="185"/>
                    </a:cubicBezTo>
                    <a:cubicBezTo>
                      <a:pt x="677" y="185"/>
                      <a:pt x="484" y="184"/>
                      <a:pt x="292" y="180"/>
                    </a:cubicBezTo>
                    <a:cubicBezTo>
                      <a:pt x="291" y="180"/>
                      <a:pt x="289" y="180"/>
                      <a:pt x="288" y="180"/>
                    </a:cubicBezTo>
                    <a:cubicBezTo>
                      <a:pt x="0" y="180"/>
                      <a:pt x="2" y="627"/>
                      <a:pt x="292" y="632"/>
                    </a:cubicBezTo>
                    <a:cubicBezTo>
                      <a:pt x="484" y="635"/>
                      <a:pt x="677" y="636"/>
                      <a:pt x="869" y="636"/>
                    </a:cubicBezTo>
                    <a:cubicBezTo>
                      <a:pt x="2882" y="636"/>
                      <a:pt x="4892" y="468"/>
                      <a:pt x="6906" y="451"/>
                    </a:cubicBezTo>
                    <a:cubicBezTo>
                      <a:pt x="7195" y="449"/>
                      <a:pt x="7196" y="0"/>
                      <a:pt x="69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61"/>
              <p:cNvSpPr/>
              <p:nvPr/>
            </p:nvSpPr>
            <p:spPr>
              <a:xfrm>
                <a:off x="495675" y="1101625"/>
                <a:ext cx="2160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36" extrusionOk="0">
                    <a:moveTo>
                      <a:pt x="7627" y="1"/>
                    </a:moveTo>
                    <a:cubicBezTo>
                      <a:pt x="5180" y="1"/>
                      <a:pt x="2737" y="170"/>
                      <a:pt x="291" y="186"/>
                    </a:cubicBezTo>
                    <a:cubicBezTo>
                      <a:pt x="2" y="187"/>
                      <a:pt x="1" y="636"/>
                      <a:pt x="288" y="636"/>
                    </a:cubicBezTo>
                    <a:cubicBezTo>
                      <a:pt x="289" y="636"/>
                      <a:pt x="290" y="636"/>
                      <a:pt x="291" y="636"/>
                    </a:cubicBezTo>
                    <a:cubicBezTo>
                      <a:pt x="2745" y="621"/>
                      <a:pt x="5195" y="451"/>
                      <a:pt x="7649" y="451"/>
                    </a:cubicBezTo>
                    <a:cubicBezTo>
                      <a:pt x="7882" y="451"/>
                      <a:pt x="8115" y="452"/>
                      <a:pt x="8348" y="456"/>
                    </a:cubicBezTo>
                    <a:cubicBezTo>
                      <a:pt x="8349" y="456"/>
                      <a:pt x="8350" y="456"/>
                      <a:pt x="8352" y="456"/>
                    </a:cubicBezTo>
                    <a:cubicBezTo>
                      <a:pt x="8639" y="456"/>
                      <a:pt x="8636" y="9"/>
                      <a:pt x="8348" y="6"/>
                    </a:cubicBezTo>
                    <a:cubicBezTo>
                      <a:pt x="8107" y="2"/>
                      <a:pt x="7867" y="1"/>
                      <a:pt x="76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61"/>
              <p:cNvSpPr/>
              <p:nvPr/>
            </p:nvSpPr>
            <p:spPr>
              <a:xfrm>
                <a:off x="501700" y="1149825"/>
                <a:ext cx="157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640" extrusionOk="0">
                    <a:moveTo>
                      <a:pt x="6020" y="0"/>
                    </a:moveTo>
                    <a:cubicBezTo>
                      <a:pt x="6014" y="0"/>
                      <a:pt x="6008" y="0"/>
                      <a:pt x="6002" y="1"/>
                    </a:cubicBezTo>
                    <a:cubicBezTo>
                      <a:pt x="4678" y="89"/>
                      <a:pt x="3356" y="189"/>
                      <a:pt x="2032" y="189"/>
                    </a:cubicBezTo>
                    <a:cubicBezTo>
                      <a:pt x="1452" y="189"/>
                      <a:pt x="872" y="170"/>
                      <a:pt x="291" y="122"/>
                    </a:cubicBezTo>
                    <a:cubicBezTo>
                      <a:pt x="283" y="121"/>
                      <a:pt x="275" y="121"/>
                      <a:pt x="268" y="121"/>
                    </a:cubicBezTo>
                    <a:cubicBezTo>
                      <a:pt x="1" y="121"/>
                      <a:pt x="11" y="549"/>
                      <a:pt x="291" y="572"/>
                    </a:cubicBezTo>
                    <a:cubicBezTo>
                      <a:pt x="873" y="620"/>
                      <a:pt x="1454" y="639"/>
                      <a:pt x="2035" y="639"/>
                    </a:cubicBezTo>
                    <a:cubicBezTo>
                      <a:pt x="3358" y="639"/>
                      <a:pt x="4679" y="539"/>
                      <a:pt x="6002" y="452"/>
                    </a:cubicBezTo>
                    <a:cubicBezTo>
                      <a:pt x="6285" y="433"/>
                      <a:pt x="6292" y="0"/>
                      <a:pt x="60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61"/>
              <p:cNvSpPr/>
              <p:nvPr/>
            </p:nvSpPr>
            <p:spPr>
              <a:xfrm>
                <a:off x="504700" y="1178400"/>
                <a:ext cx="211475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8459" h="993" extrusionOk="0">
                    <a:moveTo>
                      <a:pt x="8029" y="0"/>
                    </a:moveTo>
                    <a:cubicBezTo>
                      <a:pt x="5438" y="0"/>
                      <a:pt x="2879" y="450"/>
                      <a:pt x="290" y="541"/>
                    </a:cubicBezTo>
                    <a:cubicBezTo>
                      <a:pt x="5" y="552"/>
                      <a:pt x="0" y="993"/>
                      <a:pt x="281" y="993"/>
                    </a:cubicBezTo>
                    <a:cubicBezTo>
                      <a:pt x="284" y="993"/>
                      <a:pt x="287" y="993"/>
                      <a:pt x="290" y="993"/>
                    </a:cubicBezTo>
                    <a:cubicBezTo>
                      <a:pt x="2882" y="899"/>
                      <a:pt x="5445" y="450"/>
                      <a:pt x="8039" y="450"/>
                    </a:cubicBezTo>
                    <a:cubicBezTo>
                      <a:pt x="8082" y="450"/>
                      <a:pt x="8124" y="450"/>
                      <a:pt x="8167" y="451"/>
                    </a:cubicBezTo>
                    <a:cubicBezTo>
                      <a:pt x="8168" y="451"/>
                      <a:pt x="8169" y="451"/>
                      <a:pt x="8169" y="451"/>
                    </a:cubicBezTo>
                    <a:cubicBezTo>
                      <a:pt x="8458" y="451"/>
                      <a:pt x="8456" y="2"/>
                      <a:pt x="8167" y="1"/>
                    </a:cubicBezTo>
                    <a:cubicBezTo>
                      <a:pt x="8121" y="1"/>
                      <a:pt x="8075" y="0"/>
                      <a:pt x="80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61"/>
              <p:cNvSpPr/>
              <p:nvPr/>
            </p:nvSpPr>
            <p:spPr>
              <a:xfrm>
                <a:off x="516750" y="1233975"/>
                <a:ext cx="1587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09" extrusionOk="0">
                    <a:moveTo>
                      <a:pt x="6093" y="0"/>
                    </a:moveTo>
                    <a:cubicBezTo>
                      <a:pt x="6083" y="0"/>
                      <a:pt x="6073" y="1"/>
                      <a:pt x="6062" y="2"/>
                    </a:cubicBezTo>
                    <a:cubicBezTo>
                      <a:pt x="5159" y="111"/>
                      <a:pt x="4254" y="157"/>
                      <a:pt x="3348" y="157"/>
                    </a:cubicBezTo>
                    <a:cubicBezTo>
                      <a:pt x="2328" y="157"/>
                      <a:pt x="1307" y="98"/>
                      <a:pt x="290" y="2"/>
                    </a:cubicBezTo>
                    <a:cubicBezTo>
                      <a:pt x="281" y="1"/>
                      <a:pt x="273" y="1"/>
                      <a:pt x="265" y="1"/>
                    </a:cubicBezTo>
                    <a:cubicBezTo>
                      <a:pt x="0" y="1"/>
                      <a:pt x="11" y="427"/>
                      <a:pt x="290" y="453"/>
                    </a:cubicBezTo>
                    <a:cubicBezTo>
                      <a:pt x="1309" y="549"/>
                      <a:pt x="2332" y="608"/>
                      <a:pt x="3353" y="608"/>
                    </a:cubicBezTo>
                    <a:cubicBezTo>
                      <a:pt x="4257" y="608"/>
                      <a:pt x="5161" y="562"/>
                      <a:pt x="6062" y="453"/>
                    </a:cubicBezTo>
                    <a:cubicBezTo>
                      <a:pt x="6336" y="420"/>
                      <a:pt x="6350" y="0"/>
                      <a:pt x="60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61"/>
              <p:cNvSpPr/>
              <p:nvPr/>
            </p:nvSpPr>
            <p:spPr>
              <a:xfrm>
                <a:off x="528800" y="1271550"/>
                <a:ext cx="12120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527" extrusionOk="0">
                    <a:moveTo>
                      <a:pt x="260" y="1"/>
                    </a:moveTo>
                    <a:cubicBezTo>
                      <a:pt x="1" y="1"/>
                      <a:pt x="13" y="422"/>
                      <a:pt x="289" y="454"/>
                    </a:cubicBezTo>
                    <a:cubicBezTo>
                      <a:pt x="782" y="509"/>
                      <a:pt x="1274" y="527"/>
                      <a:pt x="1767" y="527"/>
                    </a:cubicBezTo>
                    <a:cubicBezTo>
                      <a:pt x="2697" y="527"/>
                      <a:pt x="3626" y="462"/>
                      <a:pt x="4558" y="454"/>
                    </a:cubicBezTo>
                    <a:cubicBezTo>
                      <a:pt x="4847" y="451"/>
                      <a:pt x="4848" y="3"/>
                      <a:pt x="4560" y="3"/>
                    </a:cubicBezTo>
                    <a:cubicBezTo>
                      <a:pt x="4559" y="3"/>
                      <a:pt x="4558" y="3"/>
                      <a:pt x="4558" y="3"/>
                    </a:cubicBezTo>
                    <a:cubicBezTo>
                      <a:pt x="3626" y="11"/>
                      <a:pt x="2697" y="76"/>
                      <a:pt x="1767" y="76"/>
                    </a:cubicBezTo>
                    <a:cubicBezTo>
                      <a:pt x="1274" y="76"/>
                      <a:pt x="782" y="57"/>
                      <a:pt x="289" y="3"/>
                    </a:cubicBezTo>
                    <a:cubicBezTo>
                      <a:pt x="279" y="1"/>
                      <a:pt x="269" y="1"/>
                      <a:pt x="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61"/>
              <p:cNvSpPr/>
              <p:nvPr/>
            </p:nvSpPr>
            <p:spPr>
              <a:xfrm>
                <a:off x="518300" y="945425"/>
                <a:ext cx="110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4428" h="573" extrusionOk="0">
                    <a:moveTo>
                      <a:pt x="4140" y="1"/>
                    </a:moveTo>
                    <a:cubicBezTo>
                      <a:pt x="4138" y="1"/>
                      <a:pt x="4137" y="1"/>
                      <a:pt x="4136" y="1"/>
                    </a:cubicBezTo>
                    <a:cubicBezTo>
                      <a:pt x="3208" y="12"/>
                      <a:pt x="2282" y="122"/>
                      <a:pt x="1356" y="122"/>
                    </a:cubicBezTo>
                    <a:cubicBezTo>
                      <a:pt x="1000" y="122"/>
                      <a:pt x="644" y="106"/>
                      <a:pt x="288" y="61"/>
                    </a:cubicBezTo>
                    <a:cubicBezTo>
                      <a:pt x="277" y="60"/>
                      <a:pt x="266" y="59"/>
                      <a:pt x="256" y="59"/>
                    </a:cubicBezTo>
                    <a:cubicBezTo>
                      <a:pt x="0" y="59"/>
                      <a:pt x="15" y="477"/>
                      <a:pt x="288" y="511"/>
                    </a:cubicBezTo>
                    <a:cubicBezTo>
                      <a:pt x="647" y="556"/>
                      <a:pt x="1005" y="573"/>
                      <a:pt x="1363" y="573"/>
                    </a:cubicBezTo>
                    <a:cubicBezTo>
                      <a:pt x="2286" y="573"/>
                      <a:pt x="3210" y="463"/>
                      <a:pt x="4136" y="452"/>
                    </a:cubicBezTo>
                    <a:cubicBezTo>
                      <a:pt x="4425" y="448"/>
                      <a:pt x="4427" y="1"/>
                      <a:pt x="41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5" name="Google Shape;2065;p61"/>
            <p:cNvGrpSpPr/>
            <p:nvPr/>
          </p:nvGrpSpPr>
          <p:grpSpPr>
            <a:xfrm>
              <a:off x="1156511" y="1049486"/>
              <a:ext cx="817339" cy="866092"/>
              <a:chOff x="1246700" y="1525350"/>
              <a:chExt cx="805975" cy="854050"/>
            </a:xfrm>
            <a:grpFill/>
          </p:grpSpPr>
          <p:sp>
            <p:nvSpPr>
              <p:cNvPr id="2066" name="Google Shape;2066;p61"/>
              <p:cNvSpPr/>
              <p:nvPr/>
            </p:nvSpPr>
            <p:spPr>
              <a:xfrm>
                <a:off x="1246700" y="1525350"/>
                <a:ext cx="805975" cy="854050"/>
              </a:xfrm>
              <a:custGeom>
                <a:avLst/>
                <a:gdLst/>
                <a:ahLst/>
                <a:cxnLst/>
                <a:rect l="l" t="t" r="r" b="b"/>
                <a:pathLst>
                  <a:path w="32239" h="34162" extrusionOk="0">
                    <a:moveTo>
                      <a:pt x="28572" y="2476"/>
                    </a:moveTo>
                    <a:cubicBezTo>
                      <a:pt x="26898" y="5794"/>
                      <a:pt x="25572" y="9563"/>
                      <a:pt x="26490" y="13166"/>
                    </a:cubicBezTo>
                    <a:cubicBezTo>
                      <a:pt x="26529" y="13320"/>
                      <a:pt x="26682" y="13434"/>
                      <a:pt x="26839" y="13434"/>
                    </a:cubicBezTo>
                    <a:cubicBezTo>
                      <a:pt x="26871" y="13434"/>
                      <a:pt x="26903" y="13429"/>
                      <a:pt x="26935" y="13419"/>
                    </a:cubicBezTo>
                    <a:cubicBezTo>
                      <a:pt x="28231" y="13006"/>
                      <a:pt x="29463" y="12429"/>
                      <a:pt x="30730" y="11942"/>
                    </a:cubicBezTo>
                    <a:lnTo>
                      <a:pt x="30730" y="11942"/>
                    </a:lnTo>
                    <a:cubicBezTo>
                      <a:pt x="28456" y="14756"/>
                      <a:pt x="25668" y="17104"/>
                      <a:pt x="23303" y="19843"/>
                    </a:cubicBezTo>
                    <a:cubicBezTo>
                      <a:pt x="20867" y="22664"/>
                      <a:pt x="18212" y="25260"/>
                      <a:pt x="15568" y="27884"/>
                    </a:cubicBezTo>
                    <a:cubicBezTo>
                      <a:pt x="13727" y="29713"/>
                      <a:pt x="9644" y="33443"/>
                      <a:pt x="6624" y="33443"/>
                    </a:cubicBezTo>
                    <a:cubicBezTo>
                      <a:pt x="5189" y="33443"/>
                      <a:pt x="3994" y="32602"/>
                      <a:pt x="3392" y="30316"/>
                    </a:cubicBezTo>
                    <a:cubicBezTo>
                      <a:pt x="1685" y="23839"/>
                      <a:pt x="9936" y="19216"/>
                      <a:pt x="14093" y="15781"/>
                    </a:cubicBezTo>
                    <a:cubicBezTo>
                      <a:pt x="19137" y="11614"/>
                      <a:pt x="23979" y="7147"/>
                      <a:pt x="28572" y="2476"/>
                    </a:cubicBezTo>
                    <a:close/>
                    <a:moveTo>
                      <a:pt x="30104" y="0"/>
                    </a:moveTo>
                    <a:cubicBezTo>
                      <a:pt x="30059" y="0"/>
                      <a:pt x="30014" y="10"/>
                      <a:pt x="29970" y="31"/>
                    </a:cubicBezTo>
                    <a:lnTo>
                      <a:pt x="29970" y="31"/>
                    </a:lnTo>
                    <a:cubicBezTo>
                      <a:pt x="29922" y="52"/>
                      <a:pt x="29877" y="85"/>
                      <a:pt x="29839" y="134"/>
                    </a:cubicBezTo>
                    <a:lnTo>
                      <a:pt x="29839" y="134"/>
                    </a:lnTo>
                    <a:cubicBezTo>
                      <a:pt x="24012" y="6212"/>
                      <a:pt x="17695" y="11675"/>
                      <a:pt x="11300" y="17134"/>
                    </a:cubicBezTo>
                    <a:cubicBezTo>
                      <a:pt x="7172" y="20660"/>
                      <a:pt x="0" y="25333"/>
                      <a:pt x="3129" y="31811"/>
                    </a:cubicBezTo>
                    <a:cubicBezTo>
                      <a:pt x="3956" y="33522"/>
                      <a:pt x="5208" y="34162"/>
                      <a:pt x="6610" y="34162"/>
                    </a:cubicBezTo>
                    <a:cubicBezTo>
                      <a:pt x="9393" y="34162"/>
                      <a:pt x="12765" y="31638"/>
                      <a:pt x="14557" y="29960"/>
                    </a:cubicBezTo>
                    <a:cubicBezTo>
                      <a:pt x="17530" y="27177"/>
                      <a:pt x="20450" y="24199"/>
                      <a:pt x="23144" y="21145"/>
                    </a:cubicBezTo>
                    <a:cubicBezTo>
                      <a:pt x="26053" y="17846"/>
                      <a:pt x="29457" y="14928"/>
                      <a:pt x="32068" y="11379"/>
                    </a:cubicBezTo>
                    <a:cubicBezTo>
                      <a:pt x="32239" y="11148"/>
                      <a:pt x="32007" y="10835"/>
                      <a:pt x="31753" y="10835"/>
                    </a:cubicBezTo>
                    <a:cubicBezTo>
                      <a:pt x="31722" y="10835"/>
                      <a:pt x="31691" y="10840"/>
                      <a:pt x="31661" y="10850"/>
                    </a:cubicBezTo>
                    <a:cubicBezTo>
                      <a:pt x="30105" y="11344"/>
                      <a:pt x="28644" y="12075"/>
                      <a:pt x="27100" y="12604"/>
                    </a:cubicBezTo>
                    <a:lnTo>
                      <a:pt x="27100" y="12604"/>
                    </a:lnTo>
                    <a:cubicBezTo>
                      <a:pt x="26233" y="8455"/>
                      <a:pt x="28445" y="4060"/>
                      <a:pt x="30430" y="548"/>
                    </a:cubicBezTo>
                    <a:cubicBezTo>
                      <a:pt x="30526" y="378"/>
                      <a:pt x="30471" y="214"/>
                      <a:pt x="30359" y="112"/>
                    </a:cubicBezTo>
                    <a:lnTo>
                      <a:pt x="30359" y="112"/>
                    </a:lnTo>
                    <a:cubicBezTo>
                      <a:pt x="30290" y="44"/>
                      <a:pt x="30199" y="0"/>
                      <a:pt x="301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61"/>
              <p:cNvSpPr/>
              <p:nvPr/>
            </p:nvSpPr>
            <p:spPr>
              <a:xfrm>
                <a:off x="1328575" y="2114325"/>
                <a:ext cx="246075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9843" h="7062" extrusionOk="0">
                    <a:moveTo>
                      <a:pt x="5891" y="711"/>
                    </a:moveTo>
                    <a:cubicBezTo>
                      <a:pt x="6254" y="711"/>
                      <a:pt x="6625" y="795"/>
                      <a:pt x="6991" y="984"/>
                    </a:cubicBezTo>
                    <a:cubicBezTo>
                      <a:pt x="9843" y="2556"/>
                      <a:pt x="7479" y="6306"/>
                      <a:pt x="4879" y="6306"/>
                    </a:cubicBezTo>
                    <a:cubicBezTo>
                      <a:pt x="4638" y="6306"/>
                      <a:pt x="4395" y="6274"/>
                      <a:pt x="4153" y="6204"/>
                    </a:cubicBezTo>
                    <a:cubicBezTo>
                      <a:pt x="964" y="5286"/>
                      <a:pt x="3215" y="711"/>
                      <a:pt x="5891" y="711"/>
                    </a:cubicBezTo>
                    <a:close/>
                    <a:moveTo>
                      <a:pt x="5903" y="1"/>
                    </a:moveTo>
                    <a:cubicBezTo>
                      <a:pt x="2687" y="1"/>
                      <a:pt x="1" y="5007"/>
                      <a:pt x="3672" y="6785"/>
                    </a:cubicBezTo>
                    <a:cubicBezTo>
                      <a:pt x="4068" y="6977"/>
                      <a:pt x="4475" y="7062"/>
                      <a:pt x="4879" y="7062"/>
                    </a:cubicBezTo>
                    <a:cubicBezTo>
                      <a:pt x="6229" y="7062"/>
                      <a:pt x="7544" y="6113"/>
                      <a:pt x="8332" y="5065"/>
                    </a:cubicBezTo>
                    <a:cubicBezTo>
                      <a:pt x="9579" y="3408"/>
                      <a:pt x="9164" y="1374"/>
                      <a:pt x="7379" y="374"/>
                    </a:cubicBezTo>
                    <a:lnTo>
                      <a:pt x="7379" y="374"/>
                    </a:lnTo>
                    <a:cubicBezTo>
                      <a:pt x="7372" y="370"/>
                      <a:pt x="7364" y="365"/>
                      <a:pt x="7355" y="361"/>
                    </a:cubicBezTo>
                    <a:lnTo>
                      <a:pt x="7355" y="361"/>
                    </a:lnTo>
                    <a:cubicBezTo>
                      <a:pt x="7355" y="361"/>
                      <a:pt x="7355" y="361"/>
                      <a:pt x="7355" y="361"/>
                    </a:cubicBezTo>
                    <a:cubicBezTo>
                      <a:pt x="7347" y="356"/>
                      <a:pt x="7339" y="352"/>
                      <a:pt x="7331" y="348"/>
                    </a:cubicBezTo>
                    <a:lnTo>
                      <a:pt x="7331" y="348"/>
                    </a:lnTo>
                    <a:cubicBezTo>
                      <a:pt x="6856" y="108"/>
                      <a:pt x="6374" y="1"/>
                      <a:pt x="590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61"/>
              <p:cNvSpPr/>
              <p:nvPr/>
            </p:nvSpPr>
            <p:spPr>
              <a:xfrm>
                <a:off x="1464100" y="2120875"/>
                <a:ext cx="83575" cy="894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3578" extrusionOk="0">
                    <a:moveTo>
                      <a:pt x="320" y="0"/>
                    </a:moveTo>
                    <a:cubicBezTo>
                      <a:pt x="152" y="0"/>
                      <a:pt x="1" y="226"/>
                      <a:pt x="152" y="389"/>
                    </a:cubicBezTo>
                    <a:cubicBezTo>
                      <a:pt x="1087" y="1406"/>
                      <a:pt x="1834" y="2579"/>
                      <a:pt x="2857" y="3516"/>
                    </a:cubicBezTo>
                    <a:cubicBezTo>
                      <a:pt x="2904" y="3559"/>
                      <a:pt x="2957" y="3577"/>
                      <a:pt x="3007" y="3577"/>
                    </a:cubicBezTo>
                    <a:cubicBezTo>
                      <a:pt x="3185" y="3577"/>
                      <a:pt x="3342" y="3350"/>
                      <a:pt x="3175" y="3198"/>
                    </a:cubicBezTo>
                    <a:cubicBezTo>
                      <a:pt x="2152" y="2260"/>
                      <a:pt x="1406" y="1088"/>
                      <a:pt x="471" y="71"/>
                    </a:cubicBezTo>
                    <a:cubicBezTo>
                      <a:pt x="424" y="21"/>
                      <a:pt x="372" y="0"/>
                      <a:pt x="3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61"/>
              <p:cNvSpPr/>
              <p:nvPr/>
            </p:nvSpPr>
            <p:spPr>
              <a:xfrm>
                <a:off x="1438975" y="2131525"/>
                <a:ext cx="95200" cy="1090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361" extrusionOk="0">
                    <a:moveTo>
                      <a:pt x="309" y="1"/>
                    </a:moveTo>
                    <a:cubicBezTo>
                      <a:pt x="157" y="1"/>
                      <a:pt x="0" y="164"/>
                      <a:pt x="97" y="340"/>
                    </a:cubicBezTo>
                    <a:lnTo>
                      <a:pt x="99" y="340"/>
                    </a:lnTo>
                    <a:cubicBezTo>
                      <a:pt x="905" y="1791"/>
                      <a:pt x="1879" y="3482"/>
                      <a:pt x="3366" y="4329"/>
                    </a:cubicBezTo>
                    <a:cubicBezTo>
                      <a:pt x="3404" y="4351"/>
                      <a:pt x="3442" y="4360"/>
                      <a:pt x="3477" y="4360"/>
                    </a:cubicBezTo>
                    <a:cubicBezTo>
                      <a:pt x="3676" y="4360"/>
                      <a:pt x="3808" y="4061"/>
                      <a:pt x="3593" y="3940"/>
                    </a:cubicBezTo>
                    <a:cubicBezTo>
                      <a:pt x="2173" y="3131"/>
                      <a:pt x="1258" y="1500"/>
                      <a:pt x="487" y="112"/>
                    </a:cubicBezTo>
                    <a:cubicBezTo>
                      <a:pt x="443" y="33"/>
                      <a:pt x="376" y="1"/>
                      <a:pt x="3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61"/>
              <p:cNvSpPr/>
              <p:nvPr/>
            </p:nvSpPr>
            <p:spPr>
              <a:xfrm>
                <a:off x="1411800" y="2149625"/>
                <a:ext cx="93925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4890" extrusionOk="0">
                    <a:moveTo>
                      <a:pt x="311" y="0"/>
                    </a:moveTo>
                    <a:cubicBezTo>
                      <a:pt x="156" y="0"/>
                      <a:pt x="0" y="162"/>
                      <a:pt x="103" y="337"/>
                    </a:cubicBezTo>
                    <a:cubicBezTo>
                      <a:pt x="1040" y="1917"/>
                      <a:pt x="1853" y="3608"/>
                      <a:pt x="3266" y="4831"/>
                    </a:cubicBezTo>
                    <a:cubicBezTo>
                      <a:pt x="3313" y="4872"/>
                      <a:pt x="3365" y="4889"/>
                      <a:pt x="3415" y="4889"/>
                    </a:cubicBezTo>
                    <a:cubicBezTo>
                      <a:pt x="3598" y="4889"/>
                      <a:pt x="3757" y="4662"/>
                      <a:pt x="3583" y="4513"/>
                    </a:cubicBezTo>
                    <a:cubicBezTo>
                      <a:pt x="2201" y="3315"/>
                      <a:pt x="1410" y="1657"/>
                      <a:pt x="493" y="108"/>
                    </a:cubicBezTo>
                    <a:cubicBezTo>
                      <a:pt x="447" y="32"/>
                      <a:pt x="379" y="0"/>
                      <a:pt x="3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61"/>
              <p:cNvSpPr/>
              <p:nvPr/>
            </p:nvSpPr>
            <p:spPr>
              <a:xfrm>
                <a:off x="1386650" y="2179525"/>
                <a:ext cx="86225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3449" h="4169" extrusionOk="0">
                    <a:moveTo>
                      <a:pt x="305" y="0"/>
                    </a:moveTo>
                    <a:cubicBezTo>
                      <a:pt x="157" y="0"/>
                      <a:pt x="0" y="164"/>
                      <a:pt x="87" y="343"/>
                    </a:cubicBezTo>
                    <a:cubicBezTo>
                      <a:pt x="786" y="1774"/>
                      <a:pt x="1683" y="3127"/>
                      <a:pt x="2948" y="4116"/>
                    </a:cubicBezTo>
                    <a:cubicBezTo>
                      <a:pt x="2995" y="4153"/>
                      <a:pt x="3046" y="4168"/>
                      <a:pt x="3095" y="4168"/>
                    </a:cubicBezTo>
                    <a:cubicBezTo>
                      <a:pt x="3283" y="4168"/>
                      <a:pt x="3449" y="3939"/>
                      <a:pt x="3267" y="3797"/>
                    </a:cubicBezTo>
                    <a:cubicBezTo>
                      <a:pt x="2028" y="2829"/>
                      <a:pt x="1162" y="1515"/>
                      <a:pt x="477" y="115"/>
                    </a:cubicBezTo>
                    <a:cubicBezTo>
                      <a:pt x="437" y="34"/>
                      <a:pt x="372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61"/>
              <p:cNvSpPr/>
              <p:nvPr/>
            </p:nvSpPr>
            <p:spPr>
              <a:xfrm>
                <a:off x="1550975" y="1813250"/>
                <a:ext cx="270675" cy="22580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9032" extrusionOk="0">
                    <a:moveTo>
                      <a:pt x="10471" y="0"/>
                    </a:moveTo>
                    <a:cubicBezTo>
                      <a:pt x="10422" y="0"/>
                      <a:pt x="10371" y="15"/>
                      <a:pt x="10325" y="52"/>
                    </a:cubicBezTo>
                    <a:cubicBezTo>
                      <a:pt x="8626" y="1365"/>
                      <a:pt x="7047" y="2812"/>
                      <a:pt x="5454" y="4251"/>
                    </a:cubicBezTo>
                    <a:cubicBezTo>
                      <a:pt x="3750" y="5790"/>
                      <a:pt x="1831" y="7071"/>
                      <a:pt x="165" y="8649"/>
                    </a:cubicBezTo>
                    <a:cubicBezTo>
                      <a:pt x="0" y="8805"/>
                      <a:pt x="156" y="9031"/>
                      <a:pt x="333" y="9031"/>
                    </a:cubicBezTo>
                    <a:cubicBezTo>
                      <a:pt x="383" y="9031"/>
                      <a:pt x="436" y="9012"/>
                      <a:pt x="483" y="8968"/>
                    </a:cubicBezTo>
                    <a:cubicBezTo>
                      <a:pt x="1993" y="7539"/>
                      <a:pt x="3736" y="6375"/>
                      <a:pt x="5296" y="4998"/>
                    </a:cubicBezTo>
                    <a:cubicBezTo>
                      <a:pt x="7065" y="3435"/>
                      <a:pt x="8774" y="1816"/>
                      <a:pt x="10644" y="371"/>
                    </a:cubicBezTo>
                    <a:cubicBezTo>
                      <a:pt x="10826" y="230"/>
                      <a:pt x="10661" y="0"/>
                      <a:pt x="104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61"/>
              <p:cNvSpPr/>
              <p:nvPr/>
            </p:nvSpPr>
            <p:spPr>
              <a:xfrm>
                <a:off x="1570425" y="1895875"/>
                <a:ext cx="233125" cy="195875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7835" extrusionOk="0">
                    <a:moveTo>
                      <a:pt x="8972" y="1"/>
                    </a:moveTo>
                    <a:cubicBezTo>
                      <a:pt x="8923" y="1"/>
                      <a:pt x="8872" y="16"/>
                      <a:pt x="8826" y="53"/>
                    </a:cubicBezTo>
                    <a:cubicBezTo>
                      <a:pt x="5863" y="2404"/>
                      <a:pt x="3522" y="5506"/>
                      <a:pt x="214" y="7414"/>
                    </a:cubicBezTo>
                    <a:cubicBezTo>
                      <a:pt x="0" y="7536"/>
                      <a:pt x="131" y="7835"/>
                      <a:pt x="329" y="7835"/>
                    </a:cubicBezTo>
                    <a:cubicBezTo>
                      <a:pt x="365" y="7835"/>
                      <a:pt x="402" y="7825"/>
                      <a:pt x="441" y="7803"/>
                    </a:cubicBezTo>
                    <a:cubicBezTo>
                      <a:pt x="3783" y="5875"/>
                      <a:pt x="6152" y="2748"/>
                      <a:pt x="9145" y="372"/>
                    </a:cubicBezTo>
                    <a:cubicBezTo>
                      <a:pt x="9325" y="230"/>
                      <a:pt x="9160" y="1"/>
                      <a:pt x="89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61"/>
              <p:cNvSpPr/>
              <p:nvPr/>
            </p:nvSpPr>
            <p:spPr>
              <a:xfrm>
                <a:off x="1615725" y="1897150"/>
                <a:ext cx="271625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0865" h="10188" extrusionOk="0">
                    <a:moveTo>
                      <a:pt x="10531" y="0"/>
                    </a:moveTo>
                    <a:cubicBezTo>
                      <a:pt x="10481" y="0"/>
                      <a:pt x="10428" y="19"/>
                      <a:pt x="10381" y="63"/>
                    </a:cubicBezTo>
                    <a:cubicBezTo>
                      <a:pt x="6934" y="3268"/>
                      <a:pt x="3494" y="6480"/>
                      <a:pt x="160" y="9802"/>
                    </a:cubicBezTo>
                    <a:cubicBezTo>
                      <a:pt x="0" y="9961"/>
                      <a:pt x="154" y="10188"/>
                      <a:pt x="328" y="10188"/>
                    </a:cubicBezTo>
                    <a:cubicBezTo>
                      <a:pt x="379" y="10188"/>
                      <a:pt x="432" y="10168"/>
                      <a:pt x="479" y="10121"/>
                    </a:cubicBezTo>
                    <a:cubicBezTo>
                      <a:pt x="3813" y="6799"/>
                      <a:pt x="7253" y="3587"/>
                      <a:pt x="10699" y="381"/>
                    </a:cubicBezTo>
                    <a:cubicBezTo>
                      <a:pt x="10865" y="227"/>
                      <a:pt x="10709" y="0"/>
                      <a:pt x="105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5" name="Google Shape;2075;p61"/>
            <p:cNvGrpSpPr/>
            <p:nvPr/>
          </p:nvGrpSpPr>
          <p:grpSpPr>
            <a:xfrm>
              <a:off x="1150224" y="916030"/>
              <a:ext cx="342715" cy="307703"/>
              <a:chOff x="1240500" y="1393750"/>
              <a:chExt cx="337950" cy="303425"/>
            </a:xfrm>
            <a:grpFill/>
          </p:grpSpPr>
          <p:sp>
            <p:nvSpPr>
              <p:cNvPr id="2076" name="Google Shape;2076;p61"/>
              <p:cNvSpPr/>
              <p:nvPr/>
            </p:nvSpPr>
            <p:spPr>
              <a:xfrm>
                <a:off x="1293475" y="1542425"/>
                <a:ext cx="15425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90" extrusionOk="0">
                    <a:moveTo>
                      <a:pt x="4374" y="0"/>
                    </a:moveTo>
                    <a:cubicBezTo>
                      <a:pt x="2310" y="0"/>
                      <a:pt x="1" y="1129"/>
                      <a:pt x="432" y="3571"/>
                    </a:cubicBezTo>
                    <a:cubicBezTo>
                      <a:pt x="760" y="5427"/>
                      <a:pt x="2224" y="6189"/>
                      <a:pt x="3810" y="6189"/>
                    </a:cubicBezTo>
                    <a:cubicBezTo>
                      <a:pt x="4524" y="6189"/>
                      <a:pt x="5263" y="6034"/>
                      <a:pt x="5934" y="5755"/>
                    </a:cubicBezTo>
                    <a:cubicBezTo>
                      <a:pt x="6170" y="5657"/>
                      <a:pt x="6105" y="5302"/>
                      <a:pt x="5899" y="5302"/>
                    </a:cubicBezTo>
                    <a:cubicBezTo>
                      <a:pt x="5873" y="5302"/>
                      <a:pt x="5844" y="5308"/>
                      <a:pt x="5814" y="5321"/>
                    </a:cubicBezTo>
                    <a:cubicBezTo>
                      <a:pt x="5170" y="5589"/>
                      <a:pt x="4453" y="5750"/>
                      <a:pt x="3767" y="5750"/>
                    </a:cubicBezTo>
                    <a:cubicBezTo>
                      <a:pt x="2494" y="5750"/>
                      <a:pt x="1326" y="5193"/>
                      <a:pt x="921" y="3724"/>
                    </a:cubicBezTo>
                    <a:cubicBezTo>
                      <a:pt x="298" y="1460"/>
                      <a:pt x="2546" y="453"/>
                      <a:pt x="4410" y="453"/>
                    </a:cubicBezTo>
                    <a:cubicBezTo>
                      <a:pt x="4528" y="453"/>
                      <a:pt x="4645" y="457"/>
                      <a:pt x="4759" y="465"/>
                    </a:cubicBezTo>
                    <a:cubicBezTo>
                      <a:pt x="4765" y="465"/>
                      <a:pt x="4771" y="465"/>
                      <a:pt x="4777" y="465"/>
                    </a:cubicBezTo>
                    <a:cubicBezTo>
                      <a:pt x="5049" y="465"/>
                      <a:pt x="5041" y="34"/>
                      <a:pt x="4759" y="14"/>
                    </a:cubicBezTo>
                    <a:cubicBezTo>
                      <a:pt x="4632" y="5"/>
                      <a:pt x="4503" y="0"/>
                      <a:pt x="4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61"/>
              <p:cNvSpPr/>
              <p:nvPr/>
            </p:nvSpPr>
            <p:spPr>
              <a:xfrm>
                <a:off x="1406275" y="1535200"/>
                <a:ext cx="172175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6887" h="4048" extrusionOk="0">
                    <a:moveTo>
                      <a:pt x="6366" y="0"/>
                    </a:moveTo>
                    <a:cubicBezTo>
                      <a:pt x="6234" y="0"/>
                      <a:pt x="6089" y="112"/>
                      <a:pt x="6121" y="283"/>
                    </a:cubicBezTo>
                    <a:cubicBezTo>
                      <a:pt x="6429" y="1975"/>
                      <a:pt x="5656" y="3504"/>
                      <a:pt x="3818" y="3603"/>
                    </a:cubicBezTo>
                    <a:cubicBezTo>
                      <a:pt x="3763" y="3606"/>
                      <a:pt x="3709" y="3607"/>
                      <a:pt x="3655" y="3607"/>
                    </a:cubicBezTo>
                    <a:cubicBezTo>
                      <a:pt x="1907" y="3607"/>
                      <a:pt x="749" y="2069"/>
                      <a:pt x="465" y="469"/>
                    </a:cubicBezTo>
                    <a:cubicBezTo>
                      <a:pt x="444" y="355"/>
                      <a:pt x="363" y="306"/>
                      <a:pt x="276" y="306"/>
                    </a:cubicBezTo>
                    <a:cubicBezTo>
                      <a:pt x="145" y="306"/>
                      <a:pt x="0" y="418"/>
                      <a:pt x="30" y="590"/>
                    </a:cubicBezTo>
                    <a:lnTo>
                      <a:pt x="30" y="587"/>
                    </a:lnTo>
                    <a:cubicBezTo>
                      <a:pt x="373" y="2512"/>
                      <a:pt x="1795" y="4047"/>
                      <a:pt x="3796" y="4047"/>
                    </a:cubicBezTo>
                    <a:cubicBezTo>
                      <a:pt x="3866" y="4047"/>
                      <a:pt x="3936" y="4045"/>
                      <a:pt x="4008" y="4041"/>
                    </a:cubicBezTo>
                    <a:cubicBezTo>
                      <a:pt x="6085" y="3931"/>
                      <a:pt x="6887" y="1981"/>
                      <a:pt x="6555" y="164"/>
                    </a:cubicBezTo>
                    <a:cubicBezTo>
                      <a:pt x="6535" y="50"/>
                      <a:pt x="6453" y="0"/>
                      <a:pt x="63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61"/>
              <p:cNvSpPr/>
              <p:nvPr/>
            </p:nvSpPr>
            <p:spPr>
              <a:xfrm>
                <a:off x="1405225" y="1393750"/>
                <a:ext cx="11907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412" extrusionOk="0">
                    <a:moveTo>
                      <a:pt x="2039" y="0"/>
                    </a:moveTo>
                    <a:cubicBezTo>
                      <a:pt x="1774" y="0"/>
                      <a:pt x="1500" y="36"/>
                      <a:pt x="1223" y="112"/>
                    </a:cubicBezTo>
                    <a:cubicBezTo>
                      <a:pt x="965" y="183"/>
                      <a:pt x="1046" y="557"/>
                      <a:pt x="1280" y="557"/>
                    </a:cubicBezTo>
                    <a:cubicBezTo>
                      <a:pt x="1300" y="557"/>
                      <a:pt x="1322" y="554"/>
                      <a:pt x="1344" y="548"/>
                    </a:cubicBezTo>
                    <a:cubicBezTo>
                      <a:pt x="1597" y="479"/>
                      <a:pt x="1840" y="446"/>
                      <a:pt x="2072" y="446"/>
                    </a:cubicBezTo>
                    <a:cubicBezTo>
                      <a:pt x="3328" y="446"/>
                      <a:pt x="4235" y="1410"/>
                      <a:pt x="4276" y="2798"/>
                    </a:cubicBezTo>
                    <a:cubicBezTo>
                      <a:pt x="4339" y="4979"/>
                      <a:pt x="2139" y="5915"/>
                      <a:pt x="291" y="5961"/>
                    </a:cubicBezTo>
                    <a:cubicBezTo>
                      <a:pt x="3" y="5968"/>
                      <a:pt x="0" y="6412"/>
                      <a:pt x="284" y="6412"/>
                    </a:cubicBezTo>
                    <a:cubicBezTo>
                      <a:pt x="286" y="6412"/>
                      <a:pt x="288" y="6412"/>
                      <a:pt x="291" y="6412"/>
                    </a:cubicBezTo>
                    <a:lnTo>
                      <a:pt x="289" y="6412"/>
                    </a:lnTo>
                    <a:cubicBezTo>
                      <a:pt x="2485" y="6358"/>
                      <a:pt x="4670" y="5236"/>
                      <a:pt x="4725" y="2798"/>
                    </a:cubicBezTo>
                    <a:cubicBezTo>
                      <a:pt x="4763" y="1137"/>
                      <a:pt x="3531" y="0"/>
                      <a:pt x="20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61"/>
              <p:cNvSpPr/>
              <p:nvPr/>
            </p:nvSpPr>
            <p:spPr>
              <a:xfrm>
                <a:off x="1240500" y="1445175"/>
                <a:ext cx="187575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4814" extrusionOk="0">
                    <a:moveTo>
                      <a:pt x="4069" y="1"/>
                    </a:moveTo>
                    <a:cubicBezTo>
                      <a:pt x="4027" y="1"/>
                      <a:pt x="3984" y="1"/>
                      <a:pt x="3941" y="3"/>
                    </a:cubicBezTo>
                    <a:cubicBezTo>
                      <a:pt x="1489" y="74"/>
                      <a:pt x="1" y="2304"/>
                      <a:pt x="240" y="4597"/>
                    </a:cubicBezTo>
                    <a:cubicBezTo>
                      <a:pt x="254" y="4741"/>
                      <a:pt x="376" y="4813"/>
                      <a:pt x="489" y="4813"/>
                    </a:cubicBezTo>
                    <a:cubicBezTo>
                      <a:pt x="601" y="4813"/>
                      <a:pt x="705" y="4742"/>
                      <a:pt x="690" y="4597"/>
                    </a:cubicBezTo>
                    <a:cubicBezTo>
                      <a:pt x="476" y="2542"/>
                      <a:pt x="1633" y="745"/>
                      <a:pt x="3754" y="469"/>
                    </a:cubicBezTo>
                    <a:cubicBezTo>
                      <a:pt x="3907" y="449"/>
                      <a:pt x="4054" y="439"/>
                      <a:pt x="4196" y="439"/>
                    </a:cubicBezTo>
                    <a:cubicBezTo>
                      <a:pt x="6126" y="439"/>
                      <a:pt x="6999" y="2228"/>
                      <a:pt x="6661" y="4069"/>
                    </a:cubicBezTo>
                    <a:cubicBezTo>
                      <a:pt x="6630" y="4240"/>
                      <a:pt x="6775" y="4352"/>
                      <a:pt x="6907" y="4352"/>
                    </a:cubicBezTo>
                    <a:cubicBezTo>
                      <a:pt x="6994" y="4352"/>
                      <a:pt x="7075" y="4303"/>
                      <a:pt x="7096" y="4190"/>
                    </a:cubicBezTo>
                    <a:lnTo>
                      <a:pt x="7096" y="4188"/>
                    </a:lnTo>
                    <a:cubicBezTo>
                      <a:pt x="7502" y="1976"/>
                      <a:pt x="6448" y="1"/>
                      <a:pt x="40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0" name="Google Shape;2080;p61"/>
            <p:cNvSpPr/>
            <p:nvPr/>
          </p:nvSpPr>
          <p:spPr>
            <a:xfrm>
              <a:off x="4284589" y="4543639"/>
              <a:ext cx="73801" cy="76210"/>
            </a:xfrm>
            <a:custGeom>
              <a:avLst/>
              <a:gdLst/>
              <a:ahLst/>
              <a:cxnLst/>
              <a:rect l="l" t="t" r="r" b="b"/>
              <a:pathLst>
                <a:path w="2911" h="3006" extrusionOk="0">
                  <a:moveTo>
                    <a:pt x="1419" y="0"/>
                  </a:moveTo>
                  <a:cubicBezTo>
                    <a:pt x="1326" y="405"/>
                    <a:pt x="1220" y="786"/>
                    <a:pt x="1119" y="1161"/>
                  </a:cubicBezTo>
                  <a:lnTo>
                    <a:pt x="1119" y="1161"/>
                  </a:lnTo>
                  <a:cubicBezTo>
                    <a:pt x="744" y="1181"/>
                    <a:pt x="369" y="1207"/>
                    <a:pt x="0" y="1226"/>
                  </a:cubicBezTo>
                  <a:cubicBezTo>
                    <a:pt x="306" y="1474"/>
                    <a:pt x="608" y="1719"/>
                    <a:pt x="917" y="1956"/>
                  </a:cubicBezTo>
                  <a:lnTo>
                    <a:pt x="917" y="1956"/>
                  </a:lnTo>
                  <a:cubicBezTo>
                    <a:pt x="841" y="2295"/>
                    <a:pt x="779" y="2641"/>
                    <a:pt x="746" y="3006"/>
                  </a:cubicBezTo>
                  <a:cubicBezTo>
                    <a:pt x="976" y="2846"/>
                    <a:pt x="1251" y="2639"/>
                    <a:pt x="1536" y="2410"/>
                  </a:cubicBezTo>
                  <a:lnTo>
                    <a:pt x="1536" y="2410"/>
                  </a:lnTo>
                  <a:cubicBezTo>
                    <a:pt x="1819" y="2608"/>
                    <a:pt x="2114" y="2799"/>
                    <a:pt x="2430" y="2981"/>
                  </a:cubicBezTo>
                  <a:cubicBezTo>
                    <a:pt x="2298" y="2653"/>
                    <a:pt x="2172" y="2319"/>
                    <a:pt x="2052" y="1981"/>
                  </a:cubicBezTo>
                  <a:lnTo>
                    <a:pt x="2052" y="1981"/>
                  </a:lnTo>
                  <a:cubicBezTo>
                    <a:pt x="2367" y="1709"/>
                    <a:pt x="2668" y="1430"/>
                    <a:pt x="2911" y="1178"/>
                  </a:cubicBezTo>
                  <a:cubicBezTo>
                    <a:pt x="2614" y="1145"/>
                    <a:pt x="2313" y="1133"/>
                    <a:pt x="2010" y="1133"/>
                  </a:cubicBezTo>
                  <a:cubicBezTo>
                    <a:pt x="1928" y="1133"/>
                    <a:pt x="1846" y="1134"/>
                    <a:pt x="1764" y="1135"/>
                  </a:cubicBezTo>
                  <a:lnTo>
                    <a:pt x="1764" y="1135"/>
                  </a:lnTo>
                  <a:cubicBezTo>
                    <a:pt x="1642" y="759"/>
                    <a:pt x="1527" y="38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1"/>
            <p:cNvSpPr/>
            <p:nvPr/>
          </p:nvSpPr>
          <p:spPr>
            <a:xfrm>
              <a:off x="5861419" y="3034216"/>
              <a:ext cx="73801" cy="76260"/>
            </a:xfrm>
            <a:custGeom>
              <a:avLst/>
              <a:gdLst/>
              <a:ahLst/>
              <a:cxnLst/>
              <a:rect l="l" t="t" r="r" b="b"/>
              <a:pathLst>
                <a:path w="2911" h="3008" extrusionOk="0">
                  <a:moveTo>
                    <a:pt x="1420" y="0"/>
                  </a:moveTo>
                  <a:cubicBezTo>
                    <a:pt x="1328" y="406"/>
                    <a:pt x="1221" y="787"/>
                    <a:pt x="1120" y="1162"/>
                  </a:cubicBezTo>
                  <a:lnTo>
                    <a:pt x="1120" y="1162"/>
                  </a:lnTo>
                  <a:cubicBezTo>
                    <a:pt x="745" y="1182"/>
                    <a:pt x="370" y="1209"/>
                    <a:pt x="0" y="1227"/>
                  </a:cubicBezTo>
                  <a:cubicBezTo>
                    <a:pt x="306" y="1475"/>
                    <a:pt x="608" y="1720"/>
                    <a:pt x="919" y="1958"/>
                  </a:cubicBezTo>
                  <a:lnTo>
                    <a:pt x="919" y="1958"/>
                  </a:lnTo>
                  <a:cubicBezTo>
                    <a:pt x="842" y="2297"/>
                    <a:pt x="780" y="2642"/>
                    <a:pt x="747" y="3007"/>
                  </a:cubicBezTo>
                  <a:cubicBezTo>
                    <a:pt x="978" y="2847"/>
                    <a:pt x="1252" y="2640"/>
                    <a:pt x="1537" y="2412"/>
                  </a:cubicBezTo>
                  <a:lnTo>
                    <a:pt x="1537" y="2412"/>
                  </a:lnTo>
                  <a:cubicBezTo>
                    <a:pt x="1820" y="2609"/>
                    <a:pt x="2115" y="2800"/>
                    <a:pt x="2431" y="2983"/>
                  </a:cubicBezTo>
                  <a:cubicBezTo>
                    <a:pt x="2299" y="2654"/>
                    <a:pt x="2173" y="2320"/>
                    <a:pt x="2053" y="1982"/>
                  </a:cubicBezTo>
                  <a:lnTo>
                    <a:pt x="2053" y="1982"/>
                  </a:lnTo>
                  <a:cubicBezTo>
                    <a:pt x="2368" y="1710"/>
                    <a:pt x="2669" y="1431"/>
                    <a:pt x="2911" y="1179"/>
                  </a:cubicBezTo>
                  <a:cubicBezTo>
                    <a:pt x="2615" y="1147"/>
                    <a:pt x="2314" y="1134"/>
                    <a:pt x="2011" y="1134"/>
                  </a:cubicBezTo>
                  <a:cubicBezTo>
                    <a:pt x="1929" y="1134"/>
                    <a:pt x="1848" y="1135"/>
                    <a:pt x="1766" y="1137"/>
                  </a:cubicBezTo>
                  <a:lnTo>
                    <a:pt x="1766" y="1137"/>
                  </a:lnTo>
                  <a:cubicBezTo>
                    <a:pt x="1644" y="760"/>
                    <a:pt x="1528" y="380"/>
                    <a:pt x="14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388614" y="3683610"/>
              <a:ext cx="73801" cy="76210"/>
            </a:xfrm>
            <a:custGeom>
              <a:avLst/>
              <a:gdLst/>
              <a:ahLst/>
              <a:cxnLst/>
              <a:rect l="l" t="t" r="r" b="b"/>
              <a:pathLst>
                <a:path w="2911" h="3006" extrusionOk="0">
                  <a:moveTo>
                    <a:pt x="1420" y="0"/>
                  </a:moveTo>
                  <a:cubicBezTo>
                    <a:pt x="1327" y="406"/>
                    <a:pt x="1221" y="786"/>
                    <a:pt x="1119" y="1161"/>
                  </a:cubicBezTo>
                  <a:lnTo>
                    <a:pt x="1119" y="1161"/>
                  </a:lnTo>
                  <a:cubicBezTo>
                    <a:pt x="744" y="1181"/>
                    <a:pt x="369" y="1208"/>
                    <a:pt x="0" y="1227"/>
                  </a:cubicBezTo>
                  <a:cubicBezTo>
                    <a:pt x="306" y="1475"/>
                    <a:pt x="608" y="1719"/>
                    <a:pt x="918" y="1956"/>
                  </a:cubicBezTo>
                  <a:lnTo>
                    <a:pt x="918" y="1956"/>
                  </a:lnTo>
                  <a:cubicBezTo>
                    <a:pt x="841" y="2295"/>
                    <a:pt x="779" y="2641"/>
                    <a:pt x="746" y="3006"/>
                  </a:cubicBezTo>
                  <a:cubicBezTo>
                    <a:pt x="977" y="2846"/>
                    <a:pt x="1251" y="2639"/>
                    <a:pt x="1536" y="2410"/>
                  </a:cubicBezTo>
                  <a:lnTo>
                    <a:pt x="1536" y="2410"/>
                  </a:lnTo>
                  <a:cubicBezTo>
                    <a:pt x="1819" y="2608"/>
                    <a:pt x="2114" y="2800"/>
                    <a:pt x="2429" y="2982"/>
                  </a:cubicBezTo>
                  <a:cubicBezTo>
                    <a:pt x="2298" y="2653"/>
                    <a:pt x="2172" y="2319"/>
                    <a:pt x="2051" y="1981"/>
                  </a:cubicBezTo>
                  <a:lnTo>
                    <a:pt x="2051" y="1981"/>
                  </a:lnTo>
                  <a:cubicBezTo>
                    <a:pt x="2366" y="1709"/>
                    <a:pt x="2668" y="1430"/>
                    <a:pt x="2911" y="1178"/>
                  </a:cubicBezTo>
                  <a:cubicBezTo>
                    <a:pt x="2615" y="1146"/>
                    <a:pt x="2314" y="1134"/>
                    <a:pt x="2012" y="1134"/>
                  </a:cubicBezTo>
                  <a:cubicBezTo>
                    <a:pt x="1930" y="1134"/>
                    <a:pt x="1847" y="1134"/>
                    <a:pt x="1765" y="1136"/>
                  </a:cubicBezTo>
                  <a:lnTo>
                    <a:pt x="1765" y="1136"/>
                  </a:lnTo>
                  <a:cubicBezTo>
                    <a:pt x="1643" y="759"/>
                    <a:pt x="1528" y="380"/>
                    <a:pt x="14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2829149" y="4464917"/>
              <a:ext cx="118016" cy="91472"/>
            </a:xfrm>
            <a:custGeom>
              <a:avLst/>
              <a:gdLst/>
              <a:ahLst/>
              <a:cxnLst/>
              <a:rect l="l" t="t" r="r" b="b"/>
              <a:pathLst>
                <a:path w="4655" h="3608" extrusionOk="0">
                  <a:moveTo>
                    <a:pt x="2327" y="1"/>
                  </a:moveTo>
                  <a:cubicBezTo>
                    <a:pt x="1" y="1"/>
                    <a:pt x="1" y="3607"/>
                    <a:pt x="2327" y="3607"/>
                  </a:cubicBezTo>
                  <a:cubicBezTo>
                    <a:pt x="4654" y="3607"/>
                    <a:pt x="4654" y="1"/>
                    <a:pt x="23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1"/>
            <p:cNvSpPr/>
            <p:nvPr/>
          </p:nvSpPr>
          <p:spPr>
            <a:xfrm>
              <a:off x="4830541" y="3841332"/>
              <a:ext cx="117965" cy="91472"/>
            </a:xfrm>
            <a:custGeom>
              <a:avLst/>
              <a:gdLst/>
              <a:ahLst/>
              <a:cxnLst/>
              <a:rect l="l" t="t" r="r" b="b"/>
              <a:pathLst>
                <a:path w="4653" h="3608" extrusionOk="0">
                  <a:moveTo>
                    <a:pt x="2326" y="1"/>
                  </a:moveTo>
                  <a:cubicBezTo>
                    <a:pt x="0" y="1"/>
                    <a:pt x="0" y="3607"/>
                    <a:pt x="2326" y="3607"/>
                  </a:cubicBezTo>
                  <a:cubicBezTo>
                    <a:pt x="4652" y="3607"/>
                    <a:pt x="4652" y="1"/>
                    <a:pt x="2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6350859" y="2332872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1" y="0"/>
                    <a:pt x="1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1"/>
            <p:cNvSpPr/>
            <p:nvPr/>
          </p:nvSpPr>
          <p:spPr>
            <a:xfrm>
              <a:off x="4402937" y="230516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1" y="0"/>
                    <a:pt x="1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1"/>
            <p:cNvSpPr/>
            <p:nvPr/>
          </p:nvSpPr>
          <p:spPr>
            <a:xfrm>
              <a:off x="1742368" y="1839957"/>
              <a:ext cx="117965" cy="91446"/>
            </a:xfrm>
            <a:custGeom>
              <a:avLst/>
              <a:gdLst/>
              <a:ahLst/>
              <a:cxnLst/>
              <a:rect l="l" t="t" r="r" b="b"/>
              <a:pathLst>
                <a:path w="4653" h="3607" extrusionOk="0">
                  <a:moveTo>
                    <a:pt x="2327" y="0"/>
                  </a:moveTo>
                  <a:cubicBezTo>
                    <a:pt x="1" y="0"/>
                    <a:pt x="1" y="3607"/>
                    <a:pt x="2327" y="3607"/>
                  </a:cubicBezTo>
                  <a:cubicBezTo>
                    <a:pt x="4653" y="3607"/>
                    <a:pt x="4653" y="0"/>
                    <a:pt x="23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1"/>
            <p:cNvSpPr/>
            <p:nvPr/>
          </p:nvSpPr>
          <p:spPr>
            <a:xfrm>
              <a:off x="376424" y="2463542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1" y="0"/>
                    <a:pt x="1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1"/>
            <p:cNvSpPr/>
            <p:nvPr/>
          </p:nvSpPr>
          <p:spPr>
            <a:xfrm>
              <a:off x="6897241" y="4512429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0" y="0"/>
                    <a:pt x="0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1"/>
            <p:cNvSpPr/>
            <p:nvPr/>
          </p:nvSpPr>
          <p:spPr>
            <a:xfrm>
              <a:off x="6009278" y="764579"/>
              <a:ext cx="88506" cy="68604"/>
            </a:xfrm>
            <a:custGeom>
              <a:avLst/>
              <a:gdLst/>
              <a:ahLst/>
              <a:cxnLst/>
              <a:rect l="l" t="t" r="r" b="b"/>
              <a:pathLst>
                <a:path w="3491" h="2706" extrusionOk="0">
                  <a:moveTo>
                    <a:pt x="1746" y="0"/>
                  </a:moveTo>
                  <a:cubicBezTo>
                    <a:pt x="1" y="0"/>
                    <a:pt x="1" y="2706"/>
                    <a:pt x="1746" y="2706"/>
                  </a:cubicBezTo>
                  <a:cubicBezTo>
                    <a:pt x="3490" y="2706"/>
                    <a:pt x="3490" y="0"/>
                    <a:pt x="17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1"/>
            <p:cNvSpPr/>
            <p:nvPr/>
          </p:nvSpPr>
          <p:spPr>
            <a:xfrm>
              <a:off x="860337" y="1162497"/>
              <a:ext cx="88506" cy="68604"/>
            </a:xfrm>
            <a:custGeom>
              <a:avLst/>
              <a:gdLst/>
              <a:ahLst/>
              <a:cxnLst/>
              <a:rect l="l" t="t" r="r" b="b"/>
              <a:pathLst>
                <a:path w="3491" h="2706" extrusionOk="0">
                  <a:moveTo>
                    <a:pt x="1745" y="0"/>
                  </a:moveTo>
                  <a:cubicBezTo>
                    <a:pt x="1" y="0"/>
                    <a:pt x="1" y="2706"/>
                    <a:pt x="1745" y="2706"/>
                  </a:cubicBezTo>
                  <a:cubicBezTo>
                    <a:pt x="3490" y="2706"/>
                    <a:pt x="3490" y="0"/>
                    <a:pt x="17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1"/>
            <p:cNvSpPr/>
            <p:nvPr/>
          </p:nvSpPr>
          <p:spPr>
            <a:xfrm>
              <a:off x="5421342" y="4541686"/>
              <a:ext cx="88506" cy="68604"/>
            </a:xfrm>
            <a:custGeom>
              <a:avLst/>
              <a:gdLst/>
              <a:ahLst/>
              <a:cxnLst/>
              <a:rect l="l" t="t" r="r" b="b"/>
              <a:pathLst>
                <a:path w="3491" h="2706" extrusionOk="0">
                  <a:moveTo>
                    <a:pt x="1746" y="0"/>
                  </a:moveTo>
                  <a:cubicBezTo>
                    <a:pt x="0" y="0"/>
                    <a:pt x="0" y="2706"/>
                    <a:pt x="1746" y="2706"/>
                  </a:cubicBezTo>
                  <a:cubicBezTo>
                    <a:pt x="3490" y="2706"/>
                    <a:pt x="3490" y="0"/>
                    <a:pt x="17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1"/>
            <p:cNvSpPr/>
            <p:nvPr/>
          </p:nvSpPr>
          <p:spPr>
            <a:xfrm>
              <a:off x="438691" y="4440730"/>
              <a:ext cx="88480" cy="68604"/>
            </a:xfrm>
            <a:custGeom>
              <a:avLst/>
              <a:gdLst/>
              <a:ahLst/>
              <a:cxnLst/>
              <a:rect l="l" t="t" r="r" b="b"/>
              <a:pathLst>
                <a:path w="3490" h="2706" extrusionOk="0">
                  <a:moveTo>
                    <a:pt x="1744" y="0"/>
                  </a:moveTo>
                  <a:cubicBezTo>
                    <a:pt x="0" y="0"/>
                    <a:pt x="0" y="2706"/>
                    <a:pt x="1744" y="2706"/>
                  </a:cubicBezTo>
                  <a:cubicBezTo>
                    <a:pt x="3490" y="2706"/>
                    <a:pt x="3490" y="0"/>
                    <a:pt x="17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1"/>
            <p:cNvSpPr/>
            <p:nvPr/>
          </p:nvSpPr>
          <p:spPr>
            <a:xfrm>
              <a:off x="1947144" y="301327"/>
              <a:ext cx="88480" cy="68629"/>
            </a:xfrm>
            <a:custGeom>
              <a:avLst/>
              <a:gdLst/>
              <a:ahLst/>
              <a:cxnLst/>
              <a:rect l="l" t="t" r="r" b="b"/>
              <a:pathLst>
                <a:path w="3490" h="2707" extrusionOk="0">
                  <a:moveTo>
                    <a:pt x="1745" y="1"/>
                  </a:moveTo>
                  <a:cubicBezTo>
                    <a:pt x="1" y="1"/>
                    <a:pt x="1" y="2707"/>
                    <a:pt x="1745" y="2707"/>
                  </a:cubicBezTo>
                  <a:cubicBezTo>
                    <a:pt x="3489" y="2707"/>
                    <a:pt x="3489" y="1"/>
                    <a:pt x="17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1"/>
            <p:cNvSpPr/>
            <p:nvPr/>
          </p:nvSpPr>
          <p:spPr>
            <a:xfrm>
              <a:off x="2410394" y="3371716"/>
              <a:ext cx="88455" cy="68629"/>
            </a:xfrm>
            <a:custGeom>
              <a:avLst/>
              <a:gdLst/>
              <a:ahLst/>
              <a:cxnLst/>
              <a:rect l="l" t="t" r="r" b="b"/>
              <a:pathLst>
                <a:path w="3489" h="2707" extrusionOk="0">
                  <a:moveTo>
                    <a:pt x="1744" y="1"/>
                  </a:moveTo>
                  <a:cubicBezTo>
                    <a:pt x="0" y="1"/>
                    <a:pt x="0" y="2707"/>
                    <a:pt x="1744" y="2707"/>
                  </a:cubicBezTo>
                  <a:cubicBezTo>
                    <a:pt x="3489" y="2707"/>
                    <a:pt x="3489" y="1"/>
                    <a:pt x="17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1"/>
            <p:cNvSpPr/>
            <p:nvPr/>
          </p:nvSpPr>
          <p:spPr>
            <a:xfrm>
              <a:off x="6920819" y="1458976"/>
              <a:ext cx="58995" cy="45761"/>
            </a:xfrm>
            <a:custGeom>
              <a:avLst/>
              <a:gdLst/>
              <a:ahLst/>
              <a:cxnLst/>
              <a:rect l="l" t="t" r="r" b="b"/>
              <a:pathLst>
                <a:path w="2327" h="1805" extrusionOk="0">
                  <a:moveTo>
                    <a:pt x="1163" y="1"/>
                  </a:moveTo>
                  <a:cubicBezTo>
                    <a:pt x="0" y="1"/>
                    <a:pt x="0" y="1804"/>
                    <a:pt x="1163" y="1804"/>
                  </a:cubicBezTo>
                  <a:cubicBezTo>
                    <a:pt x="2326" y="1804"/>
                    <a:pt x="2326" y="1"/>
                    <a:pt x="1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1"/>
            <p:cNvSpPr/>
            <p:nvPr/>
          </p:nvSpPr>
          <p:spPr>
            <a:xfrm>
              <a:off x="6748571" y="3644465"/>
              <a:ext cx="58995" cy="45761"/>
            </a:xfrm>
            <a:custGeom>
              <a:avLst/>
              <a:gdLst/>
              <a:ahLst/>
              <a:cxnLst/>
              <a:rect l="l" t="t" r="r" b="b"/>
              <a:pathLst>
                <a:path w="2327" h="1805" extrusionOk="0">
                  <a:moveTo>
                    <a:pt x="1164" y="1"/>
                  </a:moveTo>
                  <a:cubicBezTo>
                    <a:pt x="1" y="1"/>
                    <a:pt x="1" y="1804"/>
                    <a:pt x="1164" y="1804"/>
                  </a:cubicBezTo>
                  <a:cubicBezTo>
                    <a:pt x="2327" y="1804"/>
                    <a:pt x="2327" y="1"/>
                    <a:pt x="1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1"/>
            <p:cNvSpPr/>
            <p:nvPr/>
          </p:nvSpPr>
          <p:spPr>
            <a:xfrm>
              <a:off x="3577240" y="4606540"/>
              <a:ext cx="58995" cy="45787"/>
            </a:xfrm>
            <a:custGeom>
              <a:avLst/>
              <a:gdLst/>
              <a:ahLst/>
              <a:cxnLst/>
              <a:rect l="l" t="t" r="r" b="b"/>
              <a:pathLst>
                <a:path w="2327" h="1806" extrusionOk="0">
                  <a:moveTo>
                    <a:pt x="1164" y="1"/>
                  </a:moveTo>
                  <a:cubicBezTo>
                    <a:pt x="0" y="1"/>
                    <a:pt x="0" y="1806"/>
                    <a:pt x="1164" y="1806"/>
                  </a:cubicBezTo>
                  <a:cubicBezTo>
                    <a:pt x="2326" y="1806"/>
                    <a:pt x="2326" y="1"/>
                    <a:pt x="1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1"/>
            <p:cNvSpPr/>
            <p:nvPr/>
          </p:nvSpPr>
          <p:spPr>
            <a:xfrm>
              <a:off x="1326426" y="3501955"/>
              <a:ext cx="58995" cy="45736"/>
            </a:xfrm>
            <a:custGeom>
              <a:avLst/>
              <a:gdLst/>
              <a:ahLst/>
              <a:cxnLst/>
              <a:rect l="l" t="t" r="r" b="b"/>
              <a:pathLst>
                <a:path w="2327" h="1804" extrusionOk="0">
                  <a:moveTo>
                    <a:pt x="1164" y="0"/>
                  </a:moveTo>
                  <a:cubicBezTo>
                    <a:pt x="1" y="0"/>
                    <a:pt x="1" y="1803"/>
                    <a:pt x="1164" y="1803"/>
                  </a:cubicBezTo>
                  <a:cubicBezTo>
                    <a:pt x="2327" y="1803"/>
                    <a:pt x="2327" y="0"/>
                    <a:pt x="11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1"/>
            <p:cNvSpPr/>
            <p:nvPr/>
          </p:nvSpPr>
          <p:spPr>
            <a:xfrm>
              <a:off x="1225471" y="265275"/>
              <a:ext cx="58995" cy="45736"/>
            </a:xfrm>
            <a:custGeom>
              <a:avLst/>
              <a:gdLst/>
              <a:ahLst/>
              <a:cxnLst/>
              <a:rect l="l" t="t" r="r" b="b"/>
              <a:pathLst>
                <a:path w="2327" h="1804" extrusionOk="0">
                  <a:moveTo>
                    <a:pt x="1164" y="1"/>
                  </a:moveTo>
                  <a:cubicBezTo>
                    <a:pt x="1" y="1"/>
                    <a:pt x="1" y="1804"/>
                    <a:pt x="1164" y="1804"/>
                  </a:cubicBezTo>
                  <a:cubicBezTo>
                    <a:pt x="2327" y="1804"/>
                    <a:pt x="2327" y="1"/>
                    <a:pt x="1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1" name="Google Shape;2101;p61"/>
            <p:cNvGrpSpPr/>
            <p:nvPr/>
          </p:nvGrpSpPr>
          <p:grpSpPr>
            <a:xfrm>
              <a:off x="1644597" y="3034662"/>
              <a:ext cx="429852" cy="420674"/>
              <a:chOff x="1728000" y="3482925"/>
              <a:chExt cx="423875" cy="414825"/>
            </a:xfrm>
            <a:grpFill/>
          </p:grpSpPr>
          <p:sp>
            <p:nvSpPr>
              <p:cNvPr id="2102" name="Google Shape;2102;p61"/>
              <p:cNvSpPr/>
              <p:nvPr/>
            </p:nvSpPr>
            <p:spPr>
              <a:xfrm>
                <a:off x="1731025" y="3494850"/>
                <a:ext cx="178650" cy="402350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16094" extrusionOk="0">
                    <a:moveTo>
                      <a:pt x="6638" y="1"/>
                    </a:moveTo>
                    <a:cubicBezTo>
                      <a:pt x="6527" y="1"/>
                      <a:pt x="6416" y="48"/>
                      <a:pt x="6337" y="163"/>
                    </a:cubicBezTo>
                    <a:cubicBezTo>
                      <a:pt x="3094" y="4868"/>
                      <a:pt x="1025" y="10012"/>
                      <a:pt x="48" y="15640"/>
                    </a:cubicBezTo>
                    <a:cubicBezTo>
                      <a:pt x="0" y="15914"/>
                      <a:pt x="233" y="16093"/>
                      <a:pt x="443" y="16093"/>
                    </a:cubicBezTo>
                    <a:cubicBezTo>
                      <a:pt x="583" y="16093"/>
                      <a:pt x="713" y="16014"/>
                      <a:pt x="744" y="15831"/>
                    </a:cubicBezTo>
                    <a:cubicBezTo>
                      <a:pt x="1710" y="10267"/>
                      <a:pt x="3753" y="5179"/>
                      <a:pt x="6960" y="526"/>
                    </a:cubicBezTo>
                    <a:cubicBezTo>
                      <a:pt x="7145" y="257"/>
                      <a:pt x="6895" y="1"/>
                      <a:pt x="66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61"/>
              <p:cNvSpPr/>
              <p:nvPr/>
            </p:nvSpPr>
            <p:spPr>
              <a:xfrm>
                <a:off x="1729100" y="3566550"/>
                <a:ext cx="31315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3248" extrusionOk="0">
                    <a:moveTo>
                      <a:pt x="12003" y="1"/>
                    </a:moveTo>
                    <a:cubicBezTo>
                      <a:pt x="11921" y="1"/>
                      <a:pt x="11836" y="32"/>
                      <a:pt x="11761" y="108"/>
                    </a:cubicBezTo>
                    <a:cubicBezTo>
                      <a:pt x="7746" y="4124"/>
                      <a:pt x="3761" y="8164"/>
                      <a:pt x="218" y="12613"/>
                    </a:cubicBezTo>
                    <a:cubicBezTo>
                      <a:pt x="0" y="12886"/>
                      <a:pt x="239" y="13247"/>
                      <a:pt x="494" y="13247"/>
                    </a:cubicBezTo>
                    <a:cubicBezTo>
                      <a:pt x="575" y="13247"/>
                      <a:pt x="658" y="13211"/>
                      <a:pt x="728" y="13123"/>
                    </a:cubicBezTo>
                    <a:cubicBezTo>
                      <a:pt x="4270" y="8674"/>
                      <a:pt x="8255" y="4635"/>
                      <a:pt x="12271" y="617"/>
                    </a:cubicBezTo>
                    <a:cubicBezTo>
                      <a:pt x="12525" y="363"/>
                      <a:pt x="12280" y="1"/>
                      <a:pt x="1200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61"/>
              <p:cNvSpPr/>
              <p:nvPr/>
            </p:nvSpPr>
            <p:spPr>
              <a:xfrm>
                <a:off x="1728000" y="3761900"/>
                <a:ext cx="36715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14686" h="5420" extrusionOk="0">
                    <a:moveTo>
                      <a:pt x="14272" y="1"/>
                    </a:moveTo>
                    <a:cubicBezTo>
                      <a:pt x="14257" y="1"/>
                      <a:pt x="14241" y="2"/>
                      <a:pt x="14225" y="4"/>
                    </a:cubicBezTo>
                    <a:cubicBezTo>
                      <a:pt x="9337" y="570"/>
                      <a:pt x="4539" y="2178"/>
                      <a:pt x="334" y="4742"/>
                    </a:cubicBezTo>
                    <a:cubicBezTo>
                      <a:pt x="1" y="4945"/>
                      <a:pt x="204" y="5419"/>
                      <a:pt x="515" y="5419"/>
                    </a:cubicBezTo>
                    <a:cubicBezTo>
                      <a:pt x="574" y="5419"/>
                      <a:pt x="636" y="5403"/>
                      <a:pt x="699" y="5364"/>
                    </a:cubicBezTo>
                    <a:lnTo>
                      <a:pt x="699" y="5365"/>
                    </a:lnTo>
                    <a:cubicBezTo>
                      <a:pt x="4788" y="2872"/>
                      <a:pt x="9467" y="1277"/>
                      <a:pt x="14225" y="726"/>
                    </a:cubicBezTo>
                    <a:cubicBezTo>
                      <a:pt x="14665" y="674"/>
                      <a:pt x="14686" y="1"/>
                      <a:pt x="142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61"/>
              <p:cNvSpPr/>
              <p:nvPr/>
            </p:nvSpPr>
            <p:spPr>
              <a:xfrm>
                <a:off x="1868500" y="3482925"/>
                <a:ext cx="172225" cy="179300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7172" extrusionOk="0">
                    <a:moveTo>
                      <a:pt x="6550" y="0"/>
                    </a:moveTo>
                    <a:cubicBezTo>
                      <a:pt x="6499" y="0"/>
                      <a:pt x="6447" y="18"/>
                      <a:pt x="6400" y="61"/>
                    </a:cubicBezTo>
                    <a:cubicBezTo>
                      <a:pt x="4089" y="2129"/>
                      <a:pt x="1822" y="4228"/>
                      <a:pt x="112" y="6839"/>
                    </a:cubicBezTo>
                    <a:cubicBezTo>
                      <a:pt x="1" y="7010"/>
                      <a:pt x="157" y="7171"/>
                      <a:pt x="315" y="7171"/>
                    </a:cubicBezTo>
                    <a:cubicBezTo>
                      <a:pt x="384" y="7171"/>
                      <a:pt x="453" y="7141"/>
                      <a:pt x="501" y="7068"/>
                    </a:cubicBezTo>
                    <a:cubicBezTo>
                      <a:pt x="2192" y="4487"/>
                      <a:pt x="4437" y="2422"/>
                      <a:pt x="6719" y="378"/>
                    </a:cubicBezTo>
                    <a:cubicBezTo>
                      <a:pt x="6888" y="227"/>
                      <a:pt x="6730" y="0"/>
                      <a:pt x="65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61"/>
              <p:cNvSpPr/>
              <p:nvPr/>
            </p:nvSpPr>
            <p:spPr>
              <a:xfrm>
                <a:off x="1940725" y="3639150"/>
                <a:ext cx="2111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191" extrusionOk="0">
                    <a:moveTo>
                      <a:pt x="8114" y="1"/>
                    </a:moveTo>
                    <a:cubicBezTo>
                      <a:pt x="8096" y="1"/>
                      <a:pt x="8078" y="3"/>
                      <a:pt x="8060" y="7"/>
                    </a:cubicBezTo>
                    <a:cubicBezTo>
                      <a:pt x="5161" y="631"/>
                      <a:pt x="2545" y="1973"/>
                      <a:pt x="189" y="3757"/>
                    </a:cubicBezTo>
                    <a:cubicBezTo>
                      <a:pt x="1" y="3899"/>
                      <a:pt x="119" y="4190"/>
                      <a:pt x="297" y="4190"/>
                    </a:cubicBezTo>
                    <a:cubicBezTo>
                      <a:pt x="335" y="4190"/>
                      <a:pt x="376" y="4177"/>
                      <a:pt x="417" y="4146"/>
                    </a:cubicBezTo>
                    <a:cubicBezTo>
                      <a:pt x="2742" y="2385"/>
                      <a:pt x="5318" y="1059"/>
                      <a:pt x="8179" y="442"/>
                    </a:cubicBezTo>
                    <a:cubicBezTo>
                      <a:pt x="8445" y="384"/>
                      <a:pt x="8357" y="1"/>
                      <a:pt x="81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7" name="Google Shape;2107;p61"/>
            <p:cNvGrpSpPr/>
            <p:nvPr/>
          </p:nvGrpSpPr>
          <p:grpSpPr>
            <a:xfrm>
              <a:off x="5797388" y="4135189"/>
              <a:ext cx="431347" cy="417049"/>
              <a:chOff x="5823050" y="4568150"/>
              <a:chExt cx="425350" cy="411250"/>
            </a:xfrm>
            <a:grpFill/>
          </p:grpSpPr>
          <p:sp>
            <p:nvSpPr>
              <p:cNvPr id="2108" name="Google Shape;2108;p61"/>
              <p:cNvSpPr/>
              <p:nvPr/>
            </p:nvSpPr>
            <p:spPr>
              <a:xfrm>
                <a:off x="5826175" y="4571100"/>
                <a:ext cx="197000" cy="408100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16324" extrusionOk="0">
                    <a:moveTo>
                      <a:pt x="7320" y="0"/>
                    </a:moveTo>
                    <a:cubicBezTo>
                      <a:pt x="7241" y="0"/>
                      <a:pt x="7159" y="26"/>
                      <a:pt x="7084" y="87"/>
                    </a:cubicBezTo>
                    <a:cubicBezTo>
                      <a:pt x="2460" y="3831"/>
                      <a:pt x="85" y="10133"/>
                      <a:pt x="3" y="15975"/>
                    </a:cubicBezTo>
                    <a:cubicBezTo>
                      <a:pt x="0" y="16207"/>
                      <a:pt x="179" y="16323"/>
                      <a:pt x="359" y="16323"/>
                    </a:cubicBezTo>
                    <a:cubicBezTo>
                      <a:pt x="540" y="16323"/>
                      <a:pt x="722" y="16207"/>
                      <a:pt x="725" y="15975"/>
                    </a:cubicBezTo>
                    <a:cubicBezTo>
                      <a:pt x="803" y="10306"/>
                      <a:pt x="3112" y="4228"/>
                      <a:pt x="7594" y="597"/>
                    </a:cubicBezTo>
                    <a:cubicBezTo>
                      <a:pt x="7879" y="366"/>
                      <a:pt x="7619" y="0"/>
                      <a:pt x="73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61"/>
              <p:cNvSpPr/>
              <p:nvPr/>
            </p:nvSpPr>
            <p:spPr>
              <a:xfrm>
                <a:off x="5823050" y="4678825"/>
                <a:ext cx="331575" cy="3003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2014" extrusionOk="0">
                    <a:moveTo>
                      <a:pt x="12763" y="0"/>
                    </a:moveTo>
                    <a:cubicBezTo>
                      <a:pt x="12730" y="0"/>
                      <a:pt x="12695" y="5"/>
                      <a:pt x="12659" y="15"/>
                    </a:cubicBezTo>
                    <a:cubicBezTo>
                      <a:pt x="6784" y="1617"/>
                      <a:pt x="3330" y="6642"/>
                      <a:pt x="177" y="11483"/>
                    </a:cubicBezTo>
                    <a:cubicBezTo>
                      <a:pt x="0" y="11756"/>
                      <a:pt x="249" y="12014"/>
                      <a:pt x="503" y="12014"/>
                    </a:cubicBezTo>
                    <a:cubicBezTo>
                      <a:pt x="613" y="12014"/>
                      <a:pt x="724" y="11965"/>
                      <a:pt x="800" y="11847"/>
                    </a:cubicBezTo>
                    <a:cubicBezTo>
                      <a:pt x="3846" y="7169"/>
                      <a:pt x="7164" y="2261"/>
                      <a:pt x="12850" y="709"/>
                    </a:cubicBezTo>
                    <a:cubicBezTo>
                      <a:pt x="13262" y="597"/>
                      <a:pt x="13134" y="0"/>
                      <a:pt x="127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61"/>
              <p:cNvSpPr/>
              <p:nvPr/>
            </p:nvSpPr>
            <p:spPr>
              <a:xfrm>
                <a:off x="5828475" y="4823300"/>
                <a:ext cx="392725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5709" h="6244" extrusionOk="0">
                    <a:moveTo>
                      <a:pt x="15164" y="0"/>
                    </a:moveTo>
                    <a:cubicBezTo>
                      <a:pt x="15139" y="0"/>
                      <a:pt x="15114" y="3"/>
                      <a:pt x="15087" y="8"/>
                    </a:cubicBezTo>
                    <a:cubicBezTo>
                      <a:pt x="9833" y="995"/>
                      <a:pt x="4286" y="1783"/>
                      <a:pt x="262" y="5631"/>
                    </a:cubicBezTo>
                    <a:cubicBezTo>
                      <a:pt x="0" y="5880"/>
                      <a:pt x="249" y="6244"/>
                      <a:pt x="530" y="6244"/>
                    </a:cubicBezTo>
                    <a:cubicBezTo>
                      <a:pt x="611" y="6244"/>
                      <a:pt x="695" y="6213"/>
                      <a:pt x="771" y="6141"/>
                    </a:cubicBezTo>
                    <a:cubicBezTo>
                      <a:pt x="4695" y="2390"/>
                      <a:pt x="10167" y="1665"/>
                      <a:pt x="15278" y="702"/>
                    </a:cubicBezTo>
                    <a:cubicBezTo>
                      <a:pt x="15708" y="622"/>
                      <a:pt x="15561" y="0"/>
                      <a:pt x="151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61"/>
              <p:cNvSpPr/>
              <p:nvPr/>
            </p:nvSpPr>
            <p:spPr>
              <a:xfrm>
                <a:off x="5959550" y="4568150"/>
                <a:ext cx="199900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5617" extrusionOk="0">
                    <a:moveTo>
                      <a:pt x="7645" y="0"/>
                    </a:moveTo>
                    <a:cubicBezTo>
                      <a:pt x="7612" y="0"/>
                      <a:pt x="7577" y="8"/>
                      <a:pt x="7541" y="25"/>
                    </a:cubicBezTo>
                    <a:cubicBezTo>
                      <a:pt x="4756" y="1373"/>
                      <a:pt x="2350" y="3043"/>
                      <a:pt x="160" y="5231"/>
                    </a:cubicBezTo>
                    <a:cubicBezTo>
                      <a:pt x="1" y="5391"/>
                      <a:pt x="155" y="5617"/>
                      <a:pt x="329" y="5617"/>
                    </a:cubicBezTo>
                    <a:cubicBezTo>
                      <a:pt x="380" y="5617"/>
                      <a:pt x="433" y="5597"/>
                      <a:pt x="479" y="5551"/>
                    </a:cubicBezTo>
                    <a:cubicBezTo>
                      <a:pt x="2642" y="3390"/>
                      <a:pt x="5023" y="1743"/>
                      <a:pt x="7768" y="414"/>
                    </a:cubicBezTo>
                    <a:cubicBezTo>
                      <a:pt x="7995" y="305"/>
                      <a:pt x="7855" y="0"/>
                      <a:pt x="76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61"/>
              <p:cNvSpPr/>
              <p:nvPr/>
            </p:nvSpPr>
            <p:spPr>
              <a:xfrm>
                <a:off x="6019350" y="4736325"/>
                <a:ext cx="2290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9162" h="3450" extrusionOk="0">
                    <a:moveTo>
                      <a:pt x="8874" y="1"/>
                    </a:moveTo>
                    <a:cubicBezTo>
                      <a:pt x="8873" y="1"/>
                      <a:pt x="8872" y="1"/>
                      <a:pt x="8870" y="1"/>
                    </a:cubicBezTo>
                    <a:cubicBezTo>
                      <a:pt x="5650" y="49"/>
                      <a:pt x="2643" y="956"/>
                      <a:pt x="174" y="3074"/>
                    </a:cubicBezTo>
                    <a:cubicBezTo>
                      <a:pt x="0" y="3222"/>
                      <a:pt x="161" y="3450"/>
                      <a:pt x="344" y="3450"/>
                    </a:cubicBezTo>
                    <a:cubicBezTo>
                      <a:pt x="394" y="3450"/>
                      <a:pt x="446" y="3433"/>
                      <a:pt x="493" y="3393"/>
                    </a:cubicBezTo>
                    <a:cubicBezTo>
                      <a:pt x="2869" y="1354"/>
                      <a:pt x="5775" y="498"/>
                      <a:pt x="8870" y="452"/>
                    </a:cubicBezTo>
                    <a:cubicBezTo>
                      <a:pt x="9159" y="448"/>
                      <a:pt x="9162" y="1"/>
                      <a:pt x="88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03" name="Google Shape;1803;p61"/>
          <p:cNvSpPr txBox="1">
            <a:spLocks noGrp="1"/>
          </p:cNvSpPr>
          <p:nvPr>
            <p:ph type="ctrTitle"/>
          </p:nvPr>
        </p:nvSpPr>
        <p:spPr>
          <a:xfrm>
            <a:off x="1899663" y="2174163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latin typeface="Bakery Goods" pitchFamily="2" charset="0"/>
              </a:rPr>
              <a:t>What’s In </a:t>
            </a:r>
            <a:r>
              <a:rPr lang="en" sz="8000" dirty="0"/>
              <a:t>O</a:t>
            </a:r>
            <a:r>
              <a:rPr lang="en" sz="8000" dirty="0">
                <a:latin typeface="Bakery Goods" pitchFamily="2" charset="0"/>
              </a:rPr>
              <a:t>ur Stars?</a:t>
            </a:r>
            <a:endParaRPr sz="8000" dirty="0">
              <a:latin typeface="Bakery Goods" pitchFamily="2" charset="0"/>
            </a:endParaRPr>
          </a:p>
        </p:txBody>
      </p:sp>
      <p:sp>
        <p:nvSpPr>
          <p:cNvPr id="1804" name="Google Shape;1804;p61"/>
          <p:cNvSpPr txBox="1">
            <a:spLocks noGrp="1"/>
          </p:cNvSpPr>
          <p:nvPr>
            <p:ph type="subTitle" idx="1"/>
          </p:nvPr>
        </p:nvSpPr>
        <p:spPr>
          <a:xfrm>
            <a:off x="2258931" y="3476471"/>
            <a:ext cx="473159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n-lt"/>
              </a:rPr>
              <a:t>TEACHER PROCEDURES</a:t>
            </a:r>
            <a:endParaRPr sz="28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C99C029-0493-66BE-9F7B-9D524F85E5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oogle Shape;2585;p82">
            <a:extLst>
              <a:ext uri="{FF2B5EF4-FFF2-40B4-BE49-F238E27FC236}">
                <a16:creationId xmlns:a16="http://schemas.microsoft.com/office/drawing/2014/main" id="{2119A4EF-8261-6923-DC51-B802C9BB95CF}"/>
              </a:ext>
            </a:extLst>
          </p:cNvPr>
          <p:cNvGrpSpPr/>
          <p:nvPr/>
        </p:nvGrpSpPr>
        <p:grpSpPr>
          <a:xfrm rot="-700854">
            <a:off x="7279867" y="469930"/>
            <a:ext cx="1344967" cy="1366891"/>
            <a:chOff x="4499550" y="2518575"/>
            <a:chExt cx="1032625" cy="1057375"/>
          </a:xfrm>
        </p:grpSpPr>
        <p:sp>
          <p:nvSpPr>
            <p:cNvPr id="5" name="Google Shape;2586;p82">
              <a:extLst>
                <a:ext uri="{FF2B5EF4-FFF2-40B4-BE49-F238E27FC236}">
                  <a16:creationId xmlns:a16="http://schemas.microsoft.com/office/drawing/2014/main" id="{D8B3B9DF-605F-4D5E-C4A7-A142A8FDE6EF}"/>
                </a:ext>
              </a:extLst>
            </p:cNvPr>
            <p:cNvSpPr/>
            <p:nvPr/>
          </p:nvSpPr>
          <p:spPr>
            <a:xfrm>
              <a:off x="4664575" y="3358800"/>
              <a:ext cx="43500" cy="46300"/>
            </a:xfrm>
            <a:custGeom>
              <a:avLst/>
              <a:gdLst/>
              <a:ahLst/>
              <a:cxnLst/>
              <a:rect l="l" t="t" r="r" b="b"/>
              <a:pathLst>
                <a:path w="1740" h="1852" extrusionOk="0">
                  <a:moveTo>
                    <a:pt x="1" y="1"/>
                  </a:moveTo>
                  <a:lnTo>
                    <a:pt x="1" y="1"/>
                  </a:lnTo>
                  <a:cubicBezTo>
                    <a:pt x="539" y="656"/>
                    <a:pt x="1119" y="1272"/>
                    <a:pt x="1739" y="1851"/>
                  </a:cubicBezTo>
                  <a:cubicBezTo>
                    <a:pt x="1669" y="1708"/>
                    <a:pt x="1591" y="1570"/>
                    <a:pt x="1501" y="1437"/>
                  </a:cubicBezTo>
                  <a:cubicBezTo>
                    <a:pt x="1124" y="886"/>
                    <a:pt x="593" y="38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87;p82">
              <a:extLst>
                <a:ext uri="{FF2B5EF4-FFF2-40B4-BE49-F238E27FC236}">
                  <a16:creationId xmlns:a16="http://schemas.microsoft.com/office/drawing/2014/main" id="{70049045-EEA0-390C-388B-593CAFEE2012}"/>
                </a:ext>
              </a:extLst>
            </p:cNvPr>
            <p:cNvSpPr/>
            <p:nvPr/>
          </p:nvSpPr>
          <p:spPr>
            <a:xfrm>
              <a:off x="4499550" y="2518575"/>
              <a:ext cx="1032625" cy="1057375"/>
            </a:xfrm>
            <a:custGeom>
              <a:avLst/>
              <a:gdLst/>
              <a:ahLst/>
              <a:cxnLst/>
              <a:rect l="l" t="t" r="r" b="b"/>
              <a:pathLst>
                <a:path w="41305" h="42295" extrusionOk="0">
                  <a:moveTo>
                    <a:pt x="19205" y="7581"/>
                  </a:moveTo>
                  <a:lnTo>
                    <a:pt x="19205" y="7581"/>
                  </a:lnTo>
                  <a:cubicBezTo>
                    <a:pt x="18443" y="8881"/>
                    <a:pt x="17768" y="10232"/>
                    <a:pt x="17157" y="11585"/>
                  </a:cubicBezTo>
                  <a:cubicBezTo>
                    <a:pt x="16848" y="11260"/>
                    <a:pt x="16658" y="10455"/>
                    <a:pt x="16580" y="10137"/>
                  </a:cubicBezTo>
                  <a:cubicBezTo>
                    <a:pt x="16423" y="9499"/>
                    <a:pt x="16417" y="8834"/>
                    <a:pt x="16910" y="8334"/>
                  </a:cubicBezTo>
                  <a:cubicBezTo>
                    <a:pt x="17537" y="7698"/>
                    <a:pt x="18393" y="7716"/>
                    <a:pt x="19205" y="7581"/>
                  </a:cubicBezTo>
                  <a:close/>
                  <a:moveTo>
                    <a:pt x="4201" y="12791"/>
                  </a:moveTo>
                  <a:cubicBezTo>
                    <a:pt x="4523" y="14157"/>
                    <a:pt x="4996" y="15742"/>
                    <a:pt x="4846" y="17068"/>
                  </a:cubicBezTo>
                  <a:cubicBezTo>
                    <a:pt x="4658" y="18712"/>
                    <a:pt x="3398" y="18930"/>
                    <a:pt x="2435" y="19842"/>
                  </a:cubicBezTo>
                  <a:cubicBezTo>
                    <a:pt x="2608" y="17394"/>
                    <a:pt x="3198" y="14979"/>
                    <a:pt x="4200" y="12791"/>
                  </a:cubicBezTo>
                  <a:close/>
                  <a:moveTo>
                    <a:pt x="16297" y="24555"/>
                  </a:moveTo>
                  <a:cubicBezTo>
                    <a:pt x="16449" y="24958"/>
                    <a:pt x="16614" y="25360"/>
                    <a:pt x="16802" y="25761"/>
                  </a:cubicBezTo>
                  <a:lnTo>
                    <a:pt x="16803" y="25761"/>
                  </a:lnTo>
                  <a:cubicBezTo>
                    <a:pt x="17259" y="26730"/>
                    <a:pt x="17787" y="27664"/>
                    <a:pt x="18383" y="28555"/>
                  </a:cubicBezTo>
                  <a:cubicBezTo>
                    <a:pt x="17545" y="28460"/>
                    <a:pt x="16691" y="28367"/>
                    <a:pt x="16148" y="27666"/>
                  </a:cubicBezTo>
                  <a:cubicBezTo>
                    <a:pt x="15448" y="26760"/>
                    <a:pt x="15823" y="25536"/>
                    <a:pt x="16297" y="24555"/>
                  </a:cubicBezTo>
                  <a:close/>
                  <a:moveTo>
                    <a:pt x="6603" y="33610"/>
                  </a:moveTo>
                  <a:cubicBezTo>
                    <a:pt x="7195" y="33989"/>
                    <a:pt x="7726" y="34494"/>
                    <a:pt x="8103" y="35046"/>
                  </a:cubicBezTo>
                  <a:cubicBezTo>
                    <a:pt x="8192" y="35178"/>
                    <a:pt x="8271" y="35316"/>
                    <a:pt x="8341" y="35459"/>
                  </a:cubicBezTo>
                  <a:cubicBezTo>
                    <a:pt x="7721" y="34881"/>
                    <a:pt x="7140" y="34263"/>
                    <a:pt x="6602" y="33610"/>
                  </a:cubicBezTo>
                  <a:close/>
                  <a:moveTo>
                    <a:pt x="24835" y="957"/>
                  </a:moveTo>
                  <a:lnTo>
                    <a:pt x="24835" y="957"/>
                  </a:lnTo>
                  <a:cubicBezTo>
                    <a:pt x="22687" y="2571"/>
                    <a:pt x="20976" y="4679"/>
                    <a:pt x="19559" y="6984"/>
                  </a:cubicBezTo>
                  <a:cubicBezTo>
                    <a:pt x="19265" y="6893"/>
                    <a:pt x="18947" y="6849"/>
                    <a:pt x="18624" y="6849"/>
                  </a:cubicBezTo>
                  <a:cubicBezTo>
                    <a:pt x="17392" y="6849"/>
                    <a:pt x="16081" y="7493"/>
                    <a:pt x="15677" y="8656"/>
                  </a:cubicBezTo>
                  <a:cubicBezTo>
                    <a:pt x="15392" y="9473"/>
                    <a:pt x="15754" y="12015"/>
                    <a:pt x="16844" y="12288"/>
                  </a:cubicBezTo>
                  <a:cubicBezTo>
                    <a:pt x="16803" y="12379"/>
                    <a:pt x="16763" y="12471"/>
                    <a:pt x="16724" y="12562"/>
                  </a:cubicBezTo>
                  <a:cubicBezTo>
                    <a:pt x="15105" y="16310"/>
                    <a:pt x="14821" y="20115"/>
                    <a:pt x="16051" y="23865"/>
                  </a:cubicBezTo>
                  <a:cubicBezTo>
                    <a:pt x="15108" y="25065"/>
                    <a:pt x="14393" y="26602"/>
                    <a:pt x="15314" y="28053"/>
                  </a:cubicBezTo>
                  <a:cubicBezTo>
                    <a:pt x="15898" y="28976"/>
                    <a:pt x="17360" y="29583"/>
                    <a:pt x="18603" y="29583"/>
                  </a:cubicBezTo>
                  <a:cubicBezTo>
                    <a:pt x="18767" y="29583"/>
                    <a:pt x="18928" y="29572"/>
                    <a:pt x="19083" y="29550"/>
                  </a:cubicBezTo>
                  <a:cubicBezTo>
                    <a:pt x="21017" y="32123"/>
                    <a:pt x="23562" y="34275"/>
                    <a:pt x="26540" y="35395"/>
                  </a:cubicBezTo>
                  <a:cubicBezTo>
                    <a:pt x="28896" y="36280"/>
                    <a:pt x="31772" y="36970"/>
                    <a:pt x="34554" y="36970"/>
                  </a:cubicBezTo>
                  <a:cubicBezTo>
                    <a:pt x="35885" y="36970"/>
                    <a:pt x="37194" y="36812"/>
                    <a:pt x="38415" y="36441"/>
                  </a:cubicBezTo>
                  <a:lnTo>
                    <a:pt x="38415" y="36441"/>
                  </a:lnTo>
                  <a:cubicBezTo>
                    <a:pt x="34175" y="39846"/>
                    <a:pt x="28562" y="41028"/>
                    <a:pt x="23100" y="41028"/>
                  </a:cubicBezTo>
                  <a:cubicBezTo>
                    <a:pt x="22774" y="41028"/>
                    <a:pt x="22449" y="41023"/>
                    <a:pt x="22125" y="41015"/>
                  </a:cubicBezTo>
                  <a:cubicBezTo>
                    <a:pt x="17692" y="40902"/>
                    <a:pt x="13374" y="39395"/>
                    <a:pt x="9904" y="36767"/>
                  </a:cubicBezTo>
                  <a:cubicBezTo>
                    <a:pt x="9808" y="35879"/>
                    <a:pt x="9308" y="34973"/>
                    <a:pt x="8796" y="34325"/>
                  </a:cubicBezTo>
                  <a:cubicBezTo>
                    <a:pt x="8001" y="33318"/>
                    <a:pt x="7016" y="32761"/>
                    <a:pt x="5767" y="32514"/>
                  </a:cubicBezTo>
                  <a:cubicBezTo>
                    <a:pt x="5225" y="31746"/>
                    <a:pt x="4742" y="30937"/>
                    <a:pt x="4322" y="30095"/>
                  </a:cubicBezTo>
                  <a:cubicBezTo>
                    <a:pt x="2907" y="27252"/>
                    <a:pt x="2275" y="23927"/>
                    <a:pt x="2392" y="20617"/>
                  </a:cubicBezTo>
                  <a:cubicBezTo>
                    <a:pt x="2399" y="20617"/>
                    <a:pt x="2405" y="20620"/>
                    <a:pt x="2413" y="20620"/>
                  </a:cubicBezTo>
                  <a:cubicBezTo>
                    <a:pt x="3723" y="20591"/>
                    <a:pt x="5175" y="19434"/>
                    <a:pt x="5607" y="18197"/>
                  </a:cubicBezTo>
                  <a:cubicBezTo>
                    <a:pt x="6244" y="16370"/>
                    <a:pt x="5167" y="13842"/>
                    <a:pt x="4491" y="12192"/>
                  </a:cubicBezTo>
                  <a:cubicBezTo>
                    <a:pt x="4957" y="11264"/>
                    <a:pt x="5492" y="10377"/>
                    <a:pt x="6112" y="9560"/>
                  </a:cubicBezTo>
                  <a:cubicBezTo>
                    <a:pt x="10504" y="3769"/>
                    <a:pt x="18108" y="2297"/>
                    <a:pt x="24835" y="957"/>
                  </a:cubicBezTo>
                  <a:close/>
                  <a:moveTo>
                    <a:pt x="24606" y="0"/>
                  </a:moveTo>
                  <a:cubicBezTo>
                    <a:pt x="17515" y="0"/>
                    <a:pt x="8600" y="3653"/>
                    <a:pt x="4628" y="9472"/>
                  </a:cubicBezTo>
                  <a:cubicBezTo>
                    <a:pt x="513" y="15500"/>
                    <a:pt x="1" y="24234"/>
                    <a:pt x="3242" y="30727"/>
                  </a:cubicBezTo>
                  <a:cubicBezTo>
                    <a:pt x="4639" y="33526"/>
                    <a:pt x="6658" y="35880"/>
                    <a:pt x="9066" y="37724"/>
                  </a:cubicBezTo>
                  <a:cubicBezTo>
                    <a:pt x="9120" y="37878"/>
                    <a:pt x="9260" y="37986"/>
                    <a:pt x="9424" y="37999"/>
                  </a:cubicBezTo>
                  <a:cubicBezTo>
                    <a:pt x="12839" y="40502"/>
                    <a:pt x="17002" y="41992"/>
                    <a:pt x="21318" y="42239"/>
                  </a:cubicBezTo>
                  <a:cubicBezTo>
                    <a:pt x="21957" y="42275"/>
                    <a:pt x="22620" y="42295"/>
                    <a:pt x="23301" y="42295"/>
                  </a:cubicBezTo>
                  <a:cubicBezTo>
                    <a:pt x="29632" y="42295"/>
                    <a:pt x="37496" y="40611"/>
                    <a:pt x="41073" y="35272"/>
                  </a:cubicBezTo>
                  <a:cubicBezTo>
                    <a:pt x="41305" y="34926"/>
                    <a:pt x="40965" y="34533"/>
                    <a:pt x="40623" y="34533"/>
                  </a:cubicBezTo>
                  <a:cubicBezTo>
                    <a:pt x="40510" y="34533"/>
                    <a:pt x="40397" y="34576"/>
                    <a:pt x="40303" y="34678"/>
                  </a:cubicBezTo>
                  <a:cubicBezTo>
                    <a:pt x="40264" y="34721"/>
                    <a:pt x="40221" y="34759"/>
                    <a:pt x="40182" y="34802"/>
                  </a:cubicBezTo>
                  <a:cubicBezTo>
                    <a:pt x="38576" y="35493"/>
                    <a:pt x="36776" y="35781"/>
                    <a:pt x="34939" y="35781"/>
                  </a:cubicBezTo>
                  <a:cubicBezTo>
                    <a:pt x="32158" y="35781"/>
                    <a:pt x="29291" y="35120"/>
                    <a:pt x="26872" y="34195"/>
                  </a:cubicBezTo>
                  <a:cubicBezTo>
                    <a:pt x="22740" y="32615"/>
                    <a:pt x="19440" y="28767"/>
                    <a:pt x="17669" y="24796"/>
                  </a:cubicBezTo>
                  <a:cubicBezTo>
                    <a:pt x="13963" y="16488"/>
                    <a:pt x="19475" y="6361"/>
                    <a:pt x="25927" y="919"/>
                  </a:cubicBezTo>
                  <a:cubicBezTo>
                    <a:pt x="26026" y="836"/>
                    <a:pt x="26039" y="721"/>
                    <a:pt x="26001" y="619"/>
                  </a:cubicBezTo>
                  <a:cubicBezTo>
                    <a:pt x="26127" y="404"/>
                    <a:pt x="25980" y="45"/>
                    <a:pt x="25675" y="29"/>
                  </a:cubicBezTo>
                  <a:cubicBezTo>
                    <a:pt x="25324" y="10"/>
                    <a:pt x="24968" y="0"/>
                    <a:pt x="24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88;p82">
              <a:extLst>
                <a:ext uri="{FF2B5EF4-FFF2-40B4-BE49-F238E27FC236}">
                  <a16:creationId xmlns:a16="http://schemas.microsoft.com/office/drawing/2014/main" id="{FBB6CF3C-9893-A923-672F-5E7BF4B328E3}"/>
                </a:ext>
              </a:extLst>
            </p:cNvPr>
            <p:cNvSpPr/>
            <p:nvPr/>
          </p:nvSpPr>
          <p:spPr>
            <a:xfrm>
              <a:off x="4637400" y="3007200"/>
              <a:ext cx="166350" cy="120300"/>
            </a:xfrm>
            <a:custGeom>
              <a:avLst/>
              <a:gdLst/>
              <a:ahLst/>
              <a:cxnLst/>
              <a:rect l="l" t="t" r="r" b="b"/>
              <a:pathLst>
                <a:path w="6654" h="4812" extrusionOk="0">
                  <a:moveTo>
                    <a:pt x="3459" y="0"/>
                  </a:moveTo>
                  <a:cubicBezTo>
                    <a:pt x="3423" y="0"/>
                    <a:pt x="3386" y="10"/>
                    <a:pt x="3350" y="32"/>
                  </a:cubicBezTo>
                  <a:cubicBezTo>
                    <a:pt x="1877" y="918"/>
                    <a:pt x="0" y="3657"/>
                    <a:pt x="2433" y="4628"/>
                  </a:cubicBezTo>
                  <a:cubicBezTo>
                    <a:pt x="2747" y="4753"/>
                    <a:pt x="3089" y="4812"/>
                    <a:pt x="3433" y="4812"/>
                  </a:cubicBezTo>
                  <a:cubicBezTo>
                    <a:pt x="5012" y="4812"/>
                    <a:pt x="6654" y="3575"/>
                    <a:pt x="5990" y="1832"/>
                  </a:cubicBezTo>
                  <a:cubicBezTo>
                    <a:pt x="5931" y="1676"/>
                    <a:pt x="5804" y="1607"/>
                    <a:pt x="5679" y="1607"/>
                  </a:cubicBezTo>
                  <a:cubicBezTo>
                    <a:pt x="5496" y="1607"/>
                    <a:pt x="5317" y="1757"/>
                    <a:pt x="5368" y="2003"/>
                  </a:cubicBezTo>
                  <a:cubicBezTo>
                    <a:pt x="5614" y="3198"/>
                    <a:pt x="4574" y="4020"/>
                    <a:pt x="3500" y="4020"/>
                  </a:cubicBezTo>
                  <a:cubicBezTo>
                    <a:pt x="3192" y="4020"/>
                    <a:pt x="2881" y="3953"/>
                    <a:pt x="2597" y="3807"/>
                  </a:cubicBezTo>
                  <a:cubicBezTo>
                    <a:pt x="1142" y="3059"/>
                    <a:pt x="2854" y="1012"/>
                    <a:pt x="3633" y="398"/>
                  </a:cubicBezTo>
                  <a:cubicBezTo>
                    <a:pt x="3809" y="259"/>
                    <a:pt x="3647" y="0"/>
                    <a:pt x="3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89;p82">
              <a:extLst>
                <a:ext uri="{FF2B5EF4-FFF2-40B4-BE49-F238E27FC236}">
                  <a16:creationId xmlns:a16="http://schemas.microsoft.com/office/drawing/2014/main" id="{02687985-52A7-14D0-1675-3F48C3263C2E}"/>
                </a:ext>
              </a:extLst>
            </p:cNvPr>
            <p:cNvSpPr/>
            <p:nvPr/>
          </p:nvSpPr>
          <p:spPr>
            <a:xfrm>
              <a:off x="4895025" y="3376800"/>
              <a:ext cx="110925" cy="95100"/>
            </a:xfrm>
            <a:custGeom>
              <a:avLst/>
              <a:gdLst/>
              <a:ahLst/>
              <a:cxnLst/>
              <a:rect l="l" t="t" r="r" b="b"/>
              <a:pathLst>
                <a:path w="4437" h="3804" extrusionOk="0">
                  <a:moveTo>
                    <a:pt x="1768" y="0"/>
                  </a:moveTo>
                  <a:cubicBezTo>
                    <a:pt x="1726" y="0"/>
                    <a:pt x="1681" y="11"/>
                    <a:pt x="1634" y="35"/>
                  </a:cubicBezTo>
                  <a:cubicBezTo>
                    <a:pt x="1" y="883"/>
                    <a:pt x="115" y="3308"/>
                    <a:pt x="2005" y="3751"/>
                  </a:cubicBezTo>
                  <a:cubicBezTo>
                    <a:pt x="2154" y="3786"/>
                    <a:pt x="2305" y="3803"/>
                    <a:pt x="2455" y="3803"/>
                  </a:cubicBezTo>
                  <a:cubicBezTo>
                    <a:pt x="3102" y="3803"/>
                    <a:pt x="3718" y="3480"/>
                    <a:pt x="4048" y="2892"/>
                  </a:cubicBezTo>
                  <a:cubicBezTo>
                    <a:pt x="4436" y="2195"/>
                    <a:pt x="4419" y="1215"/>
                    <a:pt x="3690" y="774"/>
                  </a:cubicBezTo>
                  <a:cubicBezTo>
                    <a:pt x="3647" y="748"/>
                    <a:pt x="3600" y="736"/>
                    <a:pt x="3554" y="736"/>
                  </a:cubicBezTo>
                  <a:cubicBezTo>
                    <a:pt x="3379" y="736"/>
                    <a:pt x="3215" y="906"/>
                    <a:pt x="3273" y="1094"/>
                  </a:cubicBezTo>
                  <a:cubicBezTo>
                    <a:pt x="3389" y="1481"/>
                    <a:pt x="3488" y="1912"/>
                    <a:pt x="3340" y="2301"/>
                  </a:cubicBezTo>
                  <a:cubicBezTo>
                    <a:pt x="3181" y="2712"/>
                    <a:pt x="2833" y="2943"/>
                    <a:pt x="2425" y="2943"/>
                  </a:cubicBezTo>
                  <a:cubicBezTo>
                    <a:pt x="2339" y="2943"/>
                    <a:pt x="2249" y="2933"/>
                    <a:pt x="2158" y="2911"/>
                  </a:cubicBezTo>
                  <a:cubicBezTo>
                    <a:pt x="998" y="2637"/>
                    <a:pt x="1012" y="1085"/>
                    <a:pt x="1905" y="498"/>
                  </a:cubicBezTo>
                  <a:cubicBezTo>
                    <a:pt x="2150" y="338"/>
                    <a:pt x="2006" y="0"/>
                    <a:pt x="1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90;p82">
              <a:extLst>
                <a:ext uri="{FF2B5EF4-FFF2-40B4-BE49-F238E27FC236}">
                  <a16:creationId xmlns:a16="http://schemas.microsoft.com/office/drawing/2014/main" id="{764028EC-F5AE-9A85-FABB-FA38934ACFF7}"/>
                </a:ext>
              </a:extLst>
            </p:cNvPr>
            <p:cNvSpPr/>
            <p:nvPr/>
          </p:nvSpPr>
          <p:spPr>
            <a:xfrm>
              <a:off x="4722725" y="2734825"/>
              <a:ext cx="55025" cy="40775"/>
            </a:xfrm>
            <a:custGeom>
              <a:avLst/>
              <a:gdLst/>
              <a:ahLst/>
              <a:cxnLst/>
              <a:rect l="l" t="t" r="r" b="b"/>
              <a:pathLst>
                <a:path w="2201" h="1631" extrusionOk="0">
                  <a:moveTo>
                    <a:pt x="332" y="1"/>
                  </a:moveTo>
                  <a:cubicBezTo>
                    <a:pt x="152" y="1"/>
                    <a:pt x="1" y="219"/>
                    <a:pt x="163" y="386"/>
                  </a:cubicBezTo>
                  <a:cubicBezTo>
                    <a:pt x="429" y="659"/>
                    <a:pt x="709" y="919"/>
                    <a:pt x="1014" y="1152"/>
                  </a:cubicBezTo>
                  <a:cubicBezTo>
                    <a:pt x="1268" y="1346"/>
                    <a:pt x="1588" y="1630"/>
                    <a:pt x="1926" y="1630"/>
                  </a:cubicBezTo>
                  <a:cubicBezTo>
                    <a:pt x="1939" y="1630"/>
                    <a:pt x="1952" y="1630"/>
                    <a:pt x="1965" y="1629"/>
                  </a:cubicBezTo>
                  <a:cubicBezTo>
                    <a:pt x="2116" y="1619"/>
                    <a:pt x="2200" y="1472"/>
                    <a:pt x="2132" y="1336"/>
                  </a:cubicBezTo>
                  <a:cubicBezTo>
                    <a:pt x="1991" y="1056"/>
                    <a:pt x="1637" y="906"/>
                    <a:pt x="1387" y="738"/>
                  </a:cubicBezTo>
                  <a:cubicBezTo>
                    <a:pt x="1075" y="529"/>
                    <a:pt x="774" y="303"/>
                    <a:pt x="487" y="61"/>
                  </a:cubicBezTo>
                  <a:cubicBezTo>
                    <a:pt x="437" y="19"/>
                    <a:pt x="383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91;p82">
              <a:extLst>
                <a:ext uri="{FF2B5EF4-FFF2-40B4-BE49-F238E27FC236}">
                  <a16:creationId xmlns:a16="http://schemas.microsoft.com/office/drawing/2014/main" id="{5331DD89-CAB2-BF3D-BBCA-E1B7AD18D317}"/>
                </a:ext>
              </a:extLst>
            </p:cNvPr>
            <p:cNvSpPr/>
            <p:nvPr/>
          </p:nvSpPr>
          <p:spPr>
            <a:xfrm>
              <a:off x="4707600" y="2778025"/>
              <a:ext cx="47225" cy="37900"/>
            </a:xfrm>
            <a:custGeom>
              <a:avLst/>
              <a:gdLst/>
              <a:ahLst/>
              <a:cxnLst/>
              <a:rect l="l" t="t" r="r" b="b"/>
              <a:pathLst>
                <a:path w="1889" h="1516" extrusionOk="0">
                  <a:moveTo>
                    <a:pt x="320" y="1"/>
                  </a:moveTo>
                  <a:cubicBezTo>
                    <a:pt x="149" y="1"/>
                    <a:pt x="0" y="228"/>
                    <a:pt x="149" y="396"/>
                  </a:cubicBezTo>
                  <a:cubicBezTo>
                    <a:pt x="385" y="664"/>
                    <a:pt x="646" y="912"/>
                    <a:pt x="926" y="1135"/>
                  </a:cubicBezTo>
                  <a:cubicBezTo>
                    <a:pt x="1140" y="1303"/>
                    <a:pt x="1370" y="1516"/>
                    <a:pt x="1648" y="1516"/>
                  </a:cubicBezTo>
                  <a:cubicBezTo>
                    <a:pt x="1677" y="1516"/>
                    <a:pt x="1706" y="1513"/>
                    <a:pt x="1736" y="1508"/>
                  </a:cubicBezTo>
                  <a:cubicBezTo>
                    <a:pt x="1824" y="1494"/>
                    <a:pt x="1888" y="1375"/>
                    <a:pt x="1858" y="1294"/>
                  </a:cubicBezTo>
                  <a:cubicBezTo>
                    <a:pt x="1756" y="1018"/>
                    <a:pt x="1460" y="900"/>
                    <a:pt x="1232" y="737"/>
                  </a:cubicBezTo>
                  <a:cubicBezTo>
                    <a:pt x="958" y="541"/>
                    <a:pt x="708" y="315"/>
                    <a:pt x="474" y="72"/>
                  </a:cubicBezTo>
                  <a:cubicBezTo>
                    <a:pt x="426" y="22"/>
                    <a:pt x="372" y="1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92;p82">
              <a:extLst>
                <a:ext uri="{FF2B5EF4-FFF2-40B4-BE49-F238E27FC236}">
                  <a16:creationId xmlns:a16="http://schemas.microsoft.com/office/drawing/2014/main" id="{AD9B81EF-A9A4-1FEC-A9D6-E468E158A81B}"/>
                </a:ext>
              </a:extLst>
            </p:cNvPr>
            <p:cNvSpPr/>
            <p:nvPr/>
          </p:nvSpPr>
          <p:spPr>
            <a:xfrm>
              <a:off x="5102250" y="3440125"/>
              <a:ext cx="42425" cy="36350"/>
            </a:xfrm>
            <a:custGeom>
              <a:avLst/>
              <a:gdLst/>
              <a:ahLst/>
              <a:cxnLst/>
              <a:rect l="l" t="t" r="r" b="b"/>
              <a:pathLst>
                <a:path w="1697" h="1454" extrusionOk="0">
                  <a:moveTo>
                    <a:pt x="330" y="1"/>
                  </a:moveTo>
                  <a:cubicBezTo>
                    <a:pt x="144" y="1"/>
                    <a:pt x="0" y="275"/>
                    <a:pt x="154" y="436"/>
                  </a:cubicBezTo>
                  <a:cubicBezTo>
                    <a:pt x="488" y="785"/>
                    <a:pt x="840" y="1292"/>
                    <a:pt x="1317" y="1440"/>
                  </a:cubicBezTo>
                  <a:cubicBezTo>
                    <a:pt x="1345" y="1449"/>
                    <a:pt x="1372" y="1453"/>
                    <a:pt x="1397" y="1453"/>
                  </a:cubicBezTo>
                  <a:cubicBezTo>
                    <a:pt x="1587" y="1453"/>
                    <a:pt x="1696" y="1225"/>
                    <a:pt x="1616" y="1052"/>
                  </a:cubicBezTo>
                  <a:cubicBezTo>
                    <a:pt x="1503" y="812"/>
                    <a:pt x="1290" y="666"/>
                    <a:pt x="1084" y="508"/>
                  </a:cubicBezTo>
                  <a:cubicBezTo>
                    <a:pt x="879" y="350"/>
                    <a:pt x="667" y="199"/>
                    <a:pt x="457" y="45"/>
                  </a:cubicBezTo>
                  <a:cubicBezTo>
                    <a:pt x="414" y="14"/>
                    <a:pt x="371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93;p82">
              <a:extLst>
                <a:ext uri="{FF2B5EF4-FFF2-40B4-BE49-F238E27FC236}">
                  <a16:creationId xmlns:a16="http://schemas.microsoft.com/office/drawing/2014/main" id="{F85E6D9A-AD1F-9667-4F84-94A6C62FBD0E}"/>
                </a:ext>
              </a:extLst>
            </p:cNvPr>
            <p:cNvSpPr/>
            <p:nvPr/>
          </p:nvSpPr>
          <p:spPr>
            <a:xfrm>
              <a:off x="5086125" y="3471225"/>
              <a:ext cx="32200" cy="21550"/>
            </a:xfrm>
            <a:custGeom>
              <a:avLst/>
              <a:gdLst/>
              <a:ahLst/>
              <a:cxnLst/>
              <a:rect l="l" t="t" r="r" b="b"/>
              <a:pathLst>
                <a:path w="1288" h="862" extrusionOk="0">
                  <a:moveTo>
                    <a:pt x="375" y="0"/>
                  </a:moveTo>
                  <a:cubicBezTo>
                    <a:pt x="176" y="0"/>
                    <a:pt x="0" y="255"/>
                    <a:pt x="184" y="429"/>
                  </a:cubicBezTo>
                  <a:cubicBezTo>
                    <a:pt x="365" y="600"/>
                    <a:pt x="691" y="862"/>
                    <a:pt x="974" y="862"/>
                  </a:cubicBezTo>
                  <a:cubicBezTo>
                    <a:pt x="1063" y="862"/>
                    <a:pt x="1147" y="836"/>
                    <a:pt x="1222" y="774"/>
                  </a:cubicBezTo>
                  <a:cubicBezTo>
                    <a:pt x="1288" y="720"/>
                    <a:pt x="1278" y="629"/>
                    <a:pt x="1251" y="562"/>
                  </a:cubicBezTo>
                  <a:cubicBezTo>
                    <a:pt x="1193" y="426"/>
                    <a:pt x="1071" y="397"/>
                    <a:pt x="944" y="339"/>
                  </a:cubicBezTo>
                  <a:cubicBezTo>
                    <a:pt x="797" y="274"/>
                    <a:pt x="660" y="182"/>
                    <a:pt x="543" y="71"/>
                  </a:cubicBezTo>
                  <a:cubicBezTo>
                    <a:pt x="490" y="21"/>
                    <a:pt x="431" y="0"/>
                    <a:pt x="3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2594;p82">
            <a:extLst>
              <a:ext uri="{FF2B5EF4-FFF2-40B4-BE49-F238E27FC236}">
                <a16:creationId xmlns:a16="http://schemas.microsoft.com/office/drawing/2014/main" id="{02A497BB-23F8-3B4B-75D4-5790E0EB94EA}"/>
              </a:ext>
            </a:extLst>
          </p:cNvPr>
          <p:cNvSpPr/>
          <p:nvPr/>
        </p:nvSpPr>
        <p:spPr>
          <a:xfrm>
            <a:off x="6777050" y="323191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595;p82">
            <a:extLst>
              <a:ext uri="{FF2B5EF4-FFF2-40B4-BE49-F238E27FC236}">
                <a16:creationId xmlns:a16="http://schemas.microsoft.com/office/drawing/2014/main" id="{5F761294-D6B9-93F5-0C82-13A5F8D72149}"/>
              </a:ext>
            </a:extLst>
          </p:cNvPr>
          <p:cNvSpPr/>
          <p:nvPr/>
        </p:nvSpPr>
        <p:spPr>
          <a:xfrm>
            <a:off x="7115250" y="832841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596;p82">
            <a:extLst>
              <a:ext uri="{FF2B5EF4-FFF2-40B4-BE49-F238E27FC236}">
                <a16:creationId xmlns:a16="http://schemas.microsoft.com/office/drawing/2014/main" id="{9491D60A-2328-F329-CBFF-DA95A3A2F474}"/>
              </a:ext>
            </a:extLst>
          </p:cNvPr>
          <p:cNvSpPr/>
          <p:nvPr/>
        </p:nvSpPr>
        <p:spPr>
          <a:xfrm>
            <a:off x="7251749" y="1645354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597;p82">
            <a:extLst>
              <a:ext uri="{FF2B5EF4-FFF2-40B4-BE49-F238E27FC236}">
                <a16:creationId xmlns:a16="http://schemas.microsoft.com/office/drawing/2014/main" id="{0D794E44-0EF8-DBA3-AD74-4E22CC3128B0}"/>
              </a:ext>
            </a:extLst>
          </p:cNvPr>
          <p:cNvSpPr/>
          <p:nvPr/>
        </p:nvSpPr>
        <p:spPr>
          <a:xfrm>
            <a:off x="8109238" y="744941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273;p104">
            <a:extLst>
              <a:ext uri="{FF2B5EF4-FFF2-40B4-BE49-F238E27FC236}">
                <a16:creationId xmlns:a16="http://schemas.microsoft.com/office/drawing/2014/main" id="{2C0DEE57-0421-1FCC-B6F4-5C5E42D3488E}"/>
              </a:ext>
            </a:extLst>
          </p:cNvPr>
          <p:cNvSpPr/>
          <p:nvPr/>
        </p:nvSpPr>
        <p:spPr>
          <a:xfrm rot="12440489">
            <a:off x="646421" y="2775811"/>
            <a:ext cx="1449155" cy="2304636"/>
          </a:xfrm>
          <a:custGeom>
            <a:avLst/>
            <a:gdLst/>
            <a:ahLst/>
            <a:cxnLst/>
            <a:rect l="l" t="t" r="r" b="b"/>
            <a:pathLst>
              <a:path w="35121" h="55854" extrusionOk="0">
                <a:moveTo>
                  <a:pt x="32317" y="42976"/>
                </a:moveTo>
                <a:cubicBezTo>
                  <a:pt x="32040" y="44424"/>
                  <a:pt x="31763" y="45656"/>
                  <a:pt x="31054" y="46704"/>
                </a:cubicBezTo>
                <a:cubicBezTo>
                  <a:pt x="30962" y="46920"/>
                  <a:pt x="30839" y="47104"/>
                  <a:pt x="30684" y="47258"/>
                </a:cubicBezTo>
                <a:cubicBezTo>
                  <a:pt x="29052" y="48768"/>
                  <a:pt x="27296" y="49969"/>
                  <a:pt x="24985" y="50093"/>
                </a:cubicBezTo>
                <a:cubicBezTo>
                  <a:pt x="24616" y="50123"/>
                  <a:pt x="24184" y="50185"/>
                  <a:pt x="23784" y="50247"/>
                </a:cubicBezTo>
                <a:cubicBezTo>
                  <a:pt x="21658" y="50462"/>
                  <a:pt x="19933" y="49692"/>
                  <a:pt x="18485" y="48152"/>
                </a:cubicBezTo>
                <a:cubicBezTo>
                  <a:pt x="18084" y="47782"/>
                  <a:pt x="17776" y="47320"/>
                  <a:pt x="17376" y="46858"/>
                </a:cubicBezTo>
                <a:lnTo>
                  <a:pt x="16020" y="47813"/>
                </a:lnTo>
                <a:cubicBezTo>
                  <a:pt x="16020" y="49107"/>
                  <a:pt x="16020" y="50462"/>
                  <a:pt x="15990" y="51818"/>
                </a:cubicBezTo>
                <a:cubicBezTo>
                  <a:pt x="16020" y="52003"/>
                  <a:pt x="16020" y="52188"/>
                  <a:pt x="15990" y="52372"/>
                </a:cubicBezTo>
                <a:cubicBezTo>
                  <a:pt x="15866" y="52865"/>
                  <a:pt x="16051" y="53420"/>
                  <a:pt x="16452" y="53759"/>
                </a:cubicBezTo>
                <a:cubicBezTo>
                  <a:pt x="16852" y="54128"/>
                  <a:pt x="16791" y="54775"/>
                  <a:pt x="16359" y="55114"/>
                </a:cubicBezTo>
                <a:cubicBezTo>
                  <a:pt x="16205" y="55237"/>
                  <a:pt x="16051" y="55361"/>
                  <a:pt x="15928" y="55453"/>
                </a:cubicBezTo>
                <a:cubicBezTo>
                  <a:pt x="15527" y="55854"/>
                  <a:pt x="14880" y="55792"/>
                  <a:pt x="14542" y="55361"/>
                </a:cubicBezTo>
                <a:cubicBezTo>
                  <a:pt x="14203" y="55053"/>
                  <a:pt x="14141" y="54529"/>
                  <a:pt x="14449" y="54159"/>
                </a:cubicBezTo>
                <a:cubicBezTo>
                  <a:pt x="14757" y="53820"/>
                  <a:pt x="15065" y="53512"/>
                  <a:pt x="15404" y="53235"/>
                </a:cubicBezTo>
                <a:cubicBezTo>
                  <a:pt x="15527" y="51541"/>
                  <a:pt x="15373" y="49723"/>
                  <a:pt x="15343" y="47936"/>
                </a:cubicBezTo>
                <a:cubicBezTo>
                  <a:pt x="15281" y="47844"/>
                  <a:pt x="15219" y="47751"/>
                  <a:pt x="15189" y="47721"/>
                </a:cubicBezTo>
                <a:cubicBezTo>
                  <a:pt x="14449" y="47505"/>
                  <a:pt x="13895" y="46950"/>
                  <a:pt x="13679" y="46242"/>
                </a:cubicBezTo>
                <a:cubicBezTo>
                  <a:pt x="13433" y="45626"/>
                  <a:pt x="13094" y="45071"/>
                  <a:pt x="13063" y="44363"/>
                </a:cubicBezTo>
                <a:cubicBezTo>
                  <a:pt x="13001" y="43562"/>
                  <a:pt x="13402" y="43007"/>
                  <a:pt x="14203" y="42945"/>
                </a:cubicBezTo>
                <a:cubicBezTo>
                  <a:pt x="14665" y="42884"/>
                  <a:pt x="15158" y="42945"/>
                  <a:pt x="15681" y="42945"/>
                </a:cubicBezTo>
                <a:cubicBezTo>
                  <a:pt x="15774" y="42514"/>
                  <a:pt x="15836" y="42083"/>
                  <a:pt x="15805" y="41652"/>
                </a:cubicBezTo>
                <a:cubicBezTo>
                  <a:pt x="15805" y="41528"/>
                  <a:pt x="15743" y="41374"/>
                  <a:pt x="15620" y="41282"/>
                </a:cubicBezTo>
                <a:cubicBezTo>
                  <a:pt x="14819" y="40604"/>
                  <a:pt x="14757" y="39711"/>
                  <a:pt x="14850" y="38756"/>
                </a:cubicBezTo>
                <a:cubicBezTo>
                  <a:pt x="14850" y="38509"/>
                  <a:pt x="14850" y="38263"/>
                  <a:pt x="14880" y="37985"/>
                </a:cubicBezTo>
                <a:cubicBezTo>
                  <a:pt x="14234" y="37924"/>
                  <a:pt x="13679" y="37801"/>
                  <a:pt x="13094" y="37770"/>
                </a:cubicBezTo>
                <a:cubicBezTo>
                  <a:pt x="12231" y="37739"/>
                  <a:pt x="11430" y="37431"/>
                  <a:pt x="10722" y="36969"/>
                </a:cubicBezTo>
                <a:cubicBezTo>
                  <a:pt x="10444" y="36784"/>
                  <a:pt x="10167" y="36630"/>
                  <a:pt x="9859" y="36445"/>
                </a:cubicBezTo>
                <a:cubicBezTo>
                  <a:pt x="9674" y="36599"/>
                  <a:pt x="9520" y="36815"/>
                  <a:pt x="9335" y="36876"/>
                </a:cubicBezTo>
                <a:cubicBezTo>
                  <a:pt x="8565" y="37061"/>
                  <a:pt x="8195" y="37677"/>
                  <a:pt x="7826" y="38324"/>
                </a:cubicBezTo>
                <a:cubicBezTo>
                  <a:pt x="7302" y="39125"/>
                  <a:pt x="6624" y="39834"/>
                  <a:pt x="5823" y="40327"/>
                </a:cubicBezTo>
                <a:cubicBezTo>
                  <a:pt x="5762" y="40820"/>
                  <a:pt x="5700" y="41282"/>
                  <a:pt x="5638" y="41744"/>
                </a:cubicBezTo>
                <a:cubicBezTo>
                  <a:pt x="5546" y="42298"/>
                  <a:pt x="5454" y="42853"/>
                  <a:pt x="5330" y="43377"/>
                </a:cubicBezTo>
                <a:cubicBezTo>
                  <a:pt x="5269" y="43716"/>
                  <a:pt x="4961" y="43962"/>
                  <a:pt x="4622" y="43962"/>
                </a:cubicBezTo>
                <a:cubicBezTo>
                  <a:pt x="4252" y="43993"/>
                  <a:pt x="3882" y="43808"/>
                  <a:pt x="3728" y="43469"/>
                </a:cubicBezTo>
                <a:cubicBezTo>
                  <a:pt x="3636" y="43315"/>
                  <a:pt x="3698" y="43099"/>
                  <a:pt x="3359" y="43038"/>
                </a:cubicBezTo>
                <a:cubicBezTo>
                  <a:pt x="3266" y="43346"/>
                  <a:pt x="3174" y="43654"/>
                  <a:pt x="3081" y="43931"/>
                </a:cubicBezTo>
                <a:cubicBezTo>
                  <a:pt x="3020" y="44147"/>
                  <a:pt x="2927" y="44363"/>
                  <a:pt x="2835" y="44578"/>
                </a:cubicBezTo>
                <a:cubicBezTo>
                  <a:pt x="2126" y="45841"/>
                  <a:pt x="1356" y="45903"/>
                  <a:pt x="31" y="44825"/>
                </a:cubicBezTo>
                <a:cubicBezTo>
                  <a:pt x="1" y="44455"/>
                  <a:pt x="31" y="44116"/>
                  <a:pt x="93" y="43777"/>
                </a:cubicBezTo>
                <a:cubicBezTo>
                  <a:pt x="370" y="42607"/>
                  <a:pt x="586" y="41405"/>
                  <a:pt x="1171" y="40296"/>
                </a:cubicBezTo>
                <a:cubicBezTo>
                  <a:pt x="1264" y="40142"/>
                  <a:pt x="1325" y="39988"/>
                  <a:pt x="1387" y="39803"/>
                </a:cubicBezTo>
                <a:cubicBezTo>
                  <a:pt x="1510" y="39341"/>
                  <a:pt x="1757" y="38910"/>
                  <a:pt x="2157" y="38602"/>
                </a:cubicBezTo>
                <a:cubicBezTo>
                  <a:pt x="2743" y="38078"/>
                  <a:pt x="3205" y="37431"/>
                  <a:pt x="3513" y="36692"/>
                </a:cubicBezTo>
                <a:cubicBezTo>
                  <a:pt x="3728" y="36260"/>
                  <a:pt x="3975" y="35860"/>
                  <a:pt x="4221" y="35459"/>
                </a:cubicBezTo>
                <a:cubicBezTo>
                  <a:pt x="4991" y="34165"/>
                  <a:pt x="6224" y="33241"/>
                  <a:pt x="7672" y="32871"/>
                </a:cubicBezTo>
                <a:cubicBezTo>
                  <a:pt x="7918" y="32748"/>
                  <a:pt x="8195" y="32625"/>
                  <a:pt x="8442" y="32440"/>
                </a:cubicBezTo>
                <a:cubicBezTo>
                  <a:pt x="8842" y="32225"/>
                  <a:pt x="9274" y="31978"/>
                  <a:pt x="9767" y="32163"/>
                </a:cubicBezTo>
                <a:cubicBezTo>
                  <a:pt x="9797" y="32194"/>
                  <a:pt x="9859" y="32194"/>
                  <a:pt x="9890" y="32194"/>
                </a:cubicBezTo>
                <a:cubicBezTo>
                  <a:pt x="11030" y="32040"/>
                  <a:pt x="12139" y="32379"/>
                  <a:pt x="13032" y="33087"/>
                </a:cubicBezTo>
                <a:cubicBezTo>
                  <a:pt x="13309" y="32995"/>
                  <a:pt x="13217" y="32841"/>
                  <a:pt x="13186" y="32717"/>
                </a:cubicBezTo>
                <a:cubicBezTo>
                  <a:pt x="13063" y="32101"/>
                  <a:pt x="12909" y="31485"/>
                  <a:pt x="12816" y="30900"/>
                </a:cubicBezTo>
                <a:cubicBezTo>
                  <a:pt x="12632" y="29945"/>
                  <a:pt x="12508" y="28990"/>
                  <a:pt x="12354" y="28066"/>
                </a:cubicBezTo>
                <a:cubicBezTo>
                  <a:pt x="12293" y="27850"/>
                  <a:pt x="12293" y="27634"/>
                  <a:pt x="12324" y="27419"/>
                </a:cubicBezTo>
                <a:cubicBezTo>
                  <a:pt x="12508" y="26679"/>
                  <a:pt x="12169" y="26063"/>
                  <a:pt x="11923" y="25416"/>
                </a:cubicBezTo>
                <a:cubicBezTo>
                  <a:pt x="11276" y="23845"/>
                  <a:pt x="10845" y="22212"/>
                  <a:pt x="10629" y="20549"/>
                </a:cubicBezTo>
                <a:cubicBezTo>
                  <a:pt x="10506" y="19963"/>
                  <a:pt x="10537" y="19378"/>
                  <a:pt x="10722" y="18793"/>
                </a:cubicBezTo>
                <a:cubicBezTo>
                  <a:pt x="10876" y="18392"/>
                  <a:pt x="10845" y="17930"/>
                  <a:pt x="10660" y="17530"/>
                </a:cubicBezTo>
                <a:cubicBezTo>
                  <a:pt x="10475" y="17129"/>
                  <a:pt x="10413" y="16667"/>
                  <a:pt x="10444" y="16236"/>
                </a:cubicBezTo>
                <a:cubicBezTo>
                  <a:pt x="10444" y="16020"/>
                  <a:pt x="10444" y="15804"/>
                  <a:pt x="10383" y="15589"/>
                </a:cubicBezTo>
                <a:cubicBezTo>
                  <a:pt x="10136" y="14418"/>
                  <a:pt x="10044" y="13247"/>
                  <a:pt x="10105" y="12077"/>
                </a:cubicBezTo>
                <a:cubicBezTo>
                  <a:pt x="10105" y="11769"/>
                  <a:pt x="10105" y="11430"/>
                  <a:pt x="10075" y="11091"/>
                </a:cubicBezTo>
                <a:cubicBezTo>
                  <a:pt x="9767" y="11029"/>
                  <a:pt x="9520" y="10968"/>
                  <a:pt x="9274" y="10937"/>
                </a:cubicBezTo>
                <a:cubicBezTo>
                  <a:pt x="7333" y="10721"/>
                  <a:pt x="5731" y="8534"/>
                  <a:pt x="5823" y="6685"/>
                </a:cubicBezTo>
                <a:cubicBezTo>
                  <a:pt x="5823" y="6347"/>
                  <a:pt x="5823" y="6038"/>
                  <a:pt x="5916" y="5700"/>
                </a:cubicBezTo>
                <a:cubicBezTo>
                  <a:pt x="6039" y="5330"/>
                  <a:pt x="6039" y="4929"/>
                  <a:pt x="5916" y="4560"/>
                </a:cubicBezTo>
                <a:cubicBezTo>
                  <a:pt x="6686" y="3605"/>
                  <a:pt x="6963" y="3512"/>
                  <a:pt x="8072" y="3882"/>
                </a:cubicBezTo>
                <a:cubicBezTo>
                  <a:pt x="8288" y="3944"/>
                  <a:pt x="8503" y="4005"/>
                  <a:pt x="8719" y="4067"/>
                </a:cubicBezTo>
                <a:cubicBezTo>
                  <a:pt x="9612" y="4221"/>
                  <a:pt x="10444" y="4714"/>
                  <a:pt x="11030" y="5453"/>
                </a:cubicBezTo>
                <a:cubicBezTo>
                  <a:pt x="11091" y="5515"/>
                  <a:pt x="11184" y="5607"/>
                  <a:pt x="11245" y="5669"/>
                </a:cubicBezTo>
                <a:lnTo>
                  <a:pt x="11430" y="5669"/>
                </a:lnTo>
                <a:cubicBezTo>
                  <a:pt x="11523" y="5453"/>
                  <a:pt x="11584" y="5237"/>
                  <a:pt x="11615" y="4991"/>
                </a:cubicBezTo>
                <a:cubicBezTo>
                  <a:pt x="11831" y="3297"/>
                  <a:pt x="12816" y="2003"/>
                  <a:pt x="13895" y="801"/>
                </a:cubicBezTo>
                <a:cubicBezTo>
                  <a:pt x="14603" y="31"/>
                  <a:pt x="15343" y="0"/>
                  <a:pt x="16267" y="555"/>
                </a:cubicBezTo>
                <a:cubicBezTo>
                  <a:pt x="16821" y="832"/>
                  <a:pt x="17314" y="1233"/>
                  <a:pt x="17684" y="1725"/>
                </a:cubicBezTo>
                <a:cubicBezTo>
                  <a:pt x="17869" y="2003"/>
                  <a:pt x="18115" y="2249"/>
                  <a:pt x="18362" y="2434"/>
                </a:cubicBezTo>
                <a:cubicBezTo>
                  <a:pt x="18670" y="2681"/>
                  <a:pt x="18793" y="3050"/>
                  <a:pt x="18701" y="3420"/>
                </a:cubicBezTo>
                <a:cubicBezTo>
                  <a:pt x="18577" y="4190"/>
                  <a:pt x="18300" y="4929"/>
                  <a:pt x="17900" y="5576"/>
                </a:cubicBezTo>
                <a:cubicBezTo>
                  <a:pt x="17530" y="6285"/>
                  <a:pt x="17099" y="6963"/>
                  <a:pt x="16698" y="7702"/>
                </a:cubicBezTo>
                <a:cubicBezTo>
                  <a:pt x="17006" y="7979"/>
                  <a:pt x="17283" y="8226"/>
                  <a:pt x="17530" y="8503"/>
                </a:cubicBezTo>
                <a:cubicBezTo>
                  <a:pt x="18577" y="9705"/>
                  <a:pt x="19440" y="11091"/>
                  <a:pt x="20056" y="12570"/>
                </a:cubicBezTo>
                <a:cubicBezTo>
                  <a:pt x="20303" y="13217"/>
                  <a:pt x="20734" y="13802"/>
                  <a:pt x="21288" y="14233"/>
                </a:cubicBezTo>
                <a:cubicBezTo>
                  <a:pt x="22428" y="15034"/>
                  <a:pt x="23198" y="16174"/>
                  <a:pt x="23907" y="17314"/>
                </a:cubicBezTo>
                <a:cubicBezTo>
                  <a:pt x="24277" y="17961"/>
                  <a:pt x="24523" y="18639"/>
                  <a:pt x="24677" y="19378"/>
                </a:cubicBezTo>
                <a:cubicBezTo>
                  <a:pt x="24770" y="19840"/>
                  <a:pt x="25016" y="20271"/>
                  <a:pt x="25355" y="20579"/>
                </a:cubicBezTo>
                <a:cubicBezTo>
                  <a:pt x="25478" y="20672"/>
                  <a:pt x="25571" y="20795"/>
                  <a:pt x="25632" y="20918"/>
                </a:cubicBezTo>
                <a:cubicBezTo>
                  <a:pt x="25786" y="21565"/>
                  <a:pt x="26279" y="21966"/>
                  <a:pt x="26680" y="22459"/>
                </a:cubicBezTo>
                <a:cubicBezTo>
                  <a:pt x="27511" y="23414"/>
                  <a:pt x="28251" y="24492"/>
                  <a:pt x="28836" y="25632"/>
                </a:cubicBezTo>
                <a:cubicBezTo>
                  <a:pt x="28898" y="25755"/>
                  <a:pt x="28990" y="25847"/>
                  <a:pt x="29113" y="26063"/>
                </a:cubicBezTo>
                <a:cubicBezTo>
                  <a:pt x="29391" y="25201"/>
                  <a:pt x="29637" y="24461"/>
                  <a:pt x="29884" y="23629"/>
                </a:cubicBezTo>
                <a:cubicBezTo>
                  <a:pt x="29514" y="21966"/>
                  <a:pt x="29452" y="20271"/>
                  <a:pt x="29760" y="18608"/>
                </a:cubicBezTo>
                <a:cubicBezTo>
                  <a:pt x="29853" y="18146"/>
                  <a:pt x="29791" y="17714"/>
                  <a:pt x="29575" y="17314"/>
                </a:cubicBezTo>
                <a:cubicBezTo>
                  <a:pt x="29421" y="17006"/>
                  <a:pt x="29267" y="16636"/>
                  <a:pt x="29144" y="16297"/>
                </a:cubicBezTo>
                <a:cubicBezTo>
                  <a:pt x="28928" y="15774"/>
                  <a:pt x="28805" y="15188"/>
                  <a:pt x="28805" y="14603"/>
                </a:cubicBezTo>
                <a:cubicBezTo>
                  <a:pt x="28774" y="14202"/>
                  <a:pt x="28928" y="13863"/>
                  <a:pt x="29175" y="13586"/>
                </a:cubicBezTo>
                <a:cubicBezTo>
                  <a:pt x="29452" y="13340"/>
                  <a:pt x="29853" y="13278"/>
                  <a:pt x="30192" y="13432"/>
                </a:cubicBezTo>
                <a:cubicBezTo>
                  <a:pt x="30253" y="13432"/>
                  <a:pt x="30315" y="13432"/>
                  <a:pt x="30376" y="13432"/>
                </a:cubicBezTo>
                <a:cubicBezTo>
                  <a:pt x="30438" y="13186"/>
                  <a:pt x="30469" y="12970"/>
                  <a:pt x="30561" y="12724"/>
                </a:cubicBezTo>
                <a:cubicBezTo>
                  <a:pt x="30839" y="11799"/>
                  <a:pt x="31701" y="11214"/>
                  <a:pt x="32656" y="11306"/>
                </a:cubicBezTo>
                <a:cubicBezTo>
                  <a:pt x="32995" y="11306"/>
                  <a:pt x="33303" y="11491"/>
                  <a:pt x="33426" y="11799"/>
                </a:cubicBezTo>
                <a:cubicBezTo>
                  <a:pt x="33734" y="12477"/>
                  <a:pt x="34104" y="13124"/>
                  <a:pt x="34042" y="13894"/>
                </a:cubicBezTo>
                <a:cubicBezTo>
                  <a:pt x="33981" y="15065"/>
                  <a:pt x="34104" y="16236"/>
                  <a:pt x="33888" y="17406"/>
                </a:cubicBezTo>
                <a:cubicBezTo>
                  <a:pt x="33796" y="17930"/>
                  <a:pt x="33950" y="18515"/>
                  <a:pt x="33950" y="19039"/>
                </a:cubicBezTo>
                <a:cubicBezTo>
                  <a:pt x="33950" y="20579"/>
                  <a:pt x="33888" y="22120"/>
                  <a:pt x="33334" y="23599"/>
                </a:cubicBezTo>
                <a:cubicBezTo>
                  <a:pt x="32995" y="24400"/>
                  <a:pt x="32995" y="25355"/>
                  <a:pt x="33334" y="26156"/>
                </a:cubicBezTo>
                <a:cubicBezTo>
                  <a:pt x="33580" y="26772"/>
                  <a:pt x="33642" y="27449"/>
                  <a:pt x="33488" y="28127"/>
                </a:cubicBezTo>
                <a:cubicBezTo>
                  <a:pt x="33334" y="29082"/>
                  <a:pt x="33118" y="30068"/>
                  <a:pt x="32872" y="31023"/>
                </a:cubicBezTo>
                <a:cubicBezTo>
                  <a:pt x="32749" y="31639"/>
                  <a:pt x="32440" y="32194"/>
                  <a:pt x="31978" y="32625"/>
                </a:cubicBezTo>
                <a:cubicBezTo>
                  <a:pt x="31732" y="32841"/>
                  <a:pt x="31485" y="33026"/>
                  <a:pt x="31208" y="33180"/>
                </a:cubicBezTo>
                <a:cubicBezTo>
                  <a:pt x="31301" y="33364"/>
                  <a:pt x="31424" y="33580"/>
                  <a:pt x="31516" y="33796"/>
                </a:cubicBezTo>
                <a:cubicBezTo>
                  <a:pt x="31701" y="34289"/>
                  <a:pt x="31886" y="34751"/>
                  <a:pt x="32040" y="35244"/>
                </a:cubicBezTo>
                <a:cubicBezTo>
                  <a:pt x="32225" y="35737"/>
                  <a:pt x="32163" y="36291"/>
                  <a:pt x="31824" y="36722"/>
                </a:cubicBezTo>
                <a:cubicBezTo>
                  <a:pt x="31393" y="37215"/>
                  <a:pt x="31578" y="37647"/>
                  <a:pt x="31824" y="38109"/>
                </a:cubicBezTo>
                <a:cubicBezTo>
                  <a:pt x="32163" y="37924"/>
                  <a:pt x="32471" y="37739"/>
                  <a:pt x="32810" y="37554"/>
                </a:cubicBezTo>
                <a:cubicBezTo>
                  <a:pt x="33519" y="37123"/>
                  <a:pt x="34443" y="37554"/>
                  <a:pt x="34597" y="38386"/>
                </a:cubicBezTo>
                <a:cubicBezTo>
                  <a:pt x="34782" y="39279"/>
                  <a:pt x="35121" y="40142"/>
                  <a:pt x="35059" y="41066"/>
                </a:cubicBezTo>
                <a:cubicBezTo>
                  <a:pt x="35059" y="41343"/>
                  <a:pt x="35028" y="41590"/>
                  <a:pt x="34997" y="41836"/>
                </a:cubicBezTo>
                <a:cubicBezTo>
                  <a:pt x="34936" y="42268"/>
                  <a:pt x="34659" y="42607"/>
                  <a:pt x="34289" y="42761"/>
                </a:cubicBezTo>
                <a:cubicBezTo>
                  <a:pt x="33642" y="43007"/>
                  <a:pt x="33057" y="43377"/>
                  <a:pt x="32317" y="42976"/>
                </a:cubicBezTo>
                <a:close/>
                <a:moveTo>
                  <a:pt x="30253" y="32379"/>
                </a:moveTo>
                <a:cubicBezTo>
                  <a:pt x="30253" y="31732"/>
                  <a:pt x="30161" y="31115"/>
                  <a:pt x="29945" y="30530"/>
                </a:cubicBezTo>
                <a:cubicBezTo>
                  <a:pt x="29483" y="29298"/>
                  <a:pt x="28990" y="28066"/>
                  <a:pt x="28559" y="26802"/>
                </a:cubicBezTo>
                <a:cubicBezTo>
                  <a:pt x="28158" y="25786"/>
                  <a:pt x="27635" y="24831"/>
                  <a:pt x="26957" y="23937"/>
                </a:cubicBezTo>
                <a:cubicBezTo>
                  <a:pt x="26341" y="23044"/>
                  <a:pt x="25447" y="22335"/>
                  <a:pt x="25016" y="21288"/>
                </a:cubicBezTo>
                <a:cubicBezTo>
                  <a:pt x="24831" y="20857"/>
                  <a:pt x="24369" y="20641"/>
                  <a:pt x="23907" y="20733"/>
                </a:cubicBezTo>
                <a:cubicBezTo>
                  <a:pt x="23691" y="20733"/>
                  <a:pt x="23476" y="20733"/>
                  <a:pt x="23260" y="20703"/>
                </a:cubicBezTo>
                <a:cubicBezTo>
                  <a:pt x="21966" y="20672"/>
                  <a:pt x="20672" y="20641"/>
                  <a:pt x="19440" y="21103"/>
                </a:cubicBezTo>
                <a:cubicBezTo>
                  <a:pt x="18916" y="21288"/>
                  <a:pt x="18392" y="21442"/>
                  <a:pt x="17869" y="21596"/>
                </a:cubicBezTo>
                <a:cubicBezTo>
                  <a:pt x="16513" y="21966"/>
                  <a:pt x="15312" y="22705"/>
                  <a:pt x="14418" y="23753"/>
                </a:cubicBezTo>
                <a:cubicBezTo>
                  <a:pt x="13371" y="24800"/>
                  <a:pt x="12847" y="26217"/>
                  <a:pt x="12970" y="27665"/>
                </a:cubicBezTo>
                <a:cubicBezTo>
                  <a:pt x="13032" y="29205"/>
                  <a:pt x="13279" y="30746"/>
                  <a:pt x="13741" y="32225"/>
                </a:cubicBezTo>
                <a:cubicBezTo>
                  <a:pt x="13987" y="32995"/>
                  <a:pt x="14172" y="33765"/>
                  <a:pt x="14480" y="34535"/>
                </a:cubicBezTo>
                <a:cubicBezTo>
                  <a:pt x="14696" y="35244"/>
                  <a:pt x="14973" y="35921"/>
                  <a:pt x="15343" y="36599"/>
                </a:cubicBezTo>
                <a:cubicBezTo>
                  <a:pt x="15435" y="36445"/>
                  <a:pt x="15527" y="36322"/>
                  <a:pt x="15620" y="36168"/>
                </a:cubicBezTo>
                <a:cubicBezTo>
                  <a:pt x="16051" y="35305"/>
                  <a:pt x="16698" y="34566"/>
                  <a:pt x="17468" y="34011"/>
                </a:cubicBezTo>
                <a:cubicBezTo>
                  <a:pt x="19348" y="32625"/>
                  <a:pt x="21381" y="31608"/>
                  <a:pt x="23784" y="31393"/>
                </a:cubicBezTo>
                <a:cubicBezTo>
                  <a:pt x="25879" y="31177"/>
                  <a:pt x="27943" y="31177"/>
                  <a:pt x="29884" y="32225"/>
                </a:cubicBezTo>
                <a:cubicBezTo>
                  <a:pt x="29945" y="32255"/>
                  <a:pt x="30068" y="32286"/>
                  <a:pt x="30253" y="32379"/>
                </a:cubicBezTo>
                <a:close/>
                <a:moveTo>
                  <a:pt x="26279" y="33857"/>
                </a:moveTo>
                <a:cubicBezTo>
                  <a:pt x="24924" y="33611"/>
                  <a:pt x="23506" y="33734"/>
                  <a:pt x="22151" y="34165"/>
                </a:cubicBezTo>
                <a:cubicBezTo>
                  <a:pt x="20980" y="34535"/>
                  <a:pt x="19840" y="35120"/>
                  <a:pt x="18855" y="35891"/>
                </a:cubicBezTo>
                <a:cubicBezTo>
                  <a:pt x="17468" y="36907"/>
                  <a:pt x="16513" y="38201"/>
                  <a:pt x="16606" y="40050"/>
                </a:cubicBezTo>
                <a:cubicBezTo>
                  <a:pt x="16606" y="40234"/>
                  <a:pt x="16575" y="40419"/>
                  <a:pt x="16544" y="40604"/>
                </a:cubicBezTo>
                <a:cubicBezTo>
                  <a:pt x="16421" y="41405"/>
                  <a:pt x="16452" y="42206"/>
                  <a:pt x="16606" y="43007"/>
                </a:cubicBezTo>
                <a:cubicBezTo>
                  <a:pt x="16821" y="44640"/>
                  <a:pt x="17561" y="46180"/>
                  <a:pt x="18731" y="47382"/>
                </a:cubicBezTo>
                <a:cubicBezTo>
                  <a:pt x="19101" y="47751"/>
                  <a:pt x="19471" y="48090"/>
                  <a:pt x="19871" y="48429"/>
                </a:cubicBezTo>
                <a:cubicBezTo>
                  <a:pt x="20919" y="49384"/>
                  <a:pt x="22305" y="49815"/>
                  <a:pt x="23722" y="49600"/>
                </a:cubicBezTo>
                <a:cubicBezTo>
                  <a:pt x="24153" y="49538"/>
                  <a:pt x="24585" y="49477"/>
                  <a:pt x="25016" y="49415"/>
                </a:cubicBezTo>
                <a:cubicBezTo>
                  <a:pt x="26556" y="49230"/>
                  <a:pt x="28004" y="48645"/>
                  <a:pt x="29267" y="47751"/>
                </a:cubicBezTo>
                <a:cubicBezTo>
                  <a:pt x="30130" y="47135"/>
                  <a:pt x="30808" y="46242"/>
                  <a:pt x="31147" y="45225"/>
                </a:cubicBezTo>
                <a:cubicBezTo>
                  <a:pt x="31208" y="44979"/>
                  <a:pt x="31362" y="44763"/>
                  <a:pt x="31424" y="44517"/>
                </a:cubicBezTo>
                <a:cubicBezTo>
                  <a:pt x="31578" y="44024"/>
                  <a:pt x="31701" y="43531"/>
                  <a:pt x="31763" y="43007"/>
                </a:cubicBezTo>
                <a:cubicBezTo>
                  <a:pt x="31824" y="41467"/>
                  <a:pt x="31640" y="39926"/>
                  <a:pt x="31147" y="38448"/>
                </a:cubicBezTo>
                <a:cubicBezTo>
                  <a:pt x="30993" y="38078"/>
                  <a:pt x="30900" y="37677"/>
                  <a:pt x="30869" y="37308"/>
                </a:cubicBezTo>
                <a:cubicBezTo>
                  <a:pt x="30839" y="36661"/>
                  <a:pt x="30500" y="36075"/>
                  <a:pt x="30007" y="35706"/>
                </a:cubicBezTo>
                <a:cubicBezTo>
                  <a:pt x="28928" y="34782"/>
                  <a:pt x="27665" y="34135"/>
                  <a:pt x="26279" y="33857"/>
                </a:cubicBezTo>
                <a:close/>
                <a:moveTo>
                  <a:pt x="19039" y="20395"/>
                </a:moveTo>
                <a:cubicBezTo>
                  <a:pt x="19902" y="20241"/>
                  <a:pt x="20703" y="20087"/>
                  <a:pt x="21535" y="19994"/>
                </a:cubicBezTo>
                <a:cubicBezTo>
                  <a:pt x="22397" y="19902"/>
                  <a:pt x="23198" y="20179"/>
                  <a:pt x="24061" y="19932"/>
                </a:cubicBezTo>
                <a:cubicBezTo>
                  <a:pt x="23969" y="19316"/>
                  <a:pt x="23815" y="18731"/>
                  <a:pt x="23568" y="18176"/>
                </a:cubicBezTo>
                <a:cubicBezTo>
                  <a:pt x="23075" y="17221"/>
                  <a:pt x="22459" y="16359"/>
                  <a:pt x="21781" y="15558"/>
                </a:cubicBezTo>
                <a:cubicBezTo>
                  <a:pt x="21566" y="15311"/>
                  <a:pt x="21319" y="15065"/>
                  <a:pt x="21042" y="14911"/>
                </a:cubicBezTo>
                <a:cubicBezTo>
                  <a:pt x="20611" y="14572"/>
                  <a:pt x="20025" y="14510"/>
                  <a:pt x="19594" y="14788"/>
                </a:cubicBezTo>
                <a:cubicBezTo>
                  <a:pt x="19163" y="15034"/>
                  <a:pt x="18731" y="15250"/>
                  <a:pt x="18300" y="15435"/>
                </a:cubicBezTo>
                <a:cubicBezTo>
                  <a:pt x="17653" y="15774"/>
                  <a:pt x="17499" y="16020"/>
                  <a:pt x="17530" y="16729"/>
                </a:cubicBezTo>
                <a:cubicBezTo>
                  <a:pt x="17561" y="16913"/>
                  <a:pt x="17592" y="17098"/>
                  <a:pt x="17622" y="17283"/>
                </a:cubicBezTo>
                <a:cubicBezTo>
                  <a:pt x="17930" y="18361"/>
                  <a:pt x="18238" y="19409"/>
                  <a:pt x="19039" y="20395"/>
                </a:cubicBezTo>
                <a:close/>
                <a:moveTo>
                  <a:pt x="16205" y="21257"/>
                </a:moveTo>
                <a:cubicBezTo>
                  <a:pt x="15959" y="20087"/>
                  <a:pt x="15558" y="18977"/>
                  <a:pt x="15004" y="17899"/>
                </a:cubicBezTo>
                <a:cubicBezTo>
                  <a:pt x="14696" y="17283"/>
                  <a:pt x="13987" y="16975"/>
                  <a:pt x="13340" y="17221"/>
                </a:cubicBezTo>
                <a:cubicBezTo>
                  <a:pt x="13094" y="17314"/>
                  <a:pt x="12847" y="17406"/>
                  <a:pt x="12632" y="17560"/>
                </a:cubicBezTo>
                <a:cubicBezTo>
                  <a:pt x="12447" y="17684"/>
                  <a:pt x="12262" y="17807"/>
                  <a:pt x="12077" y="17899"/>
                </a:cubicBezTo>
                <a:cubicBezTo>
                  <a:pt x="11430" y="18146"/>
                  <a:pt x="11245" y="18669"/>
                  <a:pt x="11184" y="19286"/>
                </a:cubicBezTo>
                <a:cubicBezTo>
                  <a:pt x="11153" y="19532"/>
                  <a:pt x="11153" y="19809"/>
                  <a:pt x="11184" y="20056"/>
                </a:cubicBezTo>
                <a:cubicBezTo>
                  <a:pt x="11276" y="21719"/>
                  <a:pt x="11800" y="23290"/>
                  <a:pt x="12293" y="24862"/>
                </a:cubicBezTo>
                <a:cubicBezTo>
                  <a:pt x="12354" y="24985"/>
                  <a:pt x="12447" y="25108"/>
                  <a:pt x="12539" y="25231"/>
                </a:cubicBezTo>
                <a:cubicBezTo>
                  <a:pt x="13956" y="23167"/>
                  <a:pt x="13309" y="23568"/>
                  <a:pt x="16205" y="21288"/>
                </a:cubicBezTo>
                <a:close/>
                <a:moveTo>
                  <a:pt x="15866" y="40512"/>
                </a:moveTo>
                <a:cubicBezTo>
                  <a:pt x="15928" y="40142"/>
                  <a:pt x="15990" y="39772"/>
                  <a:pt x="15990" y="39403"/>
                </a:cubicBezTo>
                <a:cubicBezTo>
                  <a:pt x="15990" y="38940"/>
                  <a:pt x="16082" y="38509"/>
                  <a:pt x="16267" y="38109"/>
                </a:cubicBezTo>
                <a:cubicBezTo>
                  <a:pt x="16760" y="37000"/>
                  <a:pt x="17530" y="36045"/>
                  <a:pt x="18485" y="35305"/>
                </a:cubicBezTo>
                <a:cubicBezTo>
                  <a:pt x="20148" y="34042"/>
                  <a:pt x="22151" y="33272"/>
                  <a:pt x="24215" y="33087"/>
                </a:cubicBezTo>
                <a:cubicBezTo>
                  <a:pt x="24924" y="32995"/>
                  <a:pt x="25632" y="33056"/>
                  <a:pt x="26310" y="33180"/>
                </a:cubicBezTo>
                <a:cubicBezTo>
                  <a:pt x="28004" y="33488"/>
                  <a:pt x="29606" y="34319"/>
                  <a:pt x="30839" y="35521"/>
                </a:cubicBezTo>
                <a:cubicBezTo>
                  <a:pt x="30931" y="35613"/>
                  <a:pt x="31054" y="35706"/>
                  <a:pt x="31147" y="35767"/>
                </a:cubicBezTo>
                <a:cubicBezTo>
                  <a:pt x="31208" y="35737"/>
                  <a:pt x="31270" y="35706"/>
                  <a:pt x="31270" y="35675"/>
                </a:cubicBezTo>
                <a:cubicBezTo>
                  <a:pt x="31362" y="34689"/>
                  <a:pt x="30931" y="33734"/>
                  <a:pt x="30099" y="33210"/>
                </a:cubicBezTo>
                <a:cubicBezTo>
                  <a:pt x="29175" y="32533"/>
                  <a:pt x="28128" y="31916"/>
                  <a:pt x="26895" y="31947"/>
                </a:cubicBezTo>
                <a:cubicBezTo>
                  <a:pt x="26341" y="31947"/>
                  <a:pt x="25786" y="31886"/>
                  <a:pt x="25232" y="31886"/>
                </a:cubicBezTo>
                <a:cubicBezTo>
                  <a:pt x="23599" y="31824"/>
                  <a:pt x="21935" y="32194"/>
                  <a:pt x="20487" y="32995"/>
                </a:cubicBezTo>
                <a:cubicBezTo>
                  <a:pt x="20272" y="33118"/>
                  <a:pt x="20025" y="33180"/>
                  <a:pt x="19779" y="33303"/>
                </a:cubicBezTo>
                <a:cubicBezTo>
                  <a:pt x="18146" y="34165"/>
                  <a:pt x="16698" y="35274"/>
                  <a:pt x="15897" y="37030"/>
                </a:cubicBezTo>
                <a:cubicBezTo>
                  <a:pt x="15435" y="37955"/>
                  <a:pt x="15312" y="39002"/>
                  <a:pt x="15558" y="40019"/>
                </a:cubicBezTo>
                <a:cubicBezTo>
                  <a:pt x="15651" y="40204"/>
                  <a:pt x="15743" y="40358"/>
                  <a:pt x="15866" y="40542"/>
                </a:cubicBezTo>
                <a:close/>
                <a:moveTo>
                  <a:pt x="18054" y="3543"/>
                </a:moveTo>
                <a:cubicBezTo>
                  <a:pt x="17838" y="3235"/>
                  <a:pt x="17684" y="2989"/>
                  <a:pt x="17499" y="2773"/>
                </a:cubicBezTo>
                <a:cubicBezTo>
                  <a:pt x="17129" y="2342"/>
                  <a:pt x="16544" y="2095"/>
                  <a:pt x="15959" y="2126"/>
                </a:cubicBezTo>
                <a:cubicBezTo>
                  <a:pt x="15836" y="2126"/>
                  <a:pt x="15681" y="2188"/>
                  <a:pt x="15589" y="2311"/>
                </a:cubicBezTo>
                <a:cubicBezTo>
                  <a:pt x="14788" y="3143"/>
                  <a:pt x="13987" y="4005"/>
                  <a:pt x="13556" y="5145"/>
                </a:cubicBezTo>
                <a:cubicBezTo>
                  <a:pt x="13124" y="6100"/>
                  <a:pt x="13340" y="7209"/>
                  <a:pt x="14080" y="7949"/>
                </a:cubicBezTo>
                <a:cubicBezTo>
                  <a:pt x="14726" y="7702"/>
                  <a:pt x="15312" y="7394"/>
                  <a:pt x="15990" y="7517"/>
                </a:cubicBezTo>
                <a:cubicBezTo>
                  <a:pt x="16852" y="6285"/>
                  <a:pt x="17530" y="4960"/>
                  <a:pt x="18054" y="3574"/>
                </a:cubicBezTo>
                <a:close/>
                <a:moveTo>
                  <a:pt x="14511" y="8565"/>
                </a:moveTo>
                <a:cubicBezTo>
                  <a:pt x="14234" y="9088"/>
                  <a:pt x="14172" y="9705"/>
                  <a:pt x="14388" y="10228"/>
                </a:cubicBezTo>
                <a:cubicBezTo>
                  <a:pt x="14665" y="11245"/>
                  <a:pt x="15096" y="12231"/>
                  <a:pt x="15620" y="13155"/>
                </a:cubicBezTo>
                <a:cubicBezTo>
                  <a:pt x="15743" y="13340"/>
                  <a:pt x="15866" y="13494"/>
                  <a:pt x="16020" y="13709"/>
                </a:cubicBezTo>
                <a:cubicBezTo>
                  <a:pt x="16513" y="13340"/>
                  <a:pt x="16975" y="13001"/>
                  <a:pt x="17468" y="12662"/>
                </a:cubicBezTo>
                <a:cubicBezTo>
                  <a:pt x="17992" y="12354"/>
                  <a:pt x="18577" y="12138"/>
                  <a:pt x="19163" y="11861"/>
                </a:cubicBezTo>
                <a:cubicBezTo>
                  <a:pt x="18824" y="11368"/>
                  <a:pt x="18485" y="10875"/>
                  <a:pt x="18208" y="10382"/>
                </a:cubicBezTo>
                <a:cubicBezTo>
                  <a:pt x="17715" y="9550"/>
                  <a:pt x="17037" y="8873"/>
                  <a:pt x="16236" y="8349"/>
                </a:cubicBezTo>
                <a:cubicBezTo>
                  <a:pt x="15897" y="8041"/>
                  <a:pt x="15404" y="8010"/>
                  <a:pt x="15004" y="8257"/>
                </a:cubicBezTo>
                <a:close/>
                <a:moveTo>
                  <a:pt x="29914" y="25385"/>
                </a:moveTo>
                <a:cubicBezTo>
                  <a:pt x="29699" y="26310"/>
                  <a:pt x="29668" y="27265"/>
                  <a:pt x="29884" y="28189"/>
                </a:cubicBezTo>
                <a:cubicBezTo>
                  <a:pt x="30161" y="29359"/>
                  <a:pt x="30746" y="30469"/>
                  <a:pt x="30869" y="31670"/>
                </a:cubicBezTo>
                <a:cubicBezTo>
                  <a:pt x="30931" y="31886"/>
                  <a:pt x="31023" y="32101"/>
                  <a:pt x="31177" y="32286"/>
                </a:cubicBezTo>
                <a:cubicBezTo>
                  <a:pt x="31362" y="32163"/>
                  <a:pt x="31547" y="32009"/>
                  <a:pt x="31701" y="31824"/>
                </a:cubicBezTo>
                <a:cubicBezTo>
                  <a:pt x="31948" y="31485"/>
                  <a:pt x="32102" y="31115"/>
                  <a:pt x="32225" y="30746"/>
                </a:cubicBezTo>
                <a:cubicBezTo>
                  <a:pt x="32471" y="29729"/>
                  <a:pt x="32687" y="28743"/>
                  <a:pt x="32810" y="27727"/>
                </a:cubicBezTo>
                <a:cubicBezTo>
                  <a:pt x="32841" y="27234"/>
                  <a:pt x="32810" y="26772"/>
                  <a:pt x="32656" y="26310"/>
                </a:cubicBezTo>
                <a:cubicBezTo>
                  <a:pt x="32564" y="25755"/>
                  <a:pt x="32071" y="25324"/>
                  <a:pt x="31516" y="25324"/>
                </a:cubicBezTo>
                <a:cubicBezTo>
                  <a:pt x="30993" y="25293"/>
                  <a:pt x="30469" y="25324"/>
                  <a:pt x="29914" y="25416"/>
                </a:cubicBezTo>
                <a:close/>
                <a:moveTo>
                  <a:pt x="12354" y="9581"/>
                </a:moveTo>
                <a:cubicBezTo>
                  <a:pt x="11738" y="8688"/>
                  <a:pt x="11060" y="7825"/>
                  <a:pt x="10290" y="7055"/>
                </a:cubicBezTo>
                <a:cubicBezTo>
                  <a:pt x="9797" y="6593"/>
                  <a:pt x="9243" y="6254"/>
                  <a:pt x="8627" y="6008"/>
                </a:cubicBezTo>
                <a:cubicBezTo>
                  <a:pt x="8349" y="5884"/>
                  <a:pt x="8041" y="5854"/>
                  <a:pt x="7764" y="5946"/>
                </a:cubicBezTo>
                <a:cubicBezTo>
                  <a:pt x="6840" y="6223"/>
                  <a:pt x="6378" y="7271"/>
                  <a:pt x="6778" y="8164"/>
                </a:cubicBezTo>
                <a:cubicBezTo>
                  <a:pt x="7148" y="8965"/>
                  <a:pt x="7795" y="9612"/>
                  <a:pt x="8565" y="9982"/>
                </a:cubicBezTo>
                <a:cubicBezTo>
                  <a:pt x="9058" y="10290"/>
                  <a:pt x="9643" y="10321"/>
                  <a:pt x="10167" y="10074"/>
                </a:cubicBezTo>
                <a:cubicBezTo>
                  <a:pt x="10845" y="9735"/>
                  <a:pt x="11584" y="9550"/>
                  <a:pt x="12354" y="9581"/>
                </a:cubicBezTo>
                <a:close/>
                <a:moveTo>
                  <a:pt x="33087" y="17930"/>
                </a:moveTo>
                <a:cubicBezTo>
                  <a:pt x="32410" y="17899"/>
                  <a:pt x="31855" y="17868"/>
                  <a:pt x="31270" y="17838"/>
                </a:cubicBezTo>
                <a:cubicBezTo>
                  <a:pt x="30931" y="17838"/>
                  <a:pt x="30623" y="18053"/>
                  <a:pt x="30500" y="18361"/>
                </a:cubicBezTo>
                <a:cubicBezTo>
                  <a:pt x="30376" y="18608"/>
                  <a:pt x="30284" y="18854"/>
                  <a:pt x="30253" y="19101"/>
                </a:cubicBezTo>
                <a:cubicBezTo>
                  <a:pt x="30068" y="20210"/>
                  <a:pt x="30068" y="21350"/>
                  <a:pt x="30222" y="22489"/>
                </a:cubicBezTo>
                <a:cubicBezTo>
                  <a:pt x="30253" y="22705"/>
                  <a:pt x="30315" y="22921"/>
                  <a:pt x="30407" y="23106"/>
                </a:cubicBezTo>
                <a:lnTo>
                  <a:pt x="31578" y="23106"/>
                </a:lnTo>
                <a:cubicBezTo>
                  <a:pt x="31917" y="23106"/>
                  <a:pt x="32286" y="23136"/>
                  <a:pt x="32625" y="23167"/>
                </a:cubicBezTo>
                <a:cubicBezTo>
                  <a:pt x="32964" y="22644"/>
                  <a:pt x="33118" y="22027"/>
                  <a:pt x="33087" y="21411"/>
                </a:cubicBezTo>
                <a:cubicBezTo>
                  <a:pt x="33180" y="20302"/>
                  <a:pt x="33396" y="19193"/>
                  <a:pt x="33087" y="17930"/>
                </a:cubicBezTo>
                <a:close/>
                <a:moveTo>
                  <a:pt x="29729" y="14141"/>
                </a:moveTo>
                <a:cubicBezTo>
                  <a:pt x="29391" y="14048"/>
                  <a:pt x="29329" y="14326"/>
                  <a:pt x="29329" y="14510"/>
                </a:cubicBezTo>
                <a:cubicBezTo>
                  <a:pt x="29298" y="15589"/>
                  <a:pt x="29729" y="16482"/>
                  <a:pt x="30253" y="17406"/>
                </a:cubicBezTo>
                <a:cubicBezTo>
                  <a:pt x="30993" y="17129"/>
                  <a:pt x="31794" y="17037"/>
                  <a:pt x="32564" y="17191"/>
                </a:cubicBezTo>
                <a:cubicBezTo>
                  <a:pt x="32810" y="17191"/>
                  <a:pt x="33026" y="17160"/>
                  <a:pt x="33272" y="17067"/>
                </a:cubicBezTo>
                <a:cubicBezTo>
                  <a:pt x="33488" y="15373"/>
                  <a:pt x="33611" y="13709"/>
                  <a:pt x="32872" y="12138"/>
                </a:cubicBezTo>
                <a:cubicBezTo>
                  <a:pt x="31485" y="11707"/>
                  <a:pt x="30808" y="12231"/>
                  <a:pt x="30962" y="13555"/>
                </a:cubicBezTo>
                <a:cubicBezTo>
                  <a:pt x="30993" y="13956"/>
                  <a:pt x="30993" y="14356"/>
                  <a:pt x="30993" y="14757"/>
                </a:cubicBezTo>
                <a:cubicBezTo>
                  <a:pt x="30962" y="15188"/>
                  <a:pt x="30623" y="15527"/>
                  <a:pt x="30222" y="15589"/>
                </a:cubicBezTo>
                <a:cubicBezTo>
                  <a:pt x="29914" y="15281"/>
                  <a:pt x="29914" y="15281"/>
                  <a:pt x="29729" y="14141"/>
                </a:cubicBezTo>
                <a:close/>
                <a:moveTo>
                  <a:pt x="5454" y="39557"/>
                </a:moveTo>
                <a:cubicBezTo>
                  <a:pt x="6686" y="39002"/>
                  <a:pt x="7240" y="38016"/>
                  <a:pt x="7764" y="37000"/>
                </a:cubicBezTo>
                <a:cubicBezTo>
                  <a:pt x="7826" y="36784"/>
                  <a:pt x="7856" y="36568"/>
                  <a:pt x="7826" y="36353"/>
                </a:cubicBezTo>
                <a:cubicBezTo>
                  <a:pt x="7764" y="35521"/>
                  <a:pt x="7672" y="34689"/>
                  <a:pt x="7610" y="33826"/>
                </a:cubicBezTo>
                <a:cubicBezTo>
                  <a:pt x="7610" y="33765"/>
                  <a:pt x="7518" y="33734"/>
                  <a:pt x="7487" y="33672"/>
                </a:cubicBezTo>
                <a:cubicBezTo>
                  <a:pt x="6285" y="34011"/>
                  <a:pt x="5854" y="34289"/>
                  <a:pt x="4991" y="35367"/>
                </a:cubicBezTo>
                <a:cubicBezTo>
                  <a:pt x="4314" y="36137"/>
                  <a:pt x="3975" y="37154"/>
                  <a:pt x="4067" y="38201"/>
                </a:cubicBezTo>
                <a:close/>
                <a:moveTo>
                  <a:pt x="678" y="44424"/>
                </a:moveTo>
                <a:cubicBezTo>
                  <a:pt x="925" y="44763"/>
                  <a:pt x="1202" y="44917"/>
                  <a:pt x="1479" y="44855"/>
                </a:cubicBezTo>
                <a:cubicBezTo>
                  <a:pt x="1726" y="44763"/>
                  <a:pt x="1942" y="44609"/>
                  <a:pt x="2096" y="44393"/>
                </a:cubicBezTo>
                <a:cubicBezTo>
                  <a:pt x="2250" y="44178"/>
                  <a:pt x="2373" y="43900"/>
                  <a:pt x="2465" y="43623"/>
                </a:cubicBezTo>
                <a:cubicBezTo>
                  <a:pt x="2619" y="43192"/>
                  <a:pt x="2712" y="42730"/>
                  <a:pt x="2897" y="42268"/>
                </a:cubicBezTo>
                <a:cubicBezTo>
                  <a:pt x="2989" y="42052"/>
                  <a:pt x="3143" y="41836"/>
                  <a:pt x="3328" y="41652"/>
                </a:cubicBezTo>
                <a:cubicBezTo>
                  <a:pt x="3574" y="41436"/>
                  <a:pt x="3944" y="41528"/>
                  <a:pt x="4067" y="41836"/>
                </a:cubicBezTo>
                <a:cubicBezTo>
                  <a:pt x="4129" y="42114"/>
                  <a:pt x="4190" y="42391"/>
                  <a:pt x="4221" y="42668"/>
                </a:cubicBezTo>
                <a:cubicBezTo>
                  <a:pt x="4283" y="42853"/>
                  <a:pt x="4344" y="43038"/>
                  <a:pt x="4437" y="43223"/>
                </a:cubicBezTo>
                <a:cubicBezTo>
                  <a:pt x="4591" y="43038"/>
                  <a:pt x="4745" y="42945"/>
                  <a:pt x="4776" y="42853"/>
                </a:cubicBezTo>
                <a:cubicBezTo>
                  <a:pt x="4961" y="41960"/>
                  <a:pt x="5084" y="41035"/>
                  <a:pt x="5084" y="40142"/>
                </a:cubicBezTo>
                <a:lnTo>
                  <a:pt x="3328" y="38478"/>
                </a:lnTo>
                <a:cubicBezTo>
                  <a:pt x="2527" y="38971"/>
                  <a:pt x="2342" y="39187"/>
                  <a:pt x="2034" y="39896"/>
                </a:cubicBezTo>
                <a:cubicBezTo>
                  <a:pt x="1849" y="40265"/>
                  <a:pt x="1695" y="40604"/>
                  <a:pt x="1541" y="40974"/>
                </a:cubicBezTo>
                <a:cubicBezTo>
                  <a:pt x="1141" y="42083"/>
                  <a:pt x="832" y="43253"/>
                  <a:pt x="678" y="44424"/>
                </a:cubicBezTo>
                <a:close/>
                <a:moveTo>
                  <a:pt x="18208" y="20641"/>
                </a:moveTo>
                <a:cubicBezTo>
                  <a:pt x="18023" y="20241"/>
                  <a:pt x="17900" y="19902"/>
                  <a:pt x="17746" y="19594"/>
                </a:cubicBezTo>
                <a:cubicBezTo>
                  <a:pt x="17345" y="18854"/>
                  <a:pt x="17099" y="18022"/>
                  <a:pt x="17006" y="17191"/>
                </a:cubicBezTo>
                <a:cubicBezTo>
                  <a:pt x="16945" y="16575"/>
                  <a:pt x="16729" y="15958"/>
                  <a:pt x="16390" y="15435"/>
                </a:cubicBezTo>
                <a:cubicBezTo>
                  <a:pt x="16020" y="14819"/>
                  <a:pt x="15620" y="14233"/>
                  <a:pt x="15189" y="13648"/>
                </a:cubicBezTo>
                <a:cubicBezTo>
                  <a:pt x="14511" y="12631"/>
                  <a:pt x="14049" y="11491"/>
                  <a:pt x="13771" y="10321"/>
                </a:cubicBezTo>
                <a:cubicBezTo>
                  <a:pt x="13710" y="9828"/>
                  <a:pt x="13340" y="9396"/>
                  <a:pt x="12847" y="9273"/>
                </a:cubicBezTo>
                <a:cubicBezTo>
                  <a:pt x="12786" y="9735"/>
                  <a:pt x="12786" y="9735"/>
                  <a:pt x="12847" y="9859"/>
                </a:cubicBezTo>
                <a:cubicBezTo>
                  <a:pt x="13063" y="10259"/>
                  <a:pt x="13248" y="10660"/>
                  <a:pt x="13402" y="11060"/>
                </a:cubicBezTo>
                <a:cubicBezTo>
                  <a:pt x="13648" y="11892"/>
                  <a:pt x="13802" y="12754"/>
                  <a:pt x="14018" y="13617"/>
                </a:cubicBezTo>
                <a:cubicBezTo>
                  <a:pt x="14049" y="14018"/>
                  <a:pt x="14203" y="14387"/>
                  <a:pt x="14449" y="14726"/>
                </a:cubicBezTo>
                <a:cubicBezTo>
                  <a:pt x="14788" y="15188"/>
                  <a:pt x="15004" y="15743"/>
                  <a:pt x="15096" y="16328"/>
                </a:cubicBezTo>
                <a:cubicBezTo>
                  <a:pt x="15096" y="16544"/>
                  <a:pt x="15158" y="16759"/>
                  <a:pt x="15219" y="16975"/>
                </a:cubicBezTo>
                <a:cubicBezTo>
                  <a:pt x="15866" y="18022"/>
                  <a:pt x="16328" y="19193"/>
                  <a:pt x="16636" y="20395"/>
                </a:cubicBezTo>
                <a:cubicBezTo>
                  <a:pt x="16729" y="20641"/>
                  <a:pt x="16821" y="20857"/>
                  <a:pt x="16975" y="21072"/>
                </a:cubicBezTo>
                <a:close/>
                <a:moveTo>
                  <a:pt x="9859" y="35398"/>
                </a:moveTo>
                <a:cubicBezTo>
                  <a:pt x="11122" y="36661"/>
                  <a:pt x="12878" y="37277"/>
                  <a:pt x="14665" y="37092"/>
                </a:cubicBezTo>
                <a:cubicBezTo>
                  <a:pt x="14634" y="36876"/>
                  <a:pt x="14603" y="36753"/>
                  <a:pt x="14572" y="36599"/>
                </a:cubicBezTo>
                <a:cubicBezTo>
                  <a:pt x="14264" y="35706"/>
                  <a:pt x="13802" y="34874"/>
                  <a:pt x="13217" y="34135"/>
                </a:cubicBezTo>
                <a:cubicBezTo>
                  <a:pt x="12478" y="33210"/>
                  <a:pt x="11276" y="32779"/>
                  <a:pt x="10105" y="33026"/>
                </a:cubicBezTo>
                <a:cubicBezTo>
                  <a:pt x="9736" y="33765"/>
                  <a:pt x="9674" y="34597"/>
                  <a:pt x="9859" y="35398"/>
                </a:cubicBezTo>
                <a:close/>
                <a:moveTo>
                  <a:pt x="13525" y="14264"/>
                </a:moveTo>
                <a:cubicBezTo>
                  <a:pt x="13525" y="13217"/>
                  <a:pt x="13124" y="12292"/>
                  <a:pt x="12878" y="11337"/>
                </a:cubicBezTo>
                <a:cubicBezTo>
                  <a:pt x="12786" y="11091"/>
                  <a:pt x="12662" y="10875"/>
                  <a:pt x="12508" y="10660"/>
                </a:cubicBezTo>
                <a:cubicBezTo>
                  <a:pt x="12262" y="10351"/>
                  <a:pt x="11831" y="10197"/>
                  <a:pt x="11430" y="10321"/>
                </a:cubicBezTo>
                <a:cubicBezTo>
                  <a:pt x="11030" y="10382"/>
                  <a:pt x="10722" y="10721"/>
                  <a:pt x="10722" y="11152"/>
                </a:cubicBezTo>
                <a:cubicBezTo>
                  <a:pt x="10722" y="12200"/>
                  <a:pt x="10691" y="13217"/>
                  <a:pt x="10722" y="14233"/>
                </a:cubicBezTo>
                <a:cubicBezTo>
                  <a:pt x="10752" y="14510"/>
                  <a:pt x="10814" y="14819"/>
                  <a:pt x="10876" y="15096"/>
                </a:cubicBezTo>
                <a:close/>
                <a:moveTo>
                  <a:pt x="32595" y="42329"/>
                </a:moveTo>
                <a:cubicBezTo>
                  <a:pt x="32995" y="42668"/>
                  <a:pt x="33365" y="42514"/>
                  <a:pt x="33704" y="42329"/>
                </a:cubicBezTo>
                <a:cubicBezTo>
                  <a:pt x="34012" y="42175"/>
                  <a:pt x="34320" y="42021"/>
                  <a:pt x="34381" y="41652"/>
                </a:cubicBezTo>
                <a:cubicBezTo>
                  <a:pt x="34566" y="40512"/>
                  <a:pt x="34381" y="39372"/>
                  <a:pt x="33888" y="38355"/>
                </a:cubicBezTo>
                <a:cubicBezTo>
                  <a:pt x="33734" y="38047"/>
                  <a:pt x="33365" y="37893"/>
                  <a:pt x="33026" y="38047"/>
                </a:cubicBezTo>
                <a:cubicBezTo>
                  <a:pt x="32595" y="38201"/>
                  <a:pt x="32225" y="38448"/>
                  <a:pt x="31917" y="38817"/>
                </a:cubicBezTo>
                <a:cubicBezTo>
                  <a:pt x="32132" y="39957"/>
                  <a:pt x="32348" y="41097"/>
                  <a:pt x="32595" y="42329"/>
                </a:cubicBezTo>
                <a:close/>
                <a:moveTo>
                  <a:pt x="15990" y="43777"/>
                </a:moveTo>
                <a:cubicBezTo>
                  <a:pt x="15620" y="43685"/>
                  <a:pt x="15219" y="43623"/>
                  <a:pt x="14850" y="43562"/>
                </a:cubicBezTo>
                <a:cubicBezTo>
                  <a:pt x="14603" y="43531"/>
                  <a:pt x="14326" y="43562"/>
                  <a:pt x="14110" y="43654"/>
                </a:cubicBezTo>
                <a:cubicBezTo>
                  <a:pt x="13833" y="43746"/>
                  <a:pt x="13679" y="43993"/>
                  <a:pt x="13771" y="44270"/>
                </a:cubicBezTo>
                <a:cubicBezTo>
                  <a:pt x="13864" y="44948"/>
                  <a:pt x="14080" y="45626"/>
                  <a:pt x="14418" y="46242"/>
                </a:cubicBezTo>
                <a:cubicBezTo>
                  <a:pt x="14819" y="46950"/>
                  <a:pt x="15250" y="47135"/>
                  <a:pt x="16051" y="46920"/>
                </a:cubicBezTo>
                <a:cubicBezTo>
                  <a:pt x="16636" y="46827"/>
                  <a:pt x="16945" y="46180"/>
                  <a:pt x="16698" y="45656"/>
                </a:cubicBezTo>
                <a:cubicBezTo>
                  <a:pt x="16482" y="45040"/>
                  <a:pt x="16236" y="44424"/>
                  <a:pt x="15990" y="43777"/>
                </a:cubicBezTo>
                <a:close/>
                <a:moveTo>
                  <a:pt x="12816" y="7486"/>
                </a:moveTo>
                <a:cubicBezTo>
                  <a:pt x="12816" y="7148"/>
                  <a:pt x="12786" y="6809"/>
                  <a:pt x="12755" y="6501"/>
                </a:cubicBezTo>
                <a:cubicBezTo>
                  <a:pt x="12632" y="5792"/>
                  <a:pt x="12786" y="5083"/>
                  <a:pt x="13124" y="4467"/>
                </a:cubicBezTo>
                <a:cubicBezTo>
                  <a:pt x="13279" y="4159"/>
                  <a:pt x="13463" y="3820"/>
                  <a:pt x="13710" y="3543"/>
                </a:cubicBezTo>
                <a:cubicBezTo>
                  <a:pt x="14357" y="2742"/>
                  <a:pt x="14850" y="1756"/>
                  <a:pt x="15928" y="1387"/>
                </a:cubicBezTo>
                <a:cubicBezTo>
                  <a:pt x="15959" y="1387"/>
                  <a:pt x="15959" y="1325"/>
                  <a:pt x="15990" y="1233"/>
                </a:cubicBezTo>
                <a:cubicBezTo>
                  <a:pt x="15866" y="1109"/>
                  <a:pt x="15743" y="1017"/>
                  <a:pt x="15589" y="955"/>
                </a:cubicBezTo>
                <a:cubicBezTo>
                  <a:pt x="14880" y="678"/>
                  <a:pt x="14357" y="1079"/>
                  <a:pt x="13956" y="1571"/>
                </a:cubicBezTo>
                <a:cubicBezTo>
                  <a:pt x="12878" y="2865"/>
                  <a:pt x="12169" y="4313"/>
                  <a:pt x="12200" y="6038"/>
                </a:cubicBezTo>
                <a:cubicBezTo>
                  <a:pt x="12139" y="6593"/>
                  <a:pt x="12385" y="7148"/>
                  <a:pt x="12816" y="7486"/>
                </a:cubicBezTo>
                <a:close/>
                <a:moveTo>
                  <a:pt x="14542" y="16390"/>
                </a:moveTo>
                <a:lnTo>
                  <a:pt x="14080" y="15250"/>
                </a:lnTo>
                <a:cubicBezTo>
                  <a:pt x="12940" y="14849"/>
                  <a:pt x="12046" y="15281"/>
                  <a:pt x="11184" y="15866"/>
                </a:cubicBezTo>
                <a:cubicBezTo>
                  <a:pt x="10999" y="16420"/>
                  <a:pt x="11030" y="17006"/>
                  <a:pt x="11245" y="17560"/>
                </a:cubicBezTo>
                <a:cubicBezTo>
                  <a:pt x="11892" y="17530"/>
                  <a:pt x="12169" y="16913"/>
                  <a:pt x="12724" y="16790"/>
                </a:cubicBezTo>
                <a:cubicBezTo>
                  <a:pt x="13279" y="16698"/>
                  <a:pt x="13833" y="16544"/>
                  <a:pt x="14542" y="16390"/>
                </a:cubicBezTo>
                <a:close/>
                <a:moveTo>
                  <a:pt x="17068" y="15404"/>
                </a:moveTo>
                <a:lnTo>
                  <a:pt x="18608" y="14603"/>
                </a:lnTo>
                <a:lnTo>
                  <a:pt x="20056" y="13833"/>
                </a:lnTo>
                <a:cubicBezTo>
                  <a:pt x="19933" y="13586"/>
                  <a:pt x="19840" y="13371"/>
                  <a:pt x="19717" y="13186"/>
                </a:cubicBezTo>
                <a:cubicBezTo>
                  <a:pt x="19563" y="12785"/>
                  <a:pt x="19101" y="12600"/>
                  <a:pt x="18701" y="12785"/>
                </a:cubicBezTo>
                <a:cubicBezTo>
                  <a:pt x="18146" y="12939"/>
                  <a:pt x="17622" y="13247"/>
                  <a:pt x="17222" y="13648"/>
                </a:cubicBezTo>
                <a:cubicBezTo>
                  <a:pt x="16390" y="14326"/>
                  <a:pt x="16390" y="14418"/>
                  <a:pt x="17068" y="15404"/>
                </a:cubicBezTo>
                <a:close/>
                <a:moveTo>
                  <a:pt x="10691" y="6439"/>
                </a:moveTo>
                <a:cubicBezTo>
                  <a:pt x="10444" y="5515"/>
                  <a:pt x="10136" y="5237"/>
                  <a:pt x="9458" y="5022"/>
                </a:cubicBezTo>
                <a:cubicBezTo>
                  <a:pt x="8966" y="4868"/>
                  <a:pt x="8473" y="4714"/>
                  <a:pt x="7980" y="4560"/>
                </a:cubicBezTo>
                <a:cubicBezTo>
                  <a:pt x="7826" y="4529"/>
                  <a:pt x="7641" y="4467"/>
                  <a:pt x="7456" y="4437"/>
                </a:cubicBezTo>
                <a:cubicBezTo>
                  <a:pt x="7179" y="4375"/>
                  <a:pt x="6871" y="4529"/>
                  <a:pt x="6717" y="4806"/>
                </a:cubicBezTo>
                <a:cubicBezTo>
                  <a:pt x="6593" y="4991"/>
                  <a:pt x="6593" y="5053"/>
                  <a:pt x="6655" y="5700"/>
                </a:cubicBezTo>
                <a:lnTo>
                  <a:pt x="7148" y="5515"/>
                </a:lnTo>
                <a:cubicBezTo>
                  <a:pt x="8072" y="5053"/>
                  <a:pt x="9150" y="5207"/>
                  <a:pt x="9890" y="5884"/>
                </a:cubicBezTo>
                <a:cubicBezTo>
                  <a:pt x="10136" y="6100"/>
                  <a:pt x="10444" y="6254"/>
                  <a:pt x="10691" y="6439"/>
                </a:cubicBezTo>
                <a:close/>
                <a:moveTo>
                  <a:pt x="9212" y="32933"/>
                </a:moveTo>
                <a:cubicBezTo>
                  <a:pt x="8534" y="32995"/>
                  <a:pt x="8288" y="33180"/>
                  <a:pt x="8288" y="33796"/>
                </a:cubicBezTo>
                <a:cubicBezTo>
                  <a:pt x="8288" y="34473"/>
                  <a:pt x="8380" y="35182"/>
                  <a:pt x="8442" y="35860"/>
                </a:cubicBezTo>
                <a:cubicBezTo>
                  <a:pt x="8442" y="35952"/>
                  <a:pt x="8473" y="36075"/>
                  <a:pt x="8534" y="36168"/>
                </a:cubicBezTo>
                <a:cubicBezTo>
                  <a:pt x="8596" y="36229"/>
                  <a:pt x="8688" y="36291"/>
                  <a:pt x="8812" y="36322"/>
                </a:cubicBezTo>
                <a:cubicBezTo>
                  <a:pt x="8904" y="36291"/>
                  <a:pt x="8996" y="36260"/>
                  <a:pt x="9058" y="36168"/>
                </a:cubicBezTo>
                <a:cubicBezTo>
                  <a:pt x="9120" y="35952"/>
                  <a:pt x="9150" y="35737"/>
                  <a:pt x="9181" y="35521"/>
                </a:cubicBezTo>
                <a:cubicBezTo>
                  <a:pt x="9181" y="34658"/>
                  <a:pt x="9181" y="33796"/>
                  <a:pt x="9212" y="32933"/>
                </a:cubicBezTo>
                <a:close/>
                <a:moveTo>
                  <a:pt x="32410" y="24862"/>
                </a:moveTo>
                <a:cubicBezTo>
                  <a:pt x="32656" y="24430"/>
                  <a:pt x="32533" y="24061"/>
                  <a:pt x="32256" y="23937"/>
                </a:cubicBezTo>
                <a:cubicBezTo>
                  <a:pt x="31886" y="23753"/>
                  <a:pt x="31485" y="23722"/>
                  <a:pt x="31085" y="23783"/>
                </a:cubicBezTo>
                <a:cubicBezTo>
                  <a:pt x="30684" y="23845"/>
                  <a:pt x="30346" y="24153"/>
                  <a:pt x="30222" y="24554"/>
                </a:cubicBezTo>
                <a:close/>
                <a:moveTo>
                  <a:pt x="15866" y="54745"/>
                </a:moveTo>
                <a:cubicBezTo>
                  <a:pt x="15681" y="54621"/>
                  <a:pt x="15497" y="54498"/>
                  <a:pt x="15312" y="54406"/>
                </a:cubicBezTo>
                <a:cubicBezTo>
                  <a:pt x="15189" y="54406"/>
                  <a:pt x="15035" y="54467"/>
                  <a:pt x="14973" y="54560"/>
                </a:cubicBezTo>
                <a:cubicBezTo>
                  <a:pt x="14911" y="54683"/>
                  <a:pt x="14942" y="54837"/>
                  <a:pt x="15065" y="54960"/>
                </a:cubicBezTo>
                <a:cubicBezTo>
                  <a:pt x="15343" y="55176"/>
                  <a:pt x="15589" y="55083"/>
                  <a:pt x="15866" y="547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535;p78">
            <a:extLst>
              <a:ext uri="{FF2B5EF4-FFF2-40B4-BE49-F238E27FC236}">
                <a16:creationId xmlns:a16="http://schemas.microsoft.com/office/drawing/2014/main" id="{728C1D0E-5E67-0E96-775F-2011054C6A2D}"/>
              </a:ext>
            </a:extLst>
          </p:cNvPr>
          <p:cNvSpPr txBox="1">
            <a:spLocks/>
          </p:cNvSpPr>
          <p:nvPr/>
        </p:nvSpPr>
        <p:spPr>
          <a:xfrm>
            <a:off x="673163" y="197669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u="sng" dirty="0">
                <a:solidFill>
                  <a:schemeClr val="tx2"/>
                </a:solidFill>
                <a:latin typeface="Bakery Goods" pitchFamily="2" charset="0"/>
              </a:rPr>
              <a:t>EXCEL</a:t>
            </a:r>
          </a:p>
        </p:txBody>
      </p:sp>
      <p:sp>
        <p:nvSpPr>
          <p:cNvPr id="19" name="Google Shape;2536;p78">
            <a:extLst>
              <a:ext uri="{FF2B5EF4-FFF2-40B4-BE49-F238E27FC236}">
                <a16:creationId xmlns:a16="http://schemas.microsoft.com/office/drawing/2014/main" id="{E6E37DF4-8535-3FB7-6228-ADFD41C5B663}"/>
              </a:ext>
            </a:extLst>
          </p:cNvPr>
          <p:cNvSpPr txBox="1">
            <a:spLocks/>
          </p:cNvSpPr>
          <p:nvPr/>
        </p:nvSpPr>
        <p:spPr>
          <a:xfrm>
            <a:off x="673163" y="821566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Ensure that students have access to Microsoft Excel before proceeding.</a:t>
            </a:r>
          </a:p>
        </p:txBody>
      </p:sp>
      <p:sp>
        <p:nvSpPr>
          <p:cNvPr id="20" name="Google Shape;2538;p78">
            <a:extLst>
              <a:ext uri="{FF2B5EF4-FFF2-40B4-BE49-F238E27FC236}">
                <a16:creationId xmlns:a16="http://schemas.microsoft.com/office/drawing/2014/main" id="{5832A5CD-1D3A-7B24-FE39-F85FD4077CB2}"/>
              </a:ext>
            </a:extLst>
          </p:cNvPr>
          <p:cNvSpPr txBox="1">
            <a:spLocks/>
          </p:cNvSpPr>
          <p:nvPr/>
        </p:nvSpPr>
        <p:spPr>
          <a:xfrm>
            <a:off x="4438763" y="4141109"/>
            <a:ext cx="4116426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Locate and open the Excel workbook “Whats_In_Our_Stars_Excel_Dashboard” provided with the activity files.</a:t>
            </a:r>
          </a:p>
        </p:txBody>
      </p:sp>
      <p:sp>
        <p:nvSpPr>
          <p:cNvPr id="23" name="Google Shape;2541;p78">
            <a:extLst>
              <a:ext uri="{FF2B5EF4-FFF2-40B4-BE49-F238E27FC236}">
                <a16:creationId xmlns:a16="http://schemas.microsoft.com/office/drawing/2014/main" id="{7E2C2CF6-D972-610E-D7F6-78A66FC9DEB3}"/>
              </a:ext>
            </a:extLst>
          </p:cNvPr>
          <p:cNvSpPr/>
          <p:nvPr/>
        </p:nvSpPr>
        <p:spPr>
          <a:xfrm>
            <a:off x="824175" y="313712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542;p78">
            <a:extLst>
              <a:ext uri="{FF2B5EF4-FFF2-40B4-BE49-F238E27FC236}">
                <a16:creationId xmlns:a16="http://schemas.microsoft.com/office/drawing/2014/main" id="{0BD873B9-65A6-4B39-BFA6-770D1127B37F}"/>
              </a:ext>
            </a:extLst>
          </p:cNvPr>
          <p:cNvSpPr/>
          <p:nvPr/>
        </p:nvSpPr>
        <p:spPr>
          <a:xfrm>
            <a:off x="382550" y="4427600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43;p78">
            <a:extLst>
              <a:ext uri="{FF2B5EF4-FFF2-40B4-BE49-F238E27FC236}">
                <a16:creationId xmlns:a16="http://schemas.microsoft.com/office/drawing/2014/main" id="{DCEACADF-89AF-C61B-4830-6994FD95FD46}"/>
              </a:ext>
            </a:extLst>
          </p:cNvPr>
          <p:cNvSpPr/>
          <p:nvPr/>
        </p:nvSpPr>
        <p:spPr>
          <a:xfrm>
            <a:off x="1950884" y="4415206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544;p78">
            <a:extLst>
              <a:ext uri="{FF2B5EF4-FFF2-40B4-BE49-F238E27FC236}">
                <a16:creationId xmlns:a16="http://schemas.microsoft.com/office/drawing/2014/main" id="{7E188331-F28D-73B8-B3BA-E91B1991FFC9}"/>
              </a:ext>
            </a:extLst>
          </p:cNvPr>
          <p:cNvSpPr/>
          <p:nvPr/>
        </p:nvSpPr>
        <p:spPr>
          <a:xfrm>
            <a:off x="206691" y="3070462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545;p78">
            <a:extLst>
              <a:ext uri="{FF2B5EF4-FFF2-40B4-BE49-F238E27FC236}">
                <a16:creationId xmlns:a16="http://schemas.microsoft.com/office/drawing/2014/main" id="{A632019E-92CE-F309-9E0D-CE92EF1DE224}"/>
              </a:ext>
            </a:extLst>
          </p:cNvPr>
          <p:cNvSpPr/>
          <p:nvPr/>
        </p:nvSpPr>
        <p:spPr>
          <a:xfrm>
            <a:off x="8812426" y="1153559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546;p78">
            <a:extLst>
              <a:ext uri="{FF2B5EF4-FFF2-40B4-BE49-F238E27FC236}">
                <a16:creationId xmlns:a16="http://schemas.microsoft.com/office/drawing/2014/main" id="{535B3DFE-7B5F-67F1-19AF-89B9566A9D7E}"/>
              </a:ext>
            </a:extLst>
          </p:cNvPr>
          <p:cNvSpPr/>
          <p:nvPr/>
        </p:nvSpPr>
        <p:spPr>
          <a:xfrm>
            <a:off x="8766888" y="7888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333;p73">
            <a:extLst>
              <a:ext uri="{FF2B5EF4-FFF2-40B4-BE49-F238E27FC236}">
                <a16:creationId xmlns:a16="http://schemas.microsoft.com/office/drawing/2014/main" id="{3E3795CA-E8E8-1A73-04C8-5D7FF116AEBC}"/>
              </a:ext>
            </a:extLst>
          </p:cNvPr>
          <p:cNvSpPr txBox="1">
            <a:spLocks/>
          </p:cNvSpPr>
          <p:nvPr/>
        </p:nvSpPr>
        <p:spPr>
          <a:xfrm>
            <a:off x="2520089" y="1685249"/>
            <a:ext cx="4938573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u="sng" dirty="0">
                <a:solidFill>
                  <a:schemeClr val="tx2"/>
                </a:solidFill>
                <a:latin typeface="Bakery Goods" pitchFamily="2" charset="0"/>
              </a:rPr>
              <a:t>DATA STREAMER</a:t>
            </a:r>
          </a:p>
        </p:txBody>
      </p:sp>
      <p:sp>
        <p:nvSpPr>
          <p:cNvPr id="30" name="Google Shape;2335;p73">
            <a:extLst>
              <a:ext uri="{FF2B5EF4-FFF2-40B4-BE49-F238E27FC236}">
                <a16:creationId xmlns:a16="http://schemas.microsoft.com/office/drawing/2014/main" id="{17A6FB1B-9120-E2CC-B438-E40AF8B5DF17}"/>
              </a:ext>
            </a:extLst>
          </p:cNvPr>
          <p:cNvSpPr txBox="1">
            <a:spLocks/>
          </p:cNvSpPr>
          <p:nvPr/>
        </p:nvSpPr>
        <p:spPr>
          <a:xfrm>
            <a:off x="2532965" y="2401277"/>
            <a:ext cx="3284773" cy="99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 algn="l"/>
            <a:r>
              <a:rPr lang="en-US" dirty="0">
                <a:solidFill>
                  <a:schemeClr val="tx2"/>
                </a:solidFill>
                <a:latin typeface="+mn-lt"/>
              </a:rPr>
              <a:t>Download and Enable the Data Streamer add-in for Microsoft Excel. See Microsoft’s “How To” </a:t>
            </a:r>
            <a:r>
              <a:rPr lang="en-US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sp>
        <p:nvSpPr>
          <p:cNvPr id="31" name="Title 8">
            <a:extLst>
              <a:ext uri="{FF2B5EF4-FFF2-40B4-BE49-F238E27FC236}">
                <a16:creationId xmlns:a16="http://schemas.microsoft.com/office/drawing/2014/main" id="{2DED70BE-1339-2510-A022-465D2C833715}"/>
              </a:ext>
            </a:extLst>
          </p:cNvPr>
          <p:cNvSpPr txBox="1">
            <a:spLocks/>
          </p:cNvSpPr>
          <p:nvPr/>
        </p:nvSpPr>
        <p:spPr>
          <a:xfrm>
            <a:off x="4788435" y="3499630"/>
            <a:ext cx="3766754" cy="783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4400" u="sng" dirty="0">
                <a:solidFill>
                  <a:schemeClr val="tx2"/>
                </a:solidFill>
                <a:latin typeface="Bakery Goods" pitchFamily="2" charset="0"/>
              </a:rPr>
              <a:t>DASHBOARD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9CCDA2C9-8B60-E907-4B70-D936BB0A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07" y="344406"/>
            <a:ext cx="718533" cy="6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hlinkClick r:id="rId3"/>
            <a:extLst>
              <a:ext uri="{FF2B5EF4-FFF2-40B4-BE49-F238E27FC236}">
                <a16:creationId xmlns:a16="http://schemas.microsoft.com/office/drawing/2014/main" id="{A1E4FF85-BAD4-177F-18AE-6D1F07A71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614" y="2547862"/>
            <a:ext cx="578541" cy="686308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0B08C02-7804-D96D-2F8F-C300CBD1C113}"/>
              </a:ext>
            </a:extLst>
          </p:cNvPr>
          <p:cNvGrpSpPr/>
          <p:nvPr/>
        </p:nvGrpSpPr>
        <p:grpSpPr>
          <a:xfrm>
            <a:off x="4431475" y="3654975"/>
            <a:ext cx="1053558" cy="486133"/>
            <a:chOff x="3328266" y="3497570"/>
            <a:chExt cx="2051744" cy="93003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D304148-E223-7E37-00C2-055A78867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676"/>
            <a:stretch/>
          </p:blipFill>
          <p:spPr>
            <a:xfrm>
              <a:off x="3328267" y="3497570"/>
              <a:ext cx="2051743" cy="52707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4D4A70F-FF0F-FD27-81A3-951DC5E469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3180" r="1183"/>
            <a:stretch/>
          </p:blipFill>
          <p:spPr>
            <a:xfrm>
              <a:off x="3328266" y="3900523"/>
              <a:ext cx="2051743" cy="527077"/>
            </a:xfrm>
            <a:prstGeom prst="rect">
              <a:avLst/>
            </a:prstGeom>
          </p:spPr>
        </p:pic>
      </p:grpSp>
      <p:sp>
        <p:nvSpPr>
          <p:cNvPr id="38" name="Google Shape;2216;p67">
            <a:extLst>
              <a:ext uri="{FF2B5EF4-FFF2-40B4-BE49-F238E27FC236}">
                <a16:creationId xmlns:a16="http://schemas.microsoft.com/office/drawing/2014/main" id="{4C6B0356-E9FD-C949-F2DF-00A99591A0F9}"/>
              </a:ext>
            </a:extLst>
          </p:cNvPr>
          <p:cNvSpPr/>
          <p:nvPr/>
        </p:nvSpPr>
        <p:spPr>
          <a:xfrm rot="9661637" flipV="1">
            <a:off x="810854" y="1108069"/>
            <a:ext cx="1527508" cy="1907980"/>
          </a:xfrm>
          <a:custGeom>
            <a:avLst/>
            <a:gdLst/>
            <a:ahLst/>
            <a:cxnLst/>
            <a:rect l="l" t="t" r="r" b="b"/>
            <a:pathLst>
              <a:path w="94640" h="132661" extrusionOk="0">
                <a:moveTo>
                  <a:pt x="89151" y="0"/>
                </a:moveTo>
                <a:cubicBezTo>
                  <a:pt x="98579" y="18866"/>
                  <a:pt x="96863" y="58906"/>
                  <a:pt x="75984" y="61887"/>
                </a:cubicBezTo>
                <a:cubicBezTo>
                  <a:pt x="70247" y="62706"/>
                  <a:pt x="63373" y="60623"/>
                  <a:pt x="59524" y="56291"/>
                </a:cubicBezTo>
                <a:cubicBezTo>
                  <a:pt x="57650" y="54182"/>
                  <a:pt x="59152" y="49626"/>
                  <a:pt x="61499" y="48061"/>
                </a:cubicBezTo>
                <a:cubicBezTo>
                  <a:pt x="64331" y="46173"/>
                  <a:pt x="69357" y="48727"/>
                  <a:pt x="71046" y="51682"/>
                </a:cubicBezTo>
                <a:cubicBezTo>
                  <a:pt x="74259" y="57303"/>
                  <a:pt x="74149" y="65614"/>
                  <a:pt x="70717" y="71104"/>
                </a:cubicBezTo>
                <a:cubicBezTo>
                  <a:pt x="59956" y="88318"/>
                  <a:pt x="31881" y="84232"/>
                  <a:pt x="14755" y="95134"/>
                </a:cubicBezTo>
                <a:cubicBezTo>
                  <a:pt x="6222" y="100566"/>
                  <a:pt x="-1391" y="111821"/>
                  <a:pt x="271" y="121798"/>
                </a:cubicBezTo>
                <a:cubicBezTo>
                  <a:pt x="1051" y="126482"/>
                  <a:pt x="6130" y="129303"/>
                  <a:pt x="9488" y="132661"/>
                </a:cubicBezTo>
              </a:path>
            </a:pathLst>
          </a:custGeom>
          <a:noFill/>
          <a:ln w="19050" cap="flat" cmpd="sng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Google Shape;2215;p67">
            <a:extLst>
              <a:ext uri="{FF2B5EF4-FFF2-40B4-BE49-F238E27FC236}">
                <a16:creationId xmlns:a16="http://schemas.microsoft.com/office/drawing/2014/main" id="{ECA38528-C0E1-6F05-7D63-BAD1103F0DF5}"/>
              </a:ext>
            </a:extLst>
          </p:cNvPr>
          <p:cNvSpPr/>
          <p:nvPr/>
        </p:nvSpPr>
        <p:spPr>
          <a:xfrm rot="4697971">
            <a:off x="6588721" y="2198387"/>
            <a:ext cx="1757490" cy="1478803"/>
          </a:xfrm>
          <a:custGeom>
            <a:avLst/>
            <a:gdLst/>
            <a:ahLst/>
            <a:cxnLst/>
            <a:rect l="l" t="t" r="r" b="b"/>
            <a:pathLst>
              <a:path w="188294" h="112995" extrusionOk="0">
                <a:moveTo>
                  <a:pt x="188294" y="415"/>
                </a:moveTo>
                <a:cubicBezTo>
                  <a:pt x="171286" y="415"/>
                  <a:pt x="154220" y="-668"/>
                  <a:pt x="137270" y="744"/>
                </a:cubicBezTo>
                <a:cubicBezTo>
                  <a:pt x="109981" y="3017"/>
                  <a:pt x="82695" y="13203"/>
                  <a:pt x="59912" y="28395"/>
                </a:cubicBezTo>
                <a:cubicBezTo>
                  <a:pt x="41567" y="40627"/>
                  <a:pt x="26651" y="58182"/>
                  <a:pt x="14814" y="76785"/>
                </a:cubicBezTo>
                <a:cubicBezTo>
                  <a:pt x="7813" y="87788"/>
                  <a:pt x="0" y="99954"/>
                  <a:pt x="0" y="112995"/>
                </a:cubicBezTo>
              </a:path>
            </a:pathLst>
          </a:custGeom>
          <a:noFill/>
          <a:ln w="19050" cap="flat" cmpd="sng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2835631-C662-CF70-9DFA-8A1EEA35931E}"/>
              </a:ext>
            </a:extLst>
          </p:cNvPr>
          <p:cNvSpPr/>
          <p:nvPr/>
        </p:nvSpPr>
        <p:spPr>
          <a:xfrm>
            <a:off x="2406020" y="2489648"/>
            <a:ext cx="187039" cy="369536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7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p74"/>
          <p:cNvSpPr txBox="1">
            <a:spLocks noGrp="1"/>
          </p:cNvSpPr>
          <p:nvPr>
            <p:ph type="title"/>
          </p:nvPr>
        </p:nvSpPr>
        <p:spPr>
          <a:xfrm>
            <a:off x="2381882" y="1762846"/>
            <a:ext cx="572695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king Pastry" pitchFamily="2" charset="0"/>
              </a:rPr>
              <a:t>2</a:t>
            </a:r>
            <a:r>
              <a:rPr lang="en" dirty="0"/>
              <a:t>. Equipment Prep</a:t>
            </a:r>
            <a:endParaRPr dirty="0"/>
          </a:p>
        </p:txBody>
      </p:sp>
      <p:sp>
        <p:nvSpPr>
          <p:cNvPr id="2384" name="Google Shape;2384;p74"/>
          <p:cNvSpPr txBox="1">
            <a:spLocks noGrp="1"/>
          </p:cNvSpPr>
          <p:nvPr>
            <p:ph type="subTitle" idx="1"/>
          </p:nvPr>
        </p:nvSpPr>
        <p:spPr>
          <a:xfrm>
            <a:off x="4572000" y="2659382"/>
            <a:ext cx="4390845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>
                <a:latin typeface="+mn-lt"/>
              </a:rPr>
              <a:t>This section includes procedures for wiring/hooking up the spectrometer and preparing the samples.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534CC0-BE4F-B058-29FA-356A88F817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BCD20-EA3F-060C-DFA3-1D784AE0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88" y="80857"/>
            <a:ext cx="6685424" cy="886500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SPECTROMETER SETUP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99F773-FD12-DE42-4B80-9D7BEE48D2D6}"/>
              </a:ext>
            </a:extLst>
          </p:cNvPr>
          <p:cNvGrpSpPr/>
          <p:nvPr/>
        </p:nvGrpSpPr>
        <p:grpSpPr>
          <a:xfrm>
            <a:off x="1026367" y="926200"/>
            <a:ext cx="6777332" cy="4008861"/>
            <a:chOff x="658648" y="926200"/>
            <a:chExt cx="6777332" cy="40088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4E9BDD-1A32-D35F-B5FF-209B77B0A521}"/>
                </a:ext>
              </a:extLst>
            </p:cNvPr>
            <p:cNvGrpSpPr/>
            <p:nvPr/>
          </p:nvGrpSpPr>
          <p:grpSpPr>
            <a:xfrm>
              <a:off x="658648" y="926200"/>
              <a:ext cx="4437960" cy="4008860"/>
              <a:chOff x="1306348" y="972986"/>
              <a:chExt cx="4437960" cy="400886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4348F17-CC0C-D652-B3D6-1B9FDDE43C95}"/>
                  </a:ext>
                </a:extLst>
              </p:cNvPr>
              <p:cNvGrpSpPr/>
              <p:nvPr/>
            </p:nvGrpSpPr>
            <p:grpSpPr>
              <a:xfrm>
                <a:off x="1306348" y="972986"/>
                <a:ext cx="2082318" cy="2031325"/>
                <a:chOff x="489549" y="1232043"/>
                <a:chExt cx="2390658" cy="2332114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EF9926B-A88C-78E3-B02B-5EB44BE5EB87}"/>
                    </a:ext>
                  </a:extLst>
                </p:cNvPr>
                <p:cNvSpPr txBox="1"/>
                <p:nvPr/>
              </p:nvSpPr>
              <p:spPr>
                <a:xfrm>
                  <a:off x="489549" y="1232043"/>
                  <a:ext cx="2390658" cy="23321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r>
                    <a:rPr lang="en-US" dirty="0">
                      <a:solidFill>
                        <a:schemeClr val="tx2"/>
                      </a:solidFill>
                      <a:latin typeface="+mn-lt"/>
                    </a:rPr>
                    <a:t>SparkFun Triad Spectroscopy Sensor</a:t>
                  </a:r>
                </a:p>
              </p:txBody>
            </p:sp>
            <p:pic>
              <p:nvPicPr>
                <p:cNvPr id="11" name="Picture 10" descr="A red circuit board with many different components&#10;&#10;Description automatically generated">
                  <a:extLst>
                    <a:ext uri="{FF2B5EF4-FFF2-40B4-BE49-F238E27FC236}">
                      <a16:creationId xmlns:a16="http://schemas.microsoft.com/office/drawing/2014/main" id="{375421DB-FFB0-A59B-501E-79EA76561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8188" y="1388305"/>
                  <a:ext cx="1373380" cy="155795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38C58F0-1700-7F54-E746-EBFFCF199081}"/>
                  </a:ext>
                </a:extLst>
              </p:cNvPr>
              <p:cNvGrpSpPr/>
              <p:nvPr/>
            </p:nvGrpSpPr>
            <p:grpSpPr>
              <a:xfrm>
                <a:off x="3653855" y="972986"/>
                <a:ext cx="2082318" cy="2031325"/>
                <a:chOff x="3667887" y="2119977"/>
                <a:chExt cx="2390658" cy="2332114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E214585-5B8D-26B6-C839-4862DE05D084}"/>
                    </a:ext>
                  </a:extLst>
                </p:cNvPr>
                <p:cNvSpPr txBox="1"/>
                <p:nvPr/>
              </p:nvSpPr>
              <p:spPr>
                <a:xfrm>
                  <a:off x="3667887" y="2119977"/>
                  <a:ext cx="2390658" cy="233211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r>
                    <a:rPr lang="en-US" dirty="0">
                      <a:solidFill>
                        <a:schemeClr val="tx2"/>
                      </a:solidFill>
                      <a:latin typeface="+mn-lt"/>
                    </a:rPr>
                    <a:t>SparkFun 4-pin Qwiic connect cable (or 4 jumper cables)</a:t>
                  </a:r>
                </a:p>
              </p:txBody>
            </p:sp>
            <p:pic>
              <p:nvPicPr>
                <p:cNvPr id="5" name="Picture 4" descr="A group of colorful wires&#10;&#10;Description automatically generated">
                  <a:extLst>
                    <a:ext uri="{FF2B5EF4-FFF2-40B4-BE49-F238E27FC236}">
                      <a16:creationId xmlns:a16="http://schemas.microsoft.com/office/drawing/2014/main" id="{68EA49B3-E32D-B224-D26B-86F328483F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8037" t="16370" r="6931" b="17220"/>
                <a:stretch/>
              </p:blipFill>
              <p:spPr>
                <a:xfrm flipH="1">
                  <a:off x="3884005" y="2216146"/>
                  <a:ext cx="1958421" cy="151392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90C51F5-1A4B-95D4-81CB-E08576D6A8BF}"/>
                  </a:ext>
                </a:extLst>
              </p:cNvPr>
              <p:cNvGrpSpPr/>
              <p:nvPr/>
            </p:nvGrpSpPr>
            <p:grpSpPr>
              <a:xfrm>
                <a:off x="1312285" y="3165964"/>
                <a:ext cx="2082318" cy="1815882"/>
                <a:chOff x="6369475" y="2012454"/>
                <a:chExt cx="2390658" cy="2084769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0233949-B79B-0084-788A-2B7FFC10095E}"/>
                    </a:ext>
                  </a:extLst>
                </p:cNvPr>
                <p:cNvSpPr txBox="1"/>
                <p:nvPr/>
              </p:nvSpPr>
              <p:spPr>
                <a:xfrm>
                  <a:off x="6369475" y="2012454"/>
                  <a:ext cx="2390658" cy="208476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r>
                    <a:rPr lang="en-US" dirty="0">
                      <a:solidFill>
                        <a:schemeClr val="tx2"/>
                      </a:solidFill>
                      <a:latin typeface="+mn-lt"/>
                    </a:rPr>
                    <a:t>Arduino Uno Board</a:t>
                  </a:r>
                </a:p>
              </p:txBody>
            </p:sp>
            <p:pic>
              <p:nvPicPr>
                <p:cNvPr id="7" name="Picture 6" descr="A green circuit board with black wires and a black and silver connector&#10;&#10;Description automatically generated">
                  <a:extLst>
                    <a:ext uri="{FF2B5EF4-FFF2-40B4-BE49-F238E27FC236}">
                      <a16:creationId xmlns:a16="http://schemas.microsoft.com/office/drawing/2014/main" id="{720ABA07-E7CD-CF1C-8812-2CB3CB3FDC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7635" b="89655" l="10000" r="90000">
                              <a14:foregroundMark x1="30156" y1="89163" x2="30156" y2="89163"/>
                              <a14:foregroundMark x1="44688" y1="76601" x2="44688" y2="76601"/>
                              <a14:foregroundMark x1="60469" y1="84483" x2="60469" y2="84483"/>
                              <a14:foregroundMark x1="34844" y1="11330" x2="34844" y2="11330"/>
                              <a14:foregroundMark x1="45313" y1="8128" x2="45313" y2="8128"/>
                              <a14:foregroundMark x1="45313" y1="8128" x2="45313" y2="8128"/>
                              <a14:foregroundMark x1="50000" y1="7882" x2="50000" y2="7882"/>
                              <a14:foregroundMark x1="41094" y1="7882" x2="41094" y2="7882"/>
                              <a14:foregroundMark x1="16250" y1="22167" x2="16250" y2="22167"/>
                              <a14:foregroundMark x1="14375" y1="22167" x2="14375" y2="22167"/>
                              <a14:foregroundMark x1="13125" y1="22167" x2="13125" y2="22167"/>
                              <a14:foregroundMark x1="12188" y1="21921" x2="12188" y2="21921"/>
                              <a14:foregroundMark x1="19219" y1="12069" x2="19219" y2="12069"/>
                              <a14:foregroundMark x1="19219" y1="14039" x2="19219" y2="14039"/>
                              <a14:foregroundMark x1="19688" y1="15271" x2="19688" y2="15271"/>
                              <a14:foregroundMark x1="19375" y1="10591" x2="19375" y2="10591"/>
                              <a14:foregroundMark x1="19219" y1="15517" x2="19219" y2="15517"/>
                              <a14:foregroundMark x1="18906" y1="10099" x2="18906" y2="10099"/>
                              <a14:foregroundMark x1="19063" y1="9852" x2="19219" y2="16502"/>
                              <a14:foregroundMark x1="47344" y1="7635" x2="43281" y2="8374"/>
                              <a14:foregroundMark x1="17188" y1="40640" x2="17188" y2="40640"/>
                              <a14:foregroundMark x1="18438" y1="40640" x2="18438" y2="40640"/>
                              <a14:foregroundMark x1="18438" y1="40640" x2="12969" y2="40640"/>
                              <a14:backgroundMark x1="90000" y1="9852" x2="90000" y2="9852"/>
                              <a14:backgroundMark x1="88438" y1="10099" x2="95469" y2="1157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9755" t="5277" r="10069" b="5612"/>
                <a:stretch/>
              </p:blipFill>
              <p:spPr>
                <a:xfrm>
                  <a:off x="6505001" y="2207166"/>
                  <a:ext cx="2119607" cy="1494476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4513598-99ED-AA94-2730-AA181CC8AAE5}"/>
                  </a:ext>
                </a:extLst>
              </p:cNvPr>
              <p:cNvGrpSpPr/>
              <p:nvPr/>
            </p:nvGrpSpPr>
            <p:grpSpPr>
              <a:xfrm>
                <a:off x="3661990" y="3165964"/>
                <a:ext cx="2082318" cy="1815882"/>
                <a:chOff x="6346518" y="1269832"/>
                <a:chExt cx="2390658" cy="2084769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F7D1E86-062C-A818-DFA5-D69D275A96A2}"/>
                    </a:ext>
                  </a:extLst>
                </p:cNvPr>
                <p:cNvSpPr txBox="1"/>
                <p:nvPr/>
              </p:nvSpPr>
              <p:spPr>
                <a:xfrm>
                  <a:off x="6346518" y="1269832"/>
                  <a:ext cx="2390658" cy="208476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r>
                    <a:rPr lang="en-US" dirty="0">
                      <a:solidFill>
                        <a:schemeClr val="tx2"/>
                      </a:solidFill>
                      <a:latin typeface="+mn-lt"/>
                    </a:rPr>
                    <a:t>USB-C to USB-A cable</a:t>
                  </a:r>
                </a:p>
              </p:txBody>
            </p:sp>
            <p:pic>
              <p:nvPicPr>
                <p:cNvPr id="9" name="Picture 8" descr="Close-up of a usb cable&#10;&#10;Description automatically generated">
                  <a:extLst>
                    <a:ext uri="{FF2B5EF4-FFF2-40B4-BE49-F238E27FC236}">
                      <a16:creationId xmlns:a16="http://schemas.microsoft.com/office/drawing/2014/main" id="{F14FFAEA-0AAB-F8F3-9E2B-78A2EE93D8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89930" l="2969" r="95156">
                              <a14:foregroundMark x1="7656" y1="40749" x2="7656" y2="40749"/>
                              <a14:foregroundMark x1="2969" y1="29040" x2="2969" y2="29040"/>
                              <a14:foregroundMark x1="9376" y1="6484" x2="8125" y2="9368"/>
                              <a14:foregroundMark x1="12188" y1="0" x2="9500" y2="6198"/>
                              <a14:foregroundMark x1="92656" y1="43560" x2="92656" y2="43560"/>
                              <a14:foregroundMark x1="95156" y1="46604" x2="95156" y2="46604"/>
                              <a14:foregroundMark x1="43281" y1="29508" x2="43281" y2="29508"/>
                              <a14:foregroundMark x1="66563" y1="27400" x2="30781" y2="29508"/>
                              <a14:backgroundMark x1="156" y1="39110" x2="156" y2="39110"/>
                              <a14:backgroundMark x1="4063" y1="1874" x2="4063" y2="1874"/>
                              <a14:backgroundMark x1="7187" y1="1639" x2="0" y2="4450"/>
                              <a14:backgroundMark x1="3594" y1="5621" x2="938" y2="14754"/>
                              <a14:backgroundMark x1="781" y1="16159" x2="781" y2="16159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95872" y="1713808"/>
                  <a:ext cx="1691951" cy="112884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F0165C-88E2-158D-AC73-AC6382630D5B}"/>
                </a:ext>
              </a:extLst>
            </p:cNvPr>
            <p:cNvSpPr txBox="1"/>
            <p:nvPr/>
          </p:nvSpPr>
          <p:spPr>
            <a:xfrm>
              <a:off x="5353662" y="3119179"/>
              <a:ext cx="2082318" cy="18158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+mn-lt"/>
                </a:rPr>
                <a:t>Black cardstock or thin cardboard cut into a 3”x 3” square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9BAEF0-E21F-29FC-9ADC-99A89E4E5FD4}"/>
                </a:ext>
              </a:extLst>
            </p:cNvPr>
            <p:cNvSpPr txBox="1"/>
            <p:nvPr/>
          </p:nvSpPr>
          <p:spPr>
            <a:xfrm>
              <a:off x="5353662" y="926200"/>
              <a:ext cx="2082318" cy="20313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+mn-lt"/>
                </a:rPr>
                <a:t>Scissors 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92F3E26-E8D9-9B40-8426-95844B18245F}"/>
              </a:ext>
            </a:extLst>
          </p:cNvPr>
          <p:cNvSpPr/>
          <p:nvPr/>
        </p:nvSpPr>
        <p:spPr>
          <a:xfrm>
            <a:off x="6286130" y="3264480"/>
            <a:ext cx="952820" cy="9528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air of scissors with orange handles&#10;&#10;Description automatically generated">
            <a:extLst>
              <a:ext uri="{FF2B5EF4-FFF2-40B4-BE49-F238E27FC236}">
                <a16:creationId xmlns:a16="http://schemas.microsoft.com/office/drawing/2014/main" id="{237935A6-AA24-8168-0FC7-C40706E490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89827" l="10000" r="95625">
                        <a14:foregroundMark x1="92656" y1="33983" x2="92656" y2="33983"/>
                        <a14:foregroundMark x1="95625" y1="38095" x2="95625" y2="38095"/>
                        <a14:backgroundMark x1="74531" y1="29221" x2="74531" y2="29221"/>
                        <a14:backgroundMark x1="82969" y1="48052" x2="82969" y2="48052"/>
                        <a14:backgroundMark x1="88438" y1="42424" x2="88438" y2="42424"/>
                        <a14:backgroundMark x1="76250" y1="23810" x2="76250" y2="23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7039" y="1101291"/>
            <a:ext cx="1971002" cy="14228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57ECCD3-0A1D-CD99-6063-862B43A98142}"/>
              </a:ext>
            </a:extLst>
          </p:cNvPr>
          <p:cNvGrpSpPr/>
          <p:nvPr/>
        </p:nvGrpSpPr>
        <p:grpSpPr>
          <a:xfrm>
            <a:off x="1026367" y="926199"/>
            <a:ext cx="6777332" cy="4008862"/>
            <a:chOff x="658648" y="926199"/>
            <a:chExt cx="6777332" cy="40088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35C536E-38F3-9E45-072F-092A3D422F45}"/>
                </a:ext>
              </a:extLst>
            </p:cNvPr>
            <p:cNvGrpSpPr/>
            <p:nvPr/>
          </p:nvGrpSpPr>
          <p:grpSpPr>
            <a:xfrm>
              <a:off x="658648" y="926200"/>
              <a:ext cx="4437960" cy="4008860"/>
              <a:chOff x="1306348" y="972986"/>
              <a:chExt cx="4437960" cy="400886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009668-0524-4E87-BF29-7C81314CC6BC}"/>
                  </a:ext>
                </a:extLst>
              </p:cNvPr>
              <p:cNvSpPr txBox="1"/>
              <p:nvPr/>
            </p:nvSpPr>
            <p:spPr>
              <a:xfrm>
                <a:off x="1306348" y="972986"/>
                <a:ext cx="2082318" cy="203132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r>
                  <a:rPr lang="en-US" dirty="0">
                    <a:solidFill>
                      <a:schemeClr val="tx2"/>
                    </a:solidFill>
                    <a:latin typeface="+mn-lt"/>
                  </a:rPr>
                  <a:t>SparkFun Triad Spectroscopy Sensor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B7B2DC-8AF0-F97C-90D1-CAC0262318D2}"/>
                  </a:ext>
                </a:extLst>
              </p:cNvPr>
              <p:cNvSpPr txBox="1"/>
              <p:nvPr/>
            </p:nvSpPr>
            <p:spPr>
              <a:xfrm>
                <a:off x="3653855" y="972986"/>
                <a:ext cx="2082318" cy="203132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r>
                  <a:rPr lang="en-US" dirty="0">
                    <a:solidFill>
                      <a:schemeClr val="tx2"/>
                    </a:solidFill>
                    <a:latin typeface="+mn-lt"/>
                  </a:rPr>
                  <a:t>SparkFun 4-pin Qwiic connect cable (or 4 jumper cables)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9F6DA8-9B65-6AAF-EF6B-783AB069EA73}"/>
                  </a:ext>
                </a:extLst>
              </p:cNvPr>
              <p:cNvSpPr txBox="1"/>
              <p:nvPr/>
            </p:nvSpPr>
            <p:spPr>
              <a:xfrm>
                <a:off x="1312285" y="3165964"/>
                <a:ext cx="2082318" cy="181588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r>
                  <a:rPr lang="en-US" dirty="0">
                    <a:solidFill>
                      <a:schemeClr val="tx2"/>
                    </a:solidFill>
                    <a:latin typeface="+mn-lt"/>
                  </a:rPr>
                  <a:t>Arduino Uno Board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E44462E-F487-1DAA-6CBE-41A5F6447504}"/>
                  </a:ext>
                </a:extLst>
              </p:cNvPr>
              <p:cNvGrpSpPr/>
              <p:nvPr/>
            </p:nvGrpSpPr>
            <p:grpSpPr>
              <a:xfrm>
                <a:off x="3661990" y="3165964"/>
                <a:ext cx="2082318" cy="1815882"/>
                <a:chOff x="6346518" y="1269832"/>
                <a:chExt cx="2390658" cy="2084769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61C672D-A59A-38BE-6FDB-FBD8F36F053C}"/>
                    </a:ext>
                  </a:extLst>
                </p:cNvPr>
                <p:cNvSpPr txBox="1"/>
                <p:nvPr/>
              </p:nvSpPr>
              <p:spPr>
                <a:xfrm>
                  <a:off x="6346518" y="1269832"/>
                  <a:ext cx="2390658" cy="208476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r>
                    <a:rPr lang="en-US" dirty="0">
                      <a:solidFill>
                        <a:schemeClr val="tx2"/>
                      </a:solidFill>
                      <a:latin typeface="+mn-lt"/>
                      <a:hlinkClick r:id="rId12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USB-C to USB-A cable</a:t>
                  </a:r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pic>
              <p:nvPicPr>
                <p:cNvPr id="31" name="Picture 30" descr="Close-up of a usb cable&#10;&#10;Description automatically generated">
                  <a:hlinkClick r:id="rId12"/>
                  <a:extLst>
                    <a:ext uri="{FF2B5EF4-FFF2-40B4-BE49-F238E27FC236}">
                      <a16:creationId xmlns:a16="http://schemas.microsoft.com/office/drawing/2014/main" id="{61F99C6B-A170-821C-C17D-FF1FFF040C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89930" l="2969" r="95156">
                              <a14:foregroundMark x1="7656" y1="40749" x2="7656" y2="40749"/>
                              <a14:foregroundMark x1="2969" y1="29040" x2="2969" y2="29040"/>
                              <a14:foregroundMark x1="9376" y1="6484" x2="8125" y2="9368"/>
                              <a14:foregroundMark x1="12188" y1="0" x2="9500" y2="6198"/>
                              <a14:foregroundMark x1="92656" y1="43560" x2="92656" y2="43560"/>
                              <a14:foregroundMark x1="95156" y1="46604" x2="95156" y2="46604"/>
                              <a14:foregroundMark x1="43281" y1="29508" x2="43281" y2="29508"/>
                              <a14:foregroundMark x1="66563" y1="27400" x2="30781" y2="29508"/>
                              <a14:backgroundMark x1="156" y1="39110" x2="156" y2="39110"/>
                              <a14:backgroundMark x1="4063" y1="1874" x2="4063" y2="1874"/>
                              <a14:backgroundMark x1="7187" y1="1639" x2="0" y2="4450"/>
                              <a14:backgroundMark x1="3594" y1="5621" x2="938" y2="14754"/>
                              <a14:backgroundMark x1="781" y1="16159" x2="781" y2="16159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95872" y="1713808"/>
                  <a:ext cx="1691951" cy="112884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4BEA45-BB4E-75F7-694C-B16D2A9DC6C9}"/>
                </a:ext>
              </a:extLst>
            </p:cNvPr>
            <p:cNvSpPr txBox="1"/>
            <p:nvPr/>
          </p:nvSpPr>
          <p:spPr>
            <a:xfrm>
              <a:off x="5353662" y="3119179"/>
              <a:ext cx="2082318" cy="18158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+mn-lt"/>
                </a:rPr>
                <a:t>Black cardstock or thin cardboard cut into a 3”x 3” square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FCFA71-C070-0269-657A-ACB1E9FF33B9}"/>
                </a:ext>
              </a:extLst>
            </p:cNvPr>
            <p:cNvSpPr txBox="1"/>
            <p:nvPr/>
          </p:nvSpPr>
          <p:spPr>
            <a:xfrm>
              <a:off x="5353662" y="926199"/>
              <a:ext cx="2082318" cy="20313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+mn-lt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Scissors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BCC6FE5-E522-9767-C88D-845A00901652}"/>
              </a:ext>
            </a:extLst>
          </p:cNvPr>
          <p:cNvSpPr/>
          <p:nvPr/>
        </p:nvSpPr>
        <p:spPr>
          <a:xfrm>
            <a:off x="6286130" y="3264480"/>
            <a:ext cx="952820" cy="95282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 pair of scissors with orange handles&#10;&#10;Description automatically generated">
            <a:hlinkClick r:id="rId13"/>
            <a:extLst>
              <a:ext uri="{FF2B5EF4-FFF2-40B4-BE49-F238E27FC236}">
                <a16:creationId xmlns:a16="http://schemas.microsoft.com/office/drawing/2014/main" id="{DB6AE6FB-BF8E-2248-7A6E-B7755DACDF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89827" l="10000" r="95625">
                        <a14:foregroundMark x1="92656" y1="33983" x2="92656" y2="33983"/>
                        <a14:foregroundMark x1="95625" y1="38095" x2="95625" y2="38095"/>
                        <a14:backgroundMark x1="74531" y1="29221" x2="74531" y2="29221"/>
                        <a14:backgroundMark x1="82969" y1="48052" x2="82969" y2="48052"/>
                        <a14:backgroundMark x1="88438" y1="42424" x2="88438" y2="42424"/>
                        <a14:backgroundMark x1="76250" y1="23810" x2="76250" y2="23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7039" y="1101291"/>
            <a:ext cx="1971002" cy="1422817"/>
          </a:xfrm>
          <a:prstGeom prst="rect">
            <a:avLst/>
          </a:prstGeom>
        </p:spPr>
      </p:pic>
      <p:pic>
        <p:nvPicPr>
          <p:cNvPr id="34" name="Picture 33" descr="A red circuit board with many small black and white objects&#10;&#10;Description automatically generated">
            <a:extLst>
              <a:ext uri="{FF2B5EF4-FFF2-40B4-BE49-F238E27FC236}">
                <a16:creationId xmlns:a16="http://schemas.microsoft.com/office/drawing/2014/main" id="{CEB151CC-7489-DE9D-1ADE-00FE7C2BB19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9222" t="21596" r="15082" b="16090"/>
          <a:stretch/>
        </p:blipFill>
        <p:spPr>
          <a:xfrm>
            <a:off x="1429349" y="1048214"/>
            <a:ext cx="1208448" cy="1326392"/>
          </a:xfrm>
          <a:prstGeom prst="rect">
            <a:avLst/>
          </a:prstGeom>
        </p:spPr>
      </p:pic>
      <p:pic>
        <p:nvPicPr>
          <p:cNvPr id="35" name="Picture 34" descr="A green circuit board with black and white text&#10;&#10;Description automatically generated">
            <a:extLst>
              <a:ext uri="{FF2B5EF4-FFF2-40B4-BE49-F238E27FC236}">
                <a16:creationId xmlns:a16="http://schemas.microsoft.com/office/drawing/2014/main" id="{C22CB974-DB77-9DBC-61E3-FE8782CC3D3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2744" t="8958" r="14076" b="26660"/>
          <a:stretch/>
        </p:blipFill>
        <p:spPr>
          <a:xfrm>
            <a:off x="1196979" y="3325657"/>
            <a:ext cx="1763302" cy="1163488"/>
          </a:xfrm>
          <a:prstGeom prst="rect">
            <a:avLst/>
          </a:prstGeom>
        </p:spPr>
      </p:pic>
      <p:pic>
        <p:nvPicPr>
          <p:cNvPr id="36" name="Picture 35" descr="A group of colored wires&#10;&#10;Description automatically generated">
            <a:extLst>
              <a:ext uri="{FF2B5EF4-FFF2-40B4-BE49-F238E27FC236}">
                <a16:creationId xmlns:a16="http://schemas.microsoft.com/office/drawing/2014/main" id="{05B981CA-698D-3998-2D02-93FB41ECCA5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8860" t="8647" r="19296" b="13677"/>
          <a:stretch/>
        </p:blipFill>
        <p:spPr>
          <a:xfrm rot="16200000">
            <a:off x="3892318" y="695559"/>
            <a:ext cx="1045430" cy="17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7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31" y="172406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SPECTROMETER SETUP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27CE2-C2A9-47FA-0A83-F4FA8BA4AF61}"/>
              </a:ext>
            </a:extLst>
          </p:cNvPr>
          <p:cNvSpPr txBox="1"/>
          <p:nvPr/>
        </p:nvSpPr>
        <p:spPr>
          <a:xfrm>
            <a:off x="6454066" y="1238787"/>
            <a:ext cx="159592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+mn-lt"/>
              </a:rPr>
              <a:t>Black = GND</a:t>
            </a:r>
            <a:endParaRPr lang="en-US" b="0" i="0" dirty="0">
              <a:solidFill>
                <a:srgbClr val="333333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+mn-lt"/>
              </a:rPr>
              <a:t>Red = 3.3V</a:t>
            </a:r>
            <a:endParaRPr lang="en-US" b="0" i="0" dirty="0">
              <a:solidFill>
                <a:srgbClr val="FF0000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70C0"/>
                </a:solidFill>
                <a:effectLst/>
                <a:latin typeface="+mn-lt"/>
              </a:rPr>
              <a:t>Blue = SDA</a:t>
            </a:r>
            <a:endParaRPr lang="en-US" b="0" i="0" dirty="0">
              <a:solidFill>
                <a:srgbClr val="0070C0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CC00"/>
                </a:solidFill>
                <a:effectLst/>
                <a:latin typeface="+mn-lt"/>
              </a:rPr>
              <a:t>Yellow = SCL</a:t>
            </a:r>
            <a:endParaRPr lang="en-US" b="0" i="0" dirty="0">
              <a:solidFill>
                <a:srgbClr val="FFCC00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C7D2A1-4ED2-6842-F118-93D396809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70382-DF86-6BB7-55E8-892316012C4F}"/>
              </a:ext>
            </a:extLst>
          </p:cNvPr>
          <p:cNvSpPr txBox="1"/>
          <p:nvPr/>
        </p:nvSpPr>
        <p:spPr>
          <a:xfrm>
            <a:off x="6608618" y="2352502"/>
            <a:ext cx="2236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Connect the triad sensor to the Arduino, making sure that each colored cable goes to the correct pin! </a:t>
            </a:r>
          </a:p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(see above)</a:t>
            </a:r>
          </a:p>
        </p:txBody>
      </p:sp>
      <p:pic>
        <p:nvPicPr>
          <p:cNvPr id="6" name="Picture 5" descr="A close-up of a circuit board&#10;&#10;Description automatically generated">
            <a:extLst>
              <a:ext uri="{FF2B5EF4-FFF2-40B4-BE49-F238E27FC236}">
                <a16:creationId xmlns:a16="http://schemas.microsoft.com/office/drawing/2014/main" id="{1375CADB-E97F-FBD5-B20F-D78D79F0B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7857" y="1058231"/>
            <a:ext cx="2421176" cy="1815882"/>
          </a:xfrm>
          <a:prstGeom prst="rect">
            <a:avLst/>
          </a:prstGeom>
        </p:spPr>
      </p:pic>
      <p:pic>
        <p:nvPicPr>
          <p:cNvPr id="9" name="Picture 8" descr="A close-up of a circuit board&#10;&#10;Description automatically generated">
            <a:extLst>
              <a:ext uri="{FF2B5EF4-FFF2-40B4-BE49-F238E27FC236}">
                <a16:creationId xmlns:a16="http://schemas.microsoft.com/office/drawing/2014/main" id="{EBEDD383-05DF-F1EE-B296-ABFD5690E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7857" y="2985223"/>
            <a:ext cx="2421176" cy="1815882"/>
          </a:xfrm>
          <a:prstGeom prst="rect">
            <a:avLst/>
          </a:prstGeom>
        </p:spPr>
      </p:pic>
      <p:pic>
        <p:nvPicPr>
          <p:cNvPr id="11" name="Picture 10" descr="A red circuit board with black and red wires&#10;&#10;Description automatically generated">
            <a:extLst>
              <a:ext uri="{FF2B5EF4-FFF2-40B4-BE49-F238E27FC236}">
                <a16:creationId xmlns:a16="http://schemas.microsoft.com/office/drawing/2014/main" id="{D2CD82ED-F8E7-BE18-CA49-D3ADECCF6A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16361" b="8225"/>
          <a:stretch/>
        </p:blipFill>
        <p:spPr>
          <a:xfrm>
            <a:off x="736825" y="1594579"/>
            <a:ext cx="2286000" cy="229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01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31" y="172406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SPECTROMETER SETUP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27CE2-C2A9-47FA-0A83-F4FA8BA4AF61}"/>
              </a:ext>
            </a:extLst>
          </p:cNvPr>
          <p:cNvSpPr txBox="1"/>
          <p:nvPr/>
        </p:nvSpPr>
        <p:spPr>
          <a:xfrm>
            <a:off x="6454066" y="1238787"/>
            <a:ext cx="159592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+mn-lt"/>
              </a:rPr>
              <a:t>Black = GND</a:t>
            </a:r>
            <a:endParaRPr lang="en-US" b="0" i="0" dirty="0">
              <a:solidFill>
                <a:srgbClr val="333333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+mn-lt"/>
              </a:rPr>
              <a:t>Red = 3.3V</a:t>
            </a:r>
            <a:endParaRPr lang="en-US" b="0" i="0" dirty="0">
              <a:solidFill>
                <a:srgbClr val="FF0000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70C0"/>
                </a:solidFill>
                <a:effectLst/>
                <a:latin typeface="+mn-lt"/>
              </a:rPr>
              <a:t>Blue = SDA</a:t>
            </a:r>
            <a:endParaRPr lang="en-US" b="0" i="0" dirty="0">
              <a:solidFill>
                <a:srgbClr val="0070C0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CC00"/>
                </a:solidFill>
                <a:effectLst/>
                <a:latin typeface="+mn-lt"/>
              </a:rPr>
              <a:t>Yellow = SCL</a:t>
            </a:r>
            <a:endParaRPr lang="en-US" b="0" i="0" dirty="0">
              <a:solidFill>
                <a:srgbClr val="FFCC00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C7D2A1-4ED2-6842-F118-93D396809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70382-DF86-6BB7-55E8-892316012C4F}"/>
              </a:ext>
            </a:extLst>
          </p:cNvPr>
          <p:cNvSpPr txBox="1"/>
          <p:nvPr/>
        </p:nvSpPr>
        <p:spPr>
          <a:xfrm>
            <a:off x="6608618" y="2352502"/>
            <a:ext cx="2236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Connect the triad sensor to the Arduino, making sure that each colored cable goes to the correct pin! </a:t>
            </a:r>
          </a:p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(see above)</a:t>
            </a:r>
          </a:p>
        </p:txBody>
      </p:sp>
      <p:pic>
        <p:nvPicPr>
          <p:cNvPr id="18" name="Picture 17" descr="A circuit board with wires&#10;&#10;Description automatically generated">
            <a:extLst>
              <a:ext uri="{FF2B5EF4-FFF2-40B4-BE49-F238E27FC236}">
                <a16:creationId xmlns:a16="http://schemas.microsoft.com/office/drawing/2014/main" id="{81839842-9220-FB0F-4007-BDAECD5E42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14151" b="19290"/>
          <a:stretch/>
        </p:blipFill>
        <p:spPr>
          <a:xfrm>
            <a:off x="447887" y="1242372"/>
            <a:ext cx="5861473" cy="29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8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31" y="172406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SPECTROMETER SETUP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C7D2A1-4ED2-6842-F118-93D396809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rId3"/>
            <a:extLst>
              <a:ext uri="{FF2B5EF4-FFF2-40B4-BE49-F238E27FC236}">
                <a16:creationId xmlns:a16="http://schemas.microsoft.com/office/drawing/2014/main" id="{A0EFA38A-2A5F-9317-7898-7240DB9D9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93" y="1904999"/>
            <a:ext cx="2537480" cy="21806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DBB9E0-EDD0-39DD-C8F0-55A9D3B25D97}"/>
              </a:ext>
            </a:extLst>
          </p:cNvPr>
          <p:cNvSpPr txBox="1"/>
          <p:nvPr/>
        </p:nvSpPr>
        <p:spPr>
          <a:xfrm>
            <a:off x="1604840" y="888700"/>
            <a:ext cx="593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Use the provided USB cable to connect the spectrometer to your device.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2C9967-7136-1F79-F4F6-25CEB0B833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6" t="11120" r="-48" b="5706"/>
          <a:stretch/>
        </p:blipFill>
        <p:spPr>
          <a:xfrm>
            <a:off x="4402780" y="1914894"/>
            <a:ext cx="4218560" cy="1943118"/>
          </a:xfrm>
          <a:prstGeom prst="rect">
            <a:avLst/>
          </a:prstGeom>
        </p:spPr>
      </p:pic>
      <p:sp>
        <p:nvSpPr>
          <p:cNvPr id="5" name="Google Shape;2343;p73">
            <a:extLst>
              <a:ext uri="{FF2B5EF4-FFF2-40B4-BE49-F238E27FC236}">
                <a16:creationId xmlns:a16="http://schemas.microsoft.com/office/drawing/2014/main" id="{5970F011-B2CD-1819-6E71-D6B1207CE46C}"/>
              </a:ext>
            </a:extLst>
          </p:cNvPr>
          <p:cNvSpPr/>
          <p:nvPr/>
        </p:nvSpPr>
        <p:spPr>
          <a:xfrm rot="14889309" flipH="1">
            <a:off x="3510783" y="1908367"/>
            <a:ext cx="449825" cy="2109726"/>
          </a:xfrm>
          <a:custGeom>
            <a:avLst/>
            <a:gdLst/>
            <a:ahLst/>
            <a:cxnLst/>
            <a:rect l="l" t="t" r="r" b="b"/>
            <a:pathLst>
              <a:path w="12997" h="107972" extrusionOk="0">
                <a:moveTo>
                  <a:pt x="8005" y="0"/>
                </a:moveTo>
                <a:cubicBezTo>
                  <a:pt x="3118" y="4885"/>
                  <a:pt x="828" y="14485"/>
                  <a:pt x="4384" y="20409"/>
                </a:cubicBezTo>
                <a:cubicBezTo>
                  <a:pt x="5827" y="22813"/>
                  <a:pt x="9118" y="25941"/>
                  <a:pt x="11626" y="24688"/>
                </a:cubicBezTo>
                <a:cubicBezTo>
                  <a:pt x="13395" y="23804"/>
                  <a:pt x="13354" y="20162"/>
                  <a:pt x="11955" y="18763"/>
                </a:cubicBezTo>
                <a:cubicBezTo>
                  <a:pt x="10035" y="16843"/>
                  <a:pt x="5560" y="18479"/>
                  <a:pt x="4054" y="20738"/>
                </a:cubicBezTo>
                <a:cubicBezTo>
                  <a:pt x="-2455" y="30499"/>
                  <a:pt x="7209" y="43990"/>
                  <a:pt x="8663" y="55632"/>
                </a:cubicBezTo>
                <a:cubicBezTo>
                  <a:pt x="9393" y="61480"/>
                  <a:pt x="835" y="65255"/>
                  <a:pt x="104" y="71103"/>
                </a:cubicBezTo>
                <a:cubicBezTo>
                  <a:pt x="-730" y="77774"/>
                  <a:pt x="8250" y="82526"/>
                  <a:pt x="8992" y="89208"/>
                </a:cubicBezTo>
                <a:cubicBezTo>
                  <a:pt x="9362" y="92537"/>
                  <a:pt x="5449" y="94895"/>
                  <a:pt x="3725" y="97767"/>
                </a:cubicBezTo>
                <a:cubicBezTo>
                  <a:pt x="1974" y="100684"/>
                  <a:pt x="2901" y="104672"/>
                  <a:pt x="3725" y="107972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4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31" y="34953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SAMPLE 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F0BFD-4407-3B13-ACE9-2149BD72B078}"/>
              </a:ext>
            </a:extLst>
          </p:cNvPr>
          <p:cNvSpPr txBox="1"/>
          <p:nvPr/>
        </p:nvSpPr>
        <p:spPr>
          <a:xfrm>
            <a:off x="208189" y="920778"/>
            <a:ext cx="8727621" cy="406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n-lt"/>
              </a:rPr>
              <a:t>Select 3* different substances for students to use as their samples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. 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b="1" u="sng" dirty="0">
              <a:solidFill>
                <a:schemeClr val="tx2"/>
              </a:solidFill>
              <a:latin typeface="+mn-lt"/>
            </a:endParaRPr>
          </a:p>
          <a:p>
            <a:r>
              <a:rPr lang="en-US" b="1" u="sng" dirty="0">
                <a:solidFill>
                  <a:schemeClr val="tx2"/>
                </a:solidFill>
                <a:latin typeface="+mn-lt"/>
              </a:rPr>
              <a:t>Some Helpful Hints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: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spcAft>
                <a:spcPts val="14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Materials may be solids or liquids, though for ease I recommend choosing either 3 solids or 3 liquids. </a:t>
            </a:r>
          </a:p>
          <a:p>
            <a:pPr marL="285750" indent="-285750">
              <a:spcAft>
                <a:spcPts val="14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When/if choosing 3 solid substances, try to choose ones that look similar with the naked eye (e.g., table salt, Epsom salt, and sugar).</a:t>
            </a:r>
          </a:p>
          <a:p>
            <a:pPr marL="285750" indent="-285750">
              <a:spcAft>
                <a:spcPts val="14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Ideally, sample substances would be made from elements hydrogen (Z= 1) to iron (Z=26), as these elements are formed due to fusion within stars. </a:t>
            </a:r>
          </a:p>
          <a:p>
            <a:pPr marL="285750" indent="-285750">
              <a:spcAft>
                <a:spcPts val="14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Some suggestions are listed on the following slide, but feel free to use anything you like!</a:t>
            </a:r>
          </a:p>
          <a:p>
            <a:pPr marL="285750" indent="-285750">
              <a:spcAft>
                <a:spcPts val="14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A </a:t>
            </a:r>
            <a:r>
              <a:rPr lang="en-US" b="1" dirty="0">
                <a:solidFill>
                  <a:srgbClr val="0070C0"/>
                </a:solidFill>
                <a:latin typeface="+mn-lt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“Sample Tracker”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document is provided for you to use if you wish : )</a:t>
            </a:r>
          </a:p>
          <a:p>
            <a:pPr>
              <a:spcAft>
                <a:spcPts val="1400"/>
              </a:spcAft>
              <a:buClr>
                <a:schemeClr val="tx2"/>
              </a:buClr>
              <a:buSzPct val="200000"/>
            </a:pPr>
            <a:r>
              <a:rPr lang="en-US" i="1" dirty="0">
                <a:solidFill>
                  <a:schemeClr val="tx2"/>
                </a:solidFill>
                <a:latin typeface="+mn-lt"/>
              </a:rPr>
              <a:t>*You can always do more than 3 substances per group! However, this will add prep time, supplies needed, and time to complete the lab.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68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31" y="34953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SAMPLE PREPARATION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41BEB-BA24-81CC-E670-9E2A5B5A904F}"/>
              </a:ext>
            </a:extLst>
          </p:cNvPr>
          <p:cNvSpPr txBox="1"/>
          <p:nvPr/>
        </p:nvSpPr>
        <p:spPr>
          <a:xfrm>
            <a:off x="611187" y="2059551"/>
            <a:ext cx="3443288" cy="26366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Table Salt (NaCl)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Baking Soda (NaHCO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3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Potassium Nitrate (KNO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3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Vinegar/Acetic Acid (CH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3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COOH)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Table Sugar/Sucrose (C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12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H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22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O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12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Aluminum Foil (Al)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Epsom Salt (MgSO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4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Cornstarch (C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6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H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10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O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5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F47CA0-5FBF-80B1-412C-79991F93E9A5}"/>
              </a:ext>
            </a:extLst>
          </p:cNvPr>
          <p:cNvSpPr txBox="1"/>
          <p:nvPr/>
        </p:nvSpPr>
        <p:spPr>
          <a:xfrm>
            <a:off x="4659992" y="2084044"/>
            <a:ext cx="3884160" cy="26366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Pencil Lead/Graphite (C)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Play Sand (SiO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Hydrofluoric Acid - any molarity (HF)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Phosphoric Acid - any molarity (H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3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PO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4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Chalk/Calcium Carbonate (CaCO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3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Iron Filings (Fe)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Magnesium Ribbon (Mg)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Vegetable Oil (C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18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H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34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O</a:t>
            </a:r>
            <a:r>
              <a:rPr lang="en-US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4B906A-B49A-C9FE-CBB3-EBA331273768}"/>
              </a:ext>
            </a:extLst>
          </p:cNvPr>
          <p:cNvSpPr txBox="1"/>
          <p:nvPr/>
        </p:nvSpPr>
        <p:spPr>
          <a:xfrm>
            <a:off x="1296591" y="920778"/>
            <a:ext cx="655081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+mn-lt"/>
              </a:rPr>
              <a:t>Ideas for the 3 different substances to use as samples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.</a:t>
            </a:r>
          </a:p>
          <a:p>
            <a:pPr algn="ctr"/>
            <a:endParaRPr lang="en-US" sz="1200" i="1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1200" i="1" dirty="0">
                <a:solidFill>
                  <a:schemeClr val="tx2"/>
                </a:solidFill>
                <a:latin typeface="+mn-lt"/>
              </a:rPr>
              <a:t>When/if choosing 3 solid substances, try to choose ones that look similar with the naked eye (e.g., table salt, Epsom salt, and sugar).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503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31" y="-24308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SAMPLE 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F0BFD-4407-3B13-ACE9-2149BD72B078}"/>
              </a:ext>
            </a:extLst>
          </p:cNvPr>
          <p:cNvSpPr txBox="1"/>
          <p:nvPr/>
        </p:nvSpPr>
        <p:spPr>
          <a:xfrm>
            <a:off x="277586" y="776262"/>
            <a:ext cx="872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Once you have your selected substances, place them into containers such as those shown below. 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Create enough cups of each chosen sample substance for each group to have one set.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4CEFF5-1B36-6062-ED27-7D3501918B6F}"/>
              </a:ext>
            </a:extLst>
          </p:cNvPr>
          <p:cNvSpPr txBox="1"/>
          <p:nvPr/>
        </p:nvSpPr>
        <p:spPr>
          <a:xfrm>
            <a:off x="4512596" y="781880"/>
            <a:ext cx="10159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tx2"/>
                </a:solidFill>
                <a:latin typeface="+mn-lt"/>
              </a:rPr>
              <a:t>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1125F0-AF42-D3DC-833A-B17B86C5D56D}"/>
              </a:ext>
            </a:extLst>
          </p:cNvPr>
          <p:cNvSpPr txBox="1"/>
          <p:nvPr/>
        </p:nvSpPr>
        <p:spPr>
          <a:xfrm>
            <a:off x="6270060" y="2147064"/>
            <a:ext cx="2596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</a:rPr>
              <a:t>Number of   </a:t>
            </a:r>
          </a:p>
          <a:p>
            <a:r>
              <a:rPr lang="en-US" sz="3200" dirty="0">
                <a:solidFill>
                  <a:schemeClr val="tx2"/>
                </a:solidFill>
                <a:latin typeface="+mn-lt"/>
              </a:rPr>
              <a:t>Lab Groups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14569A-EE1A-5FB6-EBC0-B7FEB34EEE60}"/>
              </a:ext>
            </a:extLst>
          </p:cNvPr>
          <p:cNvSpPr txBox="1"/>
          <p:nvPr/>
        </p:nvSpPr>
        <p:spPr>
          <a:xfrm>
            <a:off x="5587115" y="2331730"/>
            <a:ext cx="555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n-lt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BD2721-4409-221E-C601-353D0416F63A}"/>
              </a:ext>
            </a:extLst>
          </p:cNvPr>
          <p:cNvSpPr txBox="1"/>
          <p:nvPr/>
        </p:nvSpPr>
        <p:spPr>
          <a:xfrm>
            <a:off x="2471413" y="3986057"/>
            <a:ext cx="184324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+mn-lt"/>
              </a:rPr>
              <a:t>Make sure that the substance labeled “Unknown” is the same as either known A, B, or C! Otherwise, students won’t be able to identify it!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96F0AE-CCFA-CAE5-D0AA-C2AB57B00A19}"/>
              </a:ext>
            </a:extLst>
          </p:cNvPr>
          <p:cNvSpPr txBox="1"/>
          <p:nvPr/>
        </p:nvSpPr>
        <p:spPr>
          <a:xfrm>
            <a:off x="477234" y="3986057"/>
            <a:ext cx="1831693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+mn-lt"/>
              </a:rPr>
              <a:t>Write the name of the substance on each sample cup. </a:t>
            </a:r>
          </a:p>
          <a:p>
            <a:pPr algn="ctr"/>
            <a:r>
              <a:rPr lang="en-US" sz="1000" b="1" dirty="0">
                <a:solidFill>
                  <a:schemeClr val="tx2"/>
                </a:solidFill>
                <a:latin typeface="+mn-lt"/>
              </a:rPr>
              <a:t>(e.g., Iron Filings)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28BAB1-4924-EC37-5819-E55C55B7B647}"/>
              </a:ext>
            </a:extLst>
          </p:cNvPr>
          <p:cNvGrpSpPr/>
          <p:nvPr/>
        </p:nvGrpSpPr>
        <p:grpSpPr>
          <a:xfrm>
            <a:off x="471481" y="1465804"/>
            <a:ext cx="3824489" cy="2508099"/>
            <a:chOff x="3002176" y="1369250"/>
            <a:chExt cx="4697855" cy="3315194"/>
          </a:xfrm>
        </p:grpSpPr>
        <p:pic>
          <p:nvPicPr>
            <p:cNvPr id="10" name="Picture 9" descr="A black plastic bowl on a white surface&#10;&#10;Description automatically generated">
              <a:extLst>
                <a:ext uri="{FF2B5EF4-FFF2-40B4-BE49-F238E27FC236}">
                  <a16:creationId xmlns:a16="http://schemas.microsoft.com/office/drawing/2014/main" id="{45299591-04EF-07A6-3347-185AE6F7B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5251" t="30137" r="21079" b="16868"/>
            <a:stretch/>
          </p:blipFill>
          <p:spPr>
            <a:xfrm>
              <a:off x="5465563" y="3121326"/>
              <a:ext cx="2234468" cy="156311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2" name="Picture 11" descr="A black plastic bowl on a white surface&#10;&#10;Description automatically generated">
              <a:extLst>
                <a:ext uri="{FF2B5EF4-FFF2-40B4-BE49-F238E27FC236}">
                  <a16:creationId xmlns:a16="http://schemas.microsoft.com/office/drawing/2014/main" id="{8C301EB4-DA45-ADB2-9AAD-37FBC76BE2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5251" t="30137" r="21079" b="16868"/>
            <a:stretch/>
          </p:blipFill>
          <p:spPr>
            <a:xfrm>
              <a:off x="3028054" y="3121326"/>
              <a:ext cx="2234468" cy="156311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14" name="Picture 13" descr="A black plastic bowl on a white surface&#10;&#10;Description automatically generated">
              <a:extLst>
                <a:ext uri="{FF2B5EF4-FFF2-40B4-BE49-F238E27FC236}">
                  <a16:creationId xmlns:a16="http://schemas.microsoft.com/office/drawing/2014/main" id="{ABE75F3A-A428-93BC-2FDD-129BE373F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5251" t="30137" r="21079" b="16868"/>
            <a:stretch/>
          </p:blipFill>
          <p:spPr>
            <a:xfrm>
              <a:off x="5458816" y="1369250"/>
              <a:ext cx="2234468" cy="156311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16" name="Picture 15" descr="A black plastic bowl on a white surface&#10;&#10;Description automatically generated">
              <a:extLst>
                <a:ext uri="{FF2B5EF4-FFF2-40B4-BE49-F238E27FC236}">
                  <a16:creationId xmlns:a16="http://schemas.microsoft.com/office/drawing/2014/main" id="{6C5C8068-7975-3028-7B42-A78239CD04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5251" t="30137" r="21079" b="16868"/>
            <a:stretch/>
          </p:blipFill>
          <p:spPr>
            <a:xfrm>
              <a:off x="3002176" y="1369250"/>
              <a:ext cx="2234468" cy="156311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53D4C3-EE56-5830-5194-FFDFFA9714EB}"/>
                </a:ext>
              </a:extLst>
            </p:cNvPr>
            <p:cNvGrpSpPr/>
            <p:nvPr/>
          </p:nvGrpSpPr>
          <p:grpSpPr>
            <a:xfrm>
              <a:off x="3223286" y="2129940"/>
              <a:ext cx="4354874" cy="2360093"/>
              <a:chOff x="752806" y="1946201"/>
              <a:chExt cx="3066922" cy="166209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138EA0-4029-77A6-52BD-74C4DAFCE9C0}"/>
                  </a:ext>
                </a:extLst>
              </p:cNvPr>
              <p:cNvSpPr txBox="1"/>
              <p:nvPr/>
            </p:nvSpPr>
            <p:spPr>
              <a:xfrm>
                <a:off x="752806" y="1960898"/>
                <a:ext cx="1281185" cy="26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KNOWN A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0256F8-0919-2C9E-5D2D-4D6EDEDE9A4A}"/>
                  </a:ext>
                </a:extLst>
              </p:cNvPr>
              <p:cNvSpPr txBox="1"/>
              <p:nvPr/>
            </p:nvSpPr>
            <p:spPr>
              <a:xfrm>
                <a:off x="2487717" y="1946201"/>
                <a:ext cx="1281185" cy="26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KNOWN B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5B08C7-4386-446A-C18E-15FDA1EE5EF5}"/>
                  </a:ext>
                </a:extLst>
              </p:cNvPr>
              <p:cNvSpPr txBox="1"/>
              <p:nvPr/>
            </p:nvSpPr>
            <p:spPr>
              <a:xfrm>
                <a:off x="782171" y="3194799"/>
                <a:ext cx="1281185" cy="26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KNOWN C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4397C0-E1D3-AE55-343A-50929FF4B294}"/>
                  </a:ext>
                </a:extLst>
              </p:cNvPr>
              <p:cNvSpPr txBox="1"/>
              <p:nvPr/>
            </p:nvSpPr>
            <p:spPr>
              <a:xfrm>
                <a:off x="2538543" y="3121246"/>
                <a:ext cx="1281185" cy="487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Bakery Goods" pitchFamily="2" charset="0"/>
                  </a:rPr>
                  <a:t>UNKNOWN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Bakery Goods" pitchFamily="2" charset="0"/>
                  </a:rPr>
                  <a:t>(A/B/C)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384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black plastic bowl on a white surface&#10;&#10;Description automatically generated">
            <a:extLst>
              <a:ext uri="{FF2B5EF4-FFF2-40B4-BE49-F238E27FC236}">
                <a16:creationId xmlns:a16="http://schemas.microsoft.com/office/drawing/2014/main" id="{094A8316-A724-DD4F-22AD-83006FFE3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5251" t="30137" r="21079" b="16868"/>
          <a:stretch/>
        </p:blipFill>
        <p:spPr>
          <a:xfrm>
            <a:off x="4700621" y="3333062"/>
            <a:ext cx="2182756" cy="141900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0000"/>
            </a:solidFill>
          </a:ln>
        </p:spPr>
      </p:pic>
      <p:pic>
        <p:nvPicPr>
          <p:cNvPr id="30" name="Picture 29" descr="A black plastic bowl on a white surface&#10;&#10;Description automatically generated">
            <a:extLst>
              <a:ext uri="{FF2B5EF4-FFF2-40B4-BE49-F238E27FC236}">
                <a16:creationId xmlns:a16="http://schemas.microsoft.com/office/drawing/2014/main" id="{2F1082DD-64F9-6AA3-BAFD-D5B2F9D13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5251" t="30137" r="21079" b="16868"/>
          <a:stretch/>
        </p:blipFill>
        <p:spPr>
          <a:xfrm>
            <a:off x="4690624" y="1770836"/>
            <a:ext cx="2182756" cy="141900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28" name="Picture 27" descr="A black plastic bowl on a white surface&#10;&#10;Description automatically generated">
            <a:extLst>
              <a:ext uri="{FF2B5EF4-FFF2-40B4-BE49-F238E27FC236}">
                <a16:creationId xmlns:a16="http://schemas.microsoft.com/office/drawing/2014/main" id="{2AA84BFE-9D17-D0EC-029F-4C215E0A12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5251" t="30137" r="21079" b="16868"/>
          <a:stretch/>
        </p:blipFill>
        <p:spPr>
          <a:xfrm>
            <a:off x="2241731" y="3333062"/>
            <a:ext cx="2182756" cy="141900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Picture 9" descr="A black plastic bowl on a white surface&#10;&#10;Description automatically generated">
            <a:extLst>
              <a:ext uri="{FF2B5EF4-FFF2-40B4-BE49-F238E27FC236}">
                <a16:creationId xmlns:a16="http://schemas.microsoft.com/office/drawing/2014/main" id="{A0432703-EA26-4C7F-EF33-567DE5855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5251" t="30137" r="21079" b="16868"/>
          <a:stretch/>
        </p:blipFill>
        <p:spPr>
          <a:xfrm>
            <a:off x="2238964" y="1751184"/>
            <a:ext cx="2182756" cy="141900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27" name="Picture 26">
            <a:hlinkClick r:id="rId5"/>
            <a:extLst>
              <a:ext uri="{FF2B5EF4-FFF2-40B4-BE49-F238E27FC236}">
                <a16:creationId xmlns:a16="http://schemas.microsoft.com/office/drawing/2014/main" id="{D984521E-0481-2DD3-67EF-DD69BA2FEE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505"/>
          <a:stretch/>
        </p:blipFill>
        <p:spPr>
          <a:xfrm>
            <a:off x="7172589" y="3323822"/>
            <a:ext cx="1029964" cy="141962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77" y="-11705"/>
            <a:ext cx="4468019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SAMPLE PREPARATION -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F0BFD-4407-3B13-ACE9-2149BD72B078}"/>
              </a:ext>
            </a:extLst>
          </p:cNvPr>
          <p:cNvSpPr txBox="1"/>
          <p:nvPr/>
        </p:nvSpPr>
        <p:spPr>
          <a:xfrm>
            <a:off x="208190" y="849650"/>
            <a:ext cx="8727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Remember to create enough cups of each sample substance for each group to have one full set.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Use the “sample tracker” to assist in organizing which substance is “A,” “B,” and “C.”</a:t>
            </a: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99685E-554F-6784-3304-6E6787BE42C0}"/>
              </a:ext>
            </a:extLst>
          </p:cNvPr>
          <p:cNvGrpSpPr/>
          <p:nvPr/>
        </p:nvGrpSpPr>
        <p:grpSpPr>
          <a:xfrm>
            <a:off x="934805" y="1607028"/>
            <a:ext cx="7267748" cy="3362933"/>
            <a:chOff x="1033836" y="1607028"/>
            <a:chExt cx="7267748" cy="336293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CC547C0-BE91-04F7-0F07-F2AFD72B3F15}"/>
                </a:ext>
              </a:extLst>
            </p:cNvPr>
            <p:cNvGrpSpPr/>
            <p:nvPr/>
          </p:nvGrpSpPr>
          <p:grpSpPr>
            <a:xfrm>
              <a:off x="2693409" y="2361892"/>
              <a:ext cx="4022757" cy="2301525"/>
              <a:chOff x="736138" y="2000579"/>
              <a:chExt cx="3283410" cy="1860571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274DC4-99CA-7B61-5E9F-4CA8699CCE4B}"/>
                  </a:ext>
                </a:extLst>
              </p:cNvPr>
              <p:cNvSpPr txBox="1"/>
              <p:nvPr/>
            </p:nvSpPr>
            <p:spPr>
              <a:xfrm>
                <a:off x="736138" y="2000579"/>
                <a:ext cx="1203299" cy="472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Table Salt</a:t>
                </a:r>
              </a:p>
              <a:p>
                <a:pPr algn="ctr"/>
                <a:r>
                  <a:rPr lang="en-US" sz="16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NaCl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77F01A-2D98-8BEF-A2E7-3B2ADBC59A72}"/>
                  </a:ext>
                </a:extLst>
              </p:cNvPr>
              <p:cNvSpPr txBox="1"/>
              <p:nvPr/>
            </p:nvSpPr>
            <p:spPr>
              <a:xfrm>
                <a:off x="2738362" y="2022645"/>
                <a:ext cx="1281185" cy="472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Epsom Salt</a:t>
                </a:r>
              </a:p>
              <a:p>
                <a:pPr algn="ctr"/>
                <a:r>
                  <a:rPr lang="en-US" sz="16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MgSO</a:t>
                </a:r>
                <a:r>
                  <a:rPr lang="en-US" sz="2400" baseline="-25000" dirty="0">
                    <a:solidFill>
                      <a:schemeClr val="accent3">
                        <a:lumMod val="75000"/>
                      </a:schemeClr>
                    </a:solidFill>
                    <a:latin typeface="Baking Pastry" pitchFamily="2" charset="0"/>
                  </a:rPr>
                  <a:t>4</a:t>
                </a:r>
                <a:endParaRPr lang="en-US" sz="1800" baseline="-25000" dirty="0">
                  <a:solidFill>
                    <a:schemeClr val="accent3">
                      <a:lumMod val="75000"/>
                    </a:schemeClr>
                  </a:solidFill>
                  <a:latin typeface="Baking Pastry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4A6B9F-BDDE-8709-2260-7E8068D088A8}"/>
                  </a:ext>
                </a:extLst>
              </p:cNvPr>
              <p:cNvSpPr txBox="1"/>
              <p:nvPr/>
            </p:nvSpPr>
            <p:spPr>
              <a:xfrm>
                <a:off x="762759" y="3257423"/>
                <a:ext cx="1281185" cy="472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Sucrose</a:t>
                </a:r>
              </a:p>
              <a:p>
                <a:pPr algn="ctr"/>
                <a:r>
                  <a:rPr lang="en-US" sz="16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C</a:t>
                </a:r>
                <a:r>
                  <a:rPr lang="en-US" sz="2400" baseline="-25000" dirty="0">
                    <a:solidFill>
                      <a:schemeClr val="accent3">
                        <a:lumMod val="75000"/>
                      </a:schemeClr>
                    </a:solidFill>
                    <a:latin typeface="Baking Pastry" pitchFamily="2" charset="0"/>
                  </a:rPr>
                  <a:t>12</a:t>
                </a:r>
                <a:r>
                  <a:rPr lang="en-US" sz="16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H</a:t>
                </a:r>
                <a:r>
                  <a:rPr lang="en-US" sz="2400" baseline="-25000" dirty="0">
                    <a:solidFill>
                      <a:schemeClr val="accent3">
                        <a:lumMod val="75000"/>
                      </a:schemeClr>
                    </a:solidFill>
                    <a:latin typeface="Baking Pastry" pitchFamily="2" charset="0"/>
                  </a:rPr>
                  <a:t>22</a:t>
                </a:r>
                <a:r>
                  <a:rPr lang="en-US" sz="16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O</a:t>
                </a:r>
                <a:r>
                  <a:rPr lang="en-US" sz="2400" baseline="-25000" dirty="0">
                    <a:solidFill>
                      <a:schemeClr val="accent3">
                        <a:lumMod val="75000"/>
                      </a:schemeClr>
                    </a:solidFill>
                    <a:latin typeface="Baking Pastry" pitchFamily="2" charset="0"/>
                  </a:rPr>
                  <a:t>12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F9AC2F-30EE-134E-7F75-BBBF93EE4D83}"/>
                  </a:ext>
                </a:extLst>
              </p:cNvPr>
              <p:cNvSpPr txBox="1"/>
              <p:nvPr/>
            </p:nvSpPr>
            <p:spPr>
              <a:xfrm>
                <a:off x="2738362" y="3338651"/>
                <a:ext cx="1281186" cy="522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FF0000"/>
                    </a:solidFill>
                    <a:latin typeface="Bakery Goods" pitchFamily="2" charset="0"/>
                  </a:rPr>
                  <a:t>UNKNOWN -</a:t>
                </a:r>
              </a:p>
              <a:p>
                <a:pPr algn="ctr"/>
                <a:r>
                  <a:rPr lang="en-US" sz="1800" dirty="0">
                    <a:solidFill>
                      <a:srgbClr val="FF0000"/>
                    </a:solidFill>
                    <a:latin typeface="Bakery Goods" pitchFamily="2" charset="0"/>
                  </a:rPr>
                  <a:t>A</a:t>
                </a:r>
              </a:p>
            </p:txBody>
          </p:sp>
        </p:grpSp>
        <p:pic>
          <p:nvPicPr>
            <p:cNvPr id="9" name="Picture 8">
              <a:hlinkClick r:id="rId5"/>
              <a:extLst>
                <a:ext uri="{FF2B5EF4-FFF2-40B4-BE49-F238E27FC236}">
                  <a16:creationId xmlns:a16="http://schemas.microsoft.com/office/drawing/2014/main" id="{AE6E5A07-14D4-D01A-959C-7D7A3D6B41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505"/>
            <a:stretch/>
          </p:blipFill>
          <p:spPr>
            <a:xfrm>
              <a:off x="1033836" y="1679373"/>
              <a:ext cx="1029964" cy="1419628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B789DB0-44A2-EF98-F185-80FEE0274E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/>
            <a:srcRect l="9649" r="2751"/>
            <a:stretch/>
          </p:blipFill>
          <p:spPr bwMode="auto">
            <a:xfrm rot="5400000">
              <a:off x="836942" y="3540231"/>
              <a:ext cx="1428250" cy="995432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AE573CA8-5F6D-94CE-5405-0C392FD5C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/>
          </p:blipFill>
          <p:spPr bwMode="auto">
            <a:xfrm>
              <a:off x="7329244" y="1679372"/>
              <a:ext cx="972340" cy="150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rrow: Curved Up 11">
              <a:extLst>
                <a:ext uri="{FF2B5EF4-FFF2-40B4-BE49-F238E27FC236}">
                  <a16:creationId xmlns:a16="http://schemas.microsoft.com/office/drawing/2014/main" id="{E1396E3A-DBB7-C12C-D482-2B4DFC759527}"/>
                </a:ext>
              </a:extLst>
            </p:cNvPr>
            <p:cNvSpPr/>
            <p:nvPr/>
          </p:nvSpPr>
          <p:spPr>
            <a:xfrm rot="21008135">
              <a:off x="1903706" y="4436575"/>
              <a:ext cx="1154977" cy="533386"/>
            </a:xfrm>
            <a:prstGeom prst="curvedUpArrow">
              <a:avLst>
                <a:gd name="adj1" fmla="val 25682"/>
                <a:gd name="adj2" fmla="val 59745"/>
                <a:gd name="adj3" fmla="val 42550"/>
              </a:avLst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Arrow: Curved Up 13">
              <a:extLst>
                <a:ext uri="{FF2B5EF4-FFF2-40B4-BE49-F238E27FC236}">
                  <a16:creationId xmlns:a16="http://schemas.microsoft.com/office/drawing/2014/main" id="{5C74A100-4435-868E-068D-3E368B6C16EC}"/>
                </a:ext>
              </a:extLst>
            </p:cNvPr>
            <p:cNvSpPr/>
            <p:nvPr/>
          </p:nvSpPr>
          <p:spPr>
            <a:xfrm rot="591865" flipV="1">
              <a:off x="1821963" y="1608680"/>
              <a:ext cx="1154977" cy="533386"/>
            </a:xfrm>
            <a:prstGeom prst="curvedUpArrow">
              <a:avLst>
                <a:gd name="adj1" fmla="val 25682"/>
                <a:gd name="adj2" fmla="val 59745"/>
                <a:gd name="adj3" fmla="val 42550"/>
              </a:avLst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Arrow: Curved Up 15">
              <a:extLst>
                <a:ext uri="{FF2B5EF4-FFF2-40B4-BE49-F238E27FC236}">
                  <a16:creationId xmlns:a16="http://schemas.microsoft.com/office/drawing/2014/main" id="{76A2F64D-3BD6-A79F-9F9D-496597F09FB1}"/>
                </a:ext>
              </a:extLst>
            </p:cNvPr>
            <p:cNvSpPr/>
            <p:nvPr/>
          </p:nvSpPr>
          <p:spPr>
            <a:xfrm rot="21008135" flipH="1" flipV="1">
              <a:off x="6351837" y="1607028"/>
              <a:ext cx="1154977" cy="533386"/>
            </a:xfrm>
            <a:prstGeom prst="curvedUpArrow">
              <a:avLst>
                <a:gd name="adj1" fmla="val 25682"/>
                <a:gd name="adj2" fmla="val 59745"/>
                <a:gd name="adj3" fmla="val 42550"/>
              </a:avLst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Arrow: Curved Up 18">
              <a:extLst>
                <a:ext uri="{FF2B5EF4-FFF2-40B4-BE49-F238E27FC236}">
                  <a16:creationId xmlns:a16="http://schemas.microsoft.com/office/drawing/2014/main" id="{1E43AF77-C072-1799-3D75-4F8F0CA0E76B}"/>
                </a:ext>
              </a:extLst>
            </p:cNvPr>
            <p:cNvSpPr/>
            <p:nvPr/>
          </p:nvSpPr>
          <p:spPr>
            <a:xfrm rot="591865" flipH="1">
              <a:off x="6283587" y="4420114"/>
              <a:ext cx="1154977" cy="533386"/>
            </a:xfrm>
            <a:prstGeom prst="curvedUpArrow">
              <a:avLst>
                <a:gd name="adj1" fmla="val 25682"/>
                <a:gd name="adj2" fmla="val 59745"/>
                <a:gd name="adj3" fmla="val 42550"/>
              </a:avLst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04A6CCB-60B5-409D-1095-E9AE40B40633}"/>
              </a:ext>
            </a:extLst>
          </p:cNvPr>
          <p:cNvSpPr txBox="1"/>
          <p:nvPr/>
        </p:nvSpPr>
        <p:spPr>
          <a:xfrm>
            <a:off x="4069966" y="2830692"/>
            <a:ext cx="43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Bakery Goods" pitchFamily="2" charset="0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7972B8-DF2A-557C-0C74-BB1E19156CB6}"/>
              </a:ext>
            </a:extLst>
          </p:cNvPr>
          <p:cNvSpPr txBox="1"/>
          <p:nvPr/>
        </p:nvSpPr>
        <p:spPr>
          <a:xfrm>
            <a:off x="6545288" y="2820512"/>
            <a:ext cx="43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Bakery Goods" pitchFamily="2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A0BC10-0C05-DB0D-4A50-BDCAA06380B3}"/>
              </a:ext>
            </a:extLst>
          </p:cNvPr>
          <p:cNvSpPr txBox="1"/>
          <p:nvPr/>
        </p:nvSpPr>
        <p:spPr>
          <a:xfrm>
            <a:off x="4068632" y="4365225"/>
            <a:ext cx="43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Bakery Goods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5226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What’s In Our Stars? Teacher Procedures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F69F9-3720-839D-39FB-FFA5F37B9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30" y="1598027"/>
            <a:ext cx="7695340" cy="9358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31" y="6276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SAMPLE SETUP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F0BFD-4407-3B13-ACE9-2149BD72B078}"/>
              </a:ext>
            </a:extLst>
          </p:cNvPr>
          <p:cNvSpPr txBox="1"/>
          <p:nvPr/>
        </p:nvSpPr>
        <p:spPr>
          <a:xfrm>
            <a:off x="277586" y="892101"/>
            <a:ext cx="8727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Once you have your spectrometer set up, and your samples selected and portioned into containers, you’ll need to create a “cover” to place over the sample cup for the sensor to sit on and to eliminate ambient light.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73D9B2-E123-A358-8456-6A5625D8D015}"/>
              </a:ext>
            </a:extLst>
          </p:cNvPr>
          <p:cNvSpPr/>
          <p:nvPr/>
        </p:nvSpPr>
        <p:spPr>
          <a:xfrm>
            <a:off x="739071" y="2171657"/>
            <a:ext cx="2349910" cy="222745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06604-5095-1E81-F4EE-DAAAB9219B2E}"/>
              </a:ext>
            </a:extLst>
          </p:cNvPr>
          <p:cNvSpPr txBox="1"/>
          <p:nvPr/>
        </p:nvSpPr>
        <p:spPr>
          <a:xfrm>
            <a:off x="1272409" y="4463526"/>
            <a:ext cx="1283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8 cm (~3”)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AC948-3228-C23E-E244-1D0FB55E7209}"/>
              </a:ext>
            </a:extLst>
          </p:cNvPr>
          <p:cNvSpPr txBox="1"/>
          <p:nvPr/>
        </p:nvSpPr>
        <p:spPr>
          <a:xfrm rot="16200000">
            <a:off x="-210142" y="3131493"/>
            <a:ext cx="1283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8 cm (~3”)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EF178-4758-134F-0BFA-408271FDEEFF}"/>
              </a:ext>
            </a:extLst>
          </p:cNvPr>
          <p:cNvSpPr txBox="1"/>
          <p:nvPr/>
        </p:nvSpPr>
        <p:spPr>
          <a:xfrm>
            <a:off x="1028790" y="2584657"/>
            <a:ext cx="1770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Cut a piece of black cardstock into a square that will hang over the edges of the sample cups.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8B8CD3-F5FA-4672-0F4C-F78065443837}"/>
              </a:ext>
            </a:extLst>
          </p:cNvPr>
          <p:cNvSpPr/>
          <p:nvPr/>
        </p:nvSpPr>
        <p:spPr>
          <a:xfrm>
            <a:off x="3397045" y="2075566"/>
            <a:ext cx="2349910" cy="105896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0A395-527D-DCBA-D636-C5C21E4CC2E7}"/>
              </a:ext>
            </a:extLst>
          </p:cNvPr>
          <p:cNvSpPr txBox="1"/>
          <p:nvPr/>
        </p:nvSpPr>
        <p:spPr>
          <a:xfrm>
            <a:off x="3686765" y="2127994"/>
            <a:ext cx="177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Fold the square in half.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55CA5C-9439-5E3A-3C71-9EF3A6413F98}"/>
              </a:ext>
            </a:extLst>
          </p:cNvPr>
          <p:cNvSpPr/>
          <p:nvPr/>
        </p:nvSpPr>
        <p:spPr>
          <a:xfrm>
            <a:off x="3397045" y="3440170"/>
            <a:ext cx="2349910" cy="105896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7D33D9-9AF8-DC9F-9D8E-E07AE4EE75BD}"/>
              </a:ext>
            </a:extLst>
          </p:cNvPr>
          <p:cNvSpPr txBox="1"/>
          <p:nvPr/>
        </p:nvSpPr>
        <p:spPr>
          <a:xfrm>
            <a:off x="3397045" y="4074788"/>
            <a:ext cx="234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Cut out a rectangle from the middle.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C5F699-D08B-2952-0D39-BA4380C2466A}"/>
              </a:ext>
            </a:extLst>
          </p:cNvPr>
          <p:cNvSpPr/>
          <p:nvPr/>
        </p:nvSpPr>
        <p:spPr>
          <a:xfrm>
            <a:off x="3828052" y="3422342"/>
            <a:ext cx="1479527" cy="640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936A3-96E8-048D-A63F-B8DC891BD3CF}"/>
              </a:ext>
            </a:extLst>
          </p:cNvPr>
          <p:cNvSpPr txBox="1"/>
          <p:nvPr/>
        </p:nvSpPr>
        <p:spPr>
          <a:xfrm>
            <a:off x="3828052" y="3423880"/>
            <a:ext cx="1479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3.5 cm (~1.25”)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6165A2-1CE2-92C8-4DBA-51707A243E99}"/>
              </a:ext>
            </a:extLst>
          </p:cNvPr>
          <p:cNvSpPr txBox="1"/>
          <p:nvPr/>
        </p:nvSpPr>
        <p:spPr>
          <a:xfrm rot="5400000">
            <a:off x="5149750" y="3538316"/>
            <a:ext cx="79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2 cm (~0.75”)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C23278-4B92-74F0-A9E5-D5E7E3110D6E}"/>
              </a:ext>
            </a:extLst>
          </p:cNvPr>
          <p:cNvSpPr/>
          <p:nvPr/>
        </p:nvSpPr>
        <p:spPr>
          <a:xfrm>
            <a:off x="6036675" y="2163429"/>
            <a:ext cx="2349910" cy="222745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6FF814-BA10-9D07-ECBA-93AD142E96BE}"/>
              </a:ext>
            </a:extLst>
          </p:cNvPr>
          <p:cNvSpPr/>
          <p:nvPr/>
        </p:nvSpPr>
        <p:spPr>
          <a:xfrm>
            <a:off x="6465790" y="2569658"/>
            <a:ext cx="1479527" cy="141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CDC1D7-85E1-3B2A-CE2B-9E67B51FA133}"/>
              </a:ext>
            </a:extLst>
          </p:cNvPr>
          <p:cNvSpPr txBox="1"/>
          <p:nvPr/>
        </p:nvSpPr>
        <p:spPr>
          <a:xfrm>
            <a:off x="6495594" y="3700879"/>
            <a:ext cx="1479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3.5 cm (~1.25”)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6E97D9-6F1C-03E4-4810-A1C2CBD32035}"/>
              </a:ext>
            </a:extLst>
          </p:cNvPr>
          <p:cNvSpPr txBox="1"/>
          <p:nvPr/>
        </p:nvSpPr>
        <p:spPr>
          <a:xfrm rot="16200000">
            <a:off x="5889077" y="3113539"/>
            <a:ext cx="1470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/>
                </a:solidFill>
                <a:latin typeface="+mn-lt"/>
              </a:rPr>
              <a:t>4 cm (~1.5”)</a:t>
            </a: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DD5AF31B-CB75-F6D1-802E-C9704FDCEA03}"/>
              </a:ext>
            </a:extLst>
          </p:cNvPr>
          <p:cNvSpPr/>
          <p:nvPr/>
        </p:nvSpPr>
        <p:spPr>
          <a:xfrm flipV="1">
            <a:off x="2555642" y="1823982"/>
            <a:ext cx="1154977" cy="533386"/>
          </a:xfrm>
          <a:prstGeom prst="curvedUpArrow">
            <a:avLst>
              <a:gd name="adj1" fmla="val 25682"/>
              <a:gd name="adj2" fmla="val 59745"/>
              <a:gd name="adj3" fmla="val 42550"/>
            </a:avLst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48E35B52-E2C7-E7B3-2C19-295FAC3EDCAA}"/>
              </a:ext>
            </a:extLst>
          </p:cNvPr>
          <p:cNvSpPr/>
          <p:nvPr/>
        </p:nvSpPr>
        <p:spPr>
          <a:xfrm rot="4741439">
            <a:off x="2839100" y="3349898"/>
            <a:ext cx="1154977" cy="533386"/>
          </a:xfrm>
          <a:prstGeom prst="curvedUpArrow">
            <a:avLst>
              <a:gd name="adj1" fmla="val 25682"/>
              <a:gd name="adj2" fmla="val 59745"/>
              <a:gd name="adj3" fmla="val 42550"/>
            </a:avLst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5927653E-D712-4D67-B71B-80877950B491}"/>
              </a:ext>
            </a:extLst>
          </p:cNvPr>
          <p:cNvSpPr/>
          <p:nvPr/>
        </p:nvSpPr>
        <p:spPr>
          <a:xfrm>
            <a:off x="5608049" y="4365910"/>
            <a:ext cx="1154977" cy="533386"/>
          </a:xfrm>
          <a:prstGeom prst="curvedUpArrow">
            <a:avLst>
              <a:gd name="adj1" fmla="val 25682"/>
              <a:gd name="adj2" fmla="val 59745"/>
              <a:gd name="adj3" fmla="val 42550"/>
            </a:avLst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53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31" y="172406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COMPLETE SETUP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F0BFD-4407-3B13-ACE9-2149BD72B078}"/>
              </a:ext>
            </a:extLst>
          </p:cNvPr>
          <p:cNvSpPr txBox="1"/>
          <p:nvPr/>
        </p:nvSpPr>
        <p:spPr>
          <a:xfrm>
            <a:off x="277586" y="892101"/>
            <a:ext cx="872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Once you have your spectrometer set up, and your samples selected and portioned into containers for student use, the setup should look like the image below: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73D9B2-E123-A358-8456-6A5625D8D015}"/>
              </a:ext>
            </a:extLst>
          </p:cNvPr>
          <p:cNvSpPr/>
          <p:nvPr/>
        </p:nvSpPr>
        <p:spPr>
          <a:xfrm>
            <a:off x="1184744" y="1688199"/>
            <a:ext cx="6599583" cy="3110489"/>
          </a:xfrm>
          <a:prstGeom prst="rect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square with wires connected to it&#10;&#10;Description automatically generated">
            <a:extLst>
              <a:ext uri="{FF2B5EF4-FFF2-40B4-BE49-F238E27FC236}">
                <a16:creationId xmlns:a16="http://schemas.microsoft.com/office/drawing/2014/main" id="{E3D02BFD-AB76-62EA-DBFC-74CFA5B8F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9684" b="24687"/>
          <a:stretch/>
        </p:blipFill>
        <p:spPr>
          <a:xfrm>
            <a:off x="1787556" y="1859461"/>
            <a:ext cx="5568888" cy="274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76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2753;p85"/>
          <p:cNvSpPr txBox="1">
            <a:spLocks noGrp="1"/>
          </p:cNvSpPr>
          <p:nvPr>
            <p:ph type="title"/>
          </p:nvPr>
        </p:nvSpPr>
        <p:spPr>
          <a:xfrm>
            <a:off x="307335" y="1568159"/>
            <a:ext cx="852933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king Pastry" pitchFamily="2" charset="0"/>
              </a:rPr>
              <a:t>3</a:t>
            </a:r>
            <a:r>
              <a:rPr lang="en" dirty="0"/>
              <a:t>. Data Collection</a:t>
            </a:r>
            <a:endParaRPr dirty="0"/>
          </a:p>
        </p:txBody>
      </p:sp>
      <p:sp>
        <p:nvSpPr>
          <p:cNvPr id="2755" name="Google Shape;2755;p85"/>
          <p:cNvSpPr txBox="1">
            <a:spLocks noGrp="1"/>
          </p:cNvSpPr>
          <p:nvPr>
            <p:ph type="subTitle" idx="1"/>
          </p:nvPr>
        </p:nvSpPr>
        <p:spPr>
          <a:xfrm>
            <a:off x="376216" y="2850393"/>
            <a:ext cx="5571434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n-lt"/>
              </a:rPr>
              <a:t>Part 3 describes how to conduct the experiment and collect data on “lab day.”</a:t>
            </a:r>
            <a:endParaRPr sz="1800" dirty="0">
              <a:latin typeface="+mn-lt"/>
            </a:endParaRPr>
          </a:p>
        </p:txBody>
      </p:sp>
      <p:sp>
        <p:nvSpPr>
          <p:cNvPr id="2756" name="Google Shape;2756;p85"/>
          <p:cNvSpPr/>
          <p:nvPr/>
        </p:nvSpPr>
        <p:spPr>
          <a:xfrm>
            <a:off x="4429175" y="592650"/>
            <a:ext cx="604600" cy="614625"/>
          </a:xfrm>
          <a:custGeom>
            <a:avLst/>
            <a:gdLst/>
            <a:ahLst/>
            <a:cxnLst/>
            <a:rect l="l" t="t" r="r" b="b"/>
            <a:pathLst>
              <a:path w="24184" h="24585" extrusionOk="0">
                <a:moveTo>
                  <a:pt x="19840" y="16328"/>
                </a:moveTo>
                <a:cubicBezTo>
                  <a:pt x="18392" y="16082"/>
                  <a:pt x="16975" y="15620"/>
                  <a:pt x="15650" y="15004"/>
                </a:cubicBezTo>
                <a:cubicBezTo>
                  <a:pt x="14757" y="14572"/>
                  <a:pt x="13802" y="14295"/>
                  <a:pt x="12785" y="14233"/>
                </a:cubicBezTo>
                <a:cubicBezTo>
                  <a:pt x="12570" y="14233"/>
                  <a:pt x="12323" y="14264"/>
                  <a:pt x="12077" y="14264"/>
                </a:cubicBezTo>
                <a:cubicBezTo>
                  <a:pt x="11861" y="14880"/>
                  <a:pt x="11676" y="15435"/>
                  <a:pt x="11461" y="16020"/>
                </a:cubicBezTo>
                <a:cubicBezTo>
                  <a:pt x="13617" y="17345"/>
                  <a:pt x="15712" y="18670"/>
                  <a:pt x="17869" y="19933"/>
                </a:cubicBezTo>
                <a:cubicBezTo>
                  <a:pt x="18824" y="20549"/>
                  <a:pt x="19840" y="21073"/>
                  <a:pt x="20888" y="21504"/>
                </a:cubicBezTo>
                <a:cubicBezTo>
                  <a:pt x="21535" y="21720"/>
                  <a:pt x="22243" y="21843"/>
                  <a:pt x="22952" y="21843"/>
                </a:cubicBezTo>
                <a:cubicBezTo>
                  <a:pt x="23383" y="21904"/>
                  <a:pt x="23783" y="21966"/>
                  <a:pt x="23968" y="22459"/>
                </a:cubicBezTo>
                <a:cubicBezTo>
                  <a:pt x="24184" y="22952"/>
                  <a:pt x="24030" y="23537"/>
                  <a:pt x="23568" y="23845"/>
                </a:cubicBezTo>
                <a:cubicBezTo>
                  <a:pt x="22736" y="24585"/>
                  <a:pt x="21750" y="24369"/>
                  <a:pt x="21257" y="23352"/>
                </a:cubicBezTo>
                <a:cubicBezTo>
                  <a:pt x="21134" y="23075"/>
                  <a:pt x="21042" y="22798"/>
                  <a:pt x="20980" y="22490"/>
                </a:cubicBezTo>
                <a:lnTo>
                  <a:pt x="11029" y="16944"/>
                </a:lnTo>
                <a:cubicBezTo>
                  <a:pt x="10814" y="17099"/>
                  <a:pt x="10629" y="17222"/>
                  <a:pt x="10444" y="17376"/>
                </a:cubicBezTo>
                <a:cubicBezTo>
                  <a:pt x="7302" y="20241"/>
                  <a:pt x="2249" y="18978"/>
                  <a:pt x="771" y="14973"/>
                </a:cubicBezTo>
                <a:cubicBezTo>
                  <a:pt x="339" y="13741"/>
                  <a:pt x="0" y="12539"/>
                  <a:pt x="155" y="11245"/>
                </a:cubicBezTo>
                <a:cubicBezTo>
                  <a:pt x="185" y="10783"/>
                  <a:pt x="370" y="10321"/>
                  <a:pt x="647" y="9951"/>
                </a:cubicBezTo>
                <a:cubicBezTo>
                  <a:pt x="2095" y="8164"/>
                  <a:pt x="3944" y="7302"/>
                  <a:pt x="6254" y="7610"/>
                </a:cubicBezTo>
                <a:cubicBezTo>
                  <a:pt x="7179" y="7733"/>
                  <a:pt x="8134" y="7826"/>
                  <a:pt x="8935" y="8411"/>
                </a:cubicBezTo>
                <a:cubicBezTo>
                  <a:pt x="9273" y="8565"/>
                  <a:pt x="9643" y="8688"/>
                  <a:pt x="9982" y="8781"/>
                </a:cubicBezTo>
                <a:cubicBezTo>
                  <a:pt x="11769" y="7641"/>
                  <a:pt x="13494" y="6501"/>
                  <a:pt x="15219" y="5392"/>
                </a:cubicBezTo>
                <a:cubicBezTo>
                  <a:pt x="16636" y="4498"/>
                  <a:pt x="18023" y="3605"/>
                  <a:pt x="19440" y="2742"/>
                </a:cubicBezTo>
                <a:cubicBezTo>
                  <a:pt x="20395" y="2188"/>
                  <a:pt x="20364" y="1264"/>
                  <a:pt x="21196" y="401"/>
                </a:cubicBezTo>
                <a:cubicBezTo>
                  <a:pt x="21781" y="1"/>
                  <a:pt x="22336" y="124"/>
                  <a:pt x="22859" y="370"/>
                </a:cubicBezTo>
                <a:cubicBezTo>
                  <a:pt x="23660" y="678"/>
                  <a:pt x="23907" y="1726"/>
                  <a:pt x="23291" y="2342"/>
                </a:cubicBezTo>
                <a:cubicBezTo>
                  <a:pt x="22736" y="3020"/>
                  <a:pt x="22058" y="3359"/>
                  <a:pt x="21196" y="2896"/>
                </a:cubicBezTo>
                <a:cubicBezTo>
                  <a:pt x="21042" y="2866"/>
                  <a:pt x="20857" y="2835"/>
                  <a:pt x="20703" y="2835"/>
                </a:cubicBezTo>
                <a:cubicBezTo>
                  <a:pt x="17622" y="4961"/>
                  <a:pt x="14295" y="6747"/>
                  <a:pt x="11307" y="9058"/>
                </a:cubicBezTo>
                <a:cubicBezTo>
                  <a:pt x="11153" y="9212"/>
                  <a:pt x="10999" y="9366"/>
                  <a:pt x="10875" y="9551"/>
                </a:cubicBezTo>
                <a:lnTo>
                  <a:pt x="11646" y="10598"/>
                </a:lnTo>
                <a:cubicBezTo>
                  <a:pt x="12200" y="10506"/>
                  <a:pt x="12785" y="10413"/>
                  <a:pt x="13309" y="10290"/>
                </a:cubicBezTo>
                <a:cubicBezTo>
                  <a:pt x="15435" y="9766"/>
                  <a:pt x="17530" y="9243"/>
                  <a:pt x="19625" y="8657"/>
                </a:cubicBezTo>
                <a:cubicBezTo>
                  <a:pt x="20456" y="8442"/>
                  <a:pt x="20826" y="7764"/>
                  <a:pt x="21627" y="7487"/>
                </a:cubicBezTo>
                <a:cubicBezTo>
                  <a:pt x="21658" y="7487"/>
                  <a:pt x="22859" y="6963"/>
                  <a:pt x="23445" y="8041"/>
                </a:cubicBezTo>
                <a:cubicBezTo>
                  <a:pt x="23691" y="8349"/>
                  <a:pt x="23722" y="8750"/>
                  <a:pt x="23506" y="9089"/>
                </a:cubicBezTo>
                <a:cubicBezTo>
                  <a:pt x="23321" y="9551"/>
                  <a:pt x="22859" y="9828"/>
                  <a:pt x="22397" y="9797"/>
                </a:cubicBezTo>
                <a:cubicBezTo>
                  <a:pt x="22027" y="9766"/>
                  <a:pt x="21658" y="9643"/>
                  <a:pt x="21319" y="9489"/>
                </a:cubicBezTo>
                <a:cubicBezTo>
                  <a:pt x="21103" y="9397"/>
                  <a:pt x="20918" y="9274"/>
                  <a:pt x="20734" y="9119"/>
                </a:cubicBezTo>
                <a:lnTo>
                  <a:pt x="12169" y="11461"/>
                </a:lnTo>
                <a:cubicBezTo>
                  <a:pt x="12077" y="12046"/>
                  <a:pt x="12354" y="12570"/>
                  <a:pt x="12354" y="13155"/>
                </a:cubicBezTo>
                <a:cubicBezTo>
                  <a:pt x="12662" y="13248"/>
                  <a:pt x="12909" y="13340"/>
                  <a:pt x="13186" y="13402"/>
                </a:cubicBezTo>
                <a:cubicBezTo>
                  <a:pt x="14264" y="13587"/>
                  <a:pt x="15281" y="13895"/>
                  <a:pt x="16267" y="14387"/>
                </a:cubicBezTo>
                <a:cubicBezTo>
                  <a:pt x="17314" y="14880"/>
                  <a:pt x="18392" y="15404"/>
                  <a:pt x="19594" y="15497"/>
                </a:cubicBezTo>
                <a:cubicBezTo>
                  <a:pt x="20117" y="15589"/>
                  <a:pt x="20641" y="15497"/>
                  <a:pt x="21072" y="15219"/>
                </a:cubicBezTo>
                <a:cubicBezTo>
                  <a:pt x="21535" y="14880"/>
                  <a:pt x="22151" y="14942"/>
                  <a:pt x="22490" y="15373"/>
                </a:cubicBezTo>
                <a:cubicBezTo>
                  <a:pt x="22952" y="15681"/>
                  <a:pt x="23106" y="16236"/>
                  <a:pt x="22921" y="16760"/>
                </a:cubicBezTo>
                <a:cubicBezTo>
                  <a:pt x="22705" y="17345"/>
                  <a:pt x="22151" y="17776"/>
                  <a:pt x="21535" y="17807"/>
                </a:cubicBezTo>
                <a:cubicBezTo>
                  <a:pt x="20888" y="17776"/>
                  <a:pt x="20333" y="17437"/>
                  <a:pt x="20056" y="16852"/>
                </a:cubicBezTo>
                <a:cubicBezTo>
                  <a:pt x="19963" y="16667"/>
                  <a:pt x="19902" y="16513"/>
                  <a:pt x="19840" y="16328"/>
                </a:cubicBezTo>
                <a:close/>
                <a:moveTo>
                  <a:pt x="3204" y="16698"/>
                </a:moveTo>
                <a:cubicBezTo>
                  <a:pt x="4776" y="17838"/>
                  <a:pt x="6532" y="18208"/>
                  <a:pt x="8472" y="17437"/>
                </a:cubicBezTo>
                <a:cubicBezTo>
                  <a:pt x="9366" y="17129"/>
                  <a:pt x="10105" y="16452"/>
                  <a:pt x="10475" y="15589"/>
                </a:cubicBezTo>
                <a:cubicBezTo>
                  <a:pt x="10660" y="15158"/>
                  <a:pt x="10875" y="14726"/>
                  <a:pt x="11029" y="14295"/>
                </a:cubicBezTo>
                <a:cubicBezTo>
                  <a:pt x="11800" y="12416"/>
                  <a:pt x="10845" y="10567"/>
                  <a:pt x="9366" y="9674"/>
                </a:cubicBezTo>
                <a:cubicBezTo>
                  <a:pt x="8349" y="9058"/>
                  <a:pt x="7209" y="8657"/>
                  <a:pt x="6039" y="8503"/>
                </a:cubicBezTo>
                <a:cubicBezTo>
                  <a:pt x="4529" y="8257"/>
                  <a:pt x="2989" y="8781"/>
                  <a:pt x="1911" y="9890"/>
                </a:cubicBezTo>
                <a:cubicBezTo>
                  <a:pt x="1294" y="10413"/>
                  <a:pt x="986" y="11245"/>
                  <a:pt x="1140" y="12046"/>
                </a:cubicBezTo>
                <a:cubicBezTo>
                  <a:pt x="1171" y="12416"/>
                  <a:pt x="1202" y="12786"/>
                  <a:pt x="1233" y="13155"/>
                </a:cubicBezTo>
                <a:cubicBezTo>
                  <a:pt x="1325" y="14603"/>
                  <a:pt x="2065" y="15712"/>
                  <a:pt x="3204" y="16729"/>
                </a:cubicBezTo>
                <a:close/>
                <a:moveTo>
                  <a:pt x="21997" y="16790"/>
                </a:moveTo>
                <a:cubicBezTo>
                  <a:pt x="22212" y="16606"/>
                  <a:pt x="22243" y="16082"/>
                  <a:pt x="21966" y="15928"/>
                </a:cubicBezTo>
                <a:cubicBezTo>
                  <a:pt x="21781" y="15835"/>
                  <a:pt x="21535" y="15835"/>
                  <a:pt x="21350" y="15928"/>
                </a:cubicBezTo>
                <a:cubicBezTo>
                  <a:pt x="21072" y="16113"/>
                  <a:pt x="20949" y="16482"/>
                  <a:pt x="21134" y="16790"/>
                </a:cubicBezTo>
                <a:cubicBezTo>
                  <a:pt x="21381" y="17006"/>
                  <a:pt x="21750" y="17006"/>
                  <a:pt x="21997" y="16821"/>
                </a:cubicBezTo>
                <a:close/>
                <a:moveTo>
                  <a:pt x="23044" y="23352"/>
                </a:moveTo>
                <a:cubicBezTo>
                  <a:pt x="22983" y="23044"/>
                  <a:pt x="23013" y="22829"/>
                  <a:pt x="22921" y="22736"/>
                </a:cubicBezTo>
                <a:cubicBezTo>
                  <a:pt x="22736" y="22490"/>
                  <a:pt x="22243" y="22490"/>
                  <a:pt x="22182" y="22736"/>
                </a:cubicBezTo>
                <a:cubicBezTo>
                  <a:pt x="22151" y="22890"/>
                  <a:pt x="22212" y="23075"/>
                  <a:pt x="22336" y="23198"/>
                </a:cubicBezTo>
                <a:cubicBezTo>
                  <a:pt x="22551" y="23260"/>
                  <a:pt x="22798" y="23322"/>
                  <a:pt x="23044" y="23352"/>
                </a:cubicBezTo>
                <a:close/>
                <a:moveTo>
                  <a:pt x="21719" y="1880"/>
                </a:moveTo>
                <a:cubicBezTo>
                  <a:pt x="21935" y="1849"/>
                  <a:pt x="22182" y="1818"/>
                  <a:pt x="22397" y="1726"/>
                </a:cubicBezTo>
                <a:cubicBezTo>
                  <a:pt x="22459" y="1664"/>
                  <a:pt x="22428" y="1418"/>
                  <a:pt x="22428" y="1264"/>
                </a:cubicBezTo>
                <a:cubicBezTo>
                  <a:pt x="22212" y="1294"/>
                  <a:pt x="22027" y="1356"/>
                  <a:pt x="21812" y="1418"/>
                </a:cubicBezTo>
                <a:cubicBezTo>
                  <a:pt x="21750" y="1449"/>
                  <a:pt x="21781" y="1664"/>
                  <a:pt x="21719" y="1880"/>
                </a:cubicBezTo>
                <a:close/>
                <a:moveTo>
                  <a:pt x="22551" y="8565"/>
                </a:moveTo>
                <a:cubicBezTo>
                  <a:pt x="22397" y="8596"/>
                  <a:pt x="22274" y="8627"/>
                  <a:pt x="22182" y="8657"/>
                </a:cubicBezTo>
                <a:cubicBezTo>
                  <a:pt x="22182" y="8657"/>
                  <a:pt x="22182" y="8781"/>
                  <a:pt x="22182" y="8781"/>
                </a:cubicBezTo>
                <a:cubicBezTo>
                  <a:pt x="22305" y="8811"/>
                  <a:pt x="22397" y="8811"/>
                  <a:pt x="22520" y="8811"/>
                </a:cubicBezTo>
                <a:cubicBezTo>
                  <a:pt x="22551" y="8719"/>
                  <a:pt x="22551" y="8627"/>
                  <a:pt x="22551" y="856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85"/>
          <p:cNvSpPr/>
          <p:nvPr/>
        </p:nvSpPr>
        <p:spPr>
          <a:xfrm>
            <a:off x="4982925" y="806750"/>
            <a:ext cx="10050" cy="6200"/>
          </a:xfrm>
          <a:custGeom>
            <a:avLst/>
            <a:gdLst/>
            <a:ahLst/>
            <a:cxnLst/>
            <a:rect l="l" t="t" r="r" b="b"/>
            <a:pathLst>
              <a:path w="402" h="248" extrusionOk="0">
                <a:moveTo>
                  <a:pt x="401" y="1"/>
                </a:moveTo>
                <a:cubicBezTo>
                  <a:pt x="401" y="63"/>
                  <a:pt x="401" y="155"/>
                  <a:pt x="370" y="247"/>
                </a:cubicBezTo>
                <a:cubicBezTo>
                  <a:pt x="247" y="247"/>
                  <a:pt x="155" y="247"/>
                  <a:pt x="32" y="217"/>
                </a:cubicBezTo>
                <a:cubicBezTo>
                  <a:pt x="32" y="217"/>
                  <a:pt x="1" y="93"/>
                  <a:pt x="32" y="93"/>
                </a:cubicBezTo>
                <a:cubicBezTo>
                  <a:pt x="124" y="63"/>
                  <a:pt x="278" y="32"/>
                  <a:pt x="4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85"/>
          <p:cNvSpPr/>
          <p:nvPr/>
        </p:nvSpPr>
        <p:spPr>
          <a:xfrm>
            <a:off x="4312400" y="717275"/>
            <a:ext cx="77800" cy="77800"/>
          </a:xfrm>
          <a:custGeom>
            <a:avLst/>
            <a:gdLst/>
            <a:ahLst/>
            <a:cxnLst/>
            <a:rect l="l" t="t" r="r" b="b"/>
            <a:pathLst>
              <a:path w="3112" h="3112" extrusionOk="0">
                <a:moveTo>
                  <a:pt x="3112" y="1325"/>
                </a:moveTo>
                <a:cubicBezTo>
                  <a:pt x="3081" y="2527"/>
                  <a:pt x="1664" y="3112"/>
                  <a:pt x="832" y="2280"/>
                </a:cubicBezTo>
                <a:cubicBezTo>
                  <a:pt x="0" y="1448"/>
                  <a:pt x="585" y="0"/>
                  <a:pt x="1787" y="0"/>
                </a:cubicBezTo>
                <a:cubicBezTo>
                  <a:pt x="2495" y="0"/>
                  <a:pt x="3112" y="617"/>
                  <a:pt x="3112" y="13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85"/>
          <p:cNvSpPr/>
          <p:nvPr/>
        </p:nvSpPr>
        <p:spPr>
          <a:xfrm>
            <a:off x="4178350" y="795075"/>
            <a:ext cx="48550" cy="48550"/>
          </a:xfrm>
          <a:custGeom>
            <a:avLst/>
            <a:gdLst/>
            <a:ahLst/>
            <a:cxnLst/>
            <a:rect l="l" t="t" r="r" b="b"/>
            <a:pathLst>
              <a:path w="1942" h="1942" extrusionOk="0">
                <a:moveTo>
                  <a:pt x="1941" y="832"/>
                </a:moveTo>
                <a:cubicBezTo>
                  <a:pt x="1941" y="1572"/>
                  <a:pt x="1048" y="1941"/>
                  <a:pt x="524" y="1418"/>
                </a:cubicBezTo>
                <a:cubicBezTo>
                  <a:pt x="0" y="894"/>
                  <a:pt x="370" y="0"/>
                  <a:pt x="1109" y="0"/>
                </a:cubicBezTo>
                <a:cubicBezTo>
                  <a:pt x="1571" y="0"/>
                  <a:pt x="1941" y="370"/>
                  <a:pt x="1941" y="8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8" y="294708"/>
            <a:ext cx="6578071" cy="885825"/>
          </a:xfrm>
        </p:spPr>
        <p:txBody>
          <a:bodyPr vert="horz" wrap="none" anchor="ctr" anchorCtr="0">
            <a:normAutofit fontScale="90000"/>
          </a:bodyPr>
          <a:lstStyle/>
          <a:p>
            <a:r>
              <a:rPr lang="en-US" sz="4900" dirty="0"/>
              <a:t>DATA COLLECTION – </a:t>
            </a:r>
            <a:br>
              <a:rPr lang="en-US" sz="4900" dirty="0"/>
            </a:br>
            <a:r>
              <a:rPr lang="en-US" sz="3100" dirty="0"/>
              <a:t>Part </a:t>
            </a:r>
            <a:r>
              <a:rPr lang="en-US" b="1" dirty="0">
                <a:latin typeface="Baking Pastry" pitchFamily="2" charset="0"/>
              </a:rPr>
              <a:t>1</a:t>
            </a:r>
            <a:r>
              <a:rPr lang="en-US" sz="3100" dirty="0"/>
              <a:t>: Arduino IDE</a:t>
            </a: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2AB7E66-521C-3BE4-FA14-AE6F92551118}"/>
              </a:ext>
            </a:extLst>
          </p:cNvPr>
          <p:cNvGrpSpPr/>
          <p:nvPr/>
        </p:nvGrpSpPr>
        <p:grpSpPr>
          <a:xfrm>
            <a:off x="629468" y="1072895"/>
            <a:ext cx="7885064" cy="3608786"/>
            <a:chOff x="632783" y="1301495"/>
            <a:chExt cx="7885064" cy="3608786"/>
          </a:xfrm>
        </p:grpSpPr>
        <p:sp>
          <p:nvSpPr>
            <p:cNvPr id="5" name="Google Shape;2280;p70">
              <a:extLst>
                <a:ext uri="{FF2B5EF4-FFF2-40B4-BE49-F238E27FC236}">
                  <a16:creationId xmlns:a16="http://schemas.microsoft.com/office/drawing/2014/main" id="{21EF6118-0450-F8B6-1C43-01425D18E794}"/>
                </a:ext>
              </a:extLst>
            </p:cNvPr>
            <p:cNvSpPr txBox="1">
              <a:spLocks/>
            </p:cNvSpPr>
            <p:nvPr/>
          </p:nvSpPr>
          <p:spPr>
            <a:xfrm>
              <a:off x="5003967" y="1301495"/>
              <a:ext cx="3513880" cy="773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>
                <a:buClr>
                  <a:schemeClr val="dk1"/>
                </a:buClr>
                <a:buSzPts val="1100"/>
              </a:pPr>
              <a:r>
                <a:rPr lang="en-US" sz="1800" b="1" dirty="0">
                  <a:solidFill>
                    <a:schemeClr val="tx2"/>
                  </a:solidFill>
                  <a:latin typeface="+mn-lt"/>
                </a:rPr>
                <a:t>1. </a:t>
              </a:r>
              <a:r>
                <a:rPr lang="en-US" sz="1800" dirty="0">
                  <a:solidFill>
                    <a:schemeClr val="tx2"/>
                  </a:solidFill>
                  <a:latin typeface="+mn-lt"/>
                </a:rPr>
                <a:t>Select your device from the dropdown menu.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216039-FA54-2E4B-30AA-88A44E2C8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9619" y="2261092"/>
              <a:ext cx="5421598" cy="1784323"/>
            </a:xfrm>
            <a:prstGeom prst="rect">
              <a:avLst/>
            </a:prstGeom>
            <a:ln w="38100">
              <a:solidFill>
                <a:schemeClr val="tx2">
                  <a:lumMod val="50000"/>
                  <a:lumOff val="50000"/>
                </a:schemeClr>
              </a:solidFill>
            </a:ln>
          </p:spPr>
        </p:pic>
        <p:sp>
          <p:nvSpPr>
            <p:cNvPr id="8" name="Google Shape;2280;p70">
              <a:extLst>
                <a:ext uri="{FF2B5EF4-FFF2-40B4-BE49-F238E27FC236}">
                  <a16:creationId xmlns:a16="http://schemas.microsoft.com/office/drawing/2014/main" id="{B6F7F3A6-8834-D501-2D2F-0AB23D2FCE37}"/>
                </a:ext>
              </a:extLst>
            </p:cNvPr>
            <p:cNvSpPr txBox="1">
              <a:spLocks/>
            </p:cNvSpPr>
            <p:nvPr/>
          </p:nvSpPr>
          <p:spPr>
            <a:xfrm>
              <a:off x="632783" y="2697559"/>
              <a:ext cx="1750365" cy="742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chemeClr val="dk1"/>
                </a:buClr>
                <a:buSzPts val="1100"/>
              </a:pPr>
              <a:r>
                <a:rPr lang="en-US" sz="1800" b="1" dirty="0">
                  <a:solidFill>
                    <a:schemeClr val="tx2"/>
                  </a:solidFill>
                  <a:latin typeface="+mn-lt"/>
                </a:rPr>
                <a:t>2. </a:t>
              </a:r>
              <a:r>
                <a:rPr lang="en-US" sz="1800" dirty="0">
                  <a:solidFill>
                    <a:schemeClr val="tx2"/>
                  </a:solidFill>
                  <a:latin typeface="+mn-lt"/>
                </a:rPr>
                <a:t>Verify the sketch code.</a:t>
              </a:r>
            </a:p>
            <a:p>
              <a:pPr>
                <a:buClr>
                  <a:schemeClr val="dk1"/>
                </a:buClr>
                <a:buSzPts val="1100"/>
              </a:pPr>
              <a:endParaRPr lang="en-US" sz="18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" name="Google Shape;2280;p70">
              <a:extLst>
                <a:ext uri="{FF2B5EF4-FFF2-40B4-BE49-F238E27FC236}">
                  <a16:creationId xmlns:a16="http://schemas.microsoft.com/office/drawing/2014/main" id="{5364BE5F-735F-6317-A2EE-8AFC85A22E5F}"/>
                </a:ext>
              </a:extLst>
            </p:cNvPr>
            <p:cNvSpPr txBox="1">
              <a:spLocks/>
            </p:cNvSpPr>
            <p:nvPr/>
          </p:nvSpPr>
          <p:spPr>
            <a:xfrm>
              <a:off x="3641817" y="4166875"/>
              <a:ext cx="2356013" cy="7434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chemeClr val="dk1"/>
                </a:buClr>
                <a:buSzPts val="1100"/>
              </a:pPr>
              <a:r>
                <a:rPr lang="en-US" sz="1800" b="1" dirty="0">
                  <a:solidFill>
                    <a:schemeClr val="tx2"/>
                  </a:solidFill>
                  <a:latin typeface="+mn-lt"/>
                </a:rPr>
                <a:t>3. </a:t>
              </a:r>
              <a:r>
                <a:rPr lang="en-US" sz="1800" dirty="0">
                  <a:solidFill>
                    <a:schemeClr val="tx2"/>
                  </a:solidFill>
                  <a:latin typeface="+mn-lt"/>
                </a:rPr>
                <a:t>Upload the code to the Arduino.</a:t>
              </a:r>
            </a:p>
            <a:p>
              <a:pPr>
                <a:buClr>
                  <a:schemeClr val="dk1"/>
                </a:buClr>
                <a:buSzPts val="1100"/>
              </a:pPr>
              <a:endParaRPr lang="en-US" sz="1800" dirty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EB1A6DE-4427-5551-9897-1CA914E73BCE}"/>
                </a:ext>
              </a:extLst>
            </p:cNvPr>
            <p:cNvCxnSpPr>
              <a:cxnSpLocks/>
              <a:stCxn id="8" idx="3"/>
              <a:endCxn id="30" idx="1"/>
            </p:cNvCxnSpPr>
            <p:nvPr/>
          </p:nvCxnSpPr>
          <p:spPr>
            <a:xfrm flipV="1">
              <a:off x="2383148" y="3000667"/>
              <a:ext cx="915004" cy="6831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EF8AFB-F103-D767-19CB-37A3D7309A97}"/>
                </a:ext>
              </a:extLst>
            </p:cNvPr>
            <p:cNvSpPr/>
            <p:nvPr/>
          </p:nvSpPr>
          <p:spPr>
            <a:xfrm>
              <a:off x="4819824" y="2917668"/>
              <a:ext cx="1979874" cy="47117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CA7F472-A5A3-FD1B-6830-480D936297AA}"/>
                </a:ext>
              </a:extLst>
            </p:cNvPr>
            <p:cNvSpPr/>
            <p:nvPr/>
          </p:nvSpPr>
          <p:spPr>
            <a:xfrm>
              <a:off x="3224297" y="2926812"/>
              <a:ext cx="504311" cy="504311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7CA6853-665A-831B-A8C3-A26DF040CEE1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H="1" flipV="1">
              <a:off x="4171793" y="3388841"/>
              <a:ext cx="648031" cy="778034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5CD6BCE-2F22-AF8F-0F47-C5CD0CA92EE8}"/>
                </a:ext>
              </a:extLst>
            </p:cNvPr>
            <p:cNvSpPr/>
            <p:nvPr/>
          </p:nvSpPr>
          <p:spPr>
            <a:xfrm>
              <a:off x="3758364" y="2936094"/>
              <a:ext cx="504311" cy="504311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BE17E67-0967-E7B2-5AC9-1C3F410B2B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5178" y="2075381"/>
              <a:ext cx="671585" cy="7794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44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7" y="264116"/>
            <a:ext cx="4478338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Part </a:t>
            </a:r>
            <a:r>
              <a:rPr lang="en-US" sz="2800" b="1" dirty="0">
                <a:latin typeface="Baking Pastry" pitchFamily="2" charset="0"/>
              </a:rPr>
              <a:t>2</a:t>
            </a:r>
            <a:r>
              <a:rPr lang="en-US" sz="2800" dirty="0"/>
              <a:t>: Excel Dashboard</a:t>
            </a: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068F58-3F39-350C-40B6-32168451913D}"/>
              </a:ext>
            </a:extLst>
          </p:cNvPr>
          <p:cNvGrpSpPr/>
          <p:nvPr/>
        </p:nvGrpSpPr>
        <p:grpSpPr>
          <a:xfrm>
            <a:off x="490867" y="1922874"/>
            <a:ext cx="2339409" cy="2469367"/>
            <a:chOff x="123087" y="1533525"/>
            <a:chExt cx="2339409" cy="24693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D68B11-E90A-8A0C-CF7D-372D6FE50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087" y="1533525"/>
              <a:ext cx="2339409" cy="1759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2B3952-059D-5C5C-8B1E-E00291776686}"/>
                </a:ext>
              </a:extLst>
            </p:cNvPr>
            <p:cNvSpPr/>
            <p:nvPr/>
          </p:nvSpPr>
          <p:spPr>
            <a:xfrm>
              <a:off x="723520" y="1780930"/>
              <a:ext cx="947651" cy="4405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436D8AD-3064-FACE-BFAE-7B13776B8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7345" y="2221505"/>
              <a:ext cx="1" cy="111830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2C0488-340E-537F-F38E-C235DF121B97}"/>
                </a:ext>
              </a:extLst>
            </p:cNvPr>
            <p:cNvSpPr txBox="1"/>
            <p:nvPr/>
          </p:nvSpPr>
          <p:spPr>
            <a:xfrm>
              <a:off x="123087" y="3339808"/>
              <a:ext cx="2324218" cy="6630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+mn-lt"/>
                </a:rPr>
                <a:t>1. Select “Data Streamer” from the top menu bar.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E51A793-B56A-414E-2339-54C6C50BE2D9}"/>
              </a:ext>
            </a:extLst>
          </p:cNvPr>
          <p:cNvGrpSpPr/>
          <p:nvPr/>
        </p:nvGrpSpPr>
        <p:grpSpPr>
          <a:xfrm>
            <a:off x="3352621" y="1922874"/>
            <a:ext cx="1918104" cy="2761962"/>
            <a:chOff x="2879021" y="1533525"/>
            <a:chExt cx="1918104" cy="27619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23547-0CE1-B0C4-E058-D3B6F572F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9022" y="1533525"/>
              <a:ext cx="1918103" cy="1759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75A636-EF5C-AC05-A13B-A8A757AD460F}"/>
                </a:ext>
              </a:extLst>
            </p:cNvPr>
            <p:cNvSpPr/>
            <p:nvPr/>
          </p:nvSpPr>
          <p:spPr>
            <a:xfrm>
              <a:off x="2989151" y="1983047"/>
              <a:ext cx="1073351" cy="109670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96EAE32-435D-3502-EE34-6FC1D6360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4212" y="2869913"/>
              <a:ext cx="232244" cy="469419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D36837-AEC2-2F97-8CED-3F44B348844E}"/>
                </a:ext>
              </a:extLst>
            </p:cNvPr>
            <p:cNvSpPr txBox="1"/>
            <p:nvPr/>
          </p:nvSpPr>
          <p:spPr>
            <a:xfrm>
              <a:off x="2879021" y="3341380"/>
              <a:ext cx="1918103" cy="9541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+mn-lt"/>
                </a:rPr>
                <a:t>2. Select “Connect a Device” from the top menu bar, then “Arduino.”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6BDC3E1-3C0C-5EAD-F827-E1CCF1B43A21}"/>
              </a:ext>
            </a:extLst>
          </p:cNvPr>
          <p:cNvGrpSpPr/>
          <p:nvPr/>
        </p:nvGrpSpPr>
        <p:grpSpPr>
          <a:xfrm>
            <a:off x="5808261" y="1023855"/>
            <a:ext cx="2882109" cy="3373165"/>
            <a:chOff x="5290737" y="1509385"/>
            <a:chExt cx="2882109" cy="33731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296E634-2AB9-5388-86AD-63340961F97A}"/>
                </a:ext>
              </a:extLst>
            </p:cNvPr>
            <p:cNvGrpSpPr/>
            <p:nvPr/>
          </p:nvGrpSpPr>
          <p:grpSpPr>
            <a:xfrm>
              <a:off x="5290737" y="1509385"/>
              <a:ext cx="2882108" cy="2371759"/>
              <a:chOff x="4952071" y="1677847"/>
              <a:chExt cx="3546883" cy="291881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7DD82B4-77CE-324E-6659-5E32FA1799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18" r="-1"/>
              <a:stretch/>
            </p:blipFill>
            <p:spPr>
              <a:xfrm>
                <a:off x="4952071" y="3929882"/>
                <a:ext cx="3546883" cy="6667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69352D3-1723-F73D-6A3E-148D41F02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2071" y="1677847"/>
                <a:ext cx="3546883" cy="229090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B949F61-5F3F-322E-5E5C-F7130DC8D0D2}"/>
                </a:ext>
              </a:extLst>
            </p:cNvPr>
            <p:cNvSpPr/>
            <p:nvPr/>
          </p:nvSpPr>
          <p:spPr>
            <a:xfrm>
              <a:off x="5290737" y="2543014"/>
              <a:ext cx="1835413" cy="464428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ACA3B0D-22FE-EA5A-0B3B-B78B630156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6150" y="2876096"/>
              <a:ext cx="1029743" cy="1052347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648277-1DBD-3CAD-E1B0-60079547C7D6}"/>
                </a:ext>
              </a:extLst>
            </p:cNvPr>
            <p:cNvSpPr txBox="1"/>
            <p:nvPr/>
          </p:nvSpPr>
          <p:spPr>
            <a:xfrm>
              <a:off x="5290738" y="3928443"/>
              <a:ext cx="2882108" cy="9541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+mn-lt"/>
                </a:rPr>
                <a:t>3. Select the “Settings” Sheet from the bottom menu and make sure “Data channels” is set to </a:t>
              </a:r>
              <a:r>
                <a:rPr lang="en-US" b="1" dirty="0">
                  <a:solidFill>
                    <a:schemeClr val="tx2"/>
                  </a:solidFill>
                  <a:latin typeface="+mn-lt"/>
                </a:rPr>
                <a:t>18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0254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8" y="556581"/>
            <a:ext cx="4912132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Part </a:t>
            </a:r>
            <a:r>
              <a:rPr lang="en-US" sz="2800" b="1" dirty="0">
                <a:latin typeface="Baking Pastry" pitchFamily="2" charset="0"/>
              </a:rPr>
              <a:t>3</a:t>
            </a:r>
            <a:r>
              <a:rPr lang="en-US" sz="2800" dirty="0"/>
              <a:t>: Check Dashboard </a:t>
            </a:r>
            <a:br>
              <a:rPr lang="en-US" sz="2800" dirty="0"/>
            </a:br>
            <a:r>
              <a:rPr lang="en-US" sz="2800" dirty="0"/>
              <a:t>Data Table</a:t>
            </a:r>
            <a:endParaRPr lang="en-US" sz="4400" b="1" u="sng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308F9-7647-9EF1-7AE8-C8D56CFE954A}"/>
              </a:ext>
            </a:extLst>
          </p:cNvPr>
          <p:cNvSpPr txBox="1"/>
          <p:nvPr/>
        </p:nvSpPr>
        <p:spPr>
          <a:xfrm>
            <a:off x="324177" y="1998987"/>
            <a:ext cx="459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The table on the first sheet should look like the one to the right. </a:t>
            </a:r>
            <a:r>
              <a:rPr lang="en-US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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If it does, you are good to go! You can skip to Slide 29.</a:t>
            </a:r>
          </a:p>
          <a:p>
            <a:pPr marL="285750" indent="-285750"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If you have any of the “Average Intensity” cells showing the error “#REF”, follow the directions on the next slide.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FA88E9-5CB2-00F9-A60E-6806EFD1F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199" y="149644"/>
            <a:ext cx="3346449" cy="485774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4459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308F9-7647-9EF1-7AE8-C8D56CFE954A}"/>
              </a:ext>
            </a:extLst>
          </p:cNvPr>
          <p:cNvSpPr txBox="1"/>
          <p:nvPr/>
        </p:nvSpPr>
        <p:spPr>
          <a:xfrm>
            <a:off x="229251" y="1916379"/>
            <a:ext cx="4751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The error “#REF” indicates that the reference cells for the formula are not found, but the good news is, it’s an easy fix!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Clr>
                <a:schemeClr val="tx2"/>
              </a:buClr>
              <a:buSzPct val="100000"/>
              <a:buFont typeface="+mj-lt"/>
              <a:buAutoNum type="arabicPeriod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Click on the Average Intensity for 410nm.</a:t>
            </a:r>
          </a:p>
          <a:p>
            <a:pPr marL="342900" indent="-342900">
              <a:buClr>
                <a:schemeClr val="tx2"/>
              </a:buClr>
              <a:buSzPct val="100000"/>
              <a:buFont typeface="+mj-lt"/>
              <a:buAutoNum type="arabicPeriod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Type the following formula into the cell: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=AVERAGE(TBL_HST[CH1])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61C077-4407-2368-0372-FFDF0AB56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067" y="1266246"/>
            <a:ext cx="3162588" cy="106313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52BA4E-315C-4810-71C9-29F5C9C4D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76"/>
          <a:stretch/>
        </p:blipFill>
        <p:spPr>
          <a:xfrm>
            <a:off x="5444067" y="2694175"/>
            <a:ext cx="3162588" cy="208452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BC9A37C-4D68-19E3-0106-6D4C5F65E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51" y="582400"/>
            <a:ext cx="5214816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*Part </a:t>
            </a:r>
            <a:r>
              <a:rPr lang="en-US" sz="3200" b="1" dirty="0">
                <a:latin typeface="Baking Pastry" pitchFamily="2" charset="0"/>
              </a:rPr>
              <a:t>3</a:t>
            </a:r>
            <a:r>
              <a:rPr lang="en-US" sz="2800" dirty="0"/>
              <a:t>A: Dashboard </a:t>
            </a:r>
            <a:br>
              <a:rPr lang="en-US" sz="2800" dirty="0"/>
            </a:br>
            <a:r>
              <a:rPr lang="en-US" sz="2800" dirty="0"/>
              <a:t>Data Table </a:t>
            </a:r>
            <a:r>
              <a:rPr lang="en-US" sz="2800" b="1" u="sng" dirty="0"/>
              <a:t>TROUBLESHOOTING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50DF69A-BDB9-84AB-2BA3-FF6E4161F4CC}"/>
              </a:ext>
            </a:extLst>
          </p:cNvPr>
          <p:cNvSpPr/>
          <p:nvPr/>
        </p:nvSpPr>
        <p:spPr>
          <a:xfrm>
            <a:off x="7345936" y="1544491"/>
            <a:ext cx="760719" cy="371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C995821-B046-D98A-F30E-C55A79AEEDBD}"/>
              </a:ext>
            </a:extLst>
          </p:cNvPr>
          <p:cNvCxnSpPr/>
          <p:nvPr/>
        </p:nvCxnSpPr>
        <p:spPr>
          <a:xfrm flipV="1">
            <a:off x="4572000" y="1759644"/>
            <a:ext cx="2681728" cy="3688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586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51" y="681003"/>
            <a:ext cx="5214816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*Part </a:t>
            </a:r>
            <a:r>
              <a:rPr lang="en-US" sz="3200" b="1" dirty="0">
                <a:latin typeface="Baking Pastry" pitchFamily="2" charset="0"/>
              </a:rPr>
              <a:t>3</a:t>
            </a:r>
            <a:r>
              <a:rPr lang="en-US" sz="2800" dirty="0"/>
              <a:t>A: Dashboard </a:t>
            </a:r>
            <a:br>
              <a:rPr lang="en-US" sz="2800" dirty="0"/>
            </a:br>
            <a:r>
              <a:rPr lang="en-US" sz="2800" dirty="0"/>
              <a:t>Data Table </a:t>
            </a:r>
            <a:r>
              <a:rPr lang="en-US" sz="2800" b="1" u="sng" dirty="0"/>
              <a:t>TROUBLESHOOTING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308F9-7647-9EF1-7AE8-C8D56CFE954A}"/>
              </a:ext>
            </a:extLst>
          </p:cNvPr>
          <p:cNvSpPr txBox="1"/>
          <p:nvPr/>
        </p:nvSpPr>
        <p:spPr>
          <a:xfrm>
            <a:off x="212863" y="2140617"/>
            <a:ext cx="4751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200000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4. Each cell formula going down the column should increase by 1 channel.</a:t>
            </a:r>
          </a:p>
          <a:p>
            <a:pPr>
              <a:buClr>
                <a:schemeClr val="tx2"/>
              </a:buClr>
              <a:buSzPct val="200000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>
              <a:buClr>
                <a:schemeClr val="tx2"/>
              </a:buClr>
              <a:buSzPct val="200000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5. See the table to the right for the correct formulas for Average Intensity at each wavelength.</a:t>
            </a:r>
          </a:p>
          <a:p>
            <a:pPr>
              <a:buClr>
                <a:schemeClr val="tx2"/>
              </a:buClr>
              <a:buSzPct val="200000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>
              <a:buClr>
                <a:schemeClr val="tx2"/>
              </a:buClr>
              <a:buSzPct val="200000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6. You can copy and paste the formulas for each wavelength from the next slide!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B54212-0AC1-2F7D-2006-4445ADB3724D}"/>
              </a:ext>
            </a:extLst>
          </p:cNvPr>
          <p:cNvGrpSpPr/>
          <p:nvPr/>
        </p:nvGrpSpPr>
        <p:grpSpPr>
          <a:xfrm>
            <a:off x="5269850" y="328640"/>
            <a:ext cx="3644899" cy="4611018"/>
            <a:chOff x="5181600" y="396374"/>
            <a:chExt cx="3644899" cy="46110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EE960F-EDC0-8268-7EA9-15634E6F3E99}"/>
                </a:ext>
              </a:extLst>
            </p:cNvPr>
            <p:cNvSpPr/>
            <p:nvPr/>
          </p:nvSpPr>
          <p:spPr>
            <a:xfrm>
              <a:off x="5181600" y="396374"/>
              <a:ext cx="3644899" cy="4582745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B05617-4C13-BFC5-D4C5-7ED4652AB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396375"/>
              <a:ext cx="3644899" cy="4611017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39692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51" y="681003"/>
            <a:ext cx="5214816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*Part </a:t>
            </a:r>
            <a:r>
              <a:rPr lang="en-US" sz="3200" b="1" dirty="0">
                <a:latin typeface="Baking Pastry" pitchFamily="2" charset="0"/>
              </a:rPr>
              <a:t>3</a:t>
            </a:r>
            <a:r>
              <a:rPr lang="en-US" sz="2800" dirty="0"/>
              <a:t>A: Dashboard </a:t>
            </a:r>
            <a:br>
              <a:rPr lang="en-US" sz="2800" dirty="0"/>
            </a:br>
            <a:r>
              <a:rPr lang="en-US" sz="2800" dirty="0"/>
              <a:t>Data Table </a:t>
            </a:r>
            <a:r>
              <a:rPr lang="en-US" sz="2800" b="1" u="sng" dirty="0"/>
              <a:t>TROUBLESHOOTING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308F9-7647-9EF1-7AE8-C8D56CFE954A}"/>
              </a:ext>
            </a:extLst>
          </p:cNvPr>
          <p:cNvSpPr txBox="1"/>
          <p:nvPr/>
        </p:nvSpPr>
        <p:spPr>
          <a:xfrm>
            <a:off x="229251" y="2132933"/>
            <a:ext cx="4952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200000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Click on the text box to the right </a:t>
            </a:r>
            <a:r>
              <a:rPr lang="en-US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, </a:t>
            </a:r>
          </a:p>
          <a:p>
            <a:pPr>
              <a:buClr>
                <a:schemeClr val="tx2"/>
              </a:buClr>
              <a:buSzPct val="200000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>
              <a:buClr>
                <a:schemeClr val="tx2"/>
              </a:buClr>
              <a:buSzPct val="200000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Select all the text, then copy, and paste!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6F8CD-F52A-A96B-7B6B-99CB8BCB4D60}"/>
              </a:ext>
            </a:extLst>
          </p:cNvPr>
          <p:cNvSpPr txBox="1"/>
          <p:nvPr/>
        </p:nvSpPr>
        <p:spPr>
          <a:xfrm>
            <a:off x="5670216" y="309592"/>
            <a:ext cx="2830367" cy="452431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=AVERAGE(TBL_HST[CH2])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=AVERAGE(TBL_HST[CH3])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=AVERAGE(TBL_HST[CH4])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=AVERAGE(TBL_HST[CH5])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=AVERAGE(TBL_HST[CH6])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=AVERAGE(TBL_HST[CH7])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=AVERAGE(TBL_HST[CH8])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=AVERAGE(TBL_HST[CH9])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=AVERAGE(TBL_HST[CH10])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=AVERAGE(TBL_HST[CH11])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=AVERAGE(TBL_HST[CH12])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=AVERAGE(TBL_HST[CH13])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=AVERAGE(TBL_HST[CH14])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=AVERAGE(TBL_HST[CH15])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=AVERAGE(TBL_HST[CH16])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=AVERAGE(TBL_HST[CH17])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=AVERAGE(TBL_HST[CH18])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0834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7" y="264116"/>
            <a:ext cx="4478338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Part </a:t>
            </a:r>
            <a:r>
              <a:rPr lang="en-US" sz="3200" b="1" dirty="0">
                <a:latin typeface="Baking Pastry" pitchFamily="2" charset="0"/>
              </a:rPr>
              <a:t>4</a:t>
            </a:r>
            <a:r>
              <a:rPr lang="en-US" sz="2800" dirty="0"/>
              <a:t>: Start Data</a:t>
            </a: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9474CD-2E5E-2AC4-D660-E0E09E17814F}"/>
              </a:ext>
            </a:extLst>
          </p:cNvPr>
          <p:cNvGrpSpPr/>
          <p:nvPr/>
        </p:nvGrpSpPr>
        <p:grpSpPr>
          <a:xfrm>
            <a:off x="5899822" y="1514549"/>
            <a:ext cx="2781779" cy="2205571"/>
            <a:chOff x="2430055" y="902698"/>
            <a:chExt cx="4927073" cy="39766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F41BDE-A25A-8558-640E-368468285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0055" y="4439627"/>
              <a:ext cx="4927073" cy="439757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B0FF22-680E-6277-1142-68BD70A4F2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8036"/>
            <a:stretch/>
          </p:blipFill>
          <p:spPr>
            <a:xfrm>
              <a:off x="2430055" y="902698"/>
              <a:ext cx="4927073" cy="3536929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</p:pic>
      </p:grp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18BF0E8-01F9-E161-CE8A-50F0130F72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53" r="72813" b="69179"/>
          <a:stretch/>
        </p:blipFill>
        <p:spPr>
          <a:xfrm>
            <a:off x="3259850" y="1509329"/>
            <a:ext cx="2471035" cy="1754057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659234-4A78-F251-A40B-F70898205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16" y="1509329"/>
            <a:ext cx="2675397" cy="135653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EA4CAA4C-4039-9B14-8813-2990773C7FE5}"/>
              </a:ext>
            </a:extLst>
          </p:cNvPr>
          <p:cNvSpPr/>
          <p:nvPr/>
        </p:nvSpPr>
        <p:spPr>
          <a:xfrm>
            <a:off x="550416" y="2225487"/>
            <a:ext cx="2540497" cy="440575"/>
          </a:xfrm>
          <a:prstGeom prst="ellipse">
            <a:avLst/>
          </a:prstGeom>
          <a:noFill/>
          <a:ln>
            <a:solidFill>
              <a:srgbClr val="06A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C662CE-0AF2-E664-9B2C-0AC5C5C2A315}"/>
              </a:ext>
            </a:extLst>
          </p:cNvPr>
          <p:cNvCxnSpPr>
            <a:cxnSpLocks/>
          </p:cNvCxnSpPr>
          <p:nvPr/>
        </p:nvCxnSpPr>
        <p:spPr>
          <a:xfrm flipV="1">
            <a:off x="1497381" y="2654742"/>
            <a:ext cx="0" cy="440575"/>
          </a:xfrm>
          <a:prstGeom prst="straightConnector1">
            <a:avLst/>
          </a:prstGeom>
          <a:ln w="57150">
            <a:solidFill>
              <a:srgbClr val="06AA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0F9E380-5B22-E90A-BCCF-9D60831CB7A6}"/>
              </a:ext>
            </a:extLst>
          </p:cNvPr>
          <p:cNvSpPr txBox="1"/>
          <p:nvPr/>
        </p:nvSpPr>
        <p:spPr>
          <a:xfrm>
            <a:off x="415515" y="3101335"/>
            <a:ext cx="2675391" cy="663084"/>
          </a:xfrm>
          <a:prstGeom prst="rect">
            <a:avLst/>
          </a:prstGeom>
          <a:solidFill>
            <a:schemeClr val="bg1"/>
          </a:solidFill>
          <a:ln w="38100">
            <a:solidFill>
              <a:srgbClr val="06AA9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4. On the Dashboard Sheet, select the substance name from the dropdown menu.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BE790C7-677F-74F7-1E44-BF30469D32F3}"/>
              </a:ext>
            </a:extLst>
          </p:cNvPr>
          <p:cNvSpPr/>
          <p:nvPr/>
        </p:nvSpPr>
        <p:spPr>
          <a:xfrm>
            <a:off x="4289795" y="2106389"/>
            <a:ext cx="1073351" cy="109670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F59610-C276-2DFE-EE7E-32B45CDF8304}"/>
              </a:ext>
            </a:extLst>
          </p:cNvPr>
          <p:cNvCxnSpPr>
            <a:cxnSpLocks/>
          </p:cNvCxnSpPr>
          <p:nvPr/>
        </p:nvCxnSpPr>
        <p:spPr>
          <a:xfrm flipV="1">
            <a:off x="3259843" y="2865868"/>
            <a:ext cx="1014544" cy="61035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F91B451-D8D6-A6C5-C40C-8D0356F24324}"/>
              </a:ext>
            </a:extLst>
          </p:cNvPr>
          <p:cNvSpPr txBox="1"/>
          <p:nvPr/>
        </p:nvSpPr>
        <p:spPr>
          <a:xfrm>
            <a:off x="3259850" y="3487811"/>
            <a:ext cx="2471035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5. Click “Start Data” from the  Data Streamer menu bar.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0E181AB-4C05-F5A1-D11D-5149330EC2E5}"/>
              </a:ext>
            </a:extLst>
          </p:cNvPr>
          <p:cNvSpPr/>
          <p:nvPr/>
        </p:nvSpPr>
        <p:spPr>
          <a:xfrm>
            <a:off x="6010018" y="2509188"/>
            <a:ext cx="1073351" cy="109670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57BF986-A4DA-A62A-00C1-42C2434EB4E1}"/>
              </a:ext>
            </a:extLst>
          </p:cNvPr>
          <p:cNvCxnSpPr>
            <a:cxnSpLocks/>
          </p:cNvCxnSpPr>
          <p:nvPr/>
        </p:nvCxnSpPr>
        <p:spPr>
          <a:xfrm flipH="1" flipV="1">
            <a:off x="7083369" y="3182110"/>
            <a:ext cx="1609441" cy="67925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E64A09A-5D2E-2FF2-3575-61A835A370F7}"/>
              </a:ext>
            </a:extLst>
          </p:cNvPr>
          <p:cNvSpPr txBox="1"/>
          <p:nvPr/>
        </p:nvSpPr>
        <p:spPr>
          <a:xfrm>
            <a:off x="5899888" y="3867521"/>
            <a:ext cx="2781713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6. Click on the “Data Out” Sheet from the bottom menu.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Then type “GO” into cell A5 and hit Enter. </a:t>
            </a:r>
          </a:p>
        </p:txBody>
      </p:sp>
    </p:spTree>
    <p:extLst>
      <p:ext uri="{BB962C8B-B14F-4D97-AF65-F5344CB8AC3E}">
        <p14:creationId xmlns:p14="http://schemas.microsoft.com/office/powerpoint/2010/main" val="20658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64"/>
          <p:cNvSpPr txBox="1">
            <a:spLocks noGrp="1"/>
          </p:cNvSpPr>
          <p:nvPr>
            <p:ph type="title" idx="2"/>
          </p:nvPr>
        </p:nvSpPr>
        <p:spPr>
          <a:xfrm>
            <a:off x="715582" y="765723"/>
            <a:ext cx="9144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king Pastry" pitchFamily="2" charset="0"/>
              </a:rPr>
              <a:t>1.</a:t>
            </a:r>
            <a:endParaRPr dirty="0">
              <a:latin typeface="Baking Pastry" pitchFamily="2" charset="0"/>
            </a:endParaRPr>
          </a:p>
        </p:txBody>
      </p:sp>
      <p:sp>
        <p:nvSpPr>
          <p:cNvPr id="2140" name="Google Shape;2140;p6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4283" y="727159"/>
            <a:ext cx="324122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Computer Prep</a:t>
            </a:r>
            <a:endParaRPr dirty="0"/>
          </a:p>
        </p:txBody>
      </p:sp>
      <p:sp>
        <p:nvSpPr>
          <p:cNvPr id="2141" name="Google Shape;2141;p64"/>
          <p:cNvSpPr txBox="1">
            <a:spLocks noGrp="1"/>
          </p:cNvSpPr>
          <p:nvPr>
            <p:ph type="subTitle" idx="1"/>
          </p:nvPr>
        </p:nvSpPr>
        <p:spPr>
          <a:xfrm>
            <a:off x="5015504" y="727159"/>
            <a:ext cx="2825906" cy="5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Installing and preparing the computer application</a:t>
            </a:r>
            <a:endParaRPr dirty="0">
              <a:latin typeface="+mn-lt"/>
            </a:endParaRPr>
          </a:p>
        </p:txBody>
      </p:sp>
      <p:sp>
        <p:nvSpPr>
          <p:cNvPr id="2145" name="Google Shape;2145;p64"/>
          <p:cNvSpPr txBox="1">
            <a:spLocks noGrp="1"/>
          </p:cNvSpPr>
          <p:nvPr>
            <p:ph type="title" idx="5"/>
          </p:nvPr>
        </p:nvSpPr>
        <p:spPr>
          <a:xfrm>
            <a:off x="715582" y="1773232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king Pastry" pitchFamily="2" charset="0"/>
              </a:rPr>
              <a:t>2.</a:t>
            </a:r>
            <a:endParaRPr dirty="0">
              <a:latin typeface="Baking Pastry" pitchFamily="2" charset="0"/>
            </a:endParaRPr>
          </a:p>
        </p:txBody>
      </p:sp>
      <p:sp>
        <p:nvSpPr>
          <p:cNvPr id="2143" name="Google Shape;2143;p64"/>
          <p:cNvSpPr txBox="1">
            <a:spLocks noGrp="1"/>
          </p:cNvSpPr>
          <p:nvPr>
            <p:ph type="title" idx="3"/>
          </p:nvPr>
        </p:nvSpPr>
        <p:spPr>
          <a:xfrm>
            <a:off x="1774282" y="1773220"/>
            <a:ext cx="3241221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Equipment Prep</a:t>
            </a:r>
            <a:endParaRPr dirty="0"/>
          </a:p>
        </p:txBody>
      </p:sp>
      <p:sp>
        <p:nvSpPr>
          <p:cNvPr id="2144" name="Google Shape;2144;p64"/>
          <p:cNvSpPr txBox="1">
            <a:spLocks noGrp="1"/>
          </p:cNvSpPr>
          <p:nvPr>
            <p:ph type="subTitle" idx="4"/>
          </p:nvPr>
        </p:nvSpPr>
        <p:spPr>
          <a:xfrm>
            <a:off x="5015504" y="1798253"/>
            <a:ext cx="267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</a:rPr>
              <a:t>Setting up the lab equipment and samples</a:t>
            </a:r>
            <a:endParaRPr dirty="0">
              <a:latin typeface="+mn-lt"/>
            </a:endParaRPr>
          </a:p>
        </p:txBody>
      </p:sp>
      <p:sp>
        <p:nvSpPr>
          <p:cNvPr id="2148" name="Google Shape;2148;p64"/>
          <p:cNvSpPr txBox="1">
            <a:spLocks noGrp="1"/>
          </p:cNvSpPr>
          <p:nvPr>
            <p:ph type="title" idx="8"/>
          </p:nvPr>
        </p:nvSpPr>
        <p:spPr>
          <a:xfrm>
            <a:off x="715582" y="2782171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king Pastry" pitchFamily="2" charset="0"/>
              </a:rPr>
              <a:t>3.</a:t>
            </a:r>
            <a:endParaRPr dirty="0">
              <a:latin typeface="Baking Pastry" pitchFamily="2" charset="0"/>
            </a:endParaRPr>
          </a:p>
        </p:txBody>
      </p:sp>
      <p:sp>
        <p:nvSpPr>
          <p:cNvPr id="2146" name="Google Shape;2146;p64"/>
          <p:cNvSpPr txBox="1">
            <a:spLocks noGrp="1"/>
          </p:cNvSpPr>
          <p:nvPr>
            <p:ph type="title" idx="6"/>
          </p:nvPr>
        </p:nvSpPr>
        <p:spPr>
          <a:xfrm>
            <a:off x="1774282" y="2782171"/>
            <a:ext cx="3241221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Collection</a:t>
            </a:r>
            <a:endParaRPr dirty="0"/>
          </a:p>
        </p:txBody>
      </p:sp>
      <p:sp>
        <p:nvSpPr>
          <p:cNvPr id="2147" name="Google Shape;2147;p64"/>
          <p:cNvSpPr txBox="1">
            <a:spLocks noGrp="1"/>
          </p:cNvSpPr>
          <p:nvPr>
            <p:ph type="subTitle" idx="7"/>
          </p:nvPr>
        </p:nvSpPr>
        <p:spPr>
          <a:xfrm>
            <a:off x="5015504" y="2741281"/>
            <a:ext cx="267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</a:rPr>
              <a:t>Running the experiment and collecting data</a:t>
            </a:r>
            <a:endParaRPr dirty="0"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2151" name="Google Shape;2151;p64"/>
          <p:cNvSpPr txBox="1">
            <a:spLocks noGrp="1"/>
          </p:cNvSpPr>
          <p:nvPr>
            <p:ph type="title" idx="14"/>
          </p:nvPr>
        </p:nvSpPr>
        <p:spPr>
          <a:xfrm>
            <a:off x="715582" y="3781669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king Pastry" pitchFamily="2" charset="0"/>
              </a:rPr>
              <a:t>4.</a:t>
            </a:r>
            <a:endParaRPr dirty="0">
              <a:latin typeface="Baking Pastry" pitchFamily="2" charset="0"/>
            </a:endParaRPr>
          </a:p>
        </p:txBody>
      </p:sp>
      <p:sp>
        <p:nvSpPr>
          <p:cNvPr id="2149" name="Google Shape;2149;p64"/>
          <p:cNvSpPr txBox="1">
            <a:spLocks noGrp="1"/>
          </p:cNvSpPr>
          <p:nvPr>
            <p:ph type="title" idx="9"/>
          </p:nvPr>
        </p:nvSpPr>
        <p:spPr>
          <a:xfrm>
            <a:off x="1774282" y="3799952"/>
            <a:ext cx="2677197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Post-Lab</a:t>
            </a:r>
            <a:endParaRPr dirty="0"/>
          </a:p>
        </p:txBody>
      </p:sp>
      <p:sp>
        <p:nvSpPr>
          <p:cNvPr id="2150" name="Google Shape;2150;p64"/>
          <p:cNvSpPr txBox="1">
            <a:spLocks noGrp="1"/>
          </p:cNvSpPr>
          <p:nvPr>
            <p:ph type="subTitle" idx="13"/>
          </p:nvPr>
        </p:nvSpPr>
        <p:spPr>
          <a:xfrm>
            <a:off x="5015503" y="3750232"/>
            <a:ext cx="2825907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</a:rPr>
              <a:t>Interpreting and analyzing the data collected</a:t>
            </a:r>
            <a:endParaRPr dirty="0"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7" y="264116"/>
            <a:ext cx="4478338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Part </a:t>
            </a:r>
            <a:r>
              <a:rPr lang="en-US" sz="3200" b="1" dirty="0">
                <a:latin typeface="Baking Pastry" pitchFamily="2" charset="0"/>
              </a:rPr>
              <a:t>5</a:t>
            </a:r>
            <a:r>
              <a:rPr lang="en-US" sz="2800" dirty="0"/>
              <a:t>: Collect Data</a:t>
            </a: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CBE454-4232-99E4-D803-DD1EAC2D4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85" y="1294311"/>
            <a:ext cx="6241578" cy="268249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129455D6-DAEA-2960-D741-7DC53D2A24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r="38333" b="69088"/>
          <a:stretch/>
        </p:blipFill>
        <p:spPr>
          <a:xfrm>
            <a:off x="6557663" y="1294310"/>
            <a:ext cx="1884598" cy="268249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7ABDF6-3E95-216F-BDBB-6C81B0BB1FD3}"/>
              </a:ext>
            </a:extLst>
          </p:cNvPr>
          <p:cNvSpPr txBox="1"/>
          <p:nvPr/>
        </p:nvSpPr>
        <p:spPr>
          <a:xfrm>
            <a:off x="293807" y="3976809"/>
            <a:ext cx="8172638" cy="106070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300" dirty="0">
                <a:solidFill>
                  <a:schemeClr val="tx2"/>
                </a:solidFill>
                <a:latin typeface="+mn-lt"/>
              </a:rPr>
              <a:t>Return to the Dashboard Sheet using the menu at the bottom of the screen. You should now see values in the data table for average intensity, a bar graph, and a line graph created for you.</a:t>
            </a:r>
          </a:p>
          <a:p>
            <a:pPr algn="ctr"/>
            <a:endParaRPr lang="en-US" sz="1300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1300" dirty="0">
                <a:solidFill>
                  <a:schemeClr val="tx2"/>
                </a:solidFill>
                <a:latin typeface="+mn-lt"/>
              </a:rPr>
              <a:t>Once the values have stabilized 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(~10 seconds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), click </a:t>
            </a:r>
            <a:r>
              <a:rPr lang="en-US" sz="1300" dirty="0">
                <a:solidFill>
                  <a:srgbClr val="FF0000"/>
                </a:solidFill>
                <a:latin typeface="+mn-lt"/>
              </a:rPr>
              <a:t>“Stop Data”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 toward the top of the screen.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78FA47-D420-594D-AACA-0F3B90899C44}"/>
              </a:ext>
            </a:extLst>
          </p:cNvPr>
          <p:cNvSpPr/>
          <p:nvPr/>
        </p:nvSpPr>
        <p:spPr>
          <a:xfrm>
            <a:off x="6741538" y="2087206"/>
            <a:ext cx="1073351" cy="10967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C25094A-5A51-E5BE-0062-E557F6B6646B}"/>
              </a:ext>
            </a:extLst>
          </p:cNvPr>
          <p:cNvCxnSpPr>
            <a:cxnSpLocks/>
          </p:cNvCxnSpPr>
          <p:nvPr/>
        </p:nvCxnSpPr>
        <p:spPr>
          <a:xfrm flipV="1">
            <a:off x="5277828" y="2635558"/>
            <a:ext cx="2536608" cy="1975368"/>
          </a:xfrm>
          <a:prstGeom prst="bentConnector3">
            <a:avLst>
              <a:gd name="adj1" fmla="val 13815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583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7" y="264116"/>
            <a:ext cx="4478338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Part </a:t>
            </a:r>
            <a:r>
              <a:rPr lang="en-US" sz="3200" b="1" dirty="0">
                <a:latin typeface="Baking Pastry" pitchFamily="2" charset="0"/>
              </a:rPr>
              <a:t>6</a:t>
            </a:r>
            <a:r>
              <a:rPr lang="en-US" sz="2800" dirty="0"/>
              <a:t>: Save Data</a:t>
            </a: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D20542-AE9B-5106-4195-AEF8DB6BD26F}"/>
              </a:ext>
            </a:extLst>
          </p:cNvPr>
          <p:cNvGrpSpPr/>
          <p:nvPr/>
        </p:nvGrpSpPr>
        <p:grpSpPr>
          <a:xfrm>
            <a:off x="598515" y="1383537"/>
            <a:ext cx="3973485" cy="3495847"/>
            <a:chOff x="598516" y="1556934"/>
            <a:chExt cx="3973485" cy="34958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16C63D-FCB3-FDD3-D822-D8A7B2CC2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634" y="1556934"/>
              <a:ext cx="3940367" cy="2216455"/>
            </a:xfrm>
            <a:prstGeom prst="rect">
              <a:avLst/>
            </a:prstGeom>
            <a:ln w="38100">
              <a:solidFill>
                <a:srgbClr val="06AA9E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74E4C7-E179-A31F-DDE7-677EF84258CE}"/>
                </a:ext>
              </a:extLst>
            </p:cNvPr>
            <p:cNvSpPr txBox="1"/>
            <p:nvPr/>
          </p:nvSpPr>
          <p:spPr>
            <a:xfrm>
              <a:off x="598516" y="3864108"/>
              <a:ext cx="3973484" cy="11886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6AA9E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b="1" u="sng" dirty="0">
                  <a:solidFill>
                    <a:srgbClr val="06AA9E"/>
                  </a:solidFill>
                  <a:latin typeface="+mn-lt"/>
                </a:rPr>
                <a:t>OPTION #1</a:t>
              </a:r>
              <a:r>
                <a:rPr lang="en-US" sz="1200" b="1" dirty="0">
                  <a:solidFill>
                    <a:srgbClr val="06AA9E"/>
                  </a:solidFill>
                  <a:latin typeface="+mn-lt"/>
                </a:rPr>
                <a:t>: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Select “File,” then “Save As.”</a:t>
              </a:r>
            </a:p>
            <a:p>
              <a:pPr algn="ctr"/>
              <a:r>
                <a:rPr lang="en-US" sz="1200" i="1" dirty="0">
                  <a:solidFill>
                    <a:schemeClr val="tx2"/>
                  </a:solidFill>
                  <a:latin typeface="+mn-lt"/>
                </a:rPr>
                <a:t>Suggestion: Save files using the following pattern: </a:t>
              </a:r>
            </a:p>
            <a:p>
              <a:pPr algn="ctr"/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“ClassPeriod_Group#_SameName” </a:t>
              </a:r>
            </a:p>
            <a:p>
              <a:pPr algn="ctr"/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“ClassPeriod_GroupInitials_SameName”</a:t>
              </a:r>
            </a:p>
            <a:p>
              <a:pPr algn="ctr"/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e.g., “Hr1_ABC_TableSalt”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33411D-9C02-3DF1-0FBE-35F1792710A1}"/>
              </a:ext>
            </a:extLst>
          </p:cNvPr>
          <p:cNvGrpSpPr/>
          <p:nvPr/>
        </p:nvGrpSpPr>
        <p:grpSpPr>
          <a:xfrm>
            <a:off x="4776223" y="642927"/>
            <a:ext cx="3871367" cy="2109557"/>
            <a:chOff x="4789322" y="802885"/>
            <a:chExt cx="3871367" cy="2109557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E84B209-035D-EA58-1B5C-BD429F3FB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749" t="781" r="28584" b="75372"/>
            <a:stretch/>
          </p:blipFill>
          <p:spPr>
            <a:xfrm>
              <a:off x="4789322" y="823296"/>
              <a:ext cx="1884598" cy="2069383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F60888-5352-C497-A4DF-B0346B9F02D2}"/>
                </a:ext>
              </a:extLst>
            </p:cNvPr>
            <p:cNvSpPr txBox="1"/>
            <p:nvPr/>
          </p:nvSpPr>
          <p:spPr>
            <a:xfrm>
              <a:off x="6776091" y="802885"/>
              <a:ext cx="1884598" cy="21095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1200" b="1" u="sng" dirty="0">
                  <a:solidFill>
                    <a:srgbClr val="0070C0"/>
                  </a:solidFill>
                  <a:latin typeface="+mn-lt"/>
                </a:rPr>
                <a:t>OPTION #2: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Select “Capture Screen” </a:t>
              </a:r>
            </a:p>
            <a:p>
              <a:endParaRPr lang="en-US" sz="1200" b="1" dirty="0">
                <a:solidFill>
                  <a:schemeClr val="tx2"/>
                </a:solidFill>
                <a:latin typeface="+mn-lt"/>
              </a:endParaRPr>
            </a:p>
            <a:p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Within the Data Streamer menu is “capture screen”; this creates an image of the sheet shown that students can save.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B79954-F932-0C51-ACA6-502CE3F414BF}"/>
              </a:ext>
            </a:extLst>
          </p:cNvPr>
          <p:cNvGrpSpPr/>
          <p:nvPr/>
        </p:nvGrpSpPr>
        <p:grpSpPr>
          <a:xfrm>
            <a:off x="4672042" y="2870404"/>
            <a:ext cx="3977558" cy="2008980"/>
            <a:chOff x="4677914" y="3013599"/>
            <a:chExt cx="3977558" cy="20089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43B3005-D20B-4D81-A011-671E2452943B}"/>
                </a:ext>
              </a:extLst>
            </p:cNvPr>
            <p:cNvGrpSpPr/>
            <p:nvPr/>
          </p:nvGrpSpPr>
          <p:grpSpPr>
            <a:xfrm>
              <a:off x="4677914" y="3013599"/>
              <a:ext cx="2091993" cy="2008980"/>
              <a:chOff x="4672120" y="2795937"/>
              <a:chExt cx="2324582" cy="218085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352DD8-0745-4568-F009-75BACD4BF69B}"/>
                  </a:ext>
                </a:extLst>
              </p:cNvPr>
              <p:cNvSpPr/>
              <p:nvPr/>
            </p:nvSpPr>
            <p:spPr>
              <a:xfrm>
                <a:off x="4786294" y="2859596"/>
                <a:ext cx="2088332" cy="210955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close up of a keyboard&#10;&#10;Description automatically generated">
                <a:extLst>
                  <a:ext uri="{FF2B5EF4-FFF2-40B4-BE49-F238E27FC236}">
                    <a16:creationId xmlns:a16="http://schemas.microsoft.com/office/drawing/2014/main" id="{E3E821B1-9C85-BB7E-34B8-8567D9AA59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730" b="78373" l="23016" r="72669">
                            <a14:foregroundMark x1="24206" y1="28704" x2="24206" y2="28704"/>
                            <a14:foregroundMark x1="23065" y1="28704" x2="23065" y2="28704"/>
                            <a14:foregroundMark x1="23363" y1="13095" x2="23363" y2="13095"/>
                            <a14:foregroundMark x1="28323" y1="11574" x2="28323" y2="11574"/>
                            <a14:foregroundMark x1="70933" y1="38955" x2="70933" y2="38955"/>
                            <a14:foregroundMark x1="65179" y1="10648" x2="72867" y2="40212"/>
                            <a14:foregroundMark x1="72867" y1="40212" x2="72669" y2="71164"/>
                            <a14:foregroundMark x1="72669" y1="71164" x2="67510" y2="77183"/>
                            <a14:foregroundMark x1="24206" y1="74735" x2="60119" y2="78307"/>
                            <a14:foregroundMark x1="60119" y1="78307" x2="65823" y2="77183"/>
                            <a14:foregroundMark x1="30456" y1="78307" x2="30456" y2="78307"/>
                            <a14:foregroundMark x1="39335" y1="78505" x2="39335" y2="78505"/>
                            <a14:foregroundMark x1="63194" y1="9127" x2="63194" y2="9127"/>
                            <a14:foregroundMark x1="58433" y1="8730" x2="58433" y2="8730"/>
                          </a14:backgroundRemoval>
                        </a14:imgEffect>
                        <a14:imgEffect>
                          <a14:saturation sat="56000"/>
                        </a14:imgEffect>
                      </a14:imgLayer>
                    </a14:imgProps>
                  </a:ext>
                </a:extLst>
              </a:blip>
              <a:srcRect l="19753" t="3652" r="22798" b="14702"/>
              <a:stretch/>
            </p:blipFill>
            <p:spPr>
              <a:xfrm rot="5568340">
                <a:off x="4743982" y="2724075"/>
                <a:ext cx="2180858" cy="2324582"/>
              </a:xfrm>
              <a:prstGeom prst="rect">
                <a:avLst/>
              </a:prstGeom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>
                  <a:rot lat="0" lon="0" rev="60000"/>
                </a:camera>
                <a:lightRig rig="threePt" dir="t"/>
              </a:scene3d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51D7A1-B767-BE8F-C387-0534825CBD60}"/>
                </a:ext>
              </a:extLst>
            </p:cNvPr>
            <p:cNvSpPr txBox="1"/>
            <p:nvPr/>
          </p:nvSpPr>
          <p:spPr>
            <a:xfrm>
              <a:off x="6776091" y="3072241"/>
              <a:ext cx="1879381" cy="19432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1200" b="1" u="sng" dirty="0">
                  <a:solidFill>
                    <a:srgbClr val="7030A0"/>
                  </a:solidFill>
                  <a:latin typeface="+mn-lt"/>
                </a:rPr>
                <a:t>OPTION #3: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Use the “Print Screen” shortcut.</a:t>
              </a:r>
            </a:p>
            <a:p>
              <a:endParaRPr lang="en-US" sz="1200" dirty="0">
                <a:solidFill>
                  <a:schemeClr val="tx2"/>
                </a:solidFill>
                <a:latin typeface="+mn-lt"/>
              </a:endParaRPr>
            </a:p>
            <a:p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Using this keyboard shortcut does the same thing as screen capture above, but automatically saves the image to your “screenshots” folder.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934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AD94F67-5D3F-35BB-E2FE-B1C0356F70C7}"/>
              </a:ext>
            </a:extLst>
          </p:cNvPr>
          <p:cNvSpPr/>
          <p:nvPr/>
        </p:nvSpPr>
        <p:spPr>
          <a:xfrm>
            <a:off x="7852734" y="1414058"/>
            <a:ext cx="961285" cy="940386"/>
          </a:xfrm>
          <a:prstGeom prst="rect">
            <a:avLst/>
          </a:prstGeom>
          <a:gradFill flip="none" rotWithShape="1">
            <a:gsLst>
              <a:gs pos="4000">
                <a:schemeClr val="bg1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7" y="264116"/>
            <a:ext cx="4478338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Part </a:t>
            </a:r>
            <a:r>
              <a:rPr lang="en-US" sz="3200" b="1" dirty="0">
                <a:latin typeface="Baking Pastry" pitchFamily="2" charset="0"/>
              </a:rPr>
              <a:t>7</a:t>
            </a:r>
            <a:r>
              <a:rPr lang="en-US" sz="2800" dirty="0"/>
              <a:t>: Record Data</a:t>
            </a: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45F9CA-4531-8538-C066-6EA60311A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18" y="1414057"/>
            <a:ext cx="4215749" cy="31679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2DE57B-CEF2-5DB4-C4C7-E22D7F18D24F}"/>
              </a:ext>
            </a:extLst>
          </p:cNvPr>
          <p:cNvSpPr/>
          <p:nvPr/>
        </p:nvSpPr>
        <p:spPr>
          <a:xfrm flipH="1">
            <a:off x="4858248" y="1414057"/>
            <a:ext cx="2994486" cy="948143"/>
          </a:xfrm>
          <a:prstGeom prst="rect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 b="-177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61E65C-E803-2A3C-D95F-A236FD2C9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0" t="83115" r="2086"/>
          <a:stretch/>
        </p:blipFill>
        <p:spPr>
          <a:xfrm>
            <a:off x="4858246" y="2362200"/>
            <a:ext cx="3955776" cy="53489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A76659-A3FC-5D86-C183-2CE671323CBF}"/>
              </a:ext>
            </a:extLst>
          </p:cNvPr>
          <p:cNvCxnSpPr/>
          <p:nvPr/>
        </p:nvCxnSpPr>
        <p:spPr>
          <a:xfrm flipV="1">
            <a:off x="5104737" y="1414057"/>
            <a:ext cx="0" cy="9481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9846ED-5C25-75FC-BCF5-21B540B3F420}"/>
              </a:ext>
            </a:extLst>
          </p:cNvPr>
          <p:cNvCxnSpPr/>
          <p:nvPr/>
        </p:nvCxnSpPr>
        <p:spPr>
          <a:xfrm flipV="1">
            <a:off x="5320747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06B46A-945E-13ED-158D-7A5F30802F10}"/>
              </a:ext>
            </a:extLst>
          </p:cNvPr>
          <p:cNvCxnSpPr/>
          <p:nvPr/>
        </p:nvCxnSpPr>
        <p:spPr>
          <a:xfrm flipV="1">
            <a:off x="5531457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1D7553-927F-3E9E-A5D7-822514C21B8A}"/>
              </a:ext>
            </a:extLst>
          </p:cNvPr>
          <p:cNvCxnSpPr/>
          <p:nvPr/>
        </p:nvCxnSpPr>
        <p:spPr>
          <a:xfrm flipV="1">
            <a:off x="5734216" y="1414057"/>
            <a:ext cx="0" cy="9481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37078F-2882-5A45-7EC9-68C2DB5CB48A}"/>
              </a:ext>
            </a:extLst>
          </p:cNvPr>
          <p:cNvCxnSpPr/>
          <p:nvPr/>
        </p:nvCxnSpPr>
        <p:spPr>
          <a:xfrm flipV="1">
            <a:off x="5934323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CD2A98-889A-6FD7-D9DB-EC7F621287F8}"/>
              </a:ext>
            </a:extLst>
          </p:cNvPr>
          <p:cNvCxnSpPr/>
          <p:nvPr/>
        </p:nvCxnSpPr>
        <p:spPr>
          <a:xfrm flipV="1">
            <a:off x="6141057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21E9A5-5973-EB1F-A0B3-3C21562C7CAA}"/>
              </a:ext>
            </a:extLst>
          </p:cNvPr>
          <p:cNvCxnSpPr/>
          <p:nvPr/>
        </p:nvCxnSpPr>
        <p:spPr>
          <a:xfrm flipV="1">
            <a:off x="6366346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E34878-9706-3917-175A-084A7100DB4E}"/>
              </a:ext>
            </a:extLst>
          </p:cNvPr>
          <p:cNvCxnSpPr/>
          <p:nvPr/>
        </p:nvCxnSpPr>
        <p:spPr>
          <a:xfrm flipV="1">
            <a:off x="6582356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D340FD-E6CD-FAA8-86F0-72FF74A0EB25}"/>
              </a:ext>
            </a:extLst>
          </p:cNvPr>
          <p:cNvCxnSpPr/>
          <p:nvPr/>
        </p:nvCxnSpPr>
        <p:spPr>
          <a:xfrm flipV="1">
            <a:off x="6789089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0698BF-ADC6-B0C0-4576-A8842D622081}"/>
              </a:ext>
            </a:extLst>
          </p:cNvPr>
          <p:cNvCxnSpPr/>
          <p:nvPr/>
        </p:nvCxnSpPr>
        <p:spPr>
          <a:xfrm flipV="1">
            <a:off x="6985220" y="1414057"/>
            <a:ext cx="0" cy="9481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1FF6321-6AC9-B5BD-69C8-77B549F381A0}"/>
              </a:ext>
            </a:extLst>
          </p:cNvPr>
          <p:cNvCxnSpPr/>
          <p:nvPr/>
        </p:nvCxnSpPr>
        <p:spPr>
          <a:xfrm flipV="1">
            <a:off x="7191954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E748C4-27EF-9647-F0B7-498740F4FACA}"/>
              </a:ext>
            </a:extLst>
          </p:cNvPr>
          <p:cNvCxnSpPr/>
          <p:nvPr/>
        </p:nvCxnSpPr>
        <p:spPr>
          <a:xfrm flipV="1">
            <a:off x="7417243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B13A02-FF98-83A6-C096-2925ED1FD81C}"/>
              </a:ext>
            </a:extLst>
          </p:cNvPr>
          <p:cNvCxnSpPr/>
          <p:nvPr/>
        </p:nvCxnSpPr>
        <p:spPr>
          <a:xfrm flipV="1">
            <a:off x="7633253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92F413-005B-D738-38B0-2BE8345A624D}"/>
              </a:ext>
            </a:extLst>
          </p:cNvPr>
          <p:cNvCxnSpPr/>
          <p:nvPr/>
        </p:nvCxnSpPr>
        <p:spPr>
          <a:xfrm flipV="1">
            <a:off x="7839986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418A53-F7EF-E5EA-E0A9-E84D4698498A}"/>
              </a:ext>
            </a:extLst>
          </p:cNvPr>
          <p:cNvCxnSpPr/>
          <p:nvPr/>
        </p:nvCxnSpPr>
        <p:spPr>
          <a:xfrm flipV="1">
            <a:off x="8048864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F1895B-E86D-0CED-DD8E-C302E581E8E8}"/>
              </a:ext>
            </a:extLst>
          </p:cNvPr>
          <p:cNvCxnSpPr/>
          <p:nvPr/>
        </p:nvCxnSpPr>
        <p:spPr>
          <a:xfrm flipV="1">
            <a:off x="8255598" y="1414057"/>
            <a:ext cx="0" cy="9481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E95E7A-C7AB-0F98-0268-BD55517D3CED}"/>
              </a:ext>
            </a:extLst>
          </p:cNvPr>
          <p:cNvCxnSpPr/>
          <p:nvPr/>
        </p:nvCxnSpPr>
        <p:spPr>
          <a:xfrm flipV="1">
            <a:off x="8476911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8C63DB-B182-9255-F878-9283912342EE}"/>
              </a:ext>
            </a:extLst>
          </p:cNvPr>
          <p:cNvCxnSpPr/>
          <p:nvPr/>
        </p:nvCxnSpPr>
        <p:spPr>
          <a:xfrm flipV="1">
            <a:off x="8673043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688C18E-ABDE-99D1-6F1C-297B0BAAAB1E}"/>
              </a:ext>
            </a:extLst>
          </p:cNvPr>
          <p:cNvCxnSpPr/>
          <p:nvPr/>
        </p:nvCxnSpPr>
        <p:spPr>
          <a:xfrm>
            <a:off x="817756" y="1598342"/>
            <a:ext cx="0" cy="55012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CC8306D-4E3F-EC74-FC71-4F5A44E8D0D9}"/>
              </a:ext>
            </a:extLst>
          </p:cNvPr>
          <p:cNvCxnSpPr/>
          <p:nvPr/>
        </p:nvCxnSpPr>
        <p:spPr>
          <a:xfrm>
            <a:off x="1453376" y="2148469"/>
            <a:ext cx="0" cy="55012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8F20688-2A2D-CE5A-1ED5-4F50A324615F}"/>
              </a:ext>
            </a:extLst>
          </p:cNvPr>
          <p:cNvCxnSpPr/>
          <p:nvPr/>
        </p:nvCxnSpPr>
        <p:spPr>
          <a:xfrm>
            <a:off x="2642839" y="2296686"/>
            <a:ext cx="0" cy="55012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F826D9D-A2B4-3299-6AEC-0C813BE10812}"/>
              </a:ext>
            </a:extLst>
          </p:cNvPr>
          <p:cNvCxnSpPr/>
          <p:nvPr/>
        </p:nvCxnSpPr>
        <p:spPr>
          <a:xfrm>
            <a:off x="3832302" y="2791522"/>
            <a:ext cx="0" cy="55012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411B54F-B866-0120-08CF-532FC0391AC9}"/>
              </a:ext>
            </a:extLst>
          </p:cNvPr>
          <p:cNvSpPr txBox="1"/>
          <p:nvPr/>
        </p:nvSpPr>
        <p:spPr>
          <a:xfrm>
            <a:off x="4868025" y="2897094"/>
            <a:ext cx="3945994" cy="168486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Identify the wavelength values where “peaks” occur on the line graph (see left).</a:t>
            </a: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On the student worksheet, use a black marker to draw lines on the provided spectrum at each of the wavelengths where a peak occurred.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9A1835A-6614-08DD-666A-EB1DB9E00BC5}"/>
              </a:ext>
            </a:extLst>
          </p:cNvPr>
          <p:cNvSpPr/>
          <p:nvPr/>
        </p:nvSpPr>
        <p:spPr>
          <a:xfrm>
            <a:off x="4858246" y="1414057"/>
            <a:ext cx="3955773" cy="1475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phic 43" descr="Pencil with solid fill">
            <a:extLst>
              <a:ext uri="{FF2B5EF4-FFF2-40B4-BE49-F238E27FC236}">
                <a16:creationId xmlns:a16="http://schemas.microsoft.com/office/drawing/2014/main" id="{9C82BAD6-2B41-4F9C-BBD6-E3D858AFA5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8373" y="5941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39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7" y="264116"/>
            <a:ext cx="4478338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Part </a:t>
            </a:r>
            <a:r>
              <a:rPr lang="en-US" sz="3200" b="1" dirty="0">
                <a:latin typeface="Baking Pastry" pitchFamily="2" charset="0"/>
              </a:rPr>
              <a:t>8</a:t>
            </a:r>
            <a:r>
              <a:rPr lang="en-US" sz="2800" dirty="0"/>
              <a:t>: Reset Data</a:t>
            </a: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64E59-6CAC-E3EB-5C12-7854F5CCA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50" y="1333426"/>
            <a:ext cx="4861590" cy="6074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3FF9F642-6A1D-D4FC-2E6C-9E95F80A03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08" r="30856"/>
          <a:stretch/>
        </p:blipFill>
        <p:spPr>
          <a:xfrm>
            <a:off x="3699187" y="2145927"/>
            <a:ext cx="2166053" cy="246161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60FECE-D47E-0EC0-0BEF-72D922F6C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197" y="2805866"/>
            <a:ext cx="2550975" cy="1801679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44209E-8A76-C333-5DFF-6075672CBFBB}"/>
              </a:ext>
            </a:extLst>
          </p:cNvPr>
          <p:cNvSpPr txBox="1"/>
          <p:nvPr/>
        </p:nvSpPr>
        <p:spPr>
          <a:xfrm>
            <a:off x="1003650" y="2124404"/>
            <a:ext cx="2422579" cy="122653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Select the next substance to be sampled from the dropdown menu on the dashboard.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96AE5-9899-E740-503F-310586AEAF00}"/>
              </a:ext>
            </a:extLst>
          </p:cNvPr>
          <p:cNvSpPr txBox="1"/>
          <p:nvPr/>
        </p:nvSpPr>
        <p:spPr>
          <a:xfrm>
            <a:off x="6109715" y="1327651"/>
            <a:ext cx="2579457" cy="1226535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b="1" dirty="0">
                <a:solidFill>
                  <a:srgbClr val="92D050"/>
                </a:solidFill>
                <a:latin typeface="+mn-lt"/>
              </a:rPr>
              <a:t>3.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Press the reset button on the Arduino.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CB418-23CD-EC2B-9759-B05BC802B81A}"/>
              </a:ext>
            </a:extLst>
          </p:cNvPr>
          <p:cNvSpPr txBox="1"/>
          <p:nvPr/>
        </p:nvSpPr>
        <p:spPr>
          <a:xfrm>
            <a:off x="1003651" y="3540480"/>
            <a:ext cx="2422579" cy="10670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+mn-lt"/>
              </a:rPr>
              <a:t>2.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Click on the “Reset Data” icon under the data streamer menu.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28EF06-B1B6-56C0-D8B3-358044B7F060}"/>
              </a:ext>
            </a:extLst>
          </p:cNvPr>
          <p:cNvCxnSpPr/>
          <p:nvPr/>
        </p:nvCxnSpPr>
        <p:spPr>
          <a:xfrm flipH="1">
            <a:off x="6641074" y="2145927"/>
            <a:ext cx="299677" cy="63009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F4236-35F8-8C44-A2B7-C541D995E3C9}"/>
              </a:ext>
            </a:extLst>
          </p:cNvPr>
          <p:cNvCxnSpPr/>
          <p:nvPr/>
        </p:nvCxnSpPr>
        <p:spPr>
          <a:xfrm flipV="1">
            <a:off x="2789304" y="1636699"/>
            <a:ext cx="2574151" cy="7607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753F08-7203-7F43-2C0E-DEF26CC7ED83}"/>
              </a:ext>
            </a:extLst>
          </p:cNvPr>
          <p:cNvCxnSpPr>
            <a:cxnSpLocks/>
          </p:cNvCxnSpPr>
          <p:nvPr/>
        </p:nvCxnSpPr>
        <p:spPr>
          <a:xfrm flipV="1">
            <a:off x="3107767" y="3376736"/>
            <a:ext cx="764986" cy="65832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30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7" y="264116"/>
            <a:ext cx="4478338" cy="885825"/>
          </a:xfrm>
        </p:spPr>
        <p:txBody>
          <a:bodyPr vert="horz" wrap="none" anchor="ctr" anchorCtr="0">
            <a:normAutofit fontScale="90000"/>
          </a:bodyPr>
          <a:lstStyle/>
          <a:p>
            <a:r>
              <a:rPr lang="en-US" sz="4900" dirty="0"/>
              <a:t>DATA COLLECTION – </a:t>
            </a:r>
            <a:br>
              <a:rPr lang="en-US" sz="4400" dirty="0"/>
            </a:br>
            <a:r>
              <a:rPr lang="en-US" sz="3100" dirty="0"/>
              <a:t>Part </a:t>
            </a:r>
            <a:r>
              <a:rPr lang="en-US" b="1" dirty="0">
                <a:latin typeface="Baking Pastry" pitchFamily="2" charset="0"/>
              </a:rPr>
              <a:t>9</a:t>
            </a:r>
            <a:r>
              <a:rPr lang="en-US" sz="3100" dirty="0"/>
              <a:t>: Repeat</a:t>
            </a: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BC3F34-6E32-9806-1E06-095C3B4C1ACD}"/>
              </a:ext>
            </a:extLst>
          </p:cNvPr>
          <p:cNvSpPr txBox="1"/>
          <p:nvPr/>
        </p:nvSpPr>
        <p:spPr>
          <a:xfrm>
            <a:off x="313786" y="1485682"/>
            <a:ext cx="3015351" cy="1518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+mn-lt"/>
              </a:rPr>
              <a:t>Repeat the steps to collect data for each of the known samples and the unknown sample.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D765B1-7A8F-5C21-1798-CF6211208C1D}"/>
              </a:ext>
            </a:extLst>
          </p:cNvPr>
          <p:cNvGrpSpPr/>
          <p:nvPr/>
        </p:nvGrpSpPr>
        <p:grpSpPr>
          <a:xfrm>
            <a:off x="3642923" y="1521929"/>
            <a:ext cx="5119634" cy="3357455"/>
            <a:chOff x="3002176" y="1369250"/>
            <a:chExt cx="4697855" cy="3315194"/>
          </a:xfrm>
        </p:grpSpPr>
        <p:pic>
          <p:nvPicPr>
            <p:cNvPr id="9" name="Picture 8" descr="A black plastic bowl on a white surface&#10;&#10;Description automatically generated">
              <a:extLst>
                <a:ext uri="{FF2B5EF4-FFF2-40B4-BE49-F238E27FC236}">
                  <a16:creationId xmlns:a16="http://schemas.microsoft.com/office/drawing/2014/main" id="{28ECAE64-A43D-5F0C-7CE9-55295D3BD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5251" t="30137" r="21079" b="16868"/>
            <a:stretch/>
          </p:blipFill>
          <p:spPr>
            <a:xfrm>
              <a:off x="5465563" y="3121326"/>
              <a:ext cx="2234468" cy="156311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0" name="Picture 9" descr="A black plastic bowl on a white surface&#10;&#10;Description automatically generated">
              <a:extLst>
                <a:ext uri="{FF2B5EF4-FFF2-40B4-BE49-F238E27FC236}">
                  <a16:creationId xmlns:a16="http://schemas.microsoft.com/office/drawing/2014/main" id="{B91260AA-4777-3920-67B0-B6AA1D3F6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5251" t="30137" r="21079" b="16868"/>
            <a:stretch/>
          </p:blipFill>
          <p:spPr>
            <a:xfrm>
              <a:off x="3028054" y="3121326"/>
              <a:ext cx="2234468" cy="156311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13" name="Picture 12" descr="A black plastic bowl on a white surface&#10;&#10;Description automatically generated">
              <a:extLst>
                <a:ext uri="{FF2B5EF4-FFF2-40B4-BE49-F238E27FC236}">
                  <a16:creationId xmlns:a16="http://schemas.microsoft.com/office/drawing/2014/main" id="{3E76D166-00F0-336A-A799-33F000351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5251" t="30137" r="21079" b="16868"/>
            <a:stretch/>
          </p:blipFill>
          <p:spPr>
            <a:xfrm>
              <a:off x="5458816" y="1369250"/>
              <a:ext cx="2234468" cy="156311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14" name="Picture 13" descr="A black plastic bowl on a white surface&#10;&#10;Description automatically generated">
              <a:extLst>
                <a:ext uri="{FF2B5EF4-FFF2-40B4-BE49-F238E27FC236}">
                  <a16:creationId xmlns:a16="http://schemas.microsoft.com/office/drawing/2014/main" id="{6D0B8679-E67F-EA07-0122-DD60D3EEF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5251" t="30137" r="21079" b="16868"/>
            <a:stretch/>
          </p:blipFill>
          <p:spPr>
            <a:xfrm>
              <a:off x="3002176" y="1369250"/>
              <a:ext cx="2234468" cy="156311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C14BF9-2E16-7333-2012-BF67E3B0A7B4}"/>
                </a:ext>
              </a:extLst>
            </p:cNvPr>
            <p:cNvGrpSpPr/>
            <p:nvPr/>
          </p:nvGrpSpPr>
          <p:grpSpPr>
            <a:xfrm>
              <a:off x="3223286" y="2129940"/>
              <a:ext cx="4354874" cy="2360093"/>
              <a:chOff x="752806" y="1946201"/>
              <a:chExt cx="3066922" cy="166209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528D5F-F0FC-38DA-9E83-7C91D9E62C85}"/>
                  </a:ext>
                </a:extLst>
              </p:cNvPr>
              <p:cNvSpPr txBox="1"/>
              <p:nvPr/>
            </p:nvSpPr>
            <p:spPr>
              <a:xfrm>
                <a:off x="752806" y="1960898"/>
                <a:ext cx="1281185" cy="26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KNOWN A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4E72A2-E9C2-89C5-7509-91725255112E}"/>
                  </a:ext>
                </a:extLst>
              </p:cNvPr>
              <p:cNvSpPr txBox="1"/>
              <p:nvPr/>
            </p:nvSpPr>
            <p:spPr>
              <a:xfrm>
                <a:off x="2487717" y="1946201"/>
                <a:ext cx="1281185" cy="26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KNOWN B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69182F-D30D-C747-36CE-8F0E8D3F6534}"/>
                  </a:ext>
                </a:extLst>
              </p:cNvPr>
              <p:cNvSpPr txBox="1"/>
              <p:nvPr/>
            </p:nvSpPr>
            <p:spPr>
              <a:xfrm>
                <a:off x="782171" y="3194799"/>
                <a:ext cx="1281185" cy="26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KNOWN C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AC6E6E-92B6-F9B5-F323-0802A9E5911F}"/>
                  </a:ext>
                </a:extLst>
              </p:cNvPr>
              <p:cNvSpPr txBox="1"/>
              <p:nvPr/>
            </p:nvSpPr>
            <p:spPr>
              <a:xfrm>
                <a:off x="2538543" y="3121246"/>
                <a:ext cx="1281185" cy="487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Bakery Goods" pitchFamily="2" charset="0"/>
                  </a:rPr>
                  <a:t>UNKNOWN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Bakery Goods" pitchFamily="2" charset="0"/>
                  </a:rPr>
                  <a:t>(A/B/C)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8632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2;p74">
            <a:extLst>
              <a:ext uri="{FF2B5EF4-FFF2-40B4-BE49-F238E27FC236}">
                <a16:creationId xmlns:a16="http://schemas.microsoft.com/office/drawing/2014/main" id="{A3D5C8CF-A641-873F-56F2-D04CC28FB48C}"/>
              </a:ext>
            </a:extLst>
          </p:cNvPr>
          <p:cNvSpPr txBox="1">
            <a:spLocks/>
          </p:cNvSpPr>
          <p:nvPr/>
        </p:nvSpPr>
        <p:spPr>
          <a:xfrm>
            <a:off x="3711302" y="1727513"/>
            <a:ext cx="4714272" cy="14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ve Ya Like A Sister"/>
              <a:buNone/>
              <a:defRPr sz="3600" b="0" i="0" u="none" strike="noStrike" cap="none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dirty="0">
                <a:solidFill>
                  <a:schemeClr val="bg1"/>
                </a:solidFill>
                <a:latin typeface="Baking Pastry" pitchFamily="2" charset="0"/>
              </a:rPr>
              <a:t>4</a:t>
            </a:r>
            <a:r>
              <a:rPr lang="en-US" sz="7200" dirty="0">
                <a:solidFill>
                  <a:schemeClr val="bg1"/>
                </a:solidFill>
                <a:latin typeface="Bakery Goods" pitchFamily="2" charset="0"/>
              </a:rPr>
              <a:t>. Post Lab</a:t>
            </a:r>
          </a:p>
        </p:txBody>
      </p:sp>
      <p:sp>
        <p:nvSpPr>
          <p:cNvPr id="7" name="Google Shape;2384;p74">
            <a:extLst>
              <a:ext uri="{FF2B5EF4-FFF2-40B4-BE49-F238E27FC236}">
                <a16:creationId xmlns:a16="http://schemas.microsoft.com/office/drawing/2014/main" id="{5B22D22B-E343-9BC7-04F4-D7F7777708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19663" y="3007706"/>
            <a:ext cx="4390845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Final steps of the lab activity are included in this section, including how to analyze the data collected and identify the unknown substance.</a:t>
            </a:r>
          </a:p>
        </p:txBody>
      </p:sp>
      <p:grpSp>
        <p:nvGrpSpPr>
          <p:cNvPr id="13" name="Google Shape;2162;p65">
            <a:extLst>
              <a:ext uri="{FF2B5EF4-FFF2-40B4-BE49-F238E27FC236}">
                <a16:creationId xmlns:a16="http://schemas.microsoft.com/office/drawing/2014/main" id="{6E7E06E6-20DA-2584-C95D-B1E29DACD3A3}"/>
              </a:ext>
            </a:extLst>
          </p:cNvPr>
          <p:cNvGrpSpPr/>
          <p:nvPr/>
        </p:nvGrpSpPr>
        <p:grpSpPr>
          <a:xfrm>
            <a:off x="6715626" y="0"/>
            <a:ext cx="2428374" cy="1539659"/>
            <a:chOff x="3968350" y="3661850"/>
            <a:chExt cx="2055500" cy="1329825"/>
          </a:xfrm>
        </p:grpSpPr>
        <p:sp>
          <p:nvSpPr>
            <p:cNvPr id="14" name="Google Shape;2163;p65">
              <a:extLst>
                <a:ext uri="{FF2B5EF4-FFF2-40B4-BE49-F238E27FC236}">
                  <a16:creationId xmlns:a16="http://schemas.microsoft.com/office/drawing/2014/main" id="{794DCD31-9933-763E-E30E-4F44A3099D50}"/>
                </a:ext>
              </a:extLst>
            </p:cNvPr>
            <p:cNvSpPr/>
            <p:nvPr/>
          </p:nvSpPr>
          <p:spPr>
            <a:xfrm>
              <a:off x="4282200" y="3661850"/>
              <a:ext cx="1733700" cy="868050"/>
            </a:xfrm>
            <a:custGeom>
              <a:avLst/>
              <a:gdLst/>
              <a:ahLst/>
              <a:cxnLst/>
              <a:rect l="l" t="t" r="r" b="b"/>
              <a:pathLst>
                <a:path w="69348" h="34722" extrusionOk="0">
                  <a:moveTo>
                    <a:pt x="64999" y="0"/>
                  </a:moveTo>
                  <a:cubicBezTo>
                    <a:pt x="63321" y="0"/>
                    <a:pt x="61622" y="251"/>
                    <a:pt x="60024" y="529"/>
                  </a:cubicBezTo>
                  <a:cubicBezTo>
                    <a:pt x="56444" y="1153"/>
                    <a:pt x="52901" y="2092"/>
                    <a:pt x="49413" y="3078"/>
                  </a:cubicBezTo>
                  <a:cubicBezTo>
                    <a:pt x="42928" y="4912"/>
                    <a:pt x="36593" y="7256"/>
                    <a:pt x="30643" y="10363"/>
                  </a:cubicBezTo>
                  <a:cubicBezTo>
                    <a:pt x="19127" y="16377"/>
                    <a:pt x="8944" y="24785"/>
                    <a:pt x="217" y="34162"/>
                  </a:cubicBezTo>
                  <a:cubicBezTo>
                    <a:pt x="0" y="34394"/>
                    <a:pt x="205" y="34722"/>
                    <a:pt x="452" y="34722"/>
                  </a:cubicBezTo>
                  <a:cubicBezTo>
                    <a:pt x="523" y="34722"/>
                    <a:pt x="597" y="34694"/>
                    <a:pt x="667" y="34630"/>
                  </a:cubicBezTo>
                  <a:cubicBezTo>
                    <a:pt x="9718" y="26193"/>
                    <a:pt x="19009" y="17945"/>
                    <a:pt x="30049" y="11982"/>
                  </a:cubicBezTo>
                  <a:cubicBezTo>
                    <a:pt x="35834" y="8857"/>
                    <a:pt x="41993" y="6469"/>
                    <a:pt x="48324" y="4596"/>
                  </a:cubicBezTo>
                  <a:cubicBezTo>
                    <a:pt x="51506" y="3654"/>
                    <a:pt x="54721" y="2822"/>
                    <a:pt x="57969" y="2102"/>
                  </a:cubicBezTo>
                  <a:cubicBezTo>
                    <a:pt x="61712" y="1263"/>
                    <a:pt x="65230" y="1113"/>
                    <a:pt x="69051" y="1072"/>
                  </a:cubicBezTo>
                  <a:cubicBezTo>
                    <a:pt x="69294" y="1069"/>
                    <a:pt x="69347" y="754"/>
                    <a:pt x="69123" y="670"/>
                  </a:cubicBezTo>
                  <a:cubicBezTo>
                    <a:pt x="67813" y="179"/>
                    <a:pt x="66414" y="0"/>
                    <a:pt x="64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64;p65">
              <a:extLst>
                <a:ext uri="{FF2B5EF4-FFF2-40B4-BE49-F238E27FC236}">
                  <a16:creationId xmlns:a16="http://schemas.microsoft.com/office/drawing/2014/main" id="{CC9904D5-EE6F-D459-E868-179E898A9449}"/>
                </a:ext>
              </a:extLst>
            </p:cNvPr>
            <p:cNvSpPr/>
            <p:nvPr/>
          </p:nvSpPr>
          <p:spPr>
            <a:xfrm>
              <a:off x="4607950" y="3920025"/>
              <a:ext cx="1415900" cy="514125"/>
            </a:xfrm>
            <a:custGeom>
              <a:avLst/>
              <a:gdLst/>
              <a:ahLst/>
              <a:cxnLst/>
              <a:rect l="l" t="t" r="r" b="b"/>
              <a:pathLst>
                <a:path w="56636" h="20565" extrusionOk="0">
                  <a:moveTo>
                    <a:pt x="53446" y="0"/>
                  </a:moveTo>
                  <a:cubicBezTo>
                    <a:pt x="49474" y="0"/>
                    <a:pt x="45414" y="1101"/>
                    <a:pt x="41691" y="2155"/>
                  </a:cubicBezTo>
                  <a:cubicBezTo>
                    <a:pt x="36667" y="3576"/>
                    <a:pt x="31682" y="5177"/>
                    <a:pt x="26775" y="6938"/>
                  </a:cubicBezTo>
                  <a:cubicBezTo>
                    <a:pt x="17454" y="10280"/>
                    <a:pt x="8427" y="14368"/>
                    <a:pt x="291" y="19931"/>
                  </a:cubicBezTo>
                  <a:cubicBezTo>
                    <a:pt x="0" y="20130"/>
                    <a:pt x="168" y="20565"/>
                    <a:pt x="440" y="20565"/>
                  </a:cubicBezTo>
                  <a:cubicBezTo>
                    <a:pt x="494" y="20565"/>
                    <a:pt x="553" y="20547"/>
                    <a:pt x="612" y="20507"/>
                  </a:cubicBezTo>
                  <a:cubicBezTo>
                    <a:pt x="8721" y="15036"/>
                    <a:pt x="17703" y="11010"/>
                    <a:pt x="26975" y="7747"/>
                  </a:cubicBezTo>
                  <a:cubicBezTo>
                    <a:pt x="31445" y="6173"/>
                    <a:pt x="35961" y="4724"/>
                    <a:pt x="40524" y="3399"/>
                  </a:cubicBezTo>
                  <a:cubicBezTo>
                    <a:pt x="45783" y="1862"/>
                    <a:pt x="50853" y="1130"/>
                    <a:pt x="56315" y="672"/>
                  </a:cubicBezTo>
                  <a:cubicBezTo>
                    <a:pt x="56622" y="646"/>
                    <a:pt x="56636" y="261"/>
                    <a:pt x="56332" y="214"/>
                  </a:cubicBezTo>
                  <a:cubicBezTo>
                    <a:pt x="55380" y="66"/>
                    <a:pt x="54415" y="0"/>
                    <a:pt x="53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65;p65">
              <a:extLst>
                <a:ext uri="{FF2B5EF4-FFF2-40B4-BE49-F238E27FC236}">
                  <a16:creationId xmlns:a16="http://schemas.microsoft.com/office/drawing/2014/main" id="{3FC6720D-DB43-553B-F910-927C8F0643DC}"/>
                </a:ext>
              </a:extLst>
            </p:cNvPr>
            <p:cNvSpPr/>
            <p:nvPr/>
          </p:nvSpPr>
          <p:spPr>
            <a:xfrm>
              <a:off x="4480275" y="4168675"/>
              <a:ext cx="1511750" cy="571275"/>
            </a:xfrm>
            <a:custGeom>
              <a:avLst/>
              <a:gdLst/>
              <a:ahLst/>
              <a:cxnLst/>
              <a:rect l="l" t="t" r="r" b="b"/>
              <a:pathLst>
                <a:path w="60470" h="22851" extrusionOk="0">
                  <a:moveTo>
                    <a:pt x="59614" y="1"/>
                  </a:moveTo>
                  <a:cubicBezTo>
                    <a:pt x="54133" y="1"/>
                    <a:pt x="48404" y="1355"/>
                    <a:pt x="43122" y="2611"/>
                  </a:cubicBezTo>
                  <a:cubicBezTo>
                    <a:pt x="37331" y="3989"/>
                    <a:pt x="31645" y="5760"/>
                    <a:pt x="26073" y="7812"/>
                  </a:cubicBezTo>
                  <a:cubicBezTo>
                    <a:pt x="16954" y="11168"/>
                    <a:pt x="6295" y="14883"/>
                    <a:pt x="102" y="22570"/>
                  </a:cubicBezTo>
                  <a:cubicBezTo>
                    <a:pt x="0" y="22696"/>
                    <a:pt x="136" y="22851"/>
                    <a:pt x="273" y="22851"/>
                  </a:cubicBezTo>
                  <a:cubicBezTo>
                    <a:pt x="314" y="22851"/>
                    <a:pt x="355" y="22836"/>
                    <a:pt x="390" y="22802"/>
                  </a:cubicBezTo>
                  <a:cubicBezTo>
                    <a:pt x="7812" y="15535"/>
                    <a:pt x="18362" y="11682"/>
                    <a:pt x="28097" y="8230"/>
                  </a:cubicBezTo>
                  <a:cubicBezTo>
                    <a:pt x="33105" y="6454"/>
                    <a:pt x="38207" y="4922"/>
                    <a:pt x="43388" y="3698"/>
                  </a:cubicBezTo>
                  <a:cubicBezTo>
                    <a:pt x="48889" y="2398"/>
                    <a:pt x="54495" y="1902"/>
                    <a:pt x="60013" y="792"/>
                  </a:cubicBezTo>
                  <a:cubicBezTo>
                    <a:pt x="60470" y="701"/>
                    <a:pt x="60403" y="7"/>
                    <a:pt x="59934" y="2"/>
                  </a:cubicBezTo>
                  <a:cubicBezTo>
                    <a:pt x="59827" y="1"/>
                    <a:pt x="59721" y="1"/>
                    <a:pt x="596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66;p65">
              <a:extLst>
                <a:ext uri="{FF2B5EF4-FFF2-40B4-BE49-F238E27FC236}">
                  <a16:creationId xmlns:a16="http://schemas.microsoft.com/office/drawing/2014/main" id="{8CBAF4C0-D869-DB48-8114-84DE2141C584}"/>
                </a:ext>
              </a:extLst>
            </p:cNvPr>
            <p:cNvSpPr/>
            <p:nvPr/>
          </p:nvSpPr>
          <p:spPr>
            <a:xfrm>
              <a:off x="4267800" y="4716350"/>
              <a:ext cx="40475" cy="42050"/>
            </a:xfrm>
            <a:custGeom>
              <a:avLst/>
              <a:gdLst/>
              <a:ahLst/>
              <a:cxnLst/>
              <a:rect l="l" t="t" r="r" b="b"/>
              <a:pathLst>
                <a:path w="1619" h="1682" extrusionOk="0">
                  <a:moveTo>
                    <a:pt x="356" y="1"/>
                  </a:moveTo>
                  <a:cubicBezTo>
                    <a:pt x="171" y="1"/>
                    <a:pt x="1" y="215"/>
                    <a:pt x="92" y="415"/>
                  </a:cubicBezTo>
                  <a:cubicBezTo>
                    <a:pt x="222" y="703"/>
                    <a:pt x="374" y="958"/>
                    <a:pt x="582" y="1202"/>
                  </a:cubicBezTo>
                  <a:cubicBezTo>
                    <a:pt x="675" y="1309"/>
                    <a:pt x="776" y="1410"/>
                    <a:pt x="883" y="1503"/>
                  </a:cubicBezTo>
                  <a:cubicBezTo>
                    <a:pt x="949" y="1562"/>
                    <a:pt x="1012" y="1625"/>
                    <a:pt x="1100" y="1653"/>
                  </a:cubicBezTo>
                  <a:cubicBezTo>
                    <a:pt x="1120" y="1659"/>
                    <a:pt x="1244" y="1679"/>
                    <a:pt x="1272" y="1679"/>
                  </a:cubicBezTo>
                  <a:cubicBezTo>
                    <a:pt x="1281" y="1679"/>
                    <a:pt x="1279" y="1677"/>
                    <a:pt x="1256" y="1670"/>
                  </a:cubicBezTo>
                  <a:lnTo>
                    <a:pt x="1256" y="1670"/>
                  </a:lnTo>
                  <a:cubicBezTo>
                    <a:pt x="1284" y="1678"/>
                    <a:pt x="1311" y="1682"/>
                    <a:pt x="1336" y="1682"/>
                  </a:cubicBezTo>
                  <a:cubicBezTo>
                    <a:pt x="1516" y="1682"/>
                    <a:pt x="1618" y="1492"/>
                    <a:pt x="1552" y="1327"/>
                  </a:cubicBezTo>
                  <a:lnTo>
                    <a:pt x="1552" y="1327"/>
                  </a:lnTo>
                  <a:cubicBezTo>
                    <a:pt x="1553" y="1329"/>
                    <a:pt x="1554" y="1331"/>
                    <a:pt x="1554" y="1331"/>
                  </a:cubicBezTo>
                  <a:cubicBezTo>
                    <a:pt x="1559" y="1331"/>
                    <a:pt x="1542" y="1224"/>
                    <a:pt x="1534" y="1206"/>
                  </a:cubicBezTo>
                  <a:cubicBezTo>
                    <a:pt x="1506" y="1134"/>
                    <a:pt x="1455" y="1087"/>
                    <a:pt x="1404" y="1031"/>
                  </a:cubicBezTo>
                  <a:cubicBezTo>
                    <a:pt x="1312" y="925"/>
                    <a:pt x="1214" y="823"/>
                    <a:pt x="1118" y="719"/>
                  </a:cubicBezTo>
                  <a:cubicBezTo>
                    <a:pt x="929" y="513"/>
                    <a:pt x="735" y="307"/>
                    <a:pt x="552" y="96"/>
                  </a:cubicBezTo>
                  <a:cubicBezTo>
                    <a:pt x="493" y="29"/>
                    <a:pt x="424" y="1"/>
                    <a:pt x="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67;p65">
              <a:extLst>
                <a:ext uri="{FF2B5EF4-FFF2-40B4-BE49-F238E27FC236}">
                  <a16:creationId xmlns:a16="http://schemas.microsoft.com/office/drawing/2014/main" id="{D6C6E6F0-AE54-78C3-CEC2-93A399F0888F}"/>
                </a:ext>
              </a:extLst>
            </p:cNvPr>
            <p:cNvSpPr/>
            <p:nvPr/>
          </p:nvSpPr>
          <p:spPr>
            <a:xfrm>
              <a:off x="4265375" y="4766200"/>
              <a:ext cx="33000" cy="30050"/>
            </a:xfrm>
            <a:custGeom>
              <a:avLst/>
              <a:gdLst/>
              <a:ahLst/>
              <a:cxnLst/>
              <a:rect l="l" t="t" r="r" b="b"/>
              <a:pathLst>
                <a:path w="1320" h="1202" extrusionOk="0">
                  <a:moveTo>
                    <a:pt x="398" y="1"/>
                  </a:moveTo>
                  <a:cubicBezTo>
                    <a:pt x="191" y="1"/>
                    <a:pt x="0" y="257"/>
                    <a:pt x="185" y="446"/>
                  </a:cubicBezTo>
                  <a:cubicBezTo>
                    <a:pt x="433" y="697"/>
                    <a:pt x="715" y="1120"/>
                    <a:pt x="1083" y="1197"/>
                  </a:cubicBezTo>
                  <a:cubicBezTo>
                    <a:pt x="1098" y="1200"/>
                    <a:pt x="1114" y="1202"/>
                    <a:pt x="1129" y="1202"/>
                  </a:cubicBezTo>
                  <a:cubicBezTo>
                    <a:pt x="1240" y="1202"/>
                    <a:pt x="1320" y="1115"/>
                    <a:pt x="1302" y="999"/>
                  </a:cubicBezTo>
                  <a:cubicBezTo>
                    <a:pt x="1246" y="641"/>
                    <a:pt x="828" y="340"/>
                    <a:pt x="586" y="86"/>
                  </a:cubicBezTo>
                  <a:cubicBezTo>
                    <a:pt x="529" y="26"/>
                    <a:pt x="463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68;p65">
              <a:extLst>
                <a:ext uri="{FF2B5EF4-FFF2-40B4-BE49-F238E27FC236}">
                  <a16:creationId xmlns:a16="http://schemas.microsoft.com/office/drawing/2014/main" id="{060ECDBD-5879-0E62-99E4-378AB16CC9FE}"/>
                </a:ext>
              </a:extLst>
            </p:cNvPr>
            <p:cNvSpPr/>
            <p:nvPr/>
          </p:nvSpPr>
          <p:spPr>
            <a:xfrm>
              <a:off x="3968350" y="4528500"/>
              <a:ext cx="501750" cy="463175"/>
            </a:xfrm>
            <a:custGeom>
              <a:avLst/>
              <a:gdLst/>
              <a:ahLst/>
              <a:cxnLst/>
              <a:rect l="l" t="t" r="r" b="b"/>
              <a:pathLst>
                <a:path w="20070" h="18527" extrusionOk="0">
                  <a:moveTo>
                    <a:pt x="6737" y="1349"/>
                  </a:moveTo>
                  <a:cubicBezTo>
                    <a:pt x="6766" y="1366"/>
                    <a:pt x="6794" y="1382"/>
                    <a:pt x="6834" y="1406"/>
                  </a:cubicBezTo>
                  <a:cubicBezTo>
                    <a:pt x="7517" y="1554"/>
                    <a:pt x="8590" y="2643"/>
                    <a:pt x="9161" y="3046"/>
                  </a:cubicBezTo>
                  <a:cubicBezTo>
                    <a:pt x="9810" y="3502"/>
                    <a:pt x="10455" y="3976"/>
                    <a:pt x="11148" y="4368"/>
                  </a:cubicBezTo>
                  <a:cubicBezTo>
                    <a:pt x="11082" y="4559"/>
                    <a:pt x="11242" y="4822"/>
                    <a:pt x="11463" y="4822"/>
                  </a:cubicBezTo>
                  <a:cubicBezTo>
                    <a:pt x="11470" y="4822"/>
                    <a:pt x="11478" y="4822"/>
                    <a:pt x="11485" y="4821"/>
                  </a:cubicBezTo>
                  <a:cubicBezTo>
                    <a:pt x="11665" y="4809"/>
                    <a:pt x="11838" y="4768"/>
                    <a:pt x="12008" y="4719"/>
                  </a:cubicBezTo>
                  <a:cubicBezTo>
                    <a:pt x="12012" y="4718"/>
                    <a:pt x="12016" y="4716"/>
                    <a:pt x="12019" y="4715"/>
                  </a:cubicBezTo>
                  <a:cubicBezTo>
                    <a:pt x="12664" y="4523"/>
                    <a:pt x="13252" y="4125"/>
                    <a:pt x="13910" y="3930"/>
                  </a:cubicBezTo>
                  <a:cubicBezTo>
                    <a:pt x="14455" y="3768"/>
                    <a:pt x="15319" y="3562"/>
                    <a:pt x="16086" y="3562"/>
                  </a:cubicBezTo>
                  <a:cubicBezTo>
                    <a:pt x="16345" y="3562"/>
                    <a:pt x="16593" y="3585"/>
                    <a:pt x="16814" y="3642"/>
                  </a:cubicBezTo>
                  <a:cubicBezTo>
                    <a:pt x="16588" y="4391"/>
                    <a:pt x="16019" y="5251"/>
                    <a:pt x="15742" y="5896"/>
                  </a:cubicBezTo>
                  <a:cubicBezTo>
                    <a:pt x="15355" y="6795"/>
                    <a:pt x="15025" y="7663"/>
                    <a:pt x="14798" y="8612"/>
                  </a:cubicBezTo>
                  <a:cubicBezTo>
                    <a:pt x="14741" y="8853"/>
                    <a:pt x="14935" y="9037"/>
                    <a:pt x="15137" y="9037"/>
                  </a:cubicBezTo>
                  <a:cubicBezTo>
                    <a:pt x="15193" y="9037"/>
                    <a:pt x="15249" y="9023"/>
                    <a:pt x="15301" y="8993"/>
                  </a:cubicBezTo>
                  <a:cubicBezTo>
                    <a:pt x="15658" y="9662"/>
                    <a:pt x="16192" y="10235"/>
                    <a:pt x="16669" y="10833"/>
                  </a:cubicBezTo>
                  <a:cubicBezTo>
                    <a:pt x="16979" y="11222"/>
                    <a:pt x="17288" y="11609"/>
                    <a:pt x="17597" y="11998"/>
                  </a:cubicBezTo>
                  <a:cubicBezTo>
                    <a:pt x="17804" y="12257"/>
                    <a:pt x="18010" y="12515"/>
                    <a:pt x="18216" y="12773"/>
                  </a:cubicBezTo>
                  <a:cubicBezTo>
                    <a:pt x="18413" y="12843"/>
                    <a:pt x="18456" y="12878"/>
                    <a:pt x="18346" y="12878"/>
                  </a:cubicBezTo>
                  <a:cubicBezTo>
                    <a:pt x="18306" y="12878"/>
                    <a:pt x="18243" y="12873"/>
                    <a:pt x="18160" y="12863"/>
                  </a:cubicBezTo>
                  <a:cubicBezTo>
                    <a:pt x="17977" y="12943"/>
                    <a:pt x="17703" y="12971"/>
                    <a:pt x="17391" y="12971"/>
                  </a:cubicBezTo>
                  <a:cubicBezTo>
                    <a:pt x="16652" y="12971"/>
                    <a:pt x="15699" y="12813"/>
                    <a:pt x="15222" y="12793"/>
                  </a:cubicBezTo>
                  <a:cubicBezTo>
                    <a:pt x="14589" y="12767"/>
                    <a:pt x="13960" y="12717"/>
                    <a:pt x="13331" y="12717"/>
                  </a:cubicBezTo>
                  <a:cubicBezTo>
                    <a:pt x="13025" y="12717"/>
                    <a:pt x="12718" y="12729"/>
                    <a:pt x="12411" y="12761"/>
                  </a:cubicBezTo>
                  <a:cubicBezTo>
                    <a:pt x="12348" y="12768"/>
                    <a:pt x="12287" y="12791"/>
                    <a:pt x="12235" y="12829"/>
                  </a:cubicBezTo>
                  <a:cubicBezTo>
                    <a:pt x="12203" y="12817"/>
                    <a:pt x="12171" y="12803"/>
                    <a:pt x="12135" y="12800"/>
                  </a:cubicBezTo>
                  <a:cubicBezTo>
                    <a:pt x="12105" y="12798"/>
                    <a:pt x="12076" y="12797"/>
                    <a:pt x="12047" y="12797"/>
                  </a:cubicBezTo>
                  <a:cubicBezTo>
                    <a:pt x="11189" y="12797"/>
                    <a:pt x="10587" y="13591"/>
                    <a:pt x="10065" y="14189"/>
                  </a:cubicBezTo>
                  <a:cubicBezTo>
                    <a:pt x="9334" y="15026"/>
                    <a:pt x="8628" y="15935"/>
                    <a:pt x="7968" y="16825"/>
                  </a:cubicBezTo>
                  <a:cubicBezTo>
                    <a:pt x="7968" y="16825"/>
                    <a:pt x="7649" y="17189"/>
                    <a:pt x="7668" y="17294"/>
                  </a:cubicBezTo>
                  <a:cubicBezTo>
                    <a:pt x="7557" y="17165"/>
                    <a:pt x="7393" y="16501"/>
                    <a:pt x="7359" y="16374"/>
                  </a:cubicBezTo>
                  <a:cubicBezTo>
                    <a:pt x="7208" y="15812"/>
                    <a:pt x="7139" y="15225"/>
                    <a:pt x="7058" y="14648"/>
                  </a:cubicBezTo>
                  <a:cubicBezTo>
                    <a:pt x="6940" y="13804"/>
                    <a:pt x="6905" y="12662"/>
                    <a:pt x="6307" y="11973"/>
                  </a:cubicBezTo>
                  <a:cubicBezTo>
                    <a:pt x="6400" y="11837"/>
                    <a:pt x="6404" y="11653"/>
                    <a:pt x="6272" y="11494"/>
                  </a:cubicBezTo>
                  <a:cubicBezTo>
                    <a:pt x="5775" y="10901"/>
                    <a:pt x="4987" y="10780"/>
                    <a:pt x="4232" y="10672"/>
                  </a:cubicBezTo>
                  <a:cubicBezTo>
                    <a:pt x="4079" y="10649"/>
                    <a:pt x="3907" y="10642"/>
                    <a:pt x="3723" y="10642"/>
                  </a:cubicBezTo>
                  <a:cubicBezTo>
                    <a:pt x="3393" y="10642"/>
                    <a:pt x="3025" y="10665"/>
                    <a:pt x="2666" y="10665"/>
                  </a:cubicBezTo>
                  <a:cubicBezTo>
                    <a:pt x="2357" y="10665"/>
                    <a:pt x="2056" y="10648"/>
                    <a:pt x="1789" y="10586"/>
                  </a:cubicBezTo>
                  <a:cubicBezTo>
                    <a:pt x="2036" y="10357"/>
                    <a:pt x="2406" y="10100"/>
                    <a:pt x="2520" y="10005"/>
                  </a:cubicBezTo>
                  <a:cubicBezTo>
                    <a:pt x="2991" y="9615"/>
                    <a:pt x="3500" y="9273"/>
                    <a:pt x="4019" y="8944"/>
                  </a:cubicBezTo>
                  <a:cubicBezTo>
                    <a:pt x="4433" y="8684"/>
                    <a:pt x="4852" y="8436"/>
                    <a:pt x="5277" y="8189"/>
                  </a:cubicBezTo>
                  <a:cubicBezTo>
                    <a:pt x="5435" y="8097"/>
                    <a:pt x="6230" y="7460"/>
                    <a:pt x="6439" y="7460"/>
                  </a:cubicBezTo>
                  <a:cubicBezTo>
                    <a:pt x="6444" y="7460"/>
                    <a:pt x="6449" y="7461"/>
                    <a:pt x="6454" y="7462"/>
                  </a:cubicBezTo>
                  <a:cubicBezTo>
                    <a:pt x="6486" y="7468"/>
                    <a:pt x="6517" y="7471"/>
                    <a:pt x="6547" y="7471"/>
                  </a:cubicBezTo>
                  <a:cubicBezTo>
                    <a:pt x="6786" y="7471"/>
                    <a:pt x="6962" y="7282"/>
                    <a:pt x="6966" y="7085"/>
                  </a:cubicBezTo>
                  <a:cubicBezTo>
                    <a:pt x="6995" y="7010"/>
                    <a:pt x="7004" y="6929"/>
                    <a:pt x="6990" y="6849"/>
                  </a:cubicBezTo>
                  <a:cubicBezTo>
                    <a:pt x="6810" y="5806"/>
                    <a:pt x="6721" y="4733"/>
                    <a:pt x="6689" y="3674"/>
                  </a:cubicBezTo>
                  <a:cubicBezTo>
                    <a:pt x="6674" y="3200"/>
                    <a:pt x="6674" y="2726"/>
                    <a:pt x="6690" y="2251"/>
                  </a:cubicBezTo>
                  <a:cubicBezTo>
                    <a:pt x="6699" y="1950"/>
                    <a:pt x="6716" y="1649"/>
                    <a:pt x="6737" y="1349"/>
                  </a:cubicBezTo>
                  <a:close/>
                  <a:moveTo>
                    <a:pt x="6565" y="0"/>
                  </a:moveTo>
                  <a:cubicBezTo>
                    <a:pt x="6451" y="0"/>
                    <a:pt x="6340" y="18"/>
                    <a:pt x="6230" y="58"/>
                  </a:cubicBezTo>
                  <a:cubicBezTo>
                    <a:pt x="5305" y="399"/>
                    <a:pt x="5492" y="1711"/>
                    <a:pt x="5505" y="2446"/>
                  </a:cubicBezTo>
                  <a:cubicBezTo>
                    <a:pt x="5531" y="3871"/>
                    <a:pt x="5725" y="5247"/>
                    <a:pt x="5995" y="6638"/>
                  </a:cubicBezTo>
                  <a:cubicBezTo>
                    <a:pt x="5257" y="6751"/>
                    <a:pt x="4414" y="7343"/>
                    <a:pt x="3910" y="7622"/>
                  </a:cubicBezTo>
                  <a:cubicBezTo>
                    <a:pt x="2746" y="8265"/>
                    <a:pt x="1361" y="9097"/>
                    <a:pt x="570" y="10169"/>
                  </a:cubicBezTo>
                  <a:cubicBezTo>
                    <a:pt x="1" y="10940"/>
                    <a:pt x="510" y="11526"/>
                    <a:pt x="1378" y="11692"/>
                  </a:cubicBezTo>
                  <a:cubicBezTo>
                    <a:pt x="1682" y="11750"/>
                    <a:pt x="1987" y="11765"/>
                    <a:pt x="2293" y="11765"/>
                  </a:cubicBezTo>
                  <a:cubicBezTo>
                    <a:pt x="2592" y="11765"/>
                    <a:pt x="2890" y="11751"/>
                    <a:pt x="3189" y="11751"/>
                  </a:cubicBezTo>
                  <a:cubicBezTo>
                    <a:pt x="3305" y="11751"/>
                    <a:pt x="3422" y="11753"/>
                    <a:pt x="3538" y="11759"/>
                  </a:cubicBezTo>
                  <a:cubicBezTo>
                    <a:pt x="4279" y="11796"/>
                    <a:pt x="4993" y="12135"/>
                    <a:pt x="5715" y="12165"/>
                  </a:cubicBezTo>
                  <a:cubicBezTo>
                    <a:pt x="5648" y="12695"/>
                    <a:pt x="5762" y="13250"/>
                    <a:pt x="5806" y="13782"/>
                  </a:cubicBezTo>
                  <a:cubicBezTo>
                    <a:pt x="5865" y="14483"/>
                    <a:pt x="5908" y="15190"/>
                    <a:pt x="6019" y="15885"/>
                  </a:cubicBezTo>
                  <a:cubicBezTo>
                    <a:pt x="6141" y="16645"/>
                    <a:pt x="6405" y="18428"/>
                    <a:pt x="7482" y="18523"/>
                  </a:cubicBezTo>
                  <a:cubicBezTo>
                    <a:pt x="7508" y="18526"/>
                    <a:pt x="7534" y="18527"/>
                    <a:pt x="7560" y="18527"/>
                  </a:cubicBezTo>
                  <a:cubicBezTo>
                    <a:pt x="8496" y="18527"/>
                    <a:pt x="9375" y="17035"/>
                    <a:pt x="9850" y="16415"/>
                  </a:cubicBezTo>
                  <a:cubicBezTo>
                    <a:pt x="10349" y="15767"/>
                    <a:pt x="10817" y="15089"/>
                    <a:pt x="11392" y="14501"/>
                  </a:cubicBezTo>
                  <a:cubicBezTo>
                    <a:pt x="11725" y="14159"/>
                    <a:pt x="12086" y="13926"/>
                    <a:pt x="12309" y="13553"/>
                  </a:cubicBezTo>
                  <a:cubicBezTo>
                    <a:pt x="12331" y="13569"/>
                    <a:pt x="12356" y="13582"/>
                    <a:pt x="12381" y="13592"/>
                  </a:cubicBezTo>
                  <a:cubicBezTo>
                    <a:pt x="13802" y="14027"/>
                    <a:pt x="15411" y="14026"/>
                    <a:pt x="16892" y="14063"/>
                  </a:cubicBezTo>
                  <a:cubicBezTo>
                    <a:pt x="17209" y="14071"/>
                    <a:pt x="17632" y="14120"/>
                    <a:pt x="18055" y="14120"/>
                  </a:cubicBezTo>
                  <a:cubicBezTo>
                    <a:pt x="18630" y="14120"/>
                    <a:pt x="19206" y="14029"/>
                    <a:pt x="19515" y="13621"/>
                  </a:cubicBezTo>
                  <a:cubicBezTo>
                    <a:pt x="20069" y="12890"/>
                    <a:pt x="19201" y="12147"/>
                    <a:pt x="18765" y="11609"/>
                  </a:cubicBezTo>
                  <a:cubicBezTo>
                    <a:pt x="17864" y="10492"/>
                    <a:pt x="17016" y="9091"/>
                    <a:pt x="15857" y="8208"/>
                  </a:cubicBezTo>
                  <a:cubicBezTo>
                    <a:pt x="16282" y="7512"/>
                    <a:pt x="16638" y="6789"/>
                    <a:pt x="16985" y="6044"/>
                  </a:cubicBezTo>
                  <a:cubicBezTo>
                    <a:pt x="17381" y="5195"/>
                    <a:pt x="18027" y="4222"/>
                    <a:pt x="18153" y="3296"/>
                  </a:cubicBezTo>
                  <a:cubicBezTo>
                    <a:pt x="18181" y="3094"/>
                    <a:pt x="18035" y="2864"/>
                    <a:pt x="17863" y="2763"/>
                  </a:cubicBezTo>
                  <a:cubicBezTo>
                    <a:pt x="17354" y="2469"/>
                    <a:pt x="16589" y="2327"/>
                    <a:pt x="15752" y="2327"/>
                  </a:cubicBezTo>
                  <a:cubicBezTo>
                    <a:pt x="14270" y="2327"/>
                    <a:pt x="12564" y="2773"/>
                    <a:pt x="11671" y="3616"/>
                  </a:cubicBezTo>
                  <a:cubicBezTo>
                    <a:pt x="10824" y="2772"/>
                    <a:pt x="9800" y="2068"/>
                    <a:pt x="8842" y="1366"/>
                  </a:cubicBezTo>
                  <a:cubicBezTo>
                    <a:pt x="8287" y="960"/>
                    <a:pt x="7390" y="0"/>
                    <a:pt x="6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2183;p65">
            <a:extLst>
              <a:ext uri="{FF2B5EF4-FFF2-40B4-BE49-F238E27FC236}">
                <a16:creationId xmlns:a16="http://schemas.microsoft.com/office/drawing/2014/main" id="{B45DD8E1-B4CB-00AE-6E0F-224F3E96F8F0}"/>
              </a:ext>
            </a:extLst>
          </p:cNvPr>
          <p:cNvSpPr/>
          <p:nvPr/>
        </p:nvSpPr>
        <p:spPr>
          <a:xfrm flipH="1" flipV="1">
            <a:off x="4737293" y="182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184;p65">
            <a:extLst>
              <a:ext uri="{FF2B5EF4-FFF2-40B4-BE49-F238E27FC236}">
                <a16:creationId xmlns:a16="http://schemas.microsoft.com/office/drawing/2014/main" id="{A35FE603-592A-1332-598D-55B0D16DFEBE}"/>
              </a:ext>
            </a:extLst>
          </p:cNvPr>
          <p:cNvSpPr/>
          <p:nvPr/>
        </p:nvSpPr>
        <p:spPr>
          <a:xfrm rot="675918">
            <a:off x="4980539" y="246705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405;p75">
            <a:extLst>
              <a:ext uri="{FF2B5EF4-FFF2-40B4-BE49-F238E27FC236}">
                <a16:creationId xmlns:a16="http://schemas.microsoft.com/office/drawing/2014/main" id="{AB617CCD-DA6F-A620-DDC0-02A025C1D2C4}"/>
              </a:ext>
            </a:extLst>
          </p:cNvPr>
          <p:cNvSpPr/>
          <p:nvPr/>
        </p:nvSpPr>
        <p:spPr>
          <a:xfrm rot="15748868">
            <a:off x="-214734" y="3939935"/>
            <a:ext cx="493650" cy="509650"/>
          </a:xfrm>
          <a:custGeom>
            <a:avLst/>
            <a:gdLst/>
            <a:ahLst/>
            <a:cxnLst/>
            <a:rect l="l" t="t" r="r" b="b"/>
            <a:pathLst>
              <a:path w="19746" h="20386" extrusionOk="0">
                <a:moveTo>
                  <a:pt x="6515" y="2471"/>
                </a:moveTo>
                <a:lnTo>
                  <a:pt x="6515" y="2471"/>
                </a:lnTo>
                <a:cubicBezTo>
                  <a:pt x="7012" y="3161"/>
                  <a:pt x="7509" y="3852"/>
                  <a:pt x="8007" y="4543"/>
                </a:cubicBezTo>
                <a:cubicBezTo>
                  <a:pt x="8641" y="5422"/>
                  <a:pt x="9248" y="6246"/>
                  <a:pt x="10246" y="6728"/>
                </a:cubicBezTo>
                <a:cubicBezTo>
                  <a:pt x="10342" y="6774"/>
                  <a:pt x="10436" y="6796"/>
                  <a:pt x="10525" y="6796"/>
                </a:cubicBezTo>
                <a:cubicBezTo>
                  <a:pt x="10753" y="6796"/>
                  <a:pt x="10945" y="6649"/>
                  <a:pt x="11046" y="6404"/>
                </a:cubicBezTo>
                <a:cubicBezTo>
                  <a:pt x="11329" y="5719"/>
                  <a:pt x="11545" y="5026"/>
                  <a:pt x="11721" y="4325"/>
                </a:cubicBezTo>
                <a:cubicBezTo>
                  <a:pt x="11919" y="5283"/>
                  <a:pt x="12115" y="6241"/>
                  <a:pt x="12378" y="7178"/>
                </a:cubicBezTo>
                <a:cubicBezTo>
                  <a:pt x="12290" y="7394"/>
                  <a:pt x="12376" y="7671"/>
                  <a:pt x="12629" y="7710"/>
                </a:cubicBezTo>
                <a:cubicBezTo>
                  <a:pt x="12713" y="7771"/>
                  <a:pt x="12815" y="7801"/>
                  <a:pt x="12916" y="7801"/>
                </a:cubicBezTo>
                <a:cubicBezTo>
                  <a:pt x="13037" y="7801"/>
                  <a:pt x="13158" y="7758"/>
                  <a:pt x="13244" y="7672"/>
                </a:cubicBezTo>
                <a:cubicBezTo>
                  <a:pt x="14271" y="7568"/>
                  <a:pt x="15287" y="7365"/>
                  <a:pt x="16290" y="7105"/>
                </a:cubicBezTo>
                <a:lnTo>
                  <a:pt x="16290" y="7105"/>
                </a:lnTo>
                <a:cubicBezTo>
                  <a:pt x="15398" y="7839"/>
                  <a:pt x="14506" y="8571"/>
                  <a:pt x="13615" y="9303"/>
                </a:cubicBezTo>
                <a:cubicBezTo>
                  <a:pt x="13259" y="9597"/>
                  <a:pt x="13499" y="10133"/>
                  <a:pt x="13866" y="10259"/>
                </a:cubicBezTo>
                <a:cubicBezTo>
                  <a:pt x="14994" y="10644"/>
                  <a:pt x="16944" y="11251"/>
                  <a:pt x="17744" y="12211"/>
                </a:cubicBezTo>
                <a:cubicBezTo>
                  <a:pt x="17848" y="12336"/>
                  <a:pt x="17920" y="12378"/>
                  <a:pt x="17957" y="12392"/>
                </a:cubicBezTo>
                <a:cubicBezTo>
                  <a:pt x="17952" y="12392"/>
                  <a:pt x="17947" y="12391"/>
                  <a:pt x="17940" y="12391"/>
                </a:cubicBezTo>
                <a:cubicBezTo>
                  <a:pt x="17902" y="12391"/>
                  <a:pt x="17838" y="12402"/>
                  <a:pt x="17737" y="12450"/>
                </a:cubicBezTo>
                <a:lnTo>
                  <a:pt x="17738" y="12450"/>
                </a:lnTo>
                <a:cubicBezTo>
                  <a:pt x="17671" y="12481"/>
                  <a:pt x="17571" y="12492"/>
                  <a:pt x="17457" y="12492"/>
                </a:cubicBezTo>
                <a:cubicBezTo>
                  <a:pt x="17179" y="12492"/>
                  <a:pt x="16817" y="12425"/>
                  <a:pt x="16630" y="12421"/>
                </a:cubicBezTo>
                <a:cubicBezTo>
                  <a:pt x="16417" y="12415"/>
                  <a:pt x="16208" y="12411"/>
                  <a:pt x="16002" y="12411"/>
                </a:cubicBezTo>
                <a:cubicBezTo>
                  <a:pt x="15587" y="12411"/>
                  <a:pt x="15182" y="12429"/>
                  <a:pt x="14763" y="12491"/>
                </a:cubicBezTo>
                <a:cubicBezTo>
                  <a:pt x="14694" y="12390"/>
                  <a:pt x="14590" y="12344"/>
                  <a:pt x="14488" y="12344"/>
                </a:cubicBezTo>
                <a:cubicBezTo>
                  <a:pt x="14304" y="12344"/>
                  <a:pt x="14127" y="12496"/>
                  <a:pt x="14174" y="12746"/>
                </a:cubicBezTo>
                <a:cubicBezTo>
                  <a:pt x="14472" y="14313"/>
                  <a:pt x="14797" y="15875"/>
                  <a:pt x="15072" y="17445"/>
                </a:cubicBezTo>
                <a:cubicBezTo>
                  <a:pt x="14328" y="16688"/>
                  <a:pt x="13560" y="15954"/>
                  <a:pt x="12755" y="15257"/>
                </a:cubicBezTo>
                <a:cubicBezTo>
                  <a:pt x="12253" y="14824"/>
                  <a:pt x="11344" y="13683"/>
                  <a:pt x="10560" y="13683"/>
                </a:cubicBezTo>
                <a:cubicBezTo>
                  <a:pt x="10533" y="13683"/>
                  <a:pt x="10507" y="13684"/>
                  <a:pt x="10480" y="13687"/>
                </a:cubicBezTo>
                <a:cubicBezTo>
                  <a:pt x="9644" y="13772"/>
                  <a:pt x="8770" y="15179"/>
                  <a:pt x="8273" y="15750"/>
                </a:cubicBezTo>
                <a:cubicBezTo>
                  <a:pt x="7730" y="16370"/>
                  <a:pt x="7211" y="17012"/>
                  <a:pt x="6719" y="17675"/>
                </a:cubicBezTo>
                <a:cubicBezTo>
                  <a:pt x="6898" y="16423"/>
                  <a:pt x="7118" y="15181"/>
                  <a:pt x="7341" y="13926"/>
                </a:cubicBezTo>
                <a:cubicBezTo>
                  <a:pt x="7372" y="13770"/>
                  <a:pt x="7324" y="13609"/>
                  <a:pt x="7214" y="13493"/>
                </a:cubicBezTo>
                <a:cubicBezTo>
                  <a:pt x="7219" y="13324"/>
                  <a:pt x="7117" y="13157"/>
                  <a:pt x="6939" y="13157"/>
                </a:cubicBezTo>
                <a:cubicBezTo>
                  <a:pt x="6905" y="13157"/>
                  <a:pt x="6867" y="13163"/>
                  <a:pt x="6827" y="13177"/>
                </a:cubicBezTo>
                <a:cubicBezTo>
                  <a:pt x="5651" y="13591"/>
                  <a:pt x="4483" y="14025"/>
                  <a:pt x="3307" y="14434"/>
                </a:cubicBezTo>
                <a:cubicBezTo>
                  <a:pt x="4488" y="13478"/>
                  <a:pt x="5701" y="12570"/>
                  <a:pt x="6910" y="11633"/>
                </a:cubicBezTo>
                <a:cubicBezTo>
                  <a:pt x="7033" y="11539"/>
                  <a:pt x="7079" y="11418"/>
                  <a:pt x="7075" y="11297"/>
                </a:cubicBezTo>
                <a:cubicBezTo>
                  <a:pt x="7140" y="11162"/>
                  <a:pt x="7136" y="10990"/>
                  <a:pt x="7019" y="10869"/>
                </a:cubicBezTo>
                <a:cubicBezTo>
                  <a:pt x="6446" y="10280"/>
                  <a:pt x="5744" y="9809"/>
                  <a:pt x="5076" y="9337"/>
                </a:cubicBezTo>
                <a:cubicBezTo>
                  <a:pt x="4733" y="9093"/>
                  <a:pt x="4391" y="8850"/>
                  <a:pt x="4053" y="8600"/>
                </a:cubicBezTo>
                <a:cubicBezTo>
                  <a:pt x="3904" y="8488"/>
                  <a:pt x="3533" y="8288"/>
                  <a:pt x="3264" y="8079"/>
                </a:cubicBezTo>
                <a:cubicBezTo>
                  <a:pt x="3555" y="8021"/>
                  <a:pt x="3927" y="8009"/>
                  <a:pt x="4256" y="8009"/>
                </a:cubicBezTo>
                <a:cubicBezTo>
                  <a:pt x="4499" y="8009"/>
                  <a:pt x="4718" y="8016"/>
                  <a:pt x="4864" y="8016"/>
                </a:cubicBezTo>
                <a:cubicBezTo>
                  <a:pt x="4886" y="8016"/>
                  <a:pt x="4907" y="8016"/>
                  <a:pt x="4925" y="8015"/>
                </a:cubicBezTo>
                <a:cubicBezTo>
                  <a:pt x="4956" y="8015"/>
                  <a:pt x="4987" y="8014"/>
                  <a:pt x="5018" y="8014"/>
                </a:cubicBezTo>
                <a:cubicBezTo>
                  <a:pt x="5356" y="8014"/>
                  <a:pt x="5708" y="8053"/>
                  <a:pt x="6053" y="8053"/>
                </a:cubicBezTo>
                <a:cubicBezTo>
                  <a:pt x="6331" y="8053"/>
                  <a:pt x="6604" y="8028"/>
                  <a:pt x="6860" y="7936"/>
                </a:cubicBezTo>
                <a:cubicBezTo>
                  <a:pt x="6910" y="7916"/>
                  <a:pt x="6958" y="7887"/>
                  <a:pt x="6997" y="7851"/>
                </a:cubicBezTo>
                <a:cubicBezTo>
                  <a:pt x="7158" y="7826"/>
                  <a:pt x="7313" y="7702"/>
                  <a:pt x="7304" y="7522"/>
                </a:cubicBezTo>
                <a:cubicBezTo>
                  <a:pt x="7215" y="5842"/>
                  <a:pt x="6825" y="4155"/>
                  <a:pt x="6515" y="2471"/>
                </a:cubicBezTo>
                <a:close/>
                <a:moveTo>
                  <a:pt x="5656" y="0"/>
                </a:moveTo>
                <a:cubicBezTo>
                  <a:pt x="5398" y="0"/>
                  <a:pt x="5157" y="153"/>
                  <a:pt x="5195" y="478"/>
                </a:cubicBezTo>
                <a:cubicBezTo>
                  <a:pt x="5440" y="2591"/>
                  <a:pt x="5640" y="4981"/>
                  <a:pt x="6400" y="7017"/>
                </a:cubicBezTo>
                <a:cubicBezTo>
                  <a:pt x="6060" y="6926"/>
                  <a:pt x="5682" y="6895"/>
                  <a:pt x="5302" y="6895"/>
                </a:cubicBezTo>
                <a:cubicBezTo>
                  <a:pt x="4760" y="6895"/>
                  <a:pt x="4212" y="6957"/>
                  <a:pt x="3756" y="6997"/>
                </a:cubicBezTo>
                <a:cubicBezTo>
                  <a:pt x="3119" y="7054"/>
                  <a:pt x="1852" y="7033"/>
                  <a:pt x="1869" y="7952"/>
                </a:cubicBezTo>
                <a:cubicBezTo>
                  <a:pt x="1882" y="8780"/>
                  <a:pt x="3144" y="9383"/>
                  <a:pt x="3718" y="9793"/>
                </a:cubicBezTo>
                <a:cubicBezTo>
                  <a:pt x="4387" y="10269"/>
                  <a:pt x="5070" y="10762"/>
                  <a:pt x="5809" y="11131"/>
                </a:cubicBezTo>
                <a:cubicBezTo>
                  <a:pt x="3869" y="12341"/>
                  <a:pt x="2074" y="13893"/>
                  <a:pt x="401" y="15429"/>
                </a:cubicBezTo>
                <a:cubicBezTo>
                  <a:pt x="0" y="15797"/>
                  <a:pt x="355" y="16400"/>
                  <a:pt x="825" y="16400"/>
                </a:cubicBezTo>
                <a:cubicBezTo>
                  <a:pt x="868" y="16400"/>
                  <a:pt x="912" y="16394"/>
                  <a:pt x="956" y="16384"/>
                </a:cubicBezTo>
                <a:cubicBezTo>
                  <a:pt x="2824" y="15936"/>
                  <a:pt x="4611" y="15300"/>
                  <a:pt x="6239" y="14314"/>
                </a:cubicBezTo>
                <a:lnTo>
                  <a:pt x="6239" y="14314"/>
                </a:lnTo>
                <a:cubicBezTo>
                  <a:pt x="5792" y="16129"/>
                  <a:pt x="5532" y="17991"/>
                  <a:pt x="5329" y="19846"/>
                </a:cubicBezTo>
                <a:cubicBezTo>
                  <a:pt x="5289" y="20207"/>
                  <a:pt x="5566" y="20385"/>
                  <a:pt x="5858" y="20385"/>
                </a:cubicBezTo>
                <a:cubicBezTo>
                  <a:pt x="6059" y="20385"/>
                  <a:pt x="6267" y="20300"/>
                  <a:pt x="6382" y="20132"/>
                </a:cubicBezTo>
                <a:cubicBezTo>
                  <a:pt x="7039" y="19175"/>
                  <a:pt x="9317" y="15102"/>
                  <a:pt x="10794" y="15102"/>
                </a:cubicBezTo>
                <a:cubicBezTo>
                  <a:pt x="10836" y="15102"/>
                  <a:pt x="10878" y="15105"/>
                  <a:pt x="10918" y="15112"/>
                </a:cubicBezTo>
                <a:cubicBezTo>
                  <a:pt x="11526" y="15212"/>
                  <a:pt x="12587" y="16535"/>
                  <a:pt x="13040" y="16958"/>
                </a:cubicBezTo>
                <a:cubicBezTo>
                  <a:pt x="13898" y="17759"/>
                  <a:pt x="14709" y="18604"/>
                  <a:pt x="15500" y="19470"/>
                </a:cubicBezTo>
                <a:cubicBezTo>
                  <a:pt x="15612" y="19593"/>
                  <a:pt x="15738" y="19645"/>
                  <a:pt x="15859" y="19645"/>
                </a:cubicBezTo>
                <a:cubicBezTo>
                  <a:pt x="16175" y="19645"/>
                  <a:pt x="16464" y="19294"/>
                  <a:pt x="16410" y="18941"/>
                </a:cubicBezTo>
                <a:cubicBezTo>
                  <a:pt x="16117" y="17029"/>
                  <a:pt x="15732" y="15181"/>
                  <a:pt x="15105" y="13366"/>
                </a:cubicBezTo>
                <a:lnTo>
                  <a:pt x="15105" y="13366"/>
                </a:lnTo>
                <a:cubicBezTo>
                  <a:pt x="15691" y="13481"/>
                  <a:pt x="16578" y="13618"/>
                  <a:pt x="17393" y="13618"/>
                </a:cubicBezTo>
                <a:cubicBezTo>
                  <a:pt x="18495" y="13618"/>
                  <a:pt x="19464" y="13368"/>
                  <a:pt x="19378" y="12474"/>
                </a:cubicBezTo>
                <a:cubicBezTo>
                  <a:pt x="19307" y="11749"/>
                  <a:pt x="18233" y="11205"/>
                  <a:pt x="17709" y="10862"/>
                </a:cubicBezTo>
                <a:cubicBezTo>
                  <a:pt x="16895" y="10332"/>
                  <a:pt x="16033" y="9896"/>
                  <a:pt x="15139" y="9528"/>
                </a:cubicBezTo>
                <a:lnTo>
                  <a:pt x="19334" y="6113"/>
                </a:lnTo>
                <a:cubicBezTo>
                  <a:pt x="19745" y="5778"/>
                  <a:pt x="19386" y="5107"/>
                  <a:pt x="18920" y="5107"/>
                </a:cubicBezTo>
                <a:cubicBezTo>
                  <a:pt x="18869" y="5107"/>
                  <a:pt x="18816" y="5115"/>
                  <a:pt x="18763" y="5133"/>
                </a:cubicBezTo>
                <a:cubicBezTo>
                  <a:pt x="16974" y="5727"/>
                  <a:pt x="15143" y="6173"/>
                  <a:pt x="13343" y="6724"/>
                </a:cubicBezTo>
                <a:cubicBezTo>
                  <a:pt x="13222" y="4932"/>
                  <a:pt x="12644" y="3090"/>
                  <a:pt x="12138" y="1400"/>
                </a:cubicBezTo>
                <a:cubicBezTo>
                  <a:pt x="12058" y="1133"/>
                  <a:pt x="11848" y="1012"/>
                  <a:pt x="11634" y="1012"/>
                </a:cubicBezTo>
                <a:cubicBezTo>
                  <a:pt x="11365" y="1012"/>
                  <a:pt x="11091" y="1205"/>
                  <a:pt x="11068" y="1544"/>
                </a:cubicBezTo>
                <a:cubicBezTo>
                  <a:pt x="10981" y="2898"/>
                  <a:pt x="10695" y="4184"/>
                  <a:pt x="10241" y="5445"/>
                </a:cubicBezTo>
                <a:cubicBezTo>
                  <a:pt x="9422" y="4841"/>
                  <a:pt x="8872" y="3943"/>
                  <a:pt x="8264" y="3119"/>
                </a:cubicBezTo>
                <a:cubicBezTo>
                  <a:pt x="7553" y="2155"/>
                  <a:pt x="6844" y="1190"/>
                  <a:pt x="6138" y="224"/>
                </a:cubicBezTo>
                <a:cubicBezTo>
                  <a:pt x="6031" y="77"/>
                  <a:pt x="5839" y="0"/>
                  <a:pt x="565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36" name="Google Shape;2406;p75">
            <a:extLst>
              <a:ext uri="{FF2B5EF4-FFF2-40B4-BE49-F238E27FC236}">
                <a16:creationId xmlns:a16="http://schemas.microsoft.com/office/drawing/2014/main" id="{4354C36C-FF54-B1E1-5E96-1868D2B22FDA}"/>
              </a:ext>
            </a:extLst>
          </p:cNvPr>
          <p:cNvSpPr/>
          <p:nvPr/>
        </p:nvSpPr>
        <p:spPr>
          <a:xfrm rot="15748868">
            <a:off x="188398" y="2119389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37" name="Google Shape;2407;p75">
            <a:extLst>
              <a:ext uri="{FF2B5EF4-FFF2-40B4-BE49-F238E27FC236}">
                <a16:creationId xmlns:a16="http://schemas.microsoft.com/office/drawing/2014/main" id="{D204E043-DA1F-1678-2403-B0A54DA76370}"/>
              </a:ext>
            </a:extLst>
          </p:cNvPr>
          <p:cNvSpPr/>
          <p:nvPr/>
        </p:nvSpPr>
        <p:spPr>
          <a:xfrm rot="15748868">
            <a:off x="-346686" y="3781271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38" name="Google Shape;2408;p75">
            <a:extLst>
              <a:ext uri="{FF2B5EF4-FFF2-40B4-BE49-F238E27FC236}">
                <a16:creationId xmlns:a16="http://schemas.microsoft.com/office/drawing/2014/main" id="{FE2944EF-A9C9-B823-DD32-7FA247B36E4E}"/>
              </a:ext>
            </a:extLst>
          </p:cNvPr>
          <p:cNvSpPr/>
          <p:nvPr/>
        </p:nvSpPr>
        <p:spPr>
          <a:xfrm rot="15748868">
            <a:off x="474768" y="4372038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39" name="Google Shape;2409;p75">
            <a:extLst>
              <a:ext uri="{FF2B5EF4-FFF2-40B4-BE49-F238E27FC236}">
                <a16:creationId xmlns:a16="http://schemas.microsoft.com/office/drawing/2014/main" id="{C9AD8D9F-407C-ABC0-61F1-27BF4691285E}"/>
              </a:ext>
            </a:extLst>
          </p:cNvPr>
          <p:cNvSpPr/>
          <p:nvPr/>
        </p:nvSpPr>
        <p:spPr>
          <a:xfrm rot="15748868">
            <a:off x="2554120" y="1334298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44" name="Google Shape;2406;p75">
            <a:extLst>
              <a:ext uri="{FF2B5EF4-FFF2-40B4-BE49-F238E27FC236}">
                <a16:creationId xmlns:a16="http://schemas.microsoft.com/office/drawing/2014/main" id="{7EB4186D-800F-13ED-902E-6E16725378D3}"/>
              </a:ext>
            </a:extLst>
          </p:cNvPr>
          <p:cNvSpPr/>
          <p:nvPr/>
        </p:nvSpPr>
        <p:spPr>
          <a:xfrm rot="2847903">
            <a:off x="2647573" y="1092621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45" name="Google Shape;2410;p75">
            <a:extLst>
              <a:ext uri="{FF2B5EF4-FFF2-40B4-BE49-F238E27FC236}">
                <a16:creationId xmlns:a16="http://schemas.microsoft.com/office/drawing/2014/main" id="{76C2A163-29E5-95CF-86B9-8C24D84AE675}"/>
              </a:ext>
            </a:extLst>
          </p:cNvPr>
          <p:cNvSpPr/>
          <p:nvPr/>
        </p:nvSpPr>
        <p:spPr>
          <a:xfrm rot="15748868">
            <a:off x="125984" y="598279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46" name="Google Shape;2410;p75">
            <a:extLst>
              <a:ext uri="{FF2B5EF4-FFF2-40B4-BE49-F238E27FC236}">
                <a16:creationId xmlns:a16="http://schemas.microsoft.com/office/drawing/2014/main" id="{ED4CC146-5D1E-2088-47A0-45A9B5A4ADC9}"/>
              </a:ext>
            </a:extLst>
          </p:cNvPr>
          <p:cNvSpPr/>
          <p:nvPr/>
        </p:nvSpPr>
        <p:spPr>
          <a:xfrm rot="15748868">
            <a:off x="3810741" y="309769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47" name="Google Shape;2410;p75">
            <a:extLst>
              <a:ext uri="{FF2B5EF4-FFF2-40B4-BE49-F238E27FC236}">
                <a16:creationId xmlns:a16="http://schemas.microsoft.com/office/drawing/2014/main" id="{D39558F6-9D01-B7E0-CE43-FD2629356ECB}"/>
              </a:ext>
            </a:extLst>
          </p:cNvPr>
          <p:cNvSpPr/>
          <p:nvPr/>
        </p:nvSpPr>
        <p:spPr>
          <a:xfrm rot="15748868">
            <a:off x="4617861" y="362880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48" name="Google Shape;2410;p75">
            <a:extLst>
              <a:ext uri="{FF2B5EF4-FFF2-40B4-BE49-F238E27FC236}">
                <a16:creationId xmlns:a16="http://schemas.microsoft.com/office/drawing/2014/main" id="{10576F43-9A0F-9C14-822C-0EB5F199CABF}"/>
              </a:ext>
            </a:extLst>
          </p:cNvPr>
          <p:cNvSpPr/>
          <p:nvPr/>
        </p:nvSpPr>
        <p:spPr>
          <a:xfrm rot="15748868">
            <a:off x="5034101" y="572200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49" name="Google Shape;2183;p65">
            <a:extLst>
              <a:ext uri="{FF2B5EF4-FFF2-40B4-BE49-F238E27FC236}">
                <a16:creationId xmlns:a16="http://schemas.microsoft.com/office/drawing/2014/main" id="{1ABA1C8C-6FEE-4B25-3022-BE91663922F7}"/>
              </a:ext>
            </a:extLst>
          </p:cNvPr>
          <p:cNvSpPr/>
          <p:nvPr/>
        </p:nvSpPr>
        <p:spPr>
          <a:xfrm flipH="1" flipV="1">
            <a:off x="1342160" y="1378248"/>
            <a:ext cx="45719" cy="45719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2183;p65">
            <a:extLst>
              <a:ext uri="{FF2B5EF4-FFF2-40B4-BE49-F238E27FC236}">
                <a16:creationId xmlns:a16="http://schemas.microsoft.com/office/drawing/2014/main" id="{50DC4A46-AEB6-FA91-EBBD-CCE7641B9C09}"/>
              </a:ext>
            </a:extLst>
          </p:cNvPr>
          <p:cNvSpPr/>
          <p:nvPr/>
        </p:nvSpPr>
        <p:spPr>
          <a:xfrm flipH="1" flipV="1">
            <a:off x="317023" y="4514469"/>
            <a:ext cx="45719" cy="45719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183;p65">
            <a:extLst>
              <a:ext uri="{FF2B5EF4-FFF2-40B4-BE49-F238E27FC236}">
                <a16:creationId xmlns:a16="http://schemas.microsoft.com/office/drawing/2014/main" id="{DCD1E09F-4935-444A-7392-373B16F94F90}"/>
              </a:ext>
            </a:extLst>
          </p:cNvPr>
          <p:cNvSpPr/>
          <p:nvPr/>
        </p:nvSpPr>
        <p:spPr>
          <a:xfrm flipH="1" flipV="1">
            <a:off x="1706226" y="3135413"/>
            <a:ext cx="45719" cy="45719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tx2"/>
          </a:solidFill>
          <a:ln w="5715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2183;p65">
            <a:extLst>
              <a:ext uri="{FF2B5EF4-FFF2-40B4-BE49-F238E27FC236}">
                <a16:creationId xmlns:a16="http://schemas.microsoft.com/office/drawing/2014/main" id="{1B0A4383-2D7B-6FF2-1BAE-BAB147208079}"/>
              </a:ext>
            </a:extLst>
          </p:cNvPr>
          <p:cNvSpPr/>
          <p:nvPr/>
        </p:nvSpPr>
        <p:spPr>
          <a:xfrm flipH="1" flipV="1">
            <a:off x="944227" y="114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tx2"/>
          </a:solidFill>
          <a:ln w="5715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2183;p65">
            <a:extLst>
              <a:ext uri="{FF2B5EF4-FFF2-40B4-BE49-F238E27FC236}">
                <a16:creationId xmlns:a16="http://schemas.microsoft.com/office/drawing/2014/main" id="{1A3A7616-50A6-E40D-C512-F281BEEC2D6E}"/>
              </a:ext>
            </a:extLst>
          </p:cNvPr>
          <p:cNvSpPr/>
          <p:nvPr/>
        </p:nvSpPr>
        <p:spPr>
          <a:xfrm flipH="1" flipV="1">
            <a:off x="3912567" y="456791"/>
            <a:ext cx="45719" cy="45719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3" y="621560"/>
            <a:ext cx="2628768" cy="1373637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</a:t>
            </a:r>
            <a:br>
              <a:rPr lang="en-US" sz="4400" dirty="0"/>
            </a:br>
            <a:r>
              <a:rPr lang="en-US" sz="4400" dirty="0"/>
              <a:t>ANALYSIS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11B54F-B866-0120-08CF-532FC0391AC9}"/>
              </a:ext>
            </a:extLst>
          </p:cNvPr>
          <p:cNvSpPr txBox="1"/>
          <p:nvPr/>
        </p:nvSpPr>
        <p:spPr>
          <a:xfrm>
            <a:off x="214383" y="3510366"/>
            <a:ext cx="4179432" cy="101157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Once data and graphs are collected for the 3 known samples and 1 unknown, compare the unknown graph and spectrum to the knowns to identify the sample. 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973AE19-C111-CAF1-0BAB-3931DA37A024}"/>
              </a:ext>
            </a:extLst>
          </p:cNvPr>
          <p:cNvGrpSpPr/>
          <p:nvPr/>
        </p:nvGrpSpPr>
        <p:grpSpPr>
          <a:xfrm>
            <a:off x="4648704" y="693586"/>
            <a:ext cx="4325109" cy="1196304"/>
            <a:chOff x="305772" y="1068412"/>
            <a:chExt cx="4325109" cy="119630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467CEDB-238E-8AFC-5AA6-B950467882AF}"/>
                </a:ext>
              </a:extLst>
            </p:cNvPr>
            <p:cNvGrpSpPr/>
            <p:nvPr/>
          </p:nvGrpSpPr>
          <p:grpSpPr>
            <a:xfrm>
              <a:off x="675108" y="1068485"/>
              <a:ext cx="3955773" cy="1196231"/>
              <a:chOff x="4858246" y="1414057"/>
              <a:chExt cx="3955776" cy="1483037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AD94F67-5D3F-35BB-E2FE-B1C0356F70C7}"/>
                  </a:ext>
                </a:extLst>
              </p:cNvPr>
              <p:cNvSpPr/>
              <p:nvPr/>
            </p:nvSpPr>
            <p:spPr>
              <a:xfrm>
                <a:off x="7852734" y="1414058"/>
                <a:ext cx="961285" cy="940386"/>
              </a:xfrm>
              <a:prstGeom prst="rect">
                <a:avLst/>
              </a:prstGeom>
              <a:gradFill flip="none" rotWithShape="1">
                <a:gsLst>
                  <a:gs pos="4000">
                    <a:schemeClr val="bg1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2DE57B-CEF2-5DB4-C4C7-E22D7F18D24F}"/>
                  </a:ext>
                </a:extLst>
              </p:cNvPr>
              <p:cNvSpPr/>
              <p:nvPr/>
            </p:nvSpPr>
            <p:spPr>
              <a:xfrm flipH="1">
                <a:off x="4858248" y="1414057"/>
                <a:ext cx="2994486" cy="948143"/>
              </a:xfrm>
              <a:prstGeom prst="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 b="-1771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C61E65C-E803-2A3C-D95F-A236FD2C92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500" t="83115" r="2086"/>
              <a:stretch/>
            </p:blipFill>
            <p:spPr>
              <a:xfrm>
                <a:off x="4858246" y="2362200"/>
                <a:ext cx="3955776" cy="5348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1A76659-A3FC-5D86-C183-2CE671323CBF}"/>
                  </a:ext>
                </a:extLst>
              </p:cNvPr>
              <p:cNvCxnSpPr/>
              <p:nvPr/>
            </p:nvCxnSpPr>
            <p:spPr>
              <a:xfrm flipV="1">
                <a:off x="5104737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09846ED-5C25-75FC-BCF5-21B540B3F420}"/>
                  </a:ext>
                </a:extLst>
              </p:cNvPr>
              <p:cNvCxnSpPr/>
              <p:nvPr/>
            </p:nvCxnSpPr>
            <p:spPr>
              <a:xfrm flipV="1">
                <a:off x="5320747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706B46A-945E-13ED-158D-7A5F30802F10}"/>
                  </a:ext>
                </a:extLst>
              </p:cNvPr>
              <p:cNvCxnSpPr/>
              <p:nvPr/>
            </p:nvCxnSpPr>
            <p:spPr>
              <a:xfrm flipV="1">
                <a:off x="5531457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A1D7553-927F-3E9E-A5D7-822514C21B8A}"/>
                  </a:ext>
                </a:extLst>
              </p:cNvPr>
              <p:cNvCxnSpPr/>
              <p:nvPr/>
            </p:nvCxnSpPr>
            <p:spPr>
              <a:xfrm flipV="1">
                <a:off x="5734216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37078F-2882-5A45-7EC9-68C2DB5CB48A}"/>
                  </a:ext>
                </a:extLst>
              </p:cNvPr>
              <p:cNvCxnSpPr/>
              <p:nvPr/>
            </p:nvCxnSpPr>
            <p:spPr>
              <a:xfrm flipV="1">
                <a:off x="593432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1CD2A98-889A-6FD7-D9DB-EC7F621287F8}"/>
                  </a:ext>
                </a:extLst>
              </p:cNvPr>
              <p:cNvCxnSpPr/>
              <p:nvPr/>
            </p:nvCxnSpPr>
            <p:spPr>
              <a:xfrm flipV="1">
                <a:off x="6141057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D21E9A5-5973-EB1F-A0B3-3C21562C7CAA}"/>
                  </a:ext>
                </a:extLst>
              </p:cNvPr>
              <p:cNvCxnSpPr/>
              <p:nvPr/>
            </p:nvCxnSpPr>
            <p:spPr>
              <a:xfrm flipV="1">
                <a:off x="636634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1E34878-9706-3917-175A-084A7100DB4E}"/>
                  </a:ext>
                </a:extLst>
              </p:cNvPr>
              <p:cNvCxnSpPr/>
              <p:nvPr/>
            </p:nvCxnSpPr>
            <p:spPr>
              <a:xfrm flipV="1">
                <a:off x="658235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9D340FD-E6CD-FAA8-86F0-72FF74A0EB25}"/>
                  </a:ext>
                </a:extLst>
              </p:cNvPr>
              <p:cNvCxnSpPr/>
              <p:nvPr/>
            </p:nvCxnSpPr>
            <p:spPr>
              <a:xfrm flipV="1">
                <a:off x="6789089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30698BF-ADC6-B0C0-4576-A8842D622081}"/>
                  </a:ext>
                </a:extLst>
              </p:cNvPr>
              <p:cNvCxnSpPr/>
              <p:nvPr/>
            </p:nvCxnSpPr>
            <p:spPr>
              <a:xfrm flipV="1">
                <a:off x="6985220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1FF6321-6AC9-B5BD-69C8-77B549F381A0}"/>
                  </a:ext>
                </a:extLst>
              </p:cNvPr>
              <p:cNvCxnSpPr/>
              <p:nvPr/>
            </p:nvCxnSpPr>
            <p:spPr>
              <a:xfrm flipV="1">
                <a:off x="7191954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CE748C4-27EF-9647-F0B7-498740F4FACA}"/>
                  </a:ext>
                </a:extLst>
              </p:cNvPr>
              <p:cNvCxnSpPr/>
              <p:nvPr/>
            </p:nvCxnSpPr>
            <p:spPr>
              <a:xfrm flipV="1">
                <a:off x="741724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DB13A02-FF98-83A6-C096-2925ED1FD81C}"/>
                  </a:ext>
                </a:extLst>
              </p:cNvPr>
              <p:cNvCxnSpPr/>
              <p:nvPr/>
            </p:nvCxnSpPr>
            <p:spPr>
              <a:xfrm flipV="1">
                <a:off x="763325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92F413-005B-D738-38B0-2BE8345A624D}"/>
                  </a:ext>
                </a:extLst>
              </p:cNvPr>
              <p:cNvCxnSpPr/>
              <p:nvPr/>
            </p:nvCxnSpPr>
            <p:spPr>
              <a:xfrm flipV="1">
                <a:off x="783998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9418A53-F7EF-E5EA-E0A9-E84D4698498A}"/>
                  </a:ext>
                </a:extLst>
              </p:cNvPr>
              <p:cNvCxnSpPr/>
              <p:nvPr/>
            </p:nvCxnSpPr>
            <p:spPr>
              <a:xfrm flipV="1">
                <a:off x="8048864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8F1895B-E86D-0CED-DD8E-C302E581E8E8}"/>
                  </a:ext>
                </a:extLst>
              </p:cNvPr>
              <p:cNvCxnSpPr/>
              <p:nvPr/>
            </p:nvCxnSpPr>
            <p:spPr>
              <a:xfrm flipV="1">
                <a:off x="8255598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0E95E7A-C7AB-0F98-0268-BD55517D3CED}"/>
                  </a:ext>
                </a:extLst>
              </p:cNvPr>
              <p:cNvCxnSpPr/>
              <p:nvPr/>
            </p:nvCxnSpPr>
            <p:spPr>
              <a:xfrm flipV="1">
                <a:off x="8476911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38C63DB-B182-9255-F878-9283912342EE}"/>
                  </a:ext>
                </a:extLst>
              </p:cNvPr>
              <p:cNvCxnSpPr/>
              <p:nvPr/>
            </p:nvCxnSpPr>
            <p:spPr>
              <a:xfrm flipV="1">
                <a:off x="867304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9A1835A-6614-08DD-666A-EB1DB9E00BC5}"/>
                  </a:ext>
                </a:extLst>
              </p:cNvPr>
              <p:cNvSpPr/>
              <p:nvPr/>
            </p:nvSpPr>
            <p:spPr>
              <a:xfrm>
                <a:off x="4858246" y="1414057"/>
                <a:ext cx="3955773" cy="14752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47C35E2-383E-07FC-5F08-6C5B1818CCF0}"/>
                </a:ext>
              </a:extLst>
            </p:cNvPr>
            <p:cNvSpPr txBox="1"/>
            <p:nvPr/>
          </p:nvSpPr>
          <p:spPr>
            <a:xfrm rot="16200000">
              <a:off x="-104586" y="1478770"/>
              <a:ext cx="1190050" cy="36933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800" dirty="0">
                  <a:latin typeface="Bakery Goods" pitchFamily="2" charset="0"/>
                </a:rPr>
                <a:t>KNOWN A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C005E98-25D5-0C27-8A06-4708CF312D61}"/>
              </a:ext>
            </a:extLst>
          </p:cNvPr>
          <p:cNvGrpSpPr/>
          <p:nvPr/>
        </p:nvGrpSpPr>
        <p:grpSpPr>
          <a:xfrm>
            <a:off x="4659425" y="2025266"/>
            <a:ext cx="4327179" cy="1196231"/>
            <a:chOff x="287438" y="2375413"/>
            <a:chExt cx="4327179" cy="119623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76C5552-314F-6128-039B-2FE9D9E77EE3}"/>
                </a:ext>
              </a:extLst>
            </p:cNvPr>
            <p:cNvGrpSpPr/>
            <p:nvPr/>
          </p:nvGrpSpPr>
          <p:grpSpPr>
            <a:xfrm>
              <a:off x="658844" y="2375413"/>
              <a:ext cx="3955773" cy="1196231"/>
              <a:chOff x="4858246" y="1414057"/>
              <a:chExt cx="3955776" cy="148303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C1EF15-AEF2-86B8-4E8A-0D0C0926B2F9}"/>
                  </a:ext>
                </a:extLst>
              </p:cNvPr>
              <p:cNvSpPr/>
              <p:nvPr/>
            </p:nvSpPr>
            <p:spPr>
              <a:xfrm>
                <a:off x="7852734" y="1414058"/>
                <a:ext cx="961285" cy="940386"/>
              </a:xfrm>
              <a:prstGeom prst="rect">
                <a:avLst/>
              </a:prstGeom>
              <a:gradFill flip="none" rotWithShape="1">
                <a:gsLst>
                  <a:gs pos="4000">
                    <a:schemeClr val="bg1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06DA93-750E-78AB-B1C8-905DE5FA7964}"/>
                  </a:ext>
                </a:extLst>
              </p:cNvPr>
              <p:cNvSpPr/>
              <p:nvPr/>
            </p:nvSpPr>
            <p:spPr>
              <a:xfrm flipH="1">
                <a:off x="4858248" y="1414057"/>
                <a:ext cx="2994486" cy="948143"/>
              </a:xfrm>
              <a:prstGeom prst="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 b="-1771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44CB50E-F910-F633-BD82-0CEA2E56CA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500" t="83115" r="2086"/>
              <a:stretch/>
            </p:blipFill>
            <p:spPr>
              <a:xfrm>
                <a:off x="4858246" y="2362200"/>
                <a:ext cx="3955776" cy="5348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6783959-82A2-3B13-FB6A-6308CFD93301}"/>
                  </a:ext>
                </a:extLst>
              </p:cNvPr>
              <p:cNvCxnSpPr/>
              <p:nvPr/>
            </p:nvCxnSpPr>
            <p:spPr>
              <a:xfrm flipV="1">
                <a:off x="5104737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78A56C9-8074-FA87-083D-547EFF2A389B}"/>
                  </a:ext>
                </a:extLst>
              </p:cNvPr>
              <p:cNvCxnSpPr/>
              <p:nvPr/>
            </p:nvCxnSpPr>
            <p:spPr>
              <a:xfrm flipV="1">
                <a:off x="5320747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AC31C33-9E9C-5FD6-B445-93A85CB1E083}"/>
                  </a:ext>
                </a:extLst>
              </p:cNvPr>
              <p:cNvCxnSpPr/>
              <p:nvPr/>
            </p:nvCxnSpPr>
            <p:spPr>
              <a:xfrm flipV="1">
                <a:off x="5531457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C7DF38D-C896-55E2-95B1-C5C6481EF9A9}"/>
                  </a:ext>
                </a:extLst>
              </p:cNvPr>
              <p:cNvCxnSpPr/>
              <p:nvPr/>
            </p:nvCxnSpPr>
            <p:spPr>
              <a:xfrm flipV="1">
                <a:off x="5734216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6A0C93F-0C17-E3E2-8674-0ADC5598F605}"/>
                  </a:ext>
                </a:extLst>
              </p:cNvPr>
              <p:cNvCxnSpPr/>
              <p:nvPr/>
            </p:nvCxnSpPr>
            <p:spPr>
              <a:xfrm flipV="1">
                <a:off x="5934323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EA7280E-31E4-C204-426D-58AA21157CD1}"/>
                  </a:ext>
                </a:extLst>
              </p:cNvPr>
              <p:cNvCxnSpPr/>
              <p:nvPr/>
            </p:nvCxnSpPr>
            <p:spPr>
              <a:xfrm flipV="1">
                <a:off x="6141057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B216E1C-B3FE-88CF-70CA-BBEEC30DE715}"/>
                  </a:ext>
                </a:extLst>
              </p:cNvPr>
              <p:cNvCxnSpPr/>
              <p:nvPr/>
            </p:nvCxnSpPr>
            <p:spPr>
              <a:xfrm flipV="1">
                <a:off x="6366346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C35E63F-7325-1C13-7954-5F163CD6608A}"/>
                  </a:ext>
                </a:extLst>
              </p:cNvPr>
              <p:cNvCxnSpPr/>
              <p:nvPr/>
            </p:nvCxnSpPr>
            <p:spPr>
              <a:xfrm flipV="1">
                <a:off x="658235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107BAA1-7DFC-3627-9191-DDC8AAE5E5DE}"/>
                  </a:ext>
                </a:extLst>
              </p:cNvPr>
              <p:cNvCxnSpPr/>
              <p:nvPr/>
            </p:nvCxnSpPr>
            <p:spPr>
              <a:xfrm flipV="1">
                <a:off x="6789089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C67B61D-3C0D-9AD9-ADE2-9537DA9E50E3}"/>
                  </a:ext>
                </a:extLst>
              </p:cNvPr>
              <p:cNvCxnSpPr/>
              <p:nvPr/>
            </p:nvCxnSpPr>
            <p:spPr>
              <a:xfrm flipV="1">
                <a:off x="6985220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DCA1E8E-C55A-B038-9E38-EBE036684DA8}"/>
                  </a:ext>
                </a:extLst>
              </p:cNvPr>
              <p:cNvCxnSpPr/>
              <p:nvPr/>
            </p:nvCxnSpPr>
            <p:spPr>
              <a:xfrm flipV="1">
                <a:off x="7191954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90FE5EA-4B6B-983C-7C02-9E5EAA72C5D3}"/>
                  </a:ext>
                </a:extLst>
              </p:cNvPr>
              <p:cNvCxnSpPr/>
              <p:nvPr/>
            </p:nvCxnSpPr>
            <p:spPr>
              <a:xfrm flipV="1">
                <a:off x="7417243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0109189-1E1F-33D2-9317-EE7EE2A4393F}"/>
                  </a:ext>
                </a:extLst>
              </p:cNvPr>
              <p:cNvCxnSpPr/>
              <p:nvPr/>
            </p:nvCxnSpPr>
            <p:spPr>
              <a:xfrm flipV="1">
                <a:off x="763325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F38EB8E-6786-E3AE-B5AB-569DE0F4A3D8}"/>
                  </a:ext>
                </a:extLst>
              </p:cNvPr>
              <p:cNvCxnSpPr/>
              <p:nvPr/>
            </p:nvCxnSpPr>
            <p:spPr>
              <a:xfrm flipV="1">
                <a:off x="783998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4F79ADD-81C7-733E-D968-0FAD937D1939}"/>
                  </a:ext>
                </a:extLst>
              </p:cNvPr>
              <p:cNvCxnSpPr/>
              <p:nvPr/>
            </p:nvCxnSpPr>
            <p:spPr>
              <a:xfrm flipV="1">
                <a:off x="8048864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B791A43-43DA-4103-A552-C0864C4EC0F0}"/>
                  </a:ext>
                </a:extLst>
              </p:cNvPr>
              <p:cNvCxnSpPr/>
              <p:nvPr/>
            </p:nvCxnSpPr>
            <p:spPr>
              <a:xfrm flipV="1">
                <a:off x="8255598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7238541-AB4C-D7A1-3A0F-CA311B2A0F06}"/>
                  </a:ext>
                </a:extLst>
              </p:cNvPr>
              <p:cNvCxnSpPr/>
              <p:nvPr/>
            </p:nvCxnSpPr>
            <p:spPr>
              <a:xfrm flipV="1">
                <a:off x="8476911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ECF44F9-8E23-9A50-5A82-93B8E1692AB2}"/>
                  </a:ext>
                </a:extLst>
              </p:cNvPr>
              <p:cNvCxnSpPr/>
              <p:nvPr/>
            </p:nvCxnSpPr>
            <p:spPr>
              <a:xfrm flipV="1">
                <a:off x="867304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F40AB29-A143-51B3-0898-1339AA3431A1}"/>
                  </a:ext>
                </a:extLst>
              </p:cNvPr>
              <p:cNvSpPr/>
              <p:nvPr/>
            </p:nvSpPr>
            <p:spPr>
              <a:xfrm>
                <a:off x="4858246" y="1414057"/>
                <a:ext cx="3955773" cy="14752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BB8F60C-82C8-D731-963F-DB4DAC56E257}"/>
                </a:ext>
              </a:extLst>
            </p:cNvPr>
            <p:cNvSpPr txBox="1"/>
            <p:nvPr/>
          </p:nvSpPr>
          <p:spPr>
            <a:xfrm rot="16200000">
              <a:off x="-122883" y="2787614"/>
              <a:ext cx="1189976" cy="36933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800" dirty="0">
                  <a:latin typeface="Bakery Goods" pitchFamily="2" charset="0"/>
                </a:rPr>
                <a:t>KNOWN B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BF40633-EB1C-348A-9E8B-9DF7AFD93413}"/>
              </a:ext>
            </a:extLst>
          </p:cNvPr>
          <p:cNvGrpSpPr/>
          <p:nvPr/>
        </p:nvGrpSpPr>
        <p:grpSpPr>
          <a:xfrm>
            <a:off x="4646607" y="3331963"/>
            <a:ext cx="4331408" cy="1196232"/>
            <a:chOff x="283207" y="3683152"/>
            <a:chExt cx="4331408" cy="119623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FD2CC97-7844-FE62-D416-09F3FF00B4E2}"/>
                </a:ext>
              </a:extLst>
            </p:cNvPr>
            <p:cNvGrpSpPr/>
            <p:nvPr/>
          </p:nvGrpSpPr>
          <p:grpSpPr>
            <a:xfrm>
              <a:off x="658842" y="3683153"/>
              <a:ext cx="3955773" cy="1196231"/>
              <a:chOff x="4858246" y="1414057"/>
              <a:chExt cx="3955776" cy="148303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6E735E1-19D5-B96A-48DF-2116A980A634}"/>
                  </a:ext>
                </a:extLst>
              </p:cNvPr>
              <p:cNvSpPr/>
              <p:nvPr/>
            </p:nvSpPr>
            <p:spPr>
              <a:xfrm>
                <a:off x="7852734" y="1414058"/>
                <a:ext cx="961285" cy="940386"/>
              </a:xfrm>
              <a:prstGeom prst="rect">
                <a:avLst/>
              </a:prstGeom>
              <a:gradFill flip="none" rotWithShape="1">
                <a:gsLst>
                  <a:gs pos="4000">
                    <a:schemeClr val="bg1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5AF93C-4A3B-EC36-087D-E811B0877B54}"/>
                  </a:ext>
                </a:extLst>
              </p:cNvPr>
              <p:cNvSpPr/>
              <p:nvPr/>
            </p:nvSpPr>
            <p:spPr>
              <a:xfrm flipH="1">
                <a:off x="4858248" y="1414057"/>
                <a:ext cx="2994486" cy="948143"/>
              </a:xfrm>
              <a:prstGeom prst="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 b="-1771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97A605F5-F11B-4CDA-5C81-94DDC49D90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500" t="83115" r="2086"/>
              <a:stretch/>
            </p:blipFill>
            <p:spPr>
              <a:xfrm>
                <a:off x="4858246" y="2362200"/>
                <a:ext cx="3955776" cy="5348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9E9E341-7D7B-9F5D-9C30-0AED337FE8EB}"/>
                  </a:ext>
                </a:extLst>
              </p:cNvPr>
              <p:cNvCxnSpPr/>
              <p:nvPr/>
            </p:nvCxnSpPr>
            <p:spPr>
              <a:xfrm flipV="1">
                <a:off x="5104737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B492792-F12C-F979-8DAE-28B40C1AA165}"/>
                  </a:ext>
                </a:extLst>
              </p:cNvPr>
              <p:cNvCxnSpPr/>
              <p:nvPr/>
            </p:nvCxnSpPr>
            <p:spPr>
              <a:xfrm flipV="1">
                <a:off x="5320747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CA9BD25-77FD-9066-B012-3A09634A2D76}"/>
                  </a:ext>
                </a:extLst>
              </p:cNvPr>
              <p:cNvCxnSpPr/>
              <p:nvPr/>
            </p:nvCxnSpPr>
            <p:spPr>
              <a:xfrm flipV="1">
                <a:off x="5531457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EF20EAD-2F45-3DFD-B728-A276AB372A2C}"/>
                  </a:ext>
                </a:extLst>
              </p:cNvPr>
              <p:cNvCxnSpPr/>
              <p:nvPr/>
            </p:nvCxnSpPr>
            <p:spPr>
              <a:xfrm flipV="1">
                <a:off x="5734216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80264A3-6D88-015E-7367-68C71B2C43AB}"/>
                  </a:ext>
                </a:extLst>
              </p:cNvPr>
              <p:cNvCxnSpPr/>
              <p:nvPr/>
            </p:nvCxnSpPr>
            <p:spPr>
              <a:xfrm flipV="1">
                <a:off x="593432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F1BBD11-1D13-33D8-8227-3913B282D337}"/>
                  </a:ext>
                </a:extLst>
              </p:cNvPr>
              <p:cNvCxnSpPr/>
              <p:nvPr/>
            </p:nvCxnSpPr>
            <p:spPr>
              <a:xfrm flipV="1">
                <a:off x="6141057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1351F05-8D7C-4814-EDD5-87F9296DBA20}"/>
                  </a:ext>
                </a:extLst>
              </p:cNvPr>
              <p:cNvCxnSpPr/>
              <p:nvPr/>
            </p:nvCxnSpPr>
            <p:spPr>
              <a:xfrm flipV="1">
                <a:off x="636634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023C3EF-65FA-A394-CEFC-F4F334617442}"/>
                  </a:ext>
                </a:extLst>
              </p:cNvPr>
              <p:cNvCxnSpPr/>
              <p:nvPr/>
            </p:nvCxnSpPr>
            <p:spPr>
              <a:xfrm flipV="1">
                <a:off x="6582356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6B5AE27-1A16-A006-9732-BE2A68B934F1}"/>
                  </a:ext>
                </a:extLst>
              </p:cNvPr>
              <p:cNvCxnSpPr/>
              <p:nvPr/>
            </p:nvCxnSpPr>
            <p:spPr>
              <a:xfrm flipV="1">
                <a:off x="6789089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04976B0-55AB-0103-B41C-6E72539FC80C}"/>
                  </a:ext>
                </a:extLst>
              </p:cNvPr>
              <p:cNvCxnSpPr/>
              <p:nvPr/>
            </p:nvCxnSpPr>
            <p:spPr>
              <a:xfrm flipV="1">
                <a:off x="6985220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27B19C4-70F1-F064-6248-EE1C572C3CE7}"/>
                  </a:ext>
                </a:extLst>
              </p:cNvPr>
              <p:cNvCxnSpPr/>
              <p:nvPr/>
            </p:nvCxnSpPr>
            <p:spPr>
              <a:xfrm flipV="1">
                <a:off x="7191954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EEF1F16-0CF3-0BF5-FC4A-886646D3D2E0}"/>
                  </a:ext>
                </a:extLst>
              </p:cNvPr>
              <p:cNvCxnSpPr/>
              <p:nvPr/>
            </p:nvCxnSpPr>
            <p:spPr>
              <a:xfrm flipV="1">
                <a:off x="741724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110C70F-1439-0D5E-AB97-A1D6A6D4255E}"/>
                  </a:ext>
                </a:extLst>
              </p:cNvPr>
              <p:cNvCxnSpPr/>
              <p:nvPr/>
            </p:nvCxnSpPr>
            <p:spPr>
              <a:xfrm flipV="1">
                <a:off x="7633253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E6BB259-FFBE-D9AC-322B-ED66222AC366}"/>
                  </a:ext>
                </a:extLst>
              </p:cNvPr>
              <p:cNvCxnSpPr/>
              <p:nvPr/>
            </p:nvCxnSpPr>
            <p:spPr>
              <a:xfrm flipV="1">
                <a:off x="783998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EF4DA491-2607-D34C-1BB9-E971B732D4D5}"/>
                  </a:ext>
                </a:extLst>
              </p:cNvPr>
              <p:cNvCxnSpPr/>
              <p:nvPr/>
            </p:nvCxnSpPr>
            <p:spPr>
              <a:xfrm flipV="1">
                <a:off x="8048864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C0BEBA1F-3E11-2930-B4E0-D85BDE828E70}"/>
                  </a:ext>
                </a:extLst>
              </p:cNvPr>
              <p:cNvCxnSpPr/>
              <p:nvPr/>
            </p:nvCxnSpPr>
            <p:spPr>
              <a:xfrm flipV="1">
                <a:off x="8255598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635AFFE-97BA-6CC1-E3FE-C4A068881F2D}"/>
                  </a:ext>
                </a:extLst>
              </p:cNvPr>
              <p:cNvCxnSpPr/>
              <p:nvPr/>
            </p:nvCxnSpPr>
            <p:spPr>
              <a:xfrm flipV="1">
                <a:off x="8476911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110F960-46E9-5162-5ED2-CA290731BFD5}"/>
                  </a:ext>
                </a:extLst>
              </p:cNvPr>
              <p:cNvCxnSpPr/>
              <p:nvPr/>
            </p:nvCxnSpPr>
            <p:spPr>
              <a:xfrm flipV="1">
                <a:off x="867304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45A36D-B8AC-2D80-B718-FE885CF669B3}"/>
                  </a:ext>
                </a:extLst>
              </p:cNvPr>
              <p:cNvSpPr/>
              <p:nvPr/>
            </p:nvSpPr>
            <p:spPr>
              <a:xfrm>
                <a:off x="4858246" y="1414057"/>
                <a:ext cx="3955773" cy="14752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6BDD7D7-90D3-E3B0-505E-BC09498F7B52}"/>
                </a:ext>
              </a:extLst>
            </p:cNvPr>
            <p:cNvSpPr txBox="1"/>
            <p:nvPr/>
          </p:nvSpPr>
          <p:spPr>
            <a:xfrm rot="16200000">
              <a:off x="-127114" y="4093473"/>
              <a:ext cx="1189976" cy="36933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800" dirty="0">
                  <a:latin typeface="Bakery Goods" pitchFamily="2" charset="0"/>
                </a:rPr>
                <a:t>KNOWN C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42E8868-A01C-E7EB-4F4E-7E3A6739CC6A}"/>
              </a:ext>
            </a:extLst>
          </p:cNvPr>
          <p:cNvGrpSpPr/>
          <p:nvPr/>
        </p:nvGrpSpPr>
        <p:grpSpPr>
          <a:xfrm>
            <a:off x="212851" y="2141986"/>
            <a:ext cx="4192977" cy="1189976"/>
            <a:chOff x="4715401" y="2906479"/>
            <a:chExt cx="4328178" cy="131781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382D169-A96B-8C47-DB2C-A78B7A7F7DFC}"/>
                </a:ext>
              </a:extLst>
            </p:cNvPr>
            <p:cNvGrpSpPr/>
            <p:nvPr/>
          </p:nvGrpSpPr>
          <p:grpSpPr>
            <a:xfrm>
              <a:off x="5087810" y="2906479"/>
              <a:ext cx="3955769" cy="1317817"/>
              <a:chOff x="4858246" y="1414057"/>
              <a:chExt cx="3955776" cy="1483037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C74686E-AF86-7C97-C2C5-3A643F6165B3}"/>
                  </a:ext>
                </a:extLst>
              </p:cNvPr>
              <p:cNvSpPr/>
              <p:nvPr/>
            </p:nvSpPr>
            <p:spPr>
              <a:xfrm>
                <a:off x="7852734" y="1414058"/>
                <a:ext cx="961285" cy="940386"/>
              </a:xfrm>
              <a:prstGeom prst="rect">
                <a:avLst/>
              </a:prstGeom>
              <a:gradFill flip="none" rotWithShape="1">
                <a:gsLst>
                  <a:gs pos="4000">
                    <a:schemeClr val="bg1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79E68E2-382A-F6B6-8C3B-B54A2407505B}"/>
                  </a:ext>
                </a:extLst>
              </p:cNvPr>
              <p:cNvSpPr/>
              <p:nvPr/>
            </p:nvSpPr>
            <p:spPr>
              <a:xfrm flipH="1">
                <a:off x="4858248" y="1414057"/>
                <a:ext cx="2994486" cy="948143"/>
              </a:xfrm>
              <a:prstGeom prst="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 b="-1771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AEE19CA1-57A6-F887-5F69-1471585521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500" t="83115" r="2086"/>
              <a:stretch/>
            </p:blipFill>
            <p:spPr>
              <a:xfrm>
                <a:off x="4858246" y="2362200"/>
                <a:ext cx="3955776" cy="5348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91D62F6-0FED-90F3-F3DE-1F886D4174DA}"/>
                  </a:ext>
                </a:extLst>
              </p:cNvPr>
              <p:cNvCxnSpPr/>
              <p:nvPr/>
            </p:nvCxnSpPr>
            <p:spPr>
              <a:xfrm flipV="1">
                <a:off x="5104737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3E72C0-9C84-2F2A-EAD8-227AFFF2E157}"/>
                  </a:ext>
                </a:extLst>
              </p:cNvPr>
              <p:cNvCxnSpPr/>
              <p:nvPr/>
            </p:nvCxnSpPr>
            <p:spPr>
              <a:xfrm flipV="1">
                <a:off x="5320747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3B6EA6A-73F5-CBB3-3464-F0B32038F041}"/>
                  </a:ext>
                </a:extLst>
              </p:cNvPr>
              <p:cNvCxnSpPr/>
              <p:nvPr/>
            </p:nvCxnSpPr>
            <p:spPr>
              <a:xfrm flipV="1">
                <a:off x="5531457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9B01A9C-5377-17B5-422A-F58D4AEB0497}"/>
                  </a:ext>
                </a:extLst>
              </p:cNvPr>
              <p:cNvCxnSpPr/>
              <p:nvPr/>
            </p:nvCxnSpPr>
            <p:spPr>
              <a:xfrm flipV="1">
                <a:off x="5734216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51AA8C1-1A80-85F3-B9FC-B25F04A21755}"/>
                  </a:ext>
                </a:extLst>
              </p:cNvPr>
              <p:cNvCxnSpPr/>
              <p:nvPr/>
            </p:nvCxnSpPr>
            <p:spPr>
              <a:xfrm flipV="1">
                <a:off x="593432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D69F847-E270-B1C1-0189-306A27429E05}"/>
                  </a:ext>
                </a:extLst>
              </p:cNvPr>
              <p:cNvCxnSpPr/>
              <p:nvPr/>
            </p:nvCxnSpPr>
            <p:spPr>
              <a:xfrm flipV="1">
                <a:off x="6141057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A234713-FD3C-A277-7ED0-8DFF65CD60D3}"/>
                  </a:ext>
                </a:extLst>
              </p:cNvPr>
              <p:cNvCxnSpPr/>
              <p:nvPr/>
            </p:nvCxnSpPr>
            <p:spPr>
              <a:xfrm flipV="1">
                <a:off x="636634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D0C757E-5801-5BC4-A428-39232ADDC885}"/>
                  </a:ext>
                </a:extLst>
              </p:cNvPr>
              <p:cNvCxnSpPr/>
              <p:nvPr/>
            </p:nvCxnSpPr>
            <p:spPr>
              <a:xfrm flipV="1">
                <a:off x="658235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82B4C3A-8D9D-2FF6-8222-336007EB5779}"/>
                  </a:ext>
                </a:extLst>
              </p:cNvPr>
              <p:cNvCxnSpPr/>
              <p:nvPr/>
            </p:nvCxnSpPr>
            <p:spPr>
              <a:xfrm flipV="1">
                <a:off x="6789089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C5241B47-F932-F17A-83DF-7331B916FFF8}"/>
                  </a:ext>
                </a:extLst>
              </p:cNvPr>
              <p:cNvCxnSpPr/>
              <p:nvPr/>
            </p:nvCxnSpPr>
            <p:spPr>
              <a:xfrm flipV="1">
                <a:off x="6985220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ED32E054-6967-399D-E4C9-69775922054D}"/>
                  </a:ext>
                </a:extLst>
              </p:cNvPr>
              <p:cNvCxnSpPr/>
              <p:nvPr/>
            </p:nvCxnSpPr>
            <p:spPr>
              <a:xfrm flipV="1">
                <a:off x="7191954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190BAB5-DE98-0C07-8D6A-DA15030BD542}"/>
                  </a:ext>
                </a:extLst>
              </p:cNvPr>
              <p:cNvCxnSpPr/>
              <p:nvPr/>
            </p:nvCxnSpPr>
            <p:spPr>
              <a:xfrm flipV="1">
                <a:off x="741724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470E1C7B-8257-0F49-2528-3CA89C191CCC}"/>
                  </a:ext>
                </a:extLst>
              </p:cNvPr>
              <p:cNvCxnSpPr/>
              <p:nvPr/>
            </p:nvCxnSpPr>
            <p:spPr>
              <a:xfrm flipV="1">
                <a:off x="763325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3F7E0A6B-288D-91F1-311D-0EC7DDFAAF8C}"/>
                  </a:ext>
                </a:extLst>
              </p:cNvPr>
              <p:cNvCxnSpPr/>
              <p:nvPr/>
            </p:nvCxnSpPr>
            <p:spPr>
              <a:xfrm flipV="1">
                <a:off x="783998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E3A93FC-80A5-E378-8FE2-E842D6991EE0}"/>
                  </a:ext>
                </a:extLst>
              </p:cNvPr>
              <p:cNvCxnSpPr/>
              <p:nvPr/>
            </p:nvCxnSpPr>
            <p:spPr>
              <a:xfrm flipV="1">
                <a:off x="8048864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7A2BCE0-8AAF-ECBE-9BC6-23FAAF004937}"/>
                  </a:ext>
                </a:extLst>
              </p:cNvPr>
              <p:cNvCxnSpPr/>
              <p:nvPr/>
            </p:nvCxnSpPr>
            <p:spPr>
              <a:xfrm flipV="1">
                <a:off x="8255598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8A0FD380-E667-2619-0CC5-58CC0F412DB8}"/>
                  </a:ext>
                </a:extLst>
              </p:cNvPr>
              <p:cNvCxnSpPr/>
              <p:nvPr/>
            </p:nvCxnSpPr>
            <p:spPr>
              <a:xfrm flipV="1">
                <a:off x="8476911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E6EEC868-2553-CE8D-DE44-E7C0AB7293FD}"/>
                  </a:ext>
                </a:extLst>
              </p:cNvPr>
              <p:cNvCxnSpPr/>
              <p:nvPr/>
            </p:nvCxnSpPr>
            <p:spPr>
              <a:xfrm flipV="1">
                <a:off x="867304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B187CF0-15FA-0547-9C5D-CCB83D4818BA}"/>
                  </a:ext>
                </a:extLst>
              </p:cNvPr>
              <p:cNvSpPr/>
              <p:nvPr/>
            </p:nvSpPr>
            <p:spPr>
              <a:xfrm>
                <a:off x="4858246" y="1414057"/>
                <a:ext cx="3955773" cy="14752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646FF3B-7E76-45B7-9520-F3B395EF5099}"/>
                </a:ext>
              </a:extLst>
            </p:cNvPr>
            <p:cNvSpPr txBox="1"/>
            <p:nvPr/>
          </p:nvSpPr>
          <p:spPr>
            <a:xfrm rot="16200000">
              <a:off x="4247724" y="3375305"/>
              <a:ext cx="1316596" cy="3812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800" dirty="0">
                  <a:latin typeface="Bakery Goods" pitchFamily="2" charset="0"/>
                </a:rPr>
                <a:t>UNKNOWN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4F76F6-FA7B-1545-3D05-E8746895F5EC}"/>
              </a:ext>
            </a:extLst>
          </p:cNvPr>
          <p:cNvGrpSpPr/>
          <p:nvPr/>
        </p:nvGrpSpPr>
        <p:grpSpPr>
          <a:xfrm flipH="1">
            <a:off x="2836912" y="945713"/>
            <a:ext cx="1752787" cy="1079553"/>
            <a:chOff x="4537669" y="1222414"/>
            <a:chExt cx="1043523" cy="2078767"/>
          </a:xfrm>
        </p:grpSpPr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5FBC3B6-9890-24DE-6ACA-609C22ADCE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37669" y="1222414"/>
              <a:ext cx="1043523" cy="207876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4EBF830-F996-9037-7BB8-0CAA5C5B23BB}"/>
                </a:ext>
              </a:extLst>
            </p:cNvPr>
            <p:cNvSpPr txBox="1"/>
            <p:nvPr/>
          </p:nvSpPr>
          <p:spPr>
            <a:xfrm rot="2004586">
              <a:off x="4875254" y="1706511"/>
              <a:ext cx="597131" cy="770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Bakery Goods" pitchFamily="2" charset="0"/>
                </a:rPr>
                <a:t>MATCH!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877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31" y="172406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COMPLETE STUDENT HANDOUT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F0BFD-4407-3B13-ACE9-2149BD72B078}"/>
              </a:ext>
            </a:extLst>
          </p:cNvPr>
          <p:cNvSpPr txBox="1"/>
          <p:nvPr/>
        </p:nvSpPr>
        <p:spPr>
          <a:xfrm>
            <a:off x="277586" y="892101"/>
            <a:ext cx="872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After identifying their unknown substance, students should complete the analysis questions on the student handout.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73D9B2-E123-A358-8456-6A5625D8D015}"/>
              </a:ext>
            </a:extLst>
          </p:cNvPr>
          <p:cNvSpPr/>
          <p:nvPr/>
        </p:nvSpPr>
        <p:spPr>
          <a:xfrm>
            <a:off x="2433290" y="1724166"/>
            <a:ext cx="4416211" cy="3110489"/>
          </a:xfrm>
          <a:prstGeom prst="rect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		</a:t>
            </a:r>
            <a:r>
              <a:rPr lang="en-US" sz="3600" b="1" dirty="0">
                <a:solidFill>
                  <a:srgbClr val="FF0000"/>
                </a:solidFill>
                <a:hlinkClick r:id="rId3" action="ppaction://hlinkfile"/>
              </a:rPr>
              <a:t>KEY 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C4037-5972-EE06-7452-14AA551D0E03}"/>
              </a:ext>
            </a:extLst>
          </p:cNvPr>
          <p:cNvGrpSpPr/>
          <p:nvPr/>
        </p:nvGrpSpPr>
        <p:grpSpPr>
          <a:xfrm>
            <a:off x="2433290" y="1724166"/>
            <a:ext cx="2295618" cy="3056729"/>
            <a:chOff x="5361820" y="1058231"/>
            <a:chExt cx="2898697" cy="37627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2ACBA8-76A8-EDBD-FFB4-A91A5F107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0" t="3878" r="-1"/>
            <a:stretch/>
          </p:blipFill>
          <p:spPr>
            <a:xfrm>
              <a:off x="5361820" y="1058231"/>
              <a:ext cx="2898697" cy="5636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hlinkClick r:id="rId5" action="ppaction://hlinkfile"/>
              <a:extLst>
                <a:ext uri="{FF2B5EF4-FFF2-40B4-BE49-F238E27FC236}">
                  <a16:creationId xmlns:a16="http://schemas.microsoft.com/office/drawing/2014/main" id="{79164832-B2BF-8D1F-9582-99D22F39A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05" t="4279"/>
            <a:stretch/>
          </p:blipFill>
          <p:spPr>
            <a:xfrm>
              <a:off x="5361820" y="1621909"/>
              <a:ext cx="2898696" cy="319910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67698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16;p120">
            <a:extLst>
              <a:ext uri="{FF2B5EF4-FFF2-40B4-BE49-F238E27FC236}">
                <a16:creationId xmlns:a16="http://schemas.microsoft.com/office/drawing/2014/main" id="{3B2FDFFB-8BB8-0BC4-5BE6-FE59D82C05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5631" y="232883"/>
            <a:ext cx="5628936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6D0B73-7A60-D831-3BB0-5E5C6B767A87}"/>
              </a:ext>
            </a:extLst>
          </p:cNvPr>
          <p:cNvSpPr txBox="1"/>
          <p:nvPr/>
        </p:nvSpPr>
        <p:spPr>
          <a:xfrm>
            <a:off x="705631" y="1264504"/>
            <a:ext cx="7808839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Kramida</a:t>
            </a:r>
            <a:r>
              <a:rPr lang="en-US" sz="1200" dirty="0">
                <a:solidFill>
                  <a:schemeClr val="bg1"/>
                </a:solidFill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, A., </a:t>
            </a:r>
            <a:r>
              <a:rPr lang="en-US" sz="1200" dirty="0" err="1">
                <a:solidFill>
                  <a:schemeClr val="bg1"/>
                </a:solidFill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Ralchenko</a:t>
            </a:r>
            <a:r>
              <a:rPr lang="en-US" sz="1200" dirty="0">
                <a:solidFill>
                  <a:schemeClr val="bg1"/>
                </a:solidFill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, Yu., Reader, J. and NIST ASD Team (2022). NIST Atomic Spectra Database (version 5.10), [Online]. Available: https://physics.nist.gov/asd. National Institute of Standards and Technology, Gaithersburg, MD. DOI: https://doi.org/10.18434/T4W30F</a:t>
            </a:r>
          </a:p>
          <a:p>
            <a:endParaRPr lang="en-US" sz="1200" dirty="0">
              <a:solidFill>
                <a:schemeClr val="bg1"/>
              </a:solidFill>
              <a:latin typeface="+mn-lt"/>
            </a:endParaRPr>
          </a:p>
          <a:p>
            <a:r>
              <a:rPr lang="en-US" sz="1200" dirty="0" err="1">
                <a:solidFill>
                  <a:schemeClr val="bg1"/>
                </a:solidFill>
                <a:latin typeface="+mn-lt"/>
              </a:rPr>
              <a:t>Seidle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, Nathan (Nate). Spectral Triad (AS7265x) Hookup Guide, [Online]. Available: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https://learn.sparkfun.com/tutorials/spectral-triad-as7265x-hookup-guide?_ga=2.208195537.274963032.1659022095-1771007873.1658366162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. SparkFun Electronics. Licensed by CC BY-SA 4.0</a:t>
            </a:r>
          </a:p>
        </p:txBody>
      </p:sp>
      <p:pic>
        <p:nvPicPr>
          <p:cNvPr id="4" name="Google Shape;17354;p144">
            <a:hlinkClick r:id="rId3"/>
            <a:extLst>
              <a:ext uri="{FF2B5EF4-FFF2-40B4-BE49-F238E27FC236}">
                <a16:creationId xmlns:a16="http://schemas.microsoft.com/office/drawing/2014/main" id="{4975A997-AC5A-A568-F9B6-309062A4234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8969" y="4246150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25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68"/>
          <p:cNvSpPr txBox="1">
            <a:spLocks noGrp="1"/>
          </p:cNvSpPr>
          <p:nvPr>
            <p:ph type="title"/>
          </p:nvPr>
        </p:nvSpPr>
        <p:spPr>
          <a:xfrm>
            <a:off x="880484" y="4495800"/>
            <a:ext cx="40452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—Another Teacher</a:t>
            </a:r>
            <a:endParaRPr sz="2000" dirty="0"/>
          </a:p>
        </p:txBody>
      </p:sp>
      <p:sp>
        <p:nvSpPr>
          <p:cNvPr id="2222" name="Google Shape;2222;p68"/>
          <p:cNvSpPr txBox="1">
            <a:spLocks noGrp="1"/>
          </p:cNvSpPr>
          <p:nvPr>
            <p:ph type="subTitle" idx="1"/>
          </p:nvPr>
        </p:nvSpPr>
        <p:spPr>
          <a:xfrm>
            <a:off x="308956" y="747266"/>
            <a:ext cx="4616728" cy="3344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US" b="1" dirty="0">
                <a:latin typeface="Bakery Goods" pitchFamily="2" charset="0"/>
              </a:rPr>
              <a:t>Dear Teacher:</a:t>
            </a:r>
            <a:endParaRPr lang="en-US" sz="2000"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+mn-lt"/>
              </a:rPr>
              <a:t>Spectroscopy is a topic that can be as simple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+mn-lt"/>
              </a:rPr>
              <a:t>or as complex as one makes it. In developing this activity, I have been sucked into its “black hole” (pun intended…) many times. I would begin by looking up the absorption spectra of hydrogen and before long I was converting the wavenumbers of bond stretching at a specific wavelength for aldehydes! You know your students best but, to </a:t>
            </a:r>
            <a:r>
              <a:rPr lang="en-US" sz="1400" i="1" dirty="0">
                <a:latin typeface="+mn-lt"/>
              </a:rPr>
              <a:t>paraphrase</a:t>
            </a:r>
            <a:r>
              <a:rPr lang="en-US" sz="1400" dirty="0">
                <a:latin typeface="+mn-lt"/>
              </a:rPr>
              <a:t> the U.S. Navy, my advice would be: Keep It Super Simple! (K.I.S.S.).</a:t>
            </a:r>
            <a:endParaRPr sz="14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p69"/>
          <p:cNvSpPr txBox="1">
            <a:spLocks noGrp="1"/>
          </p:cNvSpPr>
          <p:nvPr>
            <p:ph type="title"/>
          </p:nvPr>
        </p:nvSpPr>
        <p:spPr>
          <a:xfrm>
            <a:off x="4156437" y="666228"/>
            <a:ext cx="4704026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Baking Pastry" pitchFamily="2" charset="0"/>
              </a:rPr>
              <a:t>1</a:t>
            </a:r>
            <a:r>
              <a:rPr lang="en" sz="6600" dirty="0"/>
              <a:t>. Computer </a:t>
            </a:r>
            <a:br>
              <a:rPr lang="en" sz="6600" dirty="0"/>
            </a:br>
            <a:r>
              <a:rPr lang="en" sz="6600" dirty="0"/>
              <a:t>Prep</a:t>
            </a:r>
            <a:endParaRPr sz="6600" dirty="0"/>
          </a:p>
        </p:txBody>
      </p:sp>
      <p:sp>
        <p:nvSpPr>
          <p:cNvPr id="2229" name="Google Shape;2229;p69"/>
          <p:cNvSpPr txBox="1">
            <a:spLocks noGrp="1"/>
          </p:cNvSpPr>
          <p:nvPr>
            <p:ph type="subTitle" idx="1"/>
          </p:nvPr>
        </p:nvSpPr>
        <p:spPr>
          <a:xfrm>
            <a:off x="4175413" y="2425473"/>
            <a:ext cx="4704026" cy="1769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>
                <a:latin typeface="+mn-lt"/>
              </a:rPr>
              <a:t>This section covers the software applications used by students to complete this activity.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>
                <a:latin typeface="+mn-lt"/>
              </a:rPr>
              <a:t>I recommend familiarizing yourself with these steps before going through with students.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>
                <a:latin typeface="+mn-lt"/>
              </a:rPr>
              <a:t>Additionally, for the sake of time, I would have students complete these steps in class the day prior to conducting the activity.</a:t>
            </a:r>
          </a:p>
        </p:txBody>
      </p:sp>
      <p:grpSp>
        <p:nvGrpSpPr>
          <p:cNvPr id="2230" name="Google Shape;2230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947319">
            <a:off x="832443" y="132256"/>
            <a:ext cx="1109757" cy="2907034"/>
            <a:chOff x="3210750" y="1468225"/>
            <a:chExt cx="1214400" cy="3181150"/>
          </a:xfrm>
        </p:grpSpPr>
        <p:sp>
          <p:nvSpPr>
            <p:cNvPr id="2231" name="Google Shape;2231;p69"/>
            <p:cNvSpPr/>
            <p:nvPr/>
          </p:nvSpPr>
          <p:spPr>
            <a:xfrm>
              <a:off x="3210750" y="1468225"/>
              <a:ext cx="1214400" cy="3181150"/>
            </a:xfrm>
            <a:custGeom>
              <a:avLst/>
              <a:gdLst/>
              <a:ahLst/>
              <a:cxnLst/>
              <a:rect l="l" t="t" r="r" b="b"/>
              <a:pathLst>
                <a:path w="48576" h="127246" extrusionOk="0">
                  <a:moveTo>
                    <a:pt x="24849" y="727"/>
                  </a:moveTo>
                  <a:cubicBezTo>
                    <a:pt x="31505" y="4179"/>
                    <a:pt x="34561" y="11042"/>
                    <a:pt x="37173" y="17715"/>
                  </a:cubicBezTo>
                  <a:cubicBezTo>
                    <a:pt x="37103" y="17671"/>
                    <a:pt x="37022" y="17644"/>
                    <a:pt x="36938" y="17637"/>
                  </a:cubicBezTo>
                  <a:cubicBezTo>
                    <a:pt x="36710" y="17622"/>
                    <a:pt x="36480" y="17615"/>
                    <a:pt x="36249" y="17615"/>
                  </a:cubicBezTo>
                  <a:cubicBezTo>
                    <a:pt x="32887" y="17615"/>
                    <a:pt x="29243" y="19072"/>
                    <a:pt x="25947" y="19586"/>
                  </a:cubicBezTo>
                  <a:cubicBezTo>
                    <a:pt x="24092" y="19876"/>
                    <a:pt x="22212" y="20072"/>
                    <a:pt x="20333" y="20072"/>
                  </a:cubicBezTo>
                  <a:cubicBezTo>
                    <a:pt x="20249" y="20072"/>
                    <a:pt x="20166" y="20071"/>
                    <a:pt x="20082" y="20071"/>
                  </a:cubicBezTo>
                  <a:cubicBezTo>
                    <a:pt x="19585" y="20066"/>
                    <a:pt x="14999" y="19495"/>
                    <a:pt x="13702" y="19156"/>
                  </a:cubicBezTo>
                  <a:cubicBezTo>
                    <a:pt x="15263" y="16289"/>
                    <a:pt x="16229" y="12960"/>
                    <a:pt x="17644" y="10102"/>
                  </a:cubicBezTo>
                  <a:cubicBezTo>
                    <a:pt x="19432" y="6487"/>
                    <a:pt x="21767" y="3328"/>
                    <a:pt x="24849" y="727"/>
                  </a:cubicBezTo>
                  <a:close/>
                  <a:moveTo>
                    <a:pt x="37435" y="18387"/>
                  </a:moveTo>
                  <a:cubicBezTo>
                    <a:pt x="37508" y="18576"/>
                    <a:pt x="37582" y="18768"/>
                    <a:pt x="37656" y="18957"/>
                  </a:cubicBezTo>
                  <a:cubicBezTo>
                    <a:pt x="40784" y="27039"/>
                    <a:pt x="43583" y="35447"/>
                    <a:pt x="43955" y="44177"/>
                  </a:cubicBezTo>
                  <a:cubicBezTo>
                    <a:pt x="44336" y="53206"/>
                    <a:pt x="42825" y="62529"/>
                    <a:pt x="41548" y="71442"/>
                  </a:cubicBezTo>
                  <a:cubicBezTo>
                    <a:pt x="40905" y="75930"/>
                    <a:pt x="40169" y="80405"/>
                    <a:pt x="39342" y="84866"/>
                  </a:cubicBezTo>
                  <a:cubicBezTo>
                    <a:pt x="38804" y="87781"/>
                    <a:pt x="38126" y="90686"/>
                    <a:pt x="37516" y="93598"/>
                  </a:cubicBezTo>
                  <a:cubicBezTo>
                    <a:pt x="37462" y="93574"/>
                    <a:pt x="37405" y="93562"/>
                    <a:pt x="37347" y="93562"/>
                  </a:cubicBezTo>
                  <a:cubicBezTo>
                    <a:pt x="37320" y="93562"/>
                    <a:pt x="37294" y="93565"/>
                    <a:pt x="37269" y="93570"/>
                  </a:cubicBezTo>
                  <a:cubicBezTo>
                    <a:pt x="35513" y="93909"/>
                    <a:pt x="33894" y="94551"/>
                    <a:pt x="32096" y="94763"/>
                  </a:cubicBezTo>
                  <a:cubicBezTo>
                    <a:pt x="30870" y="94907"/>
                    <a:pt x="29642" y="94919"/>
                    <a:pt x="28421" y="95086"/>
                  </a:cubicBezTo>
                  <a:cubicBezTo>
                    <a:pt x="28429" y="94997"/>
                    <a:pt x="28441" y="94911"/>
                    <a:pt x="28448" y="94822"/>
                  </a:cubicBezTo>
                  <a:cubicBezTo>
                    <a:pt x="28878" y="89770"/>
                    <a:pt x="27770" y="85523"/>
                    <a:pt x="25705" y="80933"/>
                  </a:cubicBezTo>
                  <a:cubicBezTo>
                    <a:pt x="25616" y="80734"/>
                    <a:pt x="25463" y="80651"/>
                    <a:pt x="25303" y="80651"/>
                  </a:cubicBezTo>
                  <a:cubicBezTo>
                    <a:pt x="25129" y="80651"/>
                    <a:pt x="24947" y="80750"/>
                    <a:pt x="24833" y="80902"/>
                  </a:cubicBezTo>
                  <a:cubicBezTo>
                    <a:pt x="21240" y="84248"/>
                    <a:pt x="20844" y="89721"/>
                    <a:pt x="21334" y="94316"/>
                  </a:cubicBezTo>
                  <a:cubicBezTo>
                    <a:pt x="21360" y="94560"/>
                    <a:pt x="21392" y="94804"/>
                    <a:pt x="21422" y="95047"/>
                  </a:cubicBezTo>
                  <a:cubicBezTo>
                    <a:pt x="20125" y="94849"/>
                    <a:pt x="18775" y="94919"/>
                    <a:pt x="17467" y="94810"/>
                  </a:cubicBezTo>
                  <a:cubicBezTo>
                    <a:pt x="16043" y="94693"/>
                    <a:pt x="14624" y="94529"/>
                    <a:pt x="13204" y="94378"/>
                  </a:cubicBezTo>
                  <a:cubicBezTo>
                    <a:pt x="10067" y="82801"/>
                    <a:pt x="7759" y="71292"/>
                    <a:pt x="7429" y="59179"/>
                  </a:cubicBezTo>
                  <a:cubicBezTo>
                    <a:pt x="7248" y="52506"/>
                    <a:pt x="7493" y="45813"/>
                    <a:pt x="8419" y="39197"/>
                  </a:cubicBezTo>
                  <a:cubicBezTo>
                    <a:pt x="9280" y="33035"/>
                    <a:pt x="11156" y="27189"/>
                    <a:pt x="12447" y="21148"/>
                  </a:cubicBezTo>
                  <a:cubicBezTo>
                    <a:pt x="12692" y="20817"/>
                    <a:pt x="12919" y="20472"/>
                    <a:pt x="13138" y="20121"/>
                  </a:cubicBezTo>
                  <a:cubicBezTo>
                    <a:pt x="14464" y="21368"/>
                    <a:pt x="17711" y="21607"/>
                    <a:pt x="20065" y="21607"/>
                  </a:cubicBezTo>
                  <a:cubicBezTo>
                    <a:pt x="20981" y="21607"/>
                    <a:pt x="21761" y="21571"/>
                    <a:pt x="22242" y="21544"/>
                  </a:cubicBezTo>
                  <a:cubicBezTo>
                    <a:pt x="24646" y="21409"/>
                    <a:pt x="27030" y="21003"/>
                    <a:pt x="29390" y="20541"/>
                  </a:cubicBezTo>
                  <a:cubicBezTo>
                    <a:pt x="31916" y="20046"/>
                    <a:pt x="34915" y="19817"/>
                    <a:pt x="37207" y="18629"/>
                  </a:cubicBezTo>
                  <a:cubicBezTo>
                    <a:pt x="37310" y="18579"/>
                    <a:pt x="37391" y="18492"/>
                    <a:pt x="37435" y="18387"/>
                  </a:cubicBezTo>
                  <a:close/>
                  <a:moveTo>
                    <a:pt x="13389" y="95071"/>
                  </a:moveTo>
                  <a:lnTo>
                    <a:pt x="13389" y="95071"/>
                  </a:lnTo>
                  <a:cubicBezTo>
                    <a:pt x="15326" y="95554"/>
                    <a:pt x="17555" y="95968"/>
                    <a:pt x="19615" y="95968"/>
                  </a:cubicBezTo>
                  <a:cubicBezTo>
                    <a:pt x="20272" y="95968"/>
                    <a:pt x="20912" y="95926"/>
                    <a:pt x="21520" y="95831"/>
                  </a:cubicBezTo>
                  <a:cubicBezTo>
                    <a:pt x="21683" y="97014"/>
                    <a:pt x="21876" y="98193"/>
                    <a:pt x="22083" y="99371"/>
                  </a:cubicBezTo>
                  <a:cubicBezTo>
                    <a:pt x="20920" y="98904"/>
                    <a:pt x="19532" y="98961"/>
                    <a:pt x="18307" y="98833"/>
                  </a:cubicBezTo>
                  <a:lnTo>
                    <a:pt x="18305" y="98833"/>
                  </a:lnTo>
                  <a:cubicBezTo>
                    <a:pt x="16922" y="98689"/>
                    <a:pt x="15574" y="98321"/>
                    <a:pt x="14209" y="98109"/>
                  </a:cubicBezTo>
                  <a:cubicBezTo>
                    <a:pt x="14208" y="98105"/>
                    <a:pt x="14204" y="98101"/>
                    <a:pt x="14202" y="98098"/>
                  </a:cubicBezTo>
                  <a:cubicBezTo>
                    <a:pt x="14204" y="98034"/>
                    <a:pt x="14196" y="97971"/>
                    <a:pt x="14180" y="97909"/>
                  </a:cubicBezTo>
                  <a:cubicBezTo>
                    <a:pt x="13910" y="96962"/>
                    <a:pt x="13647" y="96016"/>
                    <a:pt x="13389" y="95071"/>
                  </a:cubicBezTo>
                  <a:close/>
                  <a:moveTo>
                    <a:pt x="37339" y="94453"/>
                  </a:moveTo>
                  <a:lnTo>
                    <a:pt x="37339" y="94453"/>
                  </a:lnTo>
                  <a:cubicBezTo>
                    <a:pt x="37079" y="95724"/>
                    <a:pt x="36835" y="96995"/>
                    <a:pt x="36626" y="98272"/>
                  </a:cubicBezTo>
                  <a:cubicBezTo>
                    <a:pt x="34965" y="98686"/>
                    <a:pt x="33488" y="99246"/>
                    <a:pt x="31734" y="99321"/>
                  </a:cubicBezTo>
                  <a:cubicBezTo>
                    <a:pt x="31584" y="99327"/>
                    <a:pt x="31432" y="99330"/>
                    <a:pt x="31280" y="99330"/>
                  </a:cubicBezTo>
                  <a:cubicBezTo>
                    <a:pt x="30614" y="99330"/>
                    <a:pt x="29933" y="99280"/>
                    <a:pt x="29260" y="99280"/>
                  </a:cubicBezTo>
                  <a:cubicBezTo>
                    <a:pt x="28792" y="99280"/>
                    <a:pt x="28327" y="99304"/>
                    <a:pt x="27874" y="99387"/>
                  </a:cubicBezTo>
                  <a:cubicBezTo>
                    <a:pt x="28085" y="98135"/>
                    <a:pt x="28243" y="96863"/>
                    <a:pt x="28369" y="95575"/>
                  </a:cubicBezTo>
                  <a:cubicBezTo>
                    <a:pt x="29224" y="95826"/>
                    <a:pt x="30190" y="95943"/>
                    <a:pt x="31189" y="95943"/>
                  </a:cubicBezTo>
                  <a:cubicBezTo>
                    <a:pt x="33354" y="95943"/>
                    <a:pt x="35672" y="95391"/>
                    <a:pt x="37339" y="94453"/>
                  </a:cubicBezTo>
                  <a:close/>
                  <a:moveTo>
                    <a:pt x="24819" y="81605"/>
                  </a:moveTo>
                  <a:cubicBezTo>
                    <a:pt x="26773" y="85965"/>
                    <a:pt x="27818" y="90013"/>
                    <a:pt x="27499" y="94821"/>
                  </a:cubicBezTo>
                  <a:cubicBezTo>
                    <a:pt x="27225" y="98949"/>
                    <a:pt x="26734" y="103303"/>
                    <a:pt x="24881" y="107061"/>
                  </a:cubicBezTo>
                  <a:cubicBezTo>
                    <a:pt x="24053" y="105358"/>
                    <a:pt x="23919" y="103331"/>
                    <a:pt x="23595" y="101492"/>
                  </a:cubicBezTo>
                  <a:cubicBezTo>
                    <a:pt x="23243" y="99486"/>
                    <a:pt x="22846" y="97485"/>
                    <a:pt x="22548" y="95471"/>
                  </a:cubicBezTo>
                  <a:cubicBezTo>
                    <a:pt x="21821" y="90520"/>
                    <a:pt x="22027" y="85838"/>
                    <a:pt x="24819" y="81605"/>
                  </a:cubicBezTo>
                  <a:close/>
                  <a:moveTo>
                    <a:pt x="41674" y="79507"/>
                  </a:moveTo>
                  <a:cubicBezTo>
                    <a:pt x="42807" y="81212"/>
                    <a:pt x="44244" y="82719"/>
                    <a:pt x="45138" y="84642"/>
                  </a:cubicBezTo>
                  <a:cubicBezTo>
                    <a:pt x="46386" y="87329"/>
                    <a:pt x="47063" y="90298"/>
                    <a:pt x="47150" y="93257"/>
                  </a:cubicBezTo>
                  <a:cubicBezTo>
                    <a:pt x="47312" y="98871"/>
                    <a:pt x="45391" y="104363"/>
                    <a:pt x="42201" y="108937"/>
                  </a:cubicBezTo>
                  <a:cubicBezTo>
                    <a:pt x="41898" y="105427"/>
                    <a:pt x="41149" y="99539"/>
                    <a:pt x="37757" y="98872"/>
                  </a:cubicBezTo>
                  <a:cubicBezTo>
                    <a:pt x="39176" y="94141"/>
                    <a:pt x="39957" y="89123"/>
                    <a:pt x="40844" y="84276"/>
                  </a:cubicBezTo>
                  <a:cubicBezTo>
                    <a:pt x="41135" y="82689"/>
                    <a:pt x="41408" y="81098"/>
                    <a:pt x="41674" y="79507"/>
                  </a:cubicBezTo>
                  <a:close/>
                  <a:moveTo>
                    <a:pt x="7845" y="78674"/>
                  </a:moveTo>
                  <a:cubicBezTo>
                    <a:pt x="8965" y="85353"/>
                    <a:pt x="10647" y="91930"/>
                    <a:pt x="13012" y="98126"/>
                  </a:cubicBezTo>
                  <a:cubicBezTo>
                    <a:pt x="8569" y="99768"/>
                    <a:pt x="7386" y="104943"/>
                    <a:pt x="7929" y="109397"/>
                  </a:cubicBezTo>
                  <a:cubicBezTo>
                    <a:pt x="4583" y="104554"/>
                    <a:pt x="1635" y="99283"/>
                    <a:pt x="1256" y="93293"/>
                  </a:cubicBezTo>
                  <a:cubicBezTo>
                    <a:pt x="889" y="87471"/>
                    <a:pt x="3580" y="82389"/>
                    <a:pt x="7845" y="78674"/>
                  </a:cubicBezTo>
                  <a:close/>
                  <a:moveTo>
                    <a:pt x="27720" y="100271"/>
                  </a:moveTo>
                  <a:cubicBezTo>
                    <a:pt x="28697" y="100648"/>
                    <a:pt x="29939" y="100840"/>
                    <a:pt x="31226" y="100840"/>
                  </a:cubicBezTo>
                  <a:cubicBezTo>
                    <a:pt x="31533" y="100840"/>
                    <a:pt x="31843" y="100829"/>
                    <a:pt x="32152" y="100807"/>
                  </a:cubicBezTo>
                  <a:cubicBezTo>
                    <a:pt x="33116" y="102855"/>
                    <a:pt x="34772" y="105210"/>
                    <a:pt x="34866" y="107474"/>
                  </a:cubicBezTo>
                  <a:cubicBezTo>
                    <a:pt x="34681" y="107491"/>
                    <a:pt x="34496" y="107500"/>
                    <a:pt x="34312" y="107500"/>
                  </a:cubicBezTo>
                  <a:cubicBezTo>
                    <a:pt x="33931" y="107500"/>
                    <a:pt x="33552" y="107463"/>
                    <a:pt x="33178" y="107388"/>
                  </a:cubicBezTo>
                  <a:cubicBezTo>
                    <a:pt x="33148" y="107384"/>
                    <a:pt x="33117" y="107382"/>
                    <a:pt x="33087" y="107382"/>
                  </a:cubicBezTo>
                  <a:cubicBezTo>
                    <a:pt x="32724" y="107382"/>
                    <a:pt x="32326" y="107669"/>
                    <a:pt x="32480" y="108086"/>
                  </a:cubicBezTo>
                  <a:cubicBezTo>
                    <a:pt x="33067" y="109686"/>
                    <a:pt x="33544" y="111317"/>
                    <a:pt x="33829" y="113000"/>
                  </a:cubicBezTo>
                  <a:cubicBezTo>
                    <a:pt x="34026" y="114160"/>
                    <a:pt x="34657" y="115153"/>
                    <a:pt x="33360" y="115153"/>
                  </a:cubicBezTo>
                  <a:cubicBezTo>
                    <a:pt x="33264" y="115153"/>
                    <a:pt x="33159" y="115147"/>
                    <a:pt x="33042" y="115136"/>
                  </a:cubicBezTo>
                  <a:cubicBezTo>
                    <a:pt x="32521" y="115087"/>
                    <a:pt x="32036" y="114923"/>
                    <a:pt x="31500" y="114879"/>
                  </a:cubicBezTo>
                  <a:cubicBezTo>
                    <a:pt x="31491" y="114879"/>
                    <a:pt x="31482" y="114878"/>
                    <a:pt x="31473" y="114878"/>
                  </a:cubicBezTo>
                  <a:cubicBezTo>
                    <a:pt x="31313" y="114878"/>
                    <a:pt x="31198" y="114993"/>
                    <a:pt x="31147" y="115134"/>
                  </a:cubicBezTo>
                  <a:cubicBezTo>
                    <a:pt x="31147" y="114940"/>
                    <a:pt x="31142" y="114747"/>
                    <a:pt x="31129" y="114554"/>
                  </a:cubicBezTo>
                  <a:cubicBezTo>
                    <a:pt x="31111" y="114292"/>
                    <a:pt x="30897" y="114140"/>
                    <a:pt x="30686" y="114140"/>
                  </a:cubicBezTo>
                  <a:cubicBezTo>
                    <a:pt x="30521" y="114140"/>
                    <a:pt x="30359" y="114233"/>
                    <a:pt x="30296" y="114441"/>
                  </a:cubicBezTo>
                  <a:cubicBezTo>
                    <a:pt x="29360" y="117560"/>
                    <a:pt x="28818" y="120709"/>
                    <a:pt x="27679" y="123791"/>
                  </a:cubicBezTo>
                  <a:cubicBezTo>
                    <a:pt x="27409" y="124522"/>
                    <a:pt x="27046" y="125769"/>
                    <a:pt x="26133" y="125769"/>
                  </a:cubicBezTo>
                  <a:cubicBezTo>
                    <a:pt x="25950" y="125769"/>
                    <a:pt x="25745" y="125719"/>
                    <a:pt x="25514" y="125604"/>
                  </a:cubicBezTo>
                  <a:cubicBezTo>
                    <a:pt x="24854" y="125277"/>
                    <a:pt x="24219" y="123439"/>
                    <a:pt x="24006" y="122851"/>
                  </a:cubicBezTo>
                  <a:cubicBezTo>
                    <a:pt x="23480" y="121407"/>
                    <a:pt x="23067" y="119957"/>
                    <a:pt x="22364" y="118588"/>
                  </a:cubicBezTo>
                  <a:cubicBezTo>
                    <a:pt x="22307" y="118478"/>
                    <a:pt x="22221" y="118432"/>
                    <a:pt x="22134" y="118432"/>
                  </a:cubicBezTo>
                  <a:cubicBezTo>
                    <a:pt x="21959" y="118432"/>
                    <a:pt x="21779" y="118614"/>
                    <a:pt x="21809" y="118822"/>
                  </a:cubicBezTo>
                  <a:cubicBezTo>
                    <a:pt x="21814" y="118852"/>
                    <a:pt x="21820" y="118891"/>
                    <a:pt x="21824" y="118925"/>
                  </a:cubicBezTo>
                  <a:cubicBezTo>
                    <a:pt x="21793" y="118938"/>
                    <a:pt x="21764" y="118956"/>
                    <a:pt x="21738" y="118977"/>
                  </a:cubicBezTo>
                  <a:cubicBezTo>
                    <a:pt x="21174" y="119498"/>
                    <a:pt x="20653" y="120056"/>
                    <a:pt x="20135" y="120621"/>
                  </a:cubicBezTo>
                  <a:cubicBezTo>
                    <a:pt x="19319" y="117374"/>
                    <a:pt x="19301" y="114184"/>
                    <a:pt x="20085" y="110876"/>
                  </a:cubicBezTo>
                  <a:cubicBezTo>
                    <a:pt x="20160" y="110556"/>
                    <a:pt x="19916" y="110303"/>
                    <a:pt x="19633" y="110303"/>
                  </a:cubicBezTo>
                  <a:cubicBezTo>
                    <a:pt x="19560" y="110303"/>
                    <a:pt x="19484" y="110320"/>
                    <a:pt x="19410" y="110357"/>
                  </a:cubicBezTo>
                  <a:cubicBezTo>
                    <a:pt x="18550" y="110786"/>
                    <a:pt x="17752" y="111329"/>
                    <a:pt x="17037" y="111971"/>
                  </a:cubicBezTo>
                  <a:cubicBezTo>
                    <a:pt x="15816" y="108283"/>
                    <a:pt x="17968" y="103872"/>
                    <a:pt x="19262" y="100455"/>
                  </a:cubicBezTo>
                  <a:cubicBezTo>
                    <a:pt x="19794" y="100529"/>
                    <a:pt x="20334" y="100584"/>
                    <a:pt x="20859" y="100584"/>
                  </a:cubicBezTo>
                  <a:cubicBezTo>
                    <a:pt x="21347" y="100584"/>
                    <a:pt x="21821" y="100537"/>
                    <a:pt x="22264" y="100413"/>
                  </a:cubicBezTo>
                  <a:cubicBezTo>
                    <a:pt x="22346" y="100873"/>
                    <a:pt x="22427" y="101333"/>
                    <a:pt x="22508" y="101793"/>
                  </a:cubicBezTo>
                  <a:cubicBezTo>
                    <a:pt x="22904" y="104041"/>
                    <a:pt x="23090" y="106429"/>
                    <a:pt x="24479" y="108318"/>
                  </a:cubicBezTo>
                  <a:cubicBezTo>
                    <a:pt x="24581" y="108457"/>
                    <a:pt x="24774" y="108555"/>
                    <a:pt x="24953" y="108555"/>
                  </a:cubicBezTo>
                  <a:cubicBezTo>
                    <a:pt x="25102" y="108555"/>
                    <a:pt x="25243" y="108487"/>
                    <a:pt x="25314" y="108318"/>
                  </a:cubicBezTo>
                  <a:cubicBezTo>
                    <a:pt x="26442" y="105678"/>
                    <a:pt x="27203" y="103010"/>
                    <a:pt x="27720" y="100271"/>
                  </a:cubicBezTo>
                  <a:close/>
                  <a:moveTo>
                    <a:pt x="24820" y="1"/>
                  </a:moveTo>
                  <a:cubicBezTo>
                    <a:pt x="24600" y="1"/>
                    <a:pt x="24449" y="248"/>
                    <a:pt x="24504" y="442"/>
                  </a:cubicBezTo>
                  <a:cubicBezTo>
                    <a:pt x="21244" y="2237"/>
                    <a:pt x="18993" y="5253"/>
                    <a:pt x="17221" y="8494"/>
                  </a:cubicBezTo>
                  <a:cubicBezTo>
                    <a:pt x="15124" y="12330"/>
                    <a:pt x="12975" y="16809"/>
                    <a:pt x="11772" y="21025"/>
                  </a:cubicBezTo>
                  <a:cubicBezTo>
                    <a:pt x="9210" y="26512"/>
                    <a:pt x="8105" y="32968"/>
                    <a:pt x="7260" y="38878"/>
                  </a:cubicBezTo>
                  <a:cubicBezTo>
                    <a:pt x="6321" y="45437"/>
                    <a:pt x="5924" y="52088"/>
                    <a:pt x="6047" y="58713"/>
                  </a:cubicBezTo>
                  <a:cubicBezTo>
                    <a:pt x="6162" y="64873"/>
                    <a:pt x="6666" y="71186"/>
                    <a:pt x="7648" y="77426"/>
                  </a:cubicBezTo>
                  <a:cubicBezTo>
                    <a:pt x="2894" y="80632"/>
                    <a:pt x="60" y="86250"/>
                    <a:pt x="34" y="91968"/>
                  </a:cubicBezTo>
                  <a:cubicBezTo>
                    <a:pt x="1" y="99494"/>
                    <a:pt x="4307" y="105975"/>
                    <a:pt x="8453" y="111909"/>
                  </a:cubicBezTo>
                  <a:cubicBezTo>
                    <a:pt x="8572" y="112079"/>
                    <a:pt x="8733" y="112153"/>
                    <a:pt x="8888" y="112153"/>
                  </a:cubicBezTo>
                  <a:cubicBezTo>
                    <a:pt x="9181" y="112153"/>
                    <a:pt x="9454" y="111891"/>
                    <a:pt x="9392" y="111514"/>
                  </a:cubicBezTo>
                  <a:cubicBezTo>
                    <a:pt x="8564" y="106492"/>
                    <a:pt x="8735" y="101414"/>
                    <a:pt x="13624" y="98796"/>
                  </a:cubicBezTo>
                  <a:cubicBezTo>
                    <a:pt x="14684" y="99709"/>
                    <a:pt x="16153" y="99992"/>
                    <a:pt x="17516" y="100186"/>
                  </a:cubicBezTo>
                  <a:cubicBezTo>
                    <a:pt x="17865" y="100235"/>
                    <a:pt x="18234" y="100298"/>
                    <a:pt x="18611" y="100357"/>
                  </a:cubicBezTo>
                  <a:cubicBezTo>
                    <a:pt x="16226" y="103709"/>
                    <a:pt x="14219" y="109321"/>
                    <a:pt x="16390" y="113126"/>
                  </a:cubicBezTo>
                  <a:cubicBezTo>
                    <a:pt x="16483" y="113288"/>
                    <a:pt x="16666" y="113380"/>
                    <a:pt x="16847" y="113380"/>
                  </a:cubicBezTo>
                  <a:cubicBezTo>
                    <a:pt x="16977" y="113380"/>
                    <a:pt x="17105" y="113333"/>
                    <a:pt x="17199" y="113231"/>
                  </a:cubicBezTo>
                  <a:cubicBezTo>
                    <a:pt x="17713" y="112668"/>
                    <a:pt x="18292" y="112166"/>
                    <a:pt x="18921" y="111737"/>
                  </a:cubicBezTo>
                  <a:lnTo>
                    <a:pt x="18921" y="111737"/>
                  </a:lnTo>
                  <a:cubicBezTo>
                    <a:pt x="18153" y="115097"/>
                    <a:pt x="18303" y="118498"/>
                    <a:pt x="19369" y="121819"/>
                  </a:cubicBezTo>
                  <a:cubicBezTo>
                    <a:pt x="19441" y="122046"/>
                    <a:pt x="19672" y="122207"/>
                    <a:pt x="19901" y="122207"/>
                  </a:cubicBezTo>
                  <a:cubicBezTo>
                    <a:pt x="20024" y="122207"/>
                    <a:pt x="20147" y="122160"/>
                    <a:pt x="20244" y="122050"/>
                  </a:cubicBezTo>
                  <a:cubicBezTo>
                    <a:pt x="20842" y="121363"/>
                    <a:pt x="21444" y="120688"/>
                    <a:pt x="22008" y="119977"/>
                  </a:cubicBezTo>
                  <a:cubicBezTo>
                    <a:pt x="22500" y="122503"/>
                    <a:pt x="23773" y="127245"/>
                    <a:pt x="26203" y="127245"/>
                  </a:cubicBezTo>
                  <a:cubicBezTo>
                    <a:pt x="26431" y="127245"/>
                    <a:pt x="26669" y="127204"/>
                    <a:pt x="26917" y="127115"/>
                  </a:cubicBezTo>
                  <a:cubicBezTo>
                    <a:pt x="28460" y="126562"/>
                    <a:pt x="28927" y="123805"/>
                    <a:pt x="29382" y="122504"/>
                  </a:cubicBezTo>
                  <a:cubicBezTo>
                    <a:pt x="30154" y="120293"/>
                    <a:pt x="31077" y="117823"/>
                    <a:pt x="31142" y="115427"/>
                  </a:cubicBezTo>
                  <a:cubicBezTo>
                    <a:pt x="31170" y="115505"/>
                    <a:pt x="31229" y="115569"/>
                    <a:pt x="31304" y="115603"/>
                  </a:cubicBezTo>
                  <a:cubicBezTo>
                    <a:pt x="31954" y="115913"/>
                    <a:pt x="33017" y="116453"/>
                    <a:pt x="33909" y="116453"/>
                  </a:cubicBezTo>
                  <a:cubicBezTo>
                    <a:pt x="34380" y="116453"/>
                    <a:pt x="34804" y="116302"/>
                    <a:pt x="35093" y="115886"/>
                  </a:cubicBezTo>
                  <a:cubicBezTo>
                    <a:pt x="35504" y="115296"/>
                    <a:pt x="35071" y="113830"/>
                    <a:pt x="34967" y="113165"/>
                  </a:cubicBezTo>
                  <a:cubicBezTo>
                    <a:pt x="34723" y="111604"/>
                    <a:pt x="34322" y="110092"/>
                    <a:pt x="33837" y="108597"/>
                  </a:cubicBezTo>
                  <a:lnTo>
                    <a:pt x="33837" y="108597"/>
                  </a:lnTo>
                  <a:cubicBezTo>
                    <a:pt x="34063" y="108614"/>
                    <a:pt x="34288" y="108623"/>
                    <a:pt x="34514" y="108623"/>
                  </a:cubicBezTo>
                  <a:cubicBezTo>
                    <a:pt x="34827" y="108623"/>
                    <a:pt x="35140" y="108606"/>
                    <a:pt x="35451" y="108572"/>
                  </a:cubicBezTo>
                  <a:cubicBezTo>
                    <a:pt x="35788" y="108537"/>
                    <a:pt x="36020" y="108329"/>
                    <a:pt x="36044" y="107981"/>
                  </a:cubicBezTo>
                  <a:cubicBezTo>
                    <a:pt x="36232" y="105313"/>
                    <a:pt x="34417" y="102876"/>
                    <a:pt x="32933" y="100725"/>
                  </a:cubicBezTo>
                  <a:cubicBezTo>
                    <a:pt x="34282" y="100545"/>
                    <a:pt x="35571" y="100153"/>
                    <a:pt x="36540" y="99535"/>
                  </a:cubicBezTo>
                  <a:cubicBezTo>
                    <a:pt x="36643" y="99747"/>
                    <a:pt x="36858" y="99871"/>
                    <a:pt x="37071" y="99871"/>
                  </a:cubicBezTo>
                  <a:cubicBezTo>
                    <a:pt x="37146" y="99871"/>
                    <a:pt x="37221" y="99855"/>
                    <a:pt x="37290" y="99822"/>
                  </a:cubicBezTo>
                  <a:cubicBezTo>
                    <a:pt x="40496" y="101675"/>
                    <a:pt x="40791" y="107179"/>
                    <a:pt x="41290" y="110513"/>
                  </a:cubicBezTo>
                  <a:cubicBezTo>
                    <a:pt x="41329" y="110771"/>
                    <a:pt x="41529" y="110882"/>
                    <a:pt x="41742" y="110882"/>
                  </a:cubicBezTo>
                  <a:cubicBezTo>
                    <a:pt x="41935" y="110882"/>
                    <a:pt x="42139" y="110792"/>
                    <a:pt x="42247" y="110637"/>
                  </a:cubicBezTo>
                  <a:cubicBezTo>
                    <a:pt x="45985" y="105312"/>
                    <a:pt x="48576" y="99104"/>
                    <a:pt x="48291" y="92487"/>
                  </a:cubicBezTo>
                  <a:cubicBezTo>
                    <a:pt x="48168" y="89611"/>
                    <a:pt x="47529" y="86759"/>
                    <a:pt x="46371" y="84122"/>
                  </a:cubicBezTo>
                  <a:cubicBezTo>
                    <a:pt x="45444" y="82009"/>
                    <a:pt x="44004" y="79181"/>
                    <a:pt x="41939" y="77903"/>
                  </a:cubicBezTo>
                  <a:cubicBezTo>
                    <a:pt x="42372" y="75234"/>
                    <a:pt x="42773" y="72560"/>
                    <a:pt x="43142" y="69882"/>
                  </a:cubicBezTo>
                  <a:cubicBezTo>
                    <a:pt x="44434" y="60465"/>
                    <a:pt x="46093" y="50534"/>
                    <a:pt x="45081" y="41024"/>
                  </a:cubicBezTo>
                  <a:cubicBezTo>
                    <a:pt x="44122" y="32019"/>
                    <a:pt x="40970" y="23383"/>
                    <a:pt x="37549" y="15056"/>
                  </a:cubicBezTo>
                  <a:cubicBezTo>
                    <a:pt x="35055" y="8986"/>
                    <a:pt x="31697" y="2035"/>
                    <a:pt x="24910" y="15"/>
                  </a:cubicBezTo>
                  <a:cubicBezTo>
                    <a:pt x="24879" y="5"/>
                    <a:pt x="24849" y="1"/>
                    <a:pt x="24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9"/>
            <p:cNvSpPr/>
            <p:nvPr/>
          </p:nvSpPr>
          <p:spPr>
            <a:xfrm>
              <a:off x="3637225" y="2908450"/>
              <a:ext cx="448500" cy="371475"/>
            </a:xfrm>
            <a:custGeom>
              <a:avLst/>
              <a:gdLst/>
              <a:ahLst/>
              <a:cxnLst/>
              <a:rect l="l" t="t" r="r" b="b"/>
              <a:pathLst>
                <a:path w="17940" h="14859" extrusionOk="0">
                  <a:moveTo>
                    <a:pt x="7892" y="1020"/>
                  </a:moveTo>
                  <a:cubicBezTo>
                    <a:pt x="10234" y="1020"/>
                    <a:pt x="13226" y="2327"/>
                    <a:pt x="14394" y="3625"/>
                  </a:cubicBezTo>
                  <a:cubicBezTo>
                    <a:pt x="15806" y="5196"/>
                    <a:pt x="16029" y="7926"/>
                    <a:pt x="15466" y="9915"/>
                  </a:cubicBezTo>
                  <a:cubicBezTo>
                    <a:pt x="14812" y="12227"/>
                    <a:pt x="12621" y="13462"/>
                    <a:pt x="10377" y="13767"/>
                  </a:cubicBezTo>
                  <a:cubicBezTo>
                    <a:pt x="10005" y="13818"/>
                    <a:pt x="9620" y="13843"/>
                    <a:pt x="9227" y="13843"/>
                  </a:cubicBezTo>
                  <a:cubicBezTo>
                    <a:pt x="6211" y="13843"/>
                    <a:pt x="2766" y="12351"/>
                    <a:pt x="2033" y="9289"/>
                  </a:cubicBezTo>
                  <a:cubicBezTo>
                    <a:pt x="1321" y="6315"/>
                    <a:pt x="3034" y="3330"/>
                    <a:pt x="5434" y="1564"/>
                  </a:cubicBezTo>
                  <a:cubicBezTo>
                    <a:pt x="5485" y="1599"/>
                    <a:pt x="5545" y="1621"/>
                    <a:pt x="5606" y="1621"/>
                  </a:cubicBezTo>
                  <a:cubicBezTo>
                    <a:pt x="5654" y="1621"/>
                    <a:pt x="5703" y="1607"/>
                    <a:pt x="5749" y="1575"/>
                  </a:cubicBezTo>
                  <a:cubicBezTo>
                    <a:pt x="6307" y="1185"/>
                    <a:pt x="7058" y="1020"/>
                    <a:pt x="7892" y="1020"/>
                  </a:cubicBezTo>
                  <a:close/>
                  <a:moveTo>
                    <a:pt x="7969" y="1"/>
                  </a:moveTo>
                  <a:cubicBezTo>
                    <a:pt x="6983" y="1"/>
                    <a:pt x="6114" y="264"/>
                    <a:pt x="5526" y="908"/>
                  </a:cubicBezTo>
                  <a:cubicBezTo>
                    <a:pt x="2426" y="2559"/>
                    <a:pt x="0" y="6823"/>
                    <a:pt x="1261" y="10154"/>
                  </a:cubicBezTo>
                  <a:cubicBezTo>
                    <a:pt x="2441" y="13269"/>
                    <a:pt x="5965" y="14858"/>
                    <a:pt x="9278" y="14858"/>
                  </a:cubicBezTo>
                  <a:cubicBezTo>
                    <a:pt x="10456" y="14858"/>
                    <a:pt x="11607" y="14657"/>
                    <a:pt x="12616" y="14252"/>
                  </a:cubicBezTo>
                  <a:cubicBezTo>
                    <a:pt x="16623" y="12645"/>
                    <a:pt x="17939" y="7039"/>
                    <a:pt x="15410" y="3548"/>
                  </a:cubicBezTo>
                  <a:cubicBezTo>
                    <a:pt x="14282" y="1991"/>
                    <a:pt x="10680" y="1"/>
                    <a:pt x="79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9"/>
            <p:cNvSpPr/>
            <p:nvPr/>
          </p:nvSpPr>
          <p:spPr>
            <a:xfrm>
              <a:off x="3530050" y="2173925"/>
              <a:ext cx="642625" cy="531275"/>
            </a:xfrm>
            <a:custGeom>
              <a:avLst/>
              <a:gdLst/>
              <a:ahLst/>
              <a:cxnLst/>
              <a:rect l="l" t="t" r="r" b="b"/>
              <a:pathLst>
                <a:path w="25705" h="21251" extrusionOk="0">
                  <a:moveTo>
                    <a:pt x="12021" y="1136"/>
                  </a:moveTo>
                  <a:cubicBezTo>
                    <a:pt x="16945" y="1136"/>
                    <a:pt x="21493" y="3243"/>
                    <a:pt x="23112" y="8367"/>
                  </a:cubicBezTo>
                  <a:cubicBezTo>
                    <a:pt x="23928" y="10950"/>
                    <a:pt x="23683" y="13853"/>
                    <a:pt x="22358" y="16219"/>
                  </a:cubicBezTo>
                  <a:cubicBezTo>
                    <a:pt x="20827" y="18952"/>
                    <a:pt x="17858" y="19981"/>
                    <a:pt x="14890" y="20144"/>
                  </a:cubicBezTo>
                  <a:cubicBezTo>
                    <a:pt x="14552" y="20162"/>
                    <a:pt x="14206" y="20172"/>
                    <a:pt x="13855" y="20172"/>
                  </a:cubicBezTo>
                  <a:cubicBezTo>
                    <a:pt x="8835" y="20172"/>
                    <a:pt x="2693" y="18219"/>
                    <a:pt x="1874" y="12610"/>
                  </a:cubicBezTo>
                  <a:cubicBezTo>
                    <a:pt x="1095" y="7273"/>
                    <a:pt x="5944" y="3040"/>
                    <a:pt x="10669" y="1188"/>
                  </a:cubicBezTo>
                  <a:cubicBezTo>
                    <a:pt x="11122" y="1153"/>
                    <a:pt x="11573" y="1136"/>
                    <a:pt x="12021" y="1136"/>
                  </a:cubicBezTo>
                  <a:close/>
                  <a:moveTo>
                    <a:pt x="13716" y="0"/>
                  </a:moveTo>
                  <a:cubicBezTo>
                    <a:pt x="13143" y="0"/>
                    <a:pt x="12565" y="53"/>
                    <a:pt x="11987" y="163"/>
                  </a:cubicBezTo>
                  <a:cubicBezTo>
                    <a:pt x="6171" y="926"/>
                    <a:pt x="0" y="6441"/>
                    <a:pt x="799" y="12685"/>
                  </a:cubicBezTo>
                  <a:cubicBezTo>
                    <a:pt x="1591" y="18874"/>
                    <a:pt x="8319" y="21250"/>
                    <a:pt x="13901" y="21250"/>
                  </a:cubicBezTo>
                  <a:cubicBezTo>
                    <a:pt x="14490" y="21250"/>
                    <a:pt x="15067" y="21224"/>
                    <a:pt x="15623" y="21172"/>
                  </a:cubicBezTo>
                  <a:cubicBezTo>
                    <a:pt x="21889" y="20593"/>
                    <a:pt x="25705" y="15379"/>
                    <a:pt x="24463" y="9163"/>
                  </a:cubicBezTo>
                  <a:cubicBezTo>
                    <a:pt x="23453" y="4110"/>
                    <a:pt x="18783" y="0"/>
                    <a:pt x="13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9"/>
            <p:cNvSpPr/>
            <p:nvPr/>
          </p:nvSpPr>
          <p:spPr>
            <a:xfrm>
              <a:off x="3577600" y="2217175"/>
              <a:ext cx="495325" cy="427625"/>
            </a:xfrm>
            <a:custGeom>
              <a:avLst/>
              <a:gdLst/>
              <a:ahLst/>
              <a:cxnLst/>
              <a:rect l="l" t="t" r="r" b="b"/>
              <a:pathLst>
                <a:path w="19813" h="17105" extrusionOk="0">
                  <a:moveTo>
                    <a:pt x="9031" y="1157"/>
                  </a:moveTo>
                  <a:cubicBezTo>
                    <a:pt x="12904" y="1157"/>
                    <a:pt x="17485" y="2368"/>
                    <a:pt x="18341" y="6619"/>
                  </a:cubicBezTo>
                  <a:cubicBezTo>
                    <a:pt x="18703" y="8413"/>
                    <a:pt x="18805" y="11755"/>
                    <a:pt x="17835" y="13334"/>
                  </a:cubicBezTo>
                  <a:cubicBezTo>
                    <a:pt x="16679" y="15217"/>
                    <a:pt x="14087" y="16052"/>
                    <a:pt x="12017" y="16150"/>
                  </a:cubicBezTo>
                  <a:cubicBezTo>
                    <a:pt x="11874" y="16157"/>
                    <a:pt x="11730" y="16161"/>
                    <a:pt x="11584" y="16161"/>
                  </a:cubicBezTo>
                  <a:cubicBezTo>
                    <a:pt x="8282" y="16161"/>
                    <a:pt x="4235" y="14443"/>
                    <a:pt x="2793" y="11338"/>
                  </a:cubicBezTo>
                  <a:cubicBezTo>
                    <a:pt x="1008" y="7493"/>
                    <a:pt x="4757" y="3409"/>
                    <a:pt x="7933" y="1189"/>
                  </a:cubicBezTo>
                  <a:cubicBezTo>
                    <a:pt x="8290" y="1168"/>
                    <a:pt x="8657" y="1157"/>
                    <a:pt x="9031" y="1157"/>
                  </a:cubicBezTo>
                  <a:close/>
                  <a:moveTo>
                    <a:pt x="10385" y="1"/>
                  </a:moveTo>
                  <a:cubicBezTo>
                    <a:pt x="9857" y="1"/>
                    <a:pt x="9341" y="58"/>
                    <a:pt x="8850" y="178"/>
                  </a:cubicBezTo>
                  <a:cubicBezTo>
                    <a:pt x="8843" y="181"/>
                    <a:pt x="8837" y="179"/>
                    <a:pt x="8830" y="183"/>
                  </a:cubicBezTo>
                  <a:cubicBezTo>
                    <a:pt x="8305" y="313"/>
                    <a:pt x="7806" y="515"/>
                    <a:pt x="7353" y="801"/>
                  </a:cubicBezTo>
                  <a:cubicBezTo>
                    <a:pt x="7266" y="856"/>
                    <a:pt x="7235" y="967"/>
                    <a:pt x="7255" y="1060"/>
                  </a:cubicBezTo>
                  <a:cubicBezTo>
                    <a:pt x="3739" y="3304"/>
                    <a:pt x="1" y="7593"/>
                    <a:pt x="1939" y="11698"/>
                  </a:cubicBezTo>
                  <a:cubicBezTo>
                    <a:pt x="3574" y="15159"/>
                    <a:pt x="7798" y="17104"/>
                    <a:pt x="11610" y="17104"/>
                  </a:cubicBezTo>
                  <a:cubicBezTo>
                    <a:pt x="12252" y="17104"/>
                    <a:pt x="12882" y="17049"/>
                    <a:pt x="13486" y="16937"/>
                  </a:cubicBezTo>
                  <a:cubicBezTo>
                    <a:pt x="15576" y="16547"/>
                    <a:pt x="17873" y="15431"/>
                    <a:pt x="18825" y="13429"/>
                  </a:cubicBezTo>
                  <a:cubicBezTo>
                    <a:pt x="19812" y="11354"/>
                    <a:pt x="19691" y="8202"/>
                    <a:pt x="19158" y="6009"/>
                  </a:cubicBezTo>
                  <a:cubicBezTo>
                    <a:pt x="18367" y="2760"/>
                    <a:pt x="14067" y="1"/>
                    <a:pt x="10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9"/>
            <p:cNvSpPr/>
            <p:nvPr/>
          </p:nvSpPr>
          <p:spPr>
            <a:xfrm>
              <a:off x="3749825" y="2980275"/>
              <a:ext cx="59650" cy="53625"/>
            </a:xfrm>
            <a:custGeom>
              <a:avLst/>
              <a:gdLst/>
              <a:ahLst/>
              <a:cxnLst/>
              <a:rect l="l" t="t" r="r" b="b"/>
              <a:pathLst>
                <a:path w="2386" h="2145" extrusionOk="0">
                  <a:moveTo>
                    <a:pt x="1630" y="0"/>
                  </a:moveTo>
                  <a:cubicBezTo>
                    <a:pt x="1254" y="0"/>
                    <a:pt x="845" y="261"/>
                    <a:pt x="613" y="515"/>
                  </a:cubicBezTo>
                  <a:cubicBezTo>
                    <a:pt x="236" y="925"/>
                    <a:pt x="1" y="1553"/>
                    <a:pt x="427" y="2017"/>
                  </a:cubicBezTo>
                  <a:cubicBezTo>
                    <a:pt x="497" y="2092"/>
                    <a:pt x="618" y="2144"/>
                    <a:pt x="730" y="2144"/>
                  </a:cubicBezTo>
                  <a:cubicBezTo>
                    <a:pt x="767" y="2144"/>
                    <a:pt x="804" y="2138"/>
                    <a:pt x="837" y="2126"/>
                  </a:cubicBezTo>
                  <a:cubicBezTo>
                    <a:pt x="1028" y="2052"/>
                    <a:pt x="1141" y="1967"/>
                    <a:pt x="1276" y="1819"/>
                  </a:cubicBezTo>
                  <a:lnTo>
                    <a:pt x="1276" y="1819"/>
                  </a:lnTo>
                  <a:cubicBezTo>
                    <a:pt x="1251" y="1834"/>
                    <a:pt x="1238" y="1842"/>
                    <a:pt x="1235" y="1842"/>
                  </a:cubicBezTo>
                  <a:cubicBezTo>
                    <a:pt x="1230" y="1842"/>
                    <a:pt x="1279" y="1805"/>
                    <a:pt x="1382" y="1731"/>
                  </a:cubicBezTo>
                  <a:cubicBezTo>
                    <a:pt x="1424" y="1677"/>
                    <a:pt x="1466" y="1622"/>
                    <a:pt x="1508" y="1566"/>
                  </a:cubicBezTo>
                  <a:cubicBezTo>
                    <a:pt x="1521" y="1550"/>
                    <a:pt x="1613" y="1433"/>
                    <a:pt x="1611" y="1433"/>
                  </a:cubicBezTo>
                  <a:lnTo>
                    <a:pt x="1611" y="1433"/>
                  </a:lnTo>
                  <a:cubicBezTo>
                    <a:pt x="1611" y="1433"/>
                    <a:pt x="1609" y="1435"/>
                    <a:pt x="1606" y="1439"/>
                  </a:cubicBezTo>
                  <a:lnTo>
                    <a:pt x="1606" y="1439"/>
                  </a:lnTo>
                  <a:cubicBezTo>
                    <a:pt x="1803" y="1213"/>
                    <a:pt x="2074" y="1042"/>
                    <a:pt x="2194" y="774"/>
                  </a:cubicBezTo>
                  <a:cubicBezTo>
                    <a:pt x="2203" y="763"/>
                    <a:pt x="2211" y="750"/>
                    <a:pt x="2219" y="739"/>
                  </a:cubicBezTo>
                  <a:cubicBezTo>
                    <a:pt x="2385" y="498"/>
                    <a:pt x="2223" y="204"/>
                    <a:pt x="1990" y="99"/>
                  </a:cubicBezTo>
                  <a:cubicBezTo>
                    <a:pt x="1879" y="30"/>
                    <a:pt x="1757" y="0"/>
                    <a:pt x="1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9"/>
            <p:cNvSpPr/>
            <p:nvPr/>
          </p:nvSpPr>
          <p:spPr>
            <a:xfrm>
              <a:off x="3724325" y="3057875"/>
              <a:ext cx="34350" cy="54150"/>
            </a:xfrm>
            <a:custGeom>
              <a:avLst/>
              <a:gdLst/>
              <a:ahLst/>
              <a:cxnLst/>
              <a:rect l="l" t="t" r="r" b="b"/>
              <a:pathLst>
                <a:path w="1374" h="2166" extrusionOk="0">
                  <a:moveTo>
                    <a:pt x="913" y="0"/>
                  </a:moveTo>
                  <a:cubicBezTo>
                    <a:pt x="752" y="0"/>
                    <a:pt x="581" y="76"/>
                    <a:pt x="490" y="207"/>
                  </a:cubicBezTo>
                  <a:cubicBezTo>
                    <a:pt x="256" y="548"/>
                    <a:pt x="102" y="1007"/>
                    <a:pt x="44" y="1416"/>
                  </a:cubicBezTo>
                  <a:cubicBezTo>
                    <a:pt x="0" y="1732"/>
                    <a:pt x="121" y="2052"/>
                    <a:pt x="458" y="2144"/>
                  </a:cubicBezTo>
                  <a:cubicBezTo>
                    <a:pt x="510" y="2158"/>
                    <a:pt x="562" y="2165"/>
                    <a:pt x="613" y="2165"/>
                  </a:cubicBezTo>
                  <a:cubicBezTo>
                    <a:pt x="873" y="2165"/>
                    <a:pt x="1106" y="1987"/>
                    <a:pt x="1186" y="1731"/>
                  </a:cubicBezTo>
                  <a:cubicBezTo>
                    <a:pt x="1326" y="1284"/>
                    <a:pt x="1374" y="775"/>
                    <a:pt x="1301" y="313"/>
                  </a:cubicBezTo>
                  <a:cubicBezTo>
                    <a:pt x="1266" y="95"/>
                    <a:pt x="1095" y="0"/>
                    <a:pt x="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9"/>
            <p:cNvSpPr/>
            <p:nvPr/>
          </p:nvSpPr>
          <p:spPr>
            <a:xfrm>
              <a:off x="3715225" y="2309250"/>
              <a:ext cx="54625" cy="60425"/>
            </a:xfrm>
            <a:custGeom>
              <a:avLst/>
              <a:gdLst/>
              <a:ahLst/>
              <a:cxnLst/>
              <a:rect l="l" t="t" r="r" b="b"/>
              <a:pathLst>
                <a:path w="2185" h="2417" extrusionOk="0">
                  <a:moveTo>
                    <a:pt x="1696" y="0"/>
                  </a:moveTo>
                  <a:cubicBezTo>
                    <a:pt x="1685" y="0"/>
                    <a:pt x="1675" y="1"/>
                    <a:pt x="1664" y="3"/>
                  </a:cubicBezTo>
                  <a:cubicBezTo>
                    <a:pt x="1404" y="36"/>
                    <a:pt x="1225" y="98"/>
                    <a:pt x="1048" y="297"/>
                  </a:cubicBezTo>
                  <a:cubicBezTo>
                    <a:pt x="882" y="482"/>
                    <a:pt x="729" y="682"/>
                    <a:pt x="581" y="882"/>
                  </a:cubicBezTo>
                  <a:cubicBezTo>
                    <a:pt x="289" y="1279"/>
                    <a:pt x="0" y="1708"/>
                    <a:pt x="219" y="2202"/>
                  </a:cubicBezTo>
                  <a:cubicBezTo>
                    <a:pt x="281" y="2342"/>
                    <a:pt x="452" y="2409"/>
                    <a:pt x="592" y="2416"/>
                  </a:cubicBezTo>
                  <a:cubicBezTo>
                    <a:pt x="605" y="2417"/>
                    <a:pt x="618" y="2417"/>
                    <a:pt x="631" y="2417"/>
                  </a:cubicBezTo>
                  <a:cubicBezTo>
                    <a:pt x="1108" y="2417"/>
                    <a:pt x="1412" y="1928"/>
                    <a:pt x="1642" y="1571"/>
                  </a:cubicBezTo>
                  <a:cubicBezTo>
                    <a:pt x="1889" y="1188"/>
                    <a:pt x="2185" y="780"/>
                    <a:pt x="2065" y="308"/>
                  </a:cubicBezTo>
                  <a:cubicBezTo>
                    <a:pt x="2027" y="160"/>
                    <a:pt x="1861" y="0"/>
                    <a:pt x="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9"/>
            <p:cNvSpPr/>
            <p:nvPr/>
          </p:nvSpPr>
          <p:spPr>
            <a:xfrm>
              <a:off x="3667225" y="2394450"/>
              <a:ext cx="46425" cy="67200"/>
            </a:xfrm>
            <a:custGeom>
              <a:avLst/>
              <a:gdLst/>
              <a:ahLst/>
              <a:cxnLst/>
              <a:rect l="l" t="t" r="r" b="b"/>
              <a:pathLst>
                <a:path w="1857" h="2688" extrusionOk="0">
                  <a:moveTo>
                    <a:pt x="1271" y="0"/>
                  </a:moveTo>
                  <a:cubicBezTo>
                    <a:pt x="1135" y="0"/>
                    <a:pt x="997" y="67"/>
                    <a:pt x="895" y="228"/>
                  </a:cubicBezTo>
                  <a:cubicBezTo>
                    <a:pt x="508" y="838"/>
                    <a:pt x="0" y="1997"/>
                    <a:pt x="661" y="2584"/>
                  </a:cubicBezTo>
                  <a:cubicBezTo>
                    <a:pt x="740" y="2655"/>
                    <a:pt x="827" y="2688"/>
                    <a:pt x="912" y="2688"/>
                  </a:cubicBezTo>
                  <a:cubicBezTo>
                    <a:pt x="1032" y="2688"/>
                    <a:pt x="1148" y="2623"/>
                    <a:pt x="1235" y="2509"/>
                  </a:cubicBezTo>
                  <a:cubicBezTo>
                    <a:pt x="1442" y="2241"/>
                    <a:pt x="1435" y="1952"/>
                    <a:pt x="1470" y="1627"/>
                  </a:cubicBezTo>
                  <a:cubicBezTo>
                    <a:pt x="1505" y="1306"/>
                    <a:pt x="1563" y="993"/>
                    <a:pt x="1694" y="695"/>
                  </a:cubicBezTo>
                  <a:cubicBezTo>
                    <a:pt x="1856" y="327"/>
                    <a:pt x="1571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9"/>
            <p:cNvSpPr/>
            <p:nvPr/>
          </p:nvSpPr>
          <p:spPr>
            <a:xfrm>
              <a:off x="4054100" y="3652700"/>
              <a:ext cx="65575" cy="48950"/>
            </a:xfrm>
            <a:custGeom>
              <a:avLst/>
              <a:gdLst/>
              <a:ahLst/>
              <a:cxnLst/>
              <a:rect l="l" t="t" r="r" b="b"/>
              <a:pathLst>
                <a:path w="2623" h="1958" extrusionOk="0">
                  <a:moveTo>
                    <a:pt x="365" y="0"/>
                  </a:moveTo>
                  <a:cubicBezTo>
                    <a:pt x="145" y="0"/>
                    <a:pt x="1" y="356"/>
                    <a:pt x="232" y="529"/>
                  </a:cubicBezTo>
                  <a:cubicBezTo>
                    <a:pt x="586" y="793"/>
                    <a:pt x="939" y="1058"/>
                    <a:pt x="1293" y="1322"/>
                  </a:cubicBezTo>
                  <a:cubicBezTo>
                    <a:pt x="1611" y="1559"/>
                    <a:pt x="1937" y="1844"/>
                    <a:pt x="2325" y="1951"/>
                  </a:cubicBezTo>
                  <a:cubicBezTo>
                    <a:pt x="2341" y="1955"/>
                    <a:pt x="2356" y="1957"/>
                    <a:pt x="2371" y="1957"/>
                  </a:cubicBezTo>
                  <a:cubicBezTo>
                    <a:pt x="2508" y="1957"/>
                    <a:pt x="2623" y="1799"/>
                    <a:pt x="2541" y="1670"/>
                  </a:cubicBezTo>
                  <a:cubicBezTo>
                    <a:pt x="2325" y="1334"/>
                    <a:pt x="1962" y="1106"/>
                    <a:pt x="1644" y="873"/>
                  </a:cubicBezTo>
                  <a:cubicBezTo>
                    <a:pt x="1267" y="600"/>
                    <a:pt x="888" y="326"/>
                    <a:pt x="511" y="52"/>
                  </a:cubicBezTo>
                  <a:cubicBezTo>
                    <a:pt x="461" y="16"/>
                    <a:pt x="412" y="0"/>
                    <a:pt x="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9"/>
            <p:cNvSpPr/>
            <p:nvPr/>
          </p:nvSpPr>
          <p:spPr>
            <a:xfrm>
              <a:off x="4077225" y="3580775"/>
              <a:ext cx="56150" cy="54350"/>
            </a:xfrm>
            <a:custGeom>
              <a:avLst/>
              <a:gdLst/>
              <a:ahLst/>
              <a:cxnLst/>
              <a:rect l="l" t="t" r="r" b="b"/>
              <a:pathLst>
                <a:path w="2246" h="2174" extrusionOk="0">
                  <a:moveTo>
                    <a:pt x="458" y="0"/>
                  </a:moveTo>
                  <a:cubicBezTo>
                    <a:pt x="215" y="0"/>
                    <a:pt x="0" y="309"/>
                    <a:pt x="228" y="518"/>
                  </a:cubicBezTo>
                  <a:cubicBezTo>
                    <a:pt x="566" y="829"/>
                    <a:pt x="892" y="1153"/>
                    <a:pt x="1199" y="1494"/>
                  </a:cubicBezTo>
                  <a:cubicBezTo>
                    <a:pt x="1428" y="1746"/>
                    <a:pt x="1694" y="2147"/>
                    <a:pt x="2060" y="2173"/>
                  </a:cubicBezTo>
                  <a:cubicBezTo>
                    <a:pt x="2061" y="2173"/>
                    <a:pt x="2063" y="2173"/>
                    <a:pt x="2065" y="2173"/>
                  </a:cubicBezTo>
                  <a:cubicBezTo>
                    <a:pt x="2116" y="2173"/>
                    <a:pt x="2175" y="2129"/>
                    <a:pt x="2184" y="2078"/>
                  </a:cubicBezTo>
                  <a:cubicBezTo>
                    <a:pt x="2245" y="1712"/>
                    <a:pt x="1905" y="1364"/>
                    <a:pt x="1676" y="1107"/>
                  </a:cubicBezTo>
                  <a:cubicBezTo>
                    <a:pt x="1355" y="748"/>
                    <a:pt x="1017" y="407"/>
                    <a:pt x="662" y="84"/>
                  </a:cubicBezTo>
                  <a:cubicBezTo>
                    <a:pt x="598" y="25"/>
                    <a:pt x="527" y="0"/>
                    <a:pt x="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9"/>
            <p:cNvSpPr/>
            <p:nvPr/>
          </p:nvSpPr>
          <p:spPr>
            <a:xfrm>
              <a:off x="4114600" y="3526750"/>
              <a:ext cx="28700" cy="34500"/>
            </a:xfrm>
            <a:custGeom>
              <a:avLst/>
              <a:gdLst/>
              <a:ahLst/>
              <a:cxnLst/>
              <a:rect l="l" t="t" r="r" b="b"/>
              <a:pathLst>
                <a:path w="1148" h="1380" extrusionOk="0">
                  <a:moveTo>
                    <a:pt x="327" y="0"/>
                  </a:moveTo>
                  <a:cubicBezTo>
                    <a:pt x="165" y="0"/>
                    <a:pt x="1" y="169"/>
                    <a:pt x="116" y="340"/>
                  </a:cubicBezTo>
                  <a:cubicBezTo>
                    <a:pt x="334" y="663"/>
                    <a:pt x="533" y="1072"/>
                    <a:pt x="824" y="1335"/>
                  </a:cubicBezTo>
                  <a:cubicBezTo>
                    <a:pt x="858" y="1366"/>
                    <a:pt x="900" y="1379"/>
                    <a:pt x="942" y="1379"/>
                  </a:cubicBezTo>
                  <a:cubicBezTo>
                    <a:pt x="1047" y="1379"/>
                    <a:pt x="1148" y="1291"/>
                    <a:pt x="1110" y="1168"/>
                  </a:cubicBezTo>
                  <a:cubicBezTo>
                    <a:pt x="995" y="794"/>
                    <a:pt x="713" y="443"/>
                    <a:pt x="513" y="108"/>
                  </a:cubicBezTo>
                  <a:cubicBezTo>
                    <a:pt x="466" y="32"/>
                    <a:pt x="397" y="0"/>
                    <a:pt x="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9"/>
            <p:cNvSpPr/>
            <p:nvPr/>
          </p:nvSpPr>
          <p:spPr>
            <a:xfrm>
              <a:off x="4146425" y="3455600"/>
              <a:ext cx="19175" cy="15425"/>
            </a:xfrm>
            <a:custGeom>
              <a:avLst/>
              <a:gdLst/>
              <a:ahLst/>
              <a:cxnLst/>
              <a:rect l="l" t="t" r="r" b="b"/>
              <a:pathLst>
                <a:path w="767" h="617" extrusionOk="0">
                  <a:moveTo>
                    <a:pt x="306" y="1"/>
                  </a:moveTo>
                  <a:cubicBezTo>
                    <a:pt x="153" y="1"/>
                    <a:pt x="0" y="216"/>
                    <a:pt x="152" y="344"/>
                  </a:cubicBezTo>
                  <a:cubicBezTo>
                    <a:pt x="242" y="419"/>
                    <a:pt x="333" y="495"/>
                    <a:pt x="423" y="571"/>
                  </a:cubicBezTo>
                  <a:cubicBezTo>
                    <a:pt x="461" y="603"/>
                    <a:pt x="501" y="616"/>
                    <a:pt x="538" y="616"/>
                  </a:cubicBezTo>
                  <a:cubicBezTo>
                    <a:pt x="666" y="616"/>
                    <a:pt x="767" y="462"/>
                    <a:pt x="659" y="335"/>
                  </a:cubicBezTo>
                  <a:cubicBezTo>
                    <a:pt x="584" y="244"/>
                    <a:pt x="508" y="154"/>
                    <a:pt x="433" y="64"/>
                  </a:cubicBezTo>
                  <a:cubicBezTo>
                    <a:pt x="396" y="19"/>
                    <a:pt x="351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9"/>
            <p:cNvSpPr/>
            <p:nvPr/>
          </p:nvSpPr>
          <p:spPr>
            <a:xfrm>
              <a:off x="3627300" y="1833450"/>
              <a:ext cx="67875" cy="65700"/>
            </a:xfrm>
            <a:custGeom>
              <a:avLst/>
              <a:gdLst/>
              <a:ahLst/>
              <a:cxnLst/>
              <a:rect l="l" t="t" r="r" b="b"/>
              <a:pathLst>
                <a:path w="2715" h="2628" extrusionOk="0">
                  <a:moveTo>
                    <a:pt x="2232" y="0"/>
                  </a:moveTo>
                  <a:cubicBezTo>
                    <a:pt x="1756" y="0"/>
                    <a:pt x="1208" y="544"/>
                    <a:pt x="919" y="880"/>
                  </a:cubicBezTo>
                  <a:cubicBezTo>
                    <a:pt x="563" y="1290"/>
                    <a:pt x="278" y="1757"/>
                    <a:pt x="78" y="2263"/>
                  </a:cubicBezTo>
                  <a:cubicBezTo>
                    <a:pt x="1" y="2454"/>
                    <a:pt x="194" y="2627"/>
                    <a:pt x="374" y="2627"/>
                  </a:cubicBezTo>
                  <a:cubicBezTo>
                    <a:pt x="443" y="2627"/>
                    <a:pt x="510" y="2602"/>
                    <a:pt x="560" y="2543"/>
                  </a:cubicBezTo>
                  <a:cubicBezTo>
                    <a:pt x="879" y="2161"/>
                    <a:pt x="1226" y="1802"/>
                    <a:pt x="1600" y="1471"/>
                  </a:cubicBezTo>
                  <a:cubicBezTo>
                    <a:pt x="1938" y="1174"/>
                    <a:pt x="2452" y="894"/>
                    <a:pt x="2620" y="469"/>
                  </a:cubicBezTo>
                  <a:cubicBezTo>
                    <a:pt x="2715" y="233"/>
                    <a:pt x="2479" y="13"/>
                    <a:pt x="2264" y="1"/>
                  </a:cubicBezTo>
                  <a:cubicBezTo>
                    <a:pt x="2253" y="1"/>
                    <a:pt x="2243" y="0"/>
                    <a:pt x="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9"/>
            <p:cNvSpPr/>
            <p:nvPr/>
          </p:nvSpPr>
          <p:spPr>
            <a:xfrm>
              <a:off x="3643850" y="1762350"/>
              <a:ext cx="60275" cy="51400"/>
            </a:xfrm>
            <a:custGeom>
              <a:avLst/>
              <a:gdLst/>
              <a:ahLst/>
              <a:cxnLst/>
              <a:rect l="l" t="t" r="r" b="b"/>
              <a:pathLst>
                <a:path w="2411" h="2056" extrusionOk="0">
                  <a:moveTo>
                    <a:pt x="2107" y="0"/>
                  </a:moveTo>
                  <a:cubicBezTo>
                    <a:pt x="2088" y="0"/>
                    <a:pt x="2069" y="2"/>
                    <a:pt x="2050" y="6"/>
                  </a:cubicBezTo>
                  <a:cubicBezTo>
                    <a:pt x="1695" y="88"/>
                    <a:pt x="1416" y="362"/>
                    <a:pt x="1156" y="601"/>
                  </a:cubicBezTo>
                  <a:cubicBezTo>
                    <a:pt x="866" y="868"/>
                    <a:pt x="577" y="1133"/>
                    <a:pt x="287" y="1399"/>
                  </a:cubicBezTo>
                  <a:cubicBezTo>
                    <a:pt x="0" y="1664"/>
                    <a:pt x="270" y="2056"/>
                    <a:pt x="578" y="2056"/>
                  </a:cubicBezTo>
                  <a:cubicBezTo>
                    <a:pt x="665" y="2056"/>
                    <a:pt x="756" y="2024"/>
                    <a:pt x="837" y="1949"/>
                  </a:cubicBezTo>
                  <a:cubicBezTo>
                    <a:pt x="1127" y="1683"/>
                    <a:pt x="1416" y="1417"/>
                    <a:pt x="1706" y="1151"/>
                  </a:cubicBezTo>
                  <a:cubicBezTo>
                    <a:pt x="1967" y="910"/>
                    <a:pt x="2245" y="660"/>
                    <a:pt x="2356" y="313"/>
                  </a:cubicBezTo>
                  <a:cubicBezTo>
                    <a:pt x="2410" y="145"/>
                    <a:pt x="2264" y="0"/>
                    <a:pt x="2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9"/>
            <p:cNvSpPr/>
            <p:nvPr/>
          </p:nvSpPr>
          <p:spPr>
            <a:xfrm>
              <a:off x="3709825" y="1659000"/>
              <a:ext cx="53000" cy="32450"/>
            </a:xfrm>
            <a:custGeom>
              <a:avLst/>
              <a:gdLst/>
              <a:ahLst/>
              <a:cxnLst/>
              <a:rect l="l" t="t" r="r" b="b"/>
              <a:pathLst>
                <a:path w="2120" h="1298" extrusionOk="0">
                  <a:moveTo>
                    <a:pt x="1784" y="0"/>
                  </a:moveTo>
                  <a:cubicBezTo>
                    <a:pt x="1525" y="0"/>
                    <a:pt x="1287" y="172"/>
                    <a:pt x="1067" y="295"/>
                  </a:cubicBezTo>
                  <a:lnTo>
                    <a:pt x="296" y="728"/>
                  </a:lnTo>
                  <a:cubicBezTo>
                    <a:pt x="1" y="892"/>
                    <a:pt x="181" y="1298"/>
                    <a:pt x="457" y="1298"/>
                  </a:cubicBezTo>
                  <a:cubicBezTo>
                    <a:pt x="504" y="1298"/>
                    <a:pt x="555" y="1286"/>
                    <a:pt x="606" y="1258"/>
                  </a:cubicBezTo>
                  <a:cubicBezTo>
                    <a:pt x="865" y="1119"/>
                    <a:pt x="1125" y="979"/>
                    <a:pt x="1384" y="840"/>
                  </a:cubicBezTo>
                  <a:cubicBezTo>
                    <a:pt x="1619" y="714"/>
                    <a:pt x="1891" y="605"/>
                    <a:pt x="2026" y="364"/>
                  </a:cubicBezTo>
                  <a:cubicBezTo>
                    <a:pt x="2120" y="198"/>
                    <a:pt x="2001" y="12"/>
                    <a:pt x="1819" y="1"/>
                  </a:cubicBezTo>
                  <a:cubicBezTo>
                    <a:pt x="1807" y="1"/>
                    <a:pt x="1796" y="0"/>
                    <a:pt x="1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9"/>
            <p:cNvSpPr/>
            <p:nvPr/>
          </p:nvSpPr>
          <p:spPr>
            <a:xfrm>
              <a:off x="3583725" y="2856875"/>
              <a:ext cx="542775" cy="492325"/>
            </a:xfrm>
            <a:custGeom>
              <a:avLst/>
              <a:gdLst/>
              <a:ahLst/>
              <a:cxnLst/>
              <a:rect l="l" t="t" r="r" b="b"/>
              <a:pathLst>
                <a:path w="21711" h="19693" extrusionOk="0">
                  <a:moveTo>
                    <a:pt x="10743" y="906"/>
                  </a:moveTo>
                  <a:cubicBezTo>
                    <a:pt x="10744" y="906"/>
                    <a:pt x="10746" y="907"/>
                    <a:pt x="10748" y="907"/>
                  </a:cubicBezTo>
                  <a:cubicBezTo>
                    <a:pt x="15678" y="1230"/>
                    <a:pt x="20425" y="3771"/>
                    <a:pt x="20529" y="9346"/>
                  </a:cubicBezTo>
                  <a:cubicBezTo>
                    <a:pt x="20629" y="14724"/>
                    <a:pt x="15927" y="18559"/>
                    <a:pt x="10769" y="18559"/>
                  </a:cubicBezTo>
                  <a:cubicBezTo>
                    <a:pt x="10755" y="18559"/>
                    <a:pt x="10741" y="18559"/>
                    <a:pt x="10728" y="18559"/>
                  </a:cubicBezTo>
                  <a:cubicBezTo>
                    <a:pt x="5559" y="18538"/>
                    <a:pt x="1168" y="14472"/>
                    <a:pt x="1090" y="9225"/>
                  </a:cubicBezTo>
                  <a:cubicBezTo>
                    <a:pt x="1007" y="3672"/>
                    <a:pt x="5875" y="1163"/>
                    <a:pt x="10743" y="906"/>
                  </a:cubicBezTo>
                  <a:close/>
                  <a:moveTo>
                    <a:pt x="12631" y="0"/>
                  </a:moveTo>
                  <a:cubicBezTo>
                    <a:pt x="12166" y="0"/>
                    <a:pt x="11694" y="44"/>
                    <a:pt x="11220" y="136"/>
                  </a:cubicBezTo>
                  <a:cubicBezTo>
                    <a:pt x="10791" y="89"/>
                    <a:pt x="10362" y="66"/>
                    <a:pt x="9937" y="66"/>
                  </a:cubicBezTo>
                  <a:cubicBezTo>
                    <a:pt x="4763" y="66"/>
                    <a:pt x="0" y="3489"/>
                    <a:pt x="71" y="9225"/>
                  </a:cubicBezTo>
                  <a:cubicBezTo>
                    <a:pt x="142" y="15051"/>
                    <a:pt x="4958" y="19670"/>
                    <a:pt x="10728" y="19693"/>
                  </a:cubicBezTo>
                  <a:cubicBezTo>
                    <a:pt x="10743" y="19693"/>
                    <a:pt x="10758" y="19693"/>
                    <a:pt x="10773" y="19693"/>
                  </a:cubicBezTo>
                  <a:cubicBezTo>
                    <a:pt x="16551" y="19693"/>
                    <a:pt x="21711" y="15313"/>
                    <a:pt x="21614" y="9346"/>
                  </a:cubicBezTo>
                  <a:cubicBezTo>
                    <a:pt x="21538" y="4612"/>
                    <a:pt x="17410" y="0"/>
                    <a:pt x="12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7" name="Google Shape;2247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14150" y="1130925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4175" y="313712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325" y="433000"/>
            <a:ext cx="271125" cy="265425"/>
          </a:xfrm>
          <a:custGeom>
            <a:avLst/>
            <a:gdLst/>
            <a:ahLst/>
            <a:cxnLst/>
            <a:rect l="l" t="t" r="r" b="b"/>
            <a:pathLst>
              <a:path w="10845" h="10617" extrusionOk="0">
                <a:moveTo>
                  <a:pt x="6707" y="1283"/>
                </a:moveTo>
                <a:cubicBezTo>
                  <a:pt x="6814" y="1718"/>
                  <a:pt x="6909" y="2159"/>
                  <a:pt x="6963" y="2607"/>
                </a:cubicBezTo>
                <a:cubicBezTo>
                  <a:pt x="7035" y="3190"/>
                  <a:pt x="6965" y="3785"/>
                  <a:pt x="7220" y="4320"/>
                </a:cubicBezTo>
                <a:cubicBezTo>
                  <a:pt x="7277" y="4439"/>
                  <a:pt x="7407" y="4499"/>
                  <a:pt x="7537" y="4499"/>
                </a:cubicBezTo>
                <a:cubicBezTo>
                  <a:pt x="7660" y="4499"/>
                  <a:pt x="7784" y="4444"/>
                  <a:pt x="7845" y="4334"/>
                </a:cubicBezTo>
                <a:cubicBezTo>
                  <a:pt x="8093" y="4596"/>
                  <a:pt x="8385" y="4759"/>
                  <a:pt x="8736" y="4904"/>
                </a:cubicBezTo>
                <a:cubicBezTo>
                  <a:pt x="8922" y="4981"/>
                  <a:pt x="9108" y="5057"/>
                  <a:pt x="9294" y="5135"/>
                </a:cubicBezTo>
                <a:cubicBezTo>
                  <a:pt x="9117" y="5227"/>
                  <a:pt x="8912" y="5371"/>
                  <a:pt x="8807" y="5424"/>
                </a:cubicBezTo>
                <a:cubicBezTo>
                  <a:pt x="8625" y="5516"/>
                  <a:pt x="8440" y="5605"/>
                  <a:pt x="8261" y="5703"/>
                </a:cubicBezTo>
                <a:cubicBezTo>
                  <a:pt x="7864" y="5923"/>
                  <a:pt x="7379" y="6138"/>
                  <a:pt x="7163" y="6554"/>
                </a:cubicBezTo>
                <a:cubicBezTo>
                  <a:pt x="7098" y="6679"/>
                  <a:pt x="7122" y="6863"/>
                  <a:pt x="7234" y="6955"/>
                </a:cubicBezTo>
                <a:cubicBezTo>
                  <a:pt x="7119" y="7381"/>
                  <a:pt x="7090" y="7849"/>
                  <a:pt x="7023" y="8278"/>
                </a:cubicBezTo>
                <a:cubicBezTo>
                  <a:pt x="6980" y="8552"/>
                  <a:pt x="6933" y="8825"/>
                  <a:pt x="6870" y="9095"/>
                </a:cubicBezTo>
                <a:cubicBezTo>
                  <a:pt x="6847" y="9195"/>
                  <a:pt x="6820" y="9295"/>
                  <a:pt x="6794" y="9394"/>
                </a:cubicBezTo>
                <a:cubicBezTo>
                  <a:pt x="6457" y="9005"/>
                  <a:pt x="6052" y="8652"/>
                  <a:pt x="5693" y="8293"/>
                </a:cubicBezTo>
                <a:cubicBezTo>
                  <a:pt x="5409" y="8010"/>
                  <a:pt x="5162" y="7731"/>
                  <a:pt x="4770" y="7701"/>
                </a:cubicBezTo>
                <a:cubicBezTo>
                  <a:pt x="4726" y="7632"/>
                  <a:pt x="4655" y="7578"/>
                  <a:pt x="4574" y="7572"/>
                </a:cubicBezTo>
                <a:cubicBezTo>
                  <a:pt x="4205" y="7540"/>
                  <a:pt x="3863" y="7518"/>
                  <a:pt x="3517" y="7518"/>
                </a:cubicBezTo>
                <a:cubicBezTo>
                  <a:pt x="3245" y="7518"/>
                  <a:pt x="2970" y="7532"/>
                  <a:pt x="2679" y="7567"/>
                </a:cubicBezTo>
                <a:cubicBezTo>
                  <a:pt x="2385" y="7602"/>
                  <a:pt x="2092" y="7648"/>
                  <a:pt x="1799" y="7689"/>
                </a:cubicBezTo>
                <a:cubicBezTo>
                  <a:pt x="1702" y="7704"/>
                  <a:pt x="1604" y="7717"/>
                  <a:pt x="1506" y="7731"/>
                </a:cubicBezTo>
                <a:cubicBezTo>
                  <a:pt x="1469" y="7725"/>
                  <a:pt x="1431" y="7723"/>
                  <a:pt x="1393" y="7722"/>
                </a:cubicBezTo>
                <a:cubicBezTo>
                  <a:pt x="1519" y="7328"/>
                  <a:pt x="1657" y="6951"/>
                  <a:pt x="1878" y="6583"/>
                </a:cubicBezTo>
                <a:cubicBezTo>
                  <a:pt x="2164" y="6110"/>
                  <a:pt x="2553" y="5717"/>
                  <a:pt x="2816" y="5228"/>
                </a:cubicBezTo>
                <a:cubicBezTo>
                  <a:pt x="2971" y="4939"/>
                  <a:pt x="2749" y="4689"/>
                  <a:pt x="2482" y="4689"/>
                </a:cubicBezTo>
                <a:cubicBezTo>
                  <a:pt x="2428" y="4689"/>
                  <a:pt x="2373" y="4699"/>
                  <a:pt x="2319" y="4721"/>
                </a:cubicBezTo>
                <a:cubicBezTo>
                  <a:pt x="2213" y="4524"/>
                  <a:pt x="2094" y="4331"/>
                  <a:pt x="1991" y="4127"/>
                </a:cubicBezTo>
                <a:cubicBezTo>
                  <a:pt x="1830" y="3804"/>
                  <a:pt x="1697" y="3469"/>
                  <a:pt x="1594" y="3123"/>
                </a:cubicBezTo>
                <a:cubicBezTo>
                  <a:pt x="1841" y="3111"/>
                  <a:pt x="2088" y="3103"/>
                  <a:pt x="2335" y="3103"/>
                </a:cubicBezTo>
                <a:cubicBezTo>
                  <a:pt x="2557" y="3103"/>
                  <a:pt x="2780" y="3109"/>
                  <a:pt x="3005" y="3123"/>
                </a:cubicBezTo>
                <a:cubicBezTo>
                  <a:pt x="3517" y="3154"/>
                  <a:pt x="4064" y="3265"/>
                  <a:pt x="4585" y="3265"/>
                </a:cubicBezTo>
                <a:cubicBezTo>
                  <a:pt x="4708" y="3265"/>
                  <a:pt x="4831" y="3259"/>
                  <a:pt x="4951" y="3244"/>
                </a:cubicBezTo>
                <a:cubicBezTo>
                  <a:pt x="5211" y="3211"/>
                  <a:pt x="5432" y="2909"/>
                  <a:pt x="5364" y="2674"/>
                </a:cubicBezTo>
                <a:cubicBezTo>
                  <a:pt x="5831" y="2216"/>
                  <a:pt x="6229" y="1720"/>
                  <a:pt x="6707" y="1283"/>
                </a:cubicBezTo>
                <a:close/>
                <a:moveTo>
                  <a:pt x="6959" y="1"/>
                </a:moveTo>
                <a:cubicBezTo>
                  <a:pt x="6884" y="1"/>
                  <a:pt x="6808" y="22"/>
                  <a:pt x="6739" y="72"/>
                </a:cubicBezTo>
                <a:cubicBezTo>
                  <a:pt x="5957" y="635"/>
                  <a:pt x="5109" y="1384"/>
                  <a:pt x="4804" y="2336"/>
                </a:cubicBezTo>
                <a:cubicBezTo>
                  <a:pt x="4324" y="2191"/>
                  <a:pt x="3795" y="2141"/>
                  <a:pt x="3257" y="2141"/>
                </a:cubicBezTo>
                <a:cubicBezTo>
                  <a:pt x="2499" y="2141"/>
                  <a:pt x="1725" y="2240"/>
                  <a:pt x="1053" y="2310"/>
                </a:cubicBezTo>
                <a:cubicBezTo>
                  <a:pt x="777" y="2339"/>
                  <a:pt x="579" y="2555"/>
                  <a:pt x="648" y="2843"/>
                </a:cubicBezTo>
                <a:cubicBezTo>
                  <a:pt x="826" y="3586"/>
                  <a:pt x="1124" y="4524"/>
                  <a:pt x="1680" y="5138"/>
                </a:cubicBezTo>
                <a:cubicBezTo>
                  <a:pt x="1277" y="5502"/>
                  <a:pt x="969" y="5990"/>
                  <a:pt x="724" y="6461"/>
                </a:cubicBezTo>
                <a:cubicBezTo>
                  <a:pt x="463" y="6967"/>
                  <a:pt x="0" y="7793"/>
                  <a:pt x="234" y="8373"/>
                </a:cubicBezTo>
                <a:cubicBezTo>
                  <a:pt x="404" y="8794"/>
                  <a:pt x="763" y="8905"/>
                  <a:pt x="1148" y="8905"/>
                </a:cubicBezTo>
                <a:cubicBezTo>
                  <a:pt x="1371" y="8905"/>
                  <a:pt x="1602" y="8867"/>
                  <a:pt x="1809" y="8831"/>
                </a:cubicBezTo>
                <a:cubicBezTo>
                  <a:pt x="2719" y="8673"/>
                  <a:pt x="3539" y="8464"/>
                  <a:pt x="4377" y="8136"/>
                </a:cubicBezTo>
                <a:cubicBezTo>
                  <a:pt x="4453" y="8777"/>
                  <a:pt x="5213" y="9304"/>
                  <a:pt x="5633" y="9727"/>
                </a:cubicBezTo>
                <a:cubicBezTo>
                  <a:pt x="5969" y="10066"/>
                  <a:pt x="6400" y="10617"/>
                  <a:pt x="6920" y="10617"/>
                </a:cubicBezTo>
                <a:cubicBezTo>
                  <a:pt x="7012" y="10617"/>
                  <a:pt x="7107" y="10599"/>
                  <a:pt x="7205" y="10561"/>
                </a:cubicBezTo>
                <a:cubicBezTo>
                  <a:pt x="7822" y="10315"/>
                  <a:pt x="7876" y="9334"/>
                  <a:pt x="7960" y="8780"/>
                </a:cubicBezTo>
                <a:cubicBezTo>
                  <a:pt x="8049" y="8203"/>
                  <a:pt x="8103" y="7549"/>
                  <a:pt x="7937" y="6973"/>
                </a:cubicBezTo>
                <a:cubicBezTo>
                  <a:pt x="8399" y="6861"/>
                  <a:pt x="8860" y="6590"/>
                  <a:pt x="9256" y="6394"/>
                </a:cubicBezTo>
                <a:cubicBezTo>
                  <a:pt x="9737" y="6155"/>
                  <a:pt x="10529" y="5922"/>
                  <a:pt x="10693" y="5330"/>
                </a:cubicBezTo>
                <a:cubicBezTo>
                  <a:pt x="10844" y="4781"/>
                  <a:pt x="10413" y="4414"/>
                  <a:pt x="9956" y="4236"/>
                </a:cubicBezTo>
                <a:cubicBezTo>
                  <a:pt x="9415" y="4024"/>
                  <a:pt x="8817" y="3763"/>
                  <a:pt x="8222" y="3763"/>
                </a:cubicBezTo>
                <a:cubicBezTo>
                  <a:pt x="8148" y="3763"/>
                  <a:pt x="8074" y="3767"/>
                  <a:pt x="8001" y="3775"/>
                </a:cubicBezTo>
                <a:cubicBezTo>
                  <a:pt x="8048" y="3351"/>
                  <a:pt x="7971" y="2913"/>
                  <a:pt x="7911" y="2479"/>
                </a:cubicBezTo>
                <a:cubicBezTo>
                  <a:pt x="7809" y="1754"/>
                  <a:pt x="7642" y="1047"/>
                  <a:pt x="7421" y="349"/>
                </a:cubicBezTo>
                <a:cubicBezTo>
                  <a:pt x="7360" y="158"/>
                  <a:pt x="7161" y="1"/>
                  <a:pt x="69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550" y="4427600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2200" y="148265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850" y="56337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2450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0413" y="35383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7913" y="343955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9475" y="4649800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850" y="2924550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0725" y="1669700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4FBBF6-9108-009A-9B58-E2ADDA186CE2}"/>
              </a:ext>
            </a:extLst>
          </p:cNvPr>
          <p:cNvSpPr/>
          <p:nvPr/>
        </p:nvSpPr>
        <p:spPr>
          <a:xfrm>
            <a:off x="0" y="0"/>
            <a:ext cx="9144000" cy="519064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9" name="Google Shape;2279;p70"/>
          <p:cNvSpPr txBox="1">
            <a:spLocks noGrp="1"/>
          </p:cNvSpPr>
          <p:nvPr>
            <p:ph type="title"/>
          </p:nvPr>
        </p:nvSpPr>
        <p:spPr>
          <a:xfrm>
            <a:off x="226835" y="189540"/>
            <a:ext cx="3413700" cy="13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ARDUINO IDE</a:t>
            </a:r>
            <a:endParaRPr sz="4400" dirty="0"/>
          </a:p>
        </p:txBody>
      </p:sp>
      <p:sp>
        <p:nvSpPr>
          <p:cNvPr id="2280" name="Google Shape;2280;p70"/>
          <p:cNvSpPr txBox="1">
            <a:spLocks noGrp="1"/>
          </p:cNvSpPr>
          <p:nvPr>
            <p:ph type="subTitle" idx="1"/>
          </p:nvPr>
        </p:nvSpPr>
        <p:spPr>
          <a:xfrm>
            <a:off x="226835" y="1132686"/>
            <a:ext cx="4828245" cy="2747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000" b="1" dirty="0">
                <a:latin typeface="+mn-lt"/>
              </a:rPr>
              <a:t>1. </a:t>
            </a:r>
            <a:r>
              <a:rPr lang="en-US" dirty="0">
                <a:latin typeface="+mn-lt"/>
              </a:rPr>
              <a:t>Go to </a:t>
            </a:r>
            <a:r>
              <a:rPr lang="en-US" dirty="0">
                <a:latin typeface="+mn-lt"/>
                <a:hlinkClick r:id="rId3"/>
              </a:rPr>
              <a:t>https://www.arduino.cc/en/software</a:t>
            </a:r>
            <a:r>
              <a:rPr lang="en-US" dirty="0">
                <a:latin typeface="+mn-lt"/>
              </a:rPr>
              <a:t> and select the software that is appropriate for your students’ devices.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US" dirty="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000" b="1" dirty="0">
                <a:latin typeface="+mn-lt"/>
              </a:rPr>
              <a:t>2. </a:t>
            </a:r>
            <a:r>
              <a:rPr lang="en-US" dirty="0">
                <a:latin typeface="+mn-lt"/>
              </a:rPr>
              <a:t>Have students download and install the software program.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US" dirty="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000" b="1" dirty="0">
                <a:latin typeface="+mn-lt"/>
              </a:rPr>
              <a:t>3. </a:t>
            </a:r>
            <a:r>
              <a:rPr lang="en-US" dirty="0">
                <a:latin typeface="+mn-lt"/>
              </a:rPr>
              <a:t>Alternatively, students may use the web-based version also accessed using the link above. </a:t>
            </a:r>
            <a:endParaRPr dirty="0">
              <a:latin typeface="+mn-lt"/>
            </a:endParaRPr>
          </a:p>
        </p:txBody>
      </p:sp>
      <p:grpSp>
        <p:nvGrpSpPr>
          <p:cNvPr id="2267" name="Google Shape;2267;p70"/>
          <p:cNvGrpSpPr/>
          <p:nvPr/>
        </p:nvGrpSpPr>
        <p:grpSpPr>
          <a:xfrm rot="1643718" flipH="1">
            <a:off x="7923640" y="84953"/>
            <a:ext cx="1249001" cy="805553"/>
            <a:chOff x="1797175" y="4154475"/>
            <a:chExt cx="2009175" cy="1268625"/>
          </a:xfrm>
        </p:grpSpPr>
        <p:sp>
          <p:nvSpPr>
            <p:cNvPr id="2268" name="Google Shape;2268;p70"/>
            <p:cNvSpPr/>
            <p:nvPr/>
          </p:nvSpPr>
          <p:spPr>
            <a:xfrm>
              <a:off x="2093525" y="4608700"/>
              <a:ext cx="101075" cy="104800"/>
            </a:xfrm>
            <a:custGeom>
              <a:avLst/>
              <a:gdLst/>
              <a:ahLst/>
              <a:cxnLst/>
              <a:rect l="l" t="t" r="r" b="b"/>
              <a:pathLst>
                <a:path w="4043" h="4192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2525" y="505"/>
                    <a:pt x="874" y="683"/>
                    <a:pt x="0" y="2107"/>
                  </a:cubicBezTo>
                  <a:cubicBezTo>
                    <a:pt x="98" y="2945"/>
                    <a:pt x="1819" y="3653"/>
                    <a:pt x="3591" y="4191"/>
                  </a:cubicBezTo>
                  <a:cubicBezTo>
                    <a:pt x="3535" y="4122"/>
                    <a:pt x="3494" y="4039"/>
                    <a:pt x="3491" y="3939"/>
                  </a:cubicBezTo>
                  <a:cubicBezTo>
                    <a:pt x="3460" y="2612"/>
                    <a:pt x="3661" y="1293"/>
                    <a:pt x="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0"/>
            <p:cNvSpPr/>
            <p:nvPr/>
          </p:nvSpPr>
          <p:spPr>
            <a:xfrm>
              <a:off x="1797175" y="4154475"/>
              <a:ext cx="2009175" cy="1268625"/>
            </a:xfrm>
            <a:custGeom>
              <a:avLst/>
              <a:gdLst/>
              <a:ahLst/>
              <a:cxnLst/>
              <a:rect l="l" t="t" r="r" b="b"/>
              <a:pathLst>
                <a:path w="80367" h="50745" extrusionOk="0">
                  <a:moveTo>
                    <a:pt x="41161" y="1597"/>
                  </a:moveTo>
                  <a:cubicBezTo>
                    <a:pt x="43415" y="1597"/>
                    <a:pt x="45719" y="1817"/>
                    <a:pt x="48068" y="2139"/>
                  </a:cubicBezTo>
                  <a:lnTo>
                    <a:pt x="48068" y="2141"/>
                  </a:lnTo>
                  <a:lnTo>
                    <a:pt x="48069" y="2141"/>
                  </a:lnTo>
                  <a:cubicBezTo>
                    <a:pt x="50375" y="2917"/>
                    <a:pt x="52723" y="3752"/>
                    <a:pt x="54920" y="4819"/>
                  </a:cubicBezTo>
                  <a:cubicBezTo>
                    <a:pt x="48321" y="3769"/>
                    <a:pt x="41274" y="5143"/>
                    <a:pt x="35149" y="2229"/>
                  </a:cubicBezTo>
                  <a:cubicBezTo>
                    <a:pt x="37111" y="1778"/>
                    <a:pt x="39116" y="1597"/>
                    <a:pt x="41161" y="1597"/>
                  </a:cubicBezTo>
                  <a:close/>
                  <a:moveTo>
                    <a:pt x="36404" y="8827"/>
                  </a:moveTo>
                  <a:lnTo>
                    <a:pt x="36404" y="8827"/>
                  </a:lnTo>
                  <a:cubicBezTo>
                    <a:pt x="40584" y="9183"/>
                    <a:pt x="44764" y="9557"/>
                    <a:pt x="48948" y="9868"/>
                  </a:cubicBezTo>
                  <a:cubicBezTo>
                    <a:pt x="52806" y="10155"/>
                    <a:pt x="56728" y="10618"/>
                    <a:pt x="60611" y="10618"/>
                  </a:cubicBezTo>
                  <a:cubicBezTo>
                    <a:pt x="61182" y="10618"/>
                    <a:pt x="61752" y="10608"/>
                    <a:pt x="62320" y="10586"/>
                  </a:cubicBezTo>
                  <a:cubicBezTo>
                    <a:pt x="62555" y="10903"/>
                    <a:pt x="62783" y="11231"/>
                    <a:pt x="62995" y="11572"/>
                  </a:cubicBezTo>
                  <a:cubicBezTo>
                    <a:pt x="63834" y="12920"/>
                    <a:pt x="64509" y="14382"/>
                    <a:pt x="65040" y="15897"/>
                  </a:cubicBezTo>
                  <a:cubicBezTo>
                    <a:pt x="59947" y="15182"/>
                    <a:pt x="54862" y="14506"/>
                    <a:pt x="49816" y="13488"/>
                  </a:cubicBezTo>
                  <a:cubicBezTo>
                    <a:pt x="45483" y="12613"/>
                    <a:pt x="39728" y="12078"/>
                    <a:pt x="36404" y="8827"/>
                  </a:cubicBezTo>
                  <a:close/>
                  <a:moveTo>
                    <a:pt x="23965" y="8610"/>
                  </a:moveTo>
                  <a:lnTo>
                    <a:pt x="23965" y="8612"/>
                  </a:lnTo>
                  <a:cubicBezTo>
                    <a:pt x="25661" y="12794"/>
                    <a:pt x="31880" y="13177"/>
                    <a:pt x="35655" y="13960"/>
                  </a:cubicBezTo>
                  <a:cubicBezTo>
                    <a:pt x="42104" y="15297"/>
                    <a:pt x="48514" y="16819"/>
                    <a:pt x="54963" y="18164"/>
                  </a:cubicBezTo>
                  <a:cubicBezTo>
                    <a:pt x="53253" y="18598"/>
                    <a:pt x="51560" y="18779"/>
                    <a:pt x="49877" y="18779"/>
                  </a:cubicBezTo>
                  <a:cubicBezTo>
                    <a:pt x="45437" y="18779"/>
                    <a:pt x="41068" y="17516"/>
                    <a:pt x="36633" y="16300"/>
                  </a:cubicBezTo>
                  <a:cubicBezTo>
                    <a:pt x="34077" y="15599"/>
                    <a:pt x="31491" y="14976"/>
                    <a:pt x="28843" y="14753"/>
                  </a:cubicBezTo>
                  <a:cubicBezTo>
                    <a:pt x="25780" y="14495"/>
                    <a:pt x="22635" y="14745"/>
                    <a:pt x="19776" y="13508"/>
                  </a:cubicBezTo>
                  <a:cubicBezTo>
                    <a:pt x="20973" y="11730"/>
                    <a:pt x="22397" y="10088"/>
                    <a:pt x="23965" y="8610"/>
                  </a:cubicBezTo>
                  <a:close/>
                  <a:moveTo>
                    <a:pt x="15897" y="18169"/>
                  </a:moveTo>
                  <a:cubicBezTo>
                    <a:pt x="15515" y="19462"/>
                    <a:pt x="15314" y="20781"/>
                    <a:pt x="15345" y="22108"/>
                  </a:cubicBezTo>
                  <a:cubicBezTo>
                    <a:pt x="15348" y="22208"/>
                    <a:pt x="15389" y="22290"/>
                    <a:pt x="15443" y="22360"/>
                  </a:cubicBezTo>
                  <a:lnTo>
                    <a:pt x="15443" y="22360"/>
                  </a:lnTo>
                  <a:cubicBezTo>
                    <a:pt x="13672" y="21822"/>
                    <a:pt x="11952" y="21114"/>
                    <a:pt x="11854" y="20276"/>
                  </a:cubicBezTo>
                  <a:cubicBezTo>
                    <a:pt x="12728" y="18852"/>
                    <a:pt x="14379" y="18674"/>
                    <a:pt x="15897" y="18169"/>
                  </a:cubicBezTo>
                  <a:close/>
                  <a:moveTo>
                    <a:pt x="34354" y="2433"/>
                  </a:moveTo>
                  <a:cubicBezTo>
                    <a:pt x="36831" y="4392"/>
                    <a:pt x="40207" y="4669"/>
                    <a:pt x="43274" y="4840"/>
                  </a:cubicBezTo>
                  <a:cubicBezTo>
                    <a:pt x="47853" y="5096"/>
                    <a:pt x="52331" y="5242"/>
                    <a:pt x="56862" y="5851"/>
                  </a:cubicBezTo>
                  <a:cubicBezTo>
                    <a:pt x="58778" y="6972"/>
                    <a:pt x="60513" y="8338"/>
                    <a:pt x="61922" y="10079"/>
                  </a:cubicBezTo>
                  <a:cubicBezTo>
                    <a:pt x="57818" y="9352"/>
                    <a:pt x="53577" y="9234"/>
                    <a:pt x="49429" y="8919"/>
                  </a:cubicBezTo>
                  <a:cubicBezTo>
                    <a:pt x="44786" y="8567"/>
                    <a:pt x="40136" y="8304"/>
                    <a:pt x="35488" y="8006"/>
                  </a:cubicBezTo>
                  <a:cubicBezTo>
                    <a:pt x="35479" y="8005"/>
                    <a:pt x="35471" y="8005"/>
                    <a:pt x="35463" y="8005"/>
                  </a:cubicBezTo>
                  <a:cubicBezTo>
                    <a:pt x="35135" y="8005"/>
                    <a:pt x="35041" y="8420"/>
                    <a:pt x="35226" y="8640"/>
                  </a:cubicBezTo>
                  <a:cubicBezTo>
                    <a:pt x="38332" y="12319"/>
                    <a:pt x="43807" y="12937"/>
                    <a:pt x="48241" y="13881"/>
                  </a:cubicBezTo>
                  <a:cubicBezTo>
                    <a:pt x="53860" y="15077"/>
                    <a:pt x="59561" y="16117"/>
                    <a:pt x="65288" y="16629"/>
                  </a:cubicBezTo>
                  <a:cubicBezTo>
                    <a:pt x="65893" y="18553"/>
                    <a:pt x="66275" y="20541"/>
                    <a:pt x="66425" y="22553"/>
                  </a:cubicBezTo>
                  <a:cubicBezTo>
                    <a:pt x="66456" y="22967"/>
                    <a:pt x="66467" y="23375"/>
                    <a:pt x="66476" y="23782"/>
                  </a:cubicBezTo>
                  <a:cubicBezTo>
                    <a:pt x="66374" y="23885"/>
                    <a:pt x="66320" y="24024"/>
                    <a:pt x="66301" y="24168"/>
                  </a:cubicBezTo>
                  <a:cubicBezTo>
                    <a:pt x="50169" y="23810"/>
                    <a:pt x="32851" y="23765"/>
                    <a:pt x="18005" y="16614"/>
                  </a:cubicBezTo>
                  <a:cubicBezTo>
                    <a:pt x="18400" y="15783"/>
                    <a:pt x="18841" y="14974"/>
                    <a:pt x="19329" y="14195"/>
                  </a:cubicBezTo>
                  <a:lnTo>
                    <a:pt x="19329" y="14196"/>
                  </a:lnTo>
                  <a:cubicBezTo>
                    <a:pt x="21583" y="15315"/>
                    <a:pt x="23949" y="15478"/>
                    <a:pt x="26478" y="15568"/>
                  </a:cubicBezTo>
                  <a:cubicBezTo>
                    <a:pt x="30184" y="15701"/>
                    <a:pt x="33677" y="16398"/>
                    <a:pt x="37242" y="17381"/>
                  </a:cubicBezTo>
                  <a:cubicBezTo>
                    <a:pt x="41515" y="18558"/>
                    <a:pt x="45522" y="19547"/>
                    <a:pt x="49636" y="19547"/>
                  </a:cubicBezTo>
                  <a:cubicBezTo>
                    <a:pt x="51932" y="19547"/>
                    <a:pt x="54261" y="19239"/>
                    <a:pt x="56689" y="18484"/>
                  </a:cubicBezTo>
                  <a:cubicBezTo>
                    <a:pt x="57048" y="18372"/>
                    <a:pt x="57085" y="17813"/>
                    <a:pt x="56689" y="17720"/>
                  </a:cubicBezTo>
                  <a:cubicBezTo>
                    <a:pt x="50877" y="16350"/>
                    <a:pt x="45028" y="15134"/>
                    <a:pt x="39195" y="13857"/>
                  </a:cubicBezTo>
                  <a:cubicBezTo>
                    <a:pt x="36407" y="13247"/>
                    <a:pt x="33624" y="12619"/>
                    <a:pt x="30843" y="11970"/>
                  </a:cubicBezTo>
                  <a:cubicBezTo>
                    <a:pt x="28308" y="11382"/>
                    <a:pt x="25762" y="10571"/>
                    <a:pt x="24470" y="8148"/>
                  </a:cubicBezTo>
                  <a:cubicBezTo>
                    <a:pt x="25532" y="7187"/>
                    <a:pt x="26652" y="6295"/>
                    <a:pt x="27825" y="5474"/>
                  </a:cubicBezTo>
                  <a:cubicBezTo>
                    <a:pt x="29941" y="3999"/>
                    <a:pt x="32119" y="3035"/>
                    <a:pt x="34354" y="2433"/>
                  </a:cubicBezTo>
                  <a:close/>
                  <a:moveTo>
                    <a:pt x="67662" y="30077"/>
                  </a:moveTo>
                  <a:cubicBezTo>
                    <a:pt x="68531" y="30077"/>
                    <a:pt x="68865" y="30838"/>
                    <a:pt x="68655" y="32378"/>
                  </a:cubicBezTo>
                  <a:cubicBezTo>
                    <a:pt x="67976" y="32888"/>
                    <a:pt x="67227" y="33216"/>
                    <a:pt x="66408" y="33359"/>
                  </a:cubicBezTo>
                  <a:cubicBezTo>
                    <a:pt x="66382" y="33364"/>
                    <a:pt x="66356" y="33366"/>
                    <a:pt x="66330" y="33370"/>
                  </a:cubicBezTo>
                  <a:cubicBezTo>
                    <a:pt x="66773" y="32327"/>
                    <a:pt x="67119" y="31229"/>
                    <a:pt x="67382" y="30100"/>
                  </a:cubicBezTo>
                  <a:cubicBezTo>
                    <a:pt x="67481" y="30085"/>
                    <a:pt x="67574" y="30077"/>
                    <a:pt x="67662" y="30077"/>
                  </a:cubicBezTo>
                  <a:close/>
                  <a:moveTo>
                    <a:pt x="17792" y="17058"/>
                  </a:moveTo>
                  <a:cubicBezTo>
                    <a:pt x="20628" y="19099"/>
                    <a:pt x="24257" y="20126"/>
                    <a:pt x="27562" y="21071"/>
                  </a:cubicBezTo>
                  <a:cubicBezTo>
                    <a:pt x="31764" y="22274"/>
                    <a:pt x="36061" y="23050"/>
                    <a:pt x="40382" y="23667"/>
                  </a:cubicBezTo>
                  <a:cubicBezTo>
                    <a:pt x="48987" y="24896"/>
                    <a:pt x="57705" y="25004"/>
                    <a:pt x="66382" y="25111"/>
                  </a:cubicBezTo>
                  <a:cubicBezTo>
                    <a:pt x="66406" y="25111"/>
                    <a:pt x="66424" y="25102"/>
                    <a:pt x="66446" y="25099"/>
                  </a:cubicBezTo>
                  <a:lnTo>
                    <a:pt x="66446" y="25099"/>
                  </a:lnTo>
                  <a:cubicBezTo>
                    <a:pt x="66325" y="27951"/>
                    <a:pt x="65697" y="30661"/>
                    <a:pt x="64966" y="33469"/>
                  </a:cubicBezTo>
                  <a:cubicBezTo>
                    <a:pt x="63968" y="33444"/>
                    <a:pt x="62977" y="33233"/>
                    <a:pt x="61989" y="33043"/>
                  </a:cubicBezTo>
                  <a:cubicBezTo>
                    <a:pt x="59445" y="32550"/>
                    <a:pt x="56913" y="31979"/>
                    <a:pt x="54376" y="31448"/>
                  </a:cubicBezTo>
                  <a:cubicBezTo>
                    <a:pt x="49636" y="30454"/>
                    <a:pt x="44898" y="29463"/>
                    <a:pt x="40158" y="28471"/>
                  </a:cubicBezTo>
                  <a:cubicBezTo>
                    <a:pt x="35545" y="27505"/>
                    <a:pt x="30930" y="26524"/>
                    <a:pt x="26359" y="25369"/>
                  </a:cubicBezTo>
                  <a:cubicBezTo>
                    <a:pt x="23926" y="24753"/>
                    <a:pt x="21508" y="24077"/>
                    <a:pt x="19107" y="23344"/>
                  </a:cubicBezTo>
                  <a:cubicBezTo>
                    <a:pt x="18574" y="23179"/>
                    <a:pt x="17329" y="22902"/>
                    <a:pt x="16018" y="22530"/>
                  </a:cubicBezTo>
                  <a:cubicBezTo>
                    <a:pt x="16135" y="22485"/>
                    <a:pt x="16230" y="22394"/>
                    <a:pt x="16254" y="22231"/>
                  </a:cubicBezTo>
                  <a:cubicBezTo>
                    <a:pt x="16522" y="20431"/>
                    <a:pt x="17054" y="18702"/>
                    <a:pt x="17792" y="17058"/>
                  </a:cubicBezTo>
                  <a:close/>
                  <a:moveTo>
                    <a:pt x="18124" y="13431"/>
                  </a:moveTo>
                  <a:lnTo>
                    <a:pt x="18124" y="13431"/>
                  </a:lnTo>
                  <a:cubicBezTo>
                    <a:pt x="17292" y="14735"/>
                    <a:pt x="16596" y="16097"/>
                    <a:pt x="16112" y="17497"/>
                  </a:cubicBezTo>
                  <a:cubicBezTo>
                    <a:pt x="15825" y="17420"/>
                    <a:pt x="15527" y="17386"/>
                    <a:pt x="15225" y="17386"/>
                  </a:cubicBezTo>
                  <a:cubicBezTo>
                    <a:pt x="14236" y="17386"/>
                    <a:pt x="13206" y="17756"/>
                    <a:pt x="12387" y="18215"/>
                  </a:cubicBezTo>
                  <a:cubicBezTo>
                    <a:pt x="11559" y="18680"/>
                    <a:pt x="10583" y="19726"/>
                    <a:pt x="11210" y="20709"/>
                  </a:cubicBezTo>
                  <a:cubicBezTo>
                    <a:pt x="11219" y="20725"/>
                    <a:pt x="11239" y="20735"/>
                    <a:pt x="11252" y="20749"/>
                  </a:cubicBezTo>
                  <a:cubicBezTo>
                    <a:pt x="11235" y="21755"/>
                    <a:pt x="12510" y="22275"/>
                    <a:pt x="13450" y="22664"/>
                  </a:cubicBezTo>
                  <a:cubicBezTo>
                    <a:pt x="16927" y="24103"/>
                    <a:pt x="20552" y="25203"/>
                    <a:pt x="24176" y="26196"/>
                  </a:cubicBezTo>
                  <a:cubicBezTo>
                    <a:pt x="31656" y="28249"/>
                    <a:pt x="39283" y="29708"/>
                    <a:pt x="46876" y="31263"/>
                  </a:cubicBezTo>
                  <a:lnTo>
                    <a:pt x="58311" y="33603"/>
                  </a:lnTo>
                  <a:cubicBezTo>
                    <a:pt x="60431" y="34038"/>
                    <a:pt x="62734" y="34743"/>
                    <a:pt x="64969" y="34743"/>
                  </a:cubicBezTo>
                  <a:cubicBezTo>
                    <a:pt x="64980" y="34743"/>
                    <a:pt x="64991" y="34743"/>
                    <a:pt x="65002" y="34743"/>
                  </a:cubicBezTo>
                  <a:cubicBezTo>
                    <a:pt x="65101" y="34814"/>
                    <a:pt x="65219" y="34854"/>
                    <a:pt x="65335" y="34854"/>
                  </a:cubicBezTo>
                  <a:cubicBezTo>
                    <a:pt x="65454" y="34854"/>
                    <a:pt x="65571" y="34812"/>
                    <a:pt x="65664" y="34717"/>
                  </a:cubicBezTo>
                  <a:cubicBezTo>
                    <a:pt x="66156" y="34682"/>
                    <a:pt x="66646" y="34611"/>
                    <a:pt x="67127" y="34485"/>
                  </a:cubicBezTo>
                  <a:cubicBezTo>
                    <a:pt x="68727" y="34067"/>
                    <a:pt x="70550" y="33008"/>
                    <a:pt x="70306" y="31088"/>
                  </a:cubicBezTo>
                  <a:cubicBezTo>
                    <a:pt x="70132" y="29718"/>
                    <a:pt x="69102" y="29013"/>
                    <a:pt x="67936" y="29013"/>
                  </a:cubicBezTo>
                  <a:cubicBezTo>
                    <a:pt x="67827" y="29013"/>
                    <a:pt x="67717" y="29019"/>
                    <a:pt x="67607" y="29032"/>
                  </a:cubicBezTo>
                  <a:cubicBezTo>
                    <a:pt x="67829" y="27802"/>
                    <a:pt x="67948" y="26540"/>
                    <a:pt x="67978" y="25268"/>
                  </a:cubicBezTo>
                  <a:cubicBezTo>
                    <a:pt x="71945" y="26554"/>
                    <a:pt x="78967" y="28876"/>
                    <a:pt x="77719" y="33641"/>
                  </a:cubicBezTo>
                  <a:cubicBezTo>
                    <a:pt x="76782" y="37224"/>
                    <a:pt x="73116" y="37944"/>
                    <a:pt x="69538" y="37944"/>
                  </a:cubicBezTo>
                  <a:cubicBezTo>
                    <a:pt x="67657" y="37944"/>
                    <a:pt x="65799" y="37745"/>
                    <a:pt x="64375" y="37658"/>
                  </a:cubicBezTo>
                  <a:cubicBezTo>
                    <a:pt x="59153" y="37341"/>
                    <a:pt x="53938" y="36935"/>
                    <a:pt x="48729" y="36439"/>
                  </a:cubicBezTo>
                  <a:cubicBezTo>
                    <a:pt x="46242" y="36203"/>
                    <a:pt x="43705" y="36045"/>
                    <a:pt x="41248" y="35586"/>
                  </a:cubicBezTo>
                  <a:cubicBezTo>
                    <a:pt x="38743" y="35119"/>
                    <a:pt x="36542" y="34090"/>
                    <a:pt x="34209" y="33113"/>
                  </a:cubicBezTo>
                  <a:cubicBezTo>
                    <a:pt x="26212" y="29764"/>
                    <a:pt x="17354" y="29743"/>
                    <a:pt x="9184" y="26999"/>
                  </a:cubicBezTo>
                  <a:cubicBezTo>
                    <a:pt x="7133" y="26311"/>
                    <a:pt x="4747" y="25513"/>
                    <a:pt x="3105" y="24013"/>
                  </a:cubicBezTo>
                  <a:cubicBezTo>
                    <a:pt x="223" y="21380"/>
                    <a:pt x="1928" y="17969"/>
                    <a:pt x="4752" y="16221"/>
                  </a:cubicBezTo>
                  <a:cubicBezTo>
                    <a:pt x="8742" y="13751"/>
                    <a:pt x="13554" y="13435"/>
                    <a:pt x="18124" y="13431"/>
                  </a:cubicBezTo>
                  <a:close/>
                  <a:moveTo>
                    <a:pt x="16058" y="30136"/>
                  </a:moveTo>
                  <a:lnTo>
                    <a:pt x="16058" y="30136"/>
                  </a:lnTo>
                  <a:cubicBezTo>
                    <a:pt x="17242" y="30375"/>
                    <a:pt x="18432" y="30593"/>
                    <a:pt x="19618" y="30807"/>
                  </a:cubicBezTo>
                  <a:cubicBezTo>
                    <a:pt x="24348" y="31660"/>
                    <a:pt x="29114" y="32479"/>
                    <a:pt x="33579" y="34321"/>
                  </a:cubicBezTo>
                  <a:cubicBezTo>
                    <a:pt x="35392" y="35071"/>
                    <a:pt x="37141" y="35974"/>
                    <a:pt x="39043" y="36493"/>
                  </a:cubicBezTo>
                  <a:cubicBezTo>
                    <a:pt x="41553" y="37176"/>
                    <a:pt x="44198" y="37357"/>
                    <a:pt x="46776" y="37616"/>
                  </a:cubicBezTo>
                  <a:cubicBezTo>
                    <a:pt x="51734" y="38110"/>
                    <a:pt x="56697" y="38524"/>
                    <a:pt x="61668" y="38857"/>
                  </a:cubicBezTo>
                  <a:cubicBezTo>
                    <a:pt x="61457" y="39306"/>
                    <a:pt x="61221" y="39743"/>
                    <a:pt x="60964" y="40167"/>
                  </a:cubicBezTo>
                  <a:cubicBezTo>
                    <a:pt x="53747" y="38929"/>
                    <a:pt x="46357" y="38569"/>
                    <a:pt x="39092" y="37680"/>
                  </a:cubicBezTo>
                  <a:cubicBezTo>
                    <a:pt x="31137" y="36706"/>
                    <a:pt x="23547" y="34694"/>
                    <a:pt x="16335" y="31145"/>
                  </a:cubicBezTo>
                  <a:cubicBezTo>
                    <a:pt x="16240" y="30811"/>
                    <a:pt x="16148" y="30474"/>
                    <a:pt x="16058" y="30136"/>
                  </a:cubicBezTo>
                  <a:close/>
                  <a:moveTo>
                    <a:pt x="16503" y="31728"/>
                  </a:moveTo>
                  <a:lnTo>
                    <a:pt x="16503" y="31728"/>
                  </a:lnTo>
                  <a:cubicBezTo>
                    <a:pt x="23005" y="35373"/>
                    <a:pt x="29701" y="37429"/>
                    <a:pt x="37125" y="38421"/>
                  </a:cubicBezTo>
                  <a:cubicBezTo>
                    <a:pt x="44809" y="39449"/>
                    <a:pt x="52664" y="40595"/>
                    <a:pt x="60414" y="41004"/>
                  </a:cubicBezTo>
                  <a:cubicBezTo>
                    <a:pt x="60179" y="41334"/>
                    <a:pt x="59929" y="41644"/>
                    <a:pt x="59670" y="41943"/>
                  </a:cubicBezTo>
                  <a:cubicBezTo>
                    <a:pt x="59439" y="41901"/>
                    <a:pt x="59202" y="41877"/>
                    <a:pt x="58971" y="41877"/>
                  </a:cubicBezTo>
                  <a:cubicBezTo>
                    <a:pt x="58901" y="41877"/>
                    <a:pt x="58832" y="41879"/>
                    <a:pt x="58763" y="41884"/>
                  </a:cubicBezTo>
                  <a:cubicBezTo>
                    <a:pt x="58672" y="41769"/>
                    <a:pt x="58537" y="41685"/>
                    <a:pt x="58367" y="41685"/>
                  </a:cubicBezTo>
                  <a:cubicBezTo>
                    <a:pt x="58338" y="41685"/>
                    <a:pt x="58308" y="41687"/>
                    <a:pt x="58277" y="41692"/>
                  </a:cubicBezTo>
                  <a:cubicBezTo>
                    <a:pt x="55955" y="42079"/>
                    <a:pt x="53617" y="42235"/>
                    <a:pt x="51274" y="42235"/>
                  </a:cubicBezTo>
                  <a:cubicBezTo>
                    <a:pt x="46481" y="42235"/>
                    <a:pt x="41669" y="41581"/>
                    <a:pt x="36938" y="40904"/>
                  </a:cubicBezTo>
                  <a:cubicBezTo>
                    <a:pt x="30255" y="39948"/>
                    <a:pt x="23842" y="38250"/>
                    <a:pt x="17743" y="35316"/>
                  </a:cubicBezTo>
                  <a:cubicBezTo>
                    <a:pt x="17269" y="34155"/>
                    <a:pt x="16866" y="32957"/>
                    <a:pt x="16503" y="31728"/>
                  </a:cubicBezTo>
                  <a:close/>
                  <a:moveTo>
                    <a:pt x="55444" y="45234"/>
                  </a:moveTo>
                  <a:lnTo>
                    <a:pt x="55444" y="45234"/>
                  </a:lnTo>
                  <a:cubicBezTo>
                    <a:pt x="53900" y="46060"/>
                    <a:pt x="52194" y="46704"/>
                    <a:pt x="50365" y="47244"/>
                  </a:cubicBezTo>
                  <a:cubicBezTo>
                    <a:pt x="49645" y="47456"/>
                    <a:pt x="48919" y="47660"/>
                    <a:pt x="48187" y="47856"/>
                  </a:cubicBezTo>
                  <a:cubicBezTo>
                    <a:pt x="48018" y="47853"/>
                    <a:pt x="47849" y="47853"/>
                    <a:pt x="47681" y="47853"/>
                  </a:cubicBezTo>
                  <a:cubicBezTo>
                    <a:pt x="47513" y="47853"/>
                    <a:pt x="47346" y="47853"/>
                    <a:pt x="47182" y="47849"/>
                  </a:cubicBezTo>
                  <a:cubicBezTo>
                    <a:pt x="46866" y="47842"/>
                    <a:pt x="46550" y="47834"/>
                    <a:pt x="46233" y="47831"/>
                  </a:cubicBezTo>
                  <a:cubicBezTo>
                    <a:pt x="46215" y="47813"/>
                    <a:pt x="46192" y="47800"/>
                    <a:pt x="46167" y="47796"/>
                  </a:cubicBezTo>
                  <a:cubicBezTo>
                    <a:pt x="40717" y="47114"/>
                    <a:pt x="35459" y="47890"/>
                    <a:pt x="30575" y="45315"/>
                  </a:cubicBezTo>
                  <a:lnTo>
                    <a:pt x="30575" y="45315"/>
                  </a:lnTo>
                  <a:cubicBezTo>
                    <a:pt x="33267" y="45738"/>
                    <a:pt x="35984" y="45851"/>
                    <a:pt x="38709" y="45851"/>
                  </a:cubicBezTo>
                  <a:cubicBezTo>
                    <a:pt x="40008" y="45851"/>
                    <a:pt x="41308" y="45825"/>
                    <a:pt x="42608" y="45795"/>
                  </a:cubicBezTo>
                  <a:cubicBezTo>
                    <a:pt x="46839" y="45697"/>
                    <a:pt x="51220" y="45775"/>
                    <a:pt x="55444" y="45234"/>
                  </a:cubicBezTo>
                  <a:close/>
                  <a:moveTo>
                    <a:pt x="18068" y="36082"/>
                  </a:moveTo>
                  <a:lnTo>
                    <a:pt x="18068" y="36082"/>
                  </a:lnTo>
                  <a:cubicBezTo>
                    <a:pt x="23964" y="39579"/>
                    <a:pt x="30812" y="41013"/>
                    <a:pt x="37544" y="41959"/>
                  </a:cubicBezTo>
                  <a:cubicBezTo>
                    <a:pt x="42136" y="42604"/>
                    <a:pt x="46756" y="43204"/>
                    <a:pt x="51374" y="43204"/>
                  </a:cubicBezTo>
                  <a:cubicBezTo>
                    <a:pt x="53764" y="43204"/>
                    <a:pt x="56153" y="43043"/>
                    <a:pt x="58538" y="42645"/>
                  </a:cubicBezTo>
                  <a:cubicBezTo>
                    <a:pt x="58605" y="42634"/>
                    <a:pt x="58670" y="42610"/>
                    <a:pt x="58726" y="42572"/>
                  </a:cubicBezTo>
                  <a:cubicBezTo>
                    <a:pt x="58817" y="42606"/>
                    <a:pt x="58911" y="42633"/>
                    <a:pt x="59008" y="42658"/>
                  </a:cubicBezTo>
                  <a:cubicBezTo>
                    <a:pt x="58232" y="43428"/>
                    <a:pt x="57364" y="44087"/>
                    <a:pt x="56426" y="44668"/>
                  </a:cubicBezTo>
                  <a:cubicBezTo>
                    <a:pt x="55039" y="44551"/>
                    <a:pt x="53651" y="44505"/>
                    <a:pt x="52261" y="44505"/>
                  </a:cubicBezTo>
                  <a:cubicBezTo>
                    <a:pt x="47321" y="44505"/>
                    <a:pt x="42366" y="45085"/>
                    <a:pt x="37434" y="45085"/>
                  </a:cubicBezTo>
                  <a:cubicBezTo>
                    <a:pt x="34557" y="45085"/>
                    <a:pt x="31687" y="44887"/>
                    <a:pt x="28833" y="44262"/>
                  </a:cubicBezTo>
                  <a:cubicBezTo>
                    <a:pt x="28801" y="44255"/>
                    <a:pt x="28770" y="44252"/>
                    <a:pt x="28740" y="44252"/>
                  </a:cubicBezTo>
                  <a:cubicBezTo>
                    <a:pt x="28394" y="44252"/>
                    <a:pt x="28249" y="44705"/>
                    <a:pt x="28555" y="44922"/>
                  </a:cubicBezTo>
                  <a:cubicBezTo>
                    <a:pt x="32015" y="47380"/>
                    <a:pt x="36630" y="48505"/>
                    <a:pt x="41074" y="48505"/>
                  </a:cubicBezTo>
                  <a:cubicBezTo>
                    <a:pt x="42227" y="48505"/>
                    <a:pt x="43368" y="48429"/>
                    <a:pt x="44474" y="48282"/>
                  </a:cubicBezTo>
                  <a:cubicBezTo>
                    <a:pt x="44910" y="48364"/>
                    <a:pt x="45351" y="48412"/>
                    <a:pt x="45792" y="48448"/>
                  </a:cubicBezTo>
                  <a:cubicBezTo>
                    <a:pt x="43395" y="48985"/>
                    <a:pt x="40955" y="49347"/>
                    <a:pt x="38517" y="49347"/>
                  </a:cubicBezTo>
                  <a:cubicBezTo>
                    <a:pt x="37195" y="49347"/>
                    <a:pt x="35874" y="49241"/>
                    <a:pt x="34561" y="48998"/>
                  </a:cubicBezTo>
                  <a:cubicBezTo>
                    <a:pt x="29847" y="48124"/>
                    <a:pt x="25453" y="45787"/>
                    <a:pt x="22145" y="42310"/>
                  </a:cubicBezTo>
                  <a:cubicBezTo>
                    <a:pt x="20341" y="40415"/>
                    <a:pt x="19058" y="38322"/>
                    <a:pt x="18068" y="36082"/>
                  </a:cubicBezTo>
                  <a:close/>
                  <a:moveTo>
                    <a:pt x="40712" y="1"/>
                  </a:moveTo>
                  <a:cubicBezTo>
                    <a:pt x="35881" y="1"/>
                    <a:pt x="30877" y="1725"/>
                    <a:pt x="27147" y="4314"/>
                  </a:cubicBezTo>
                  <a:cubicBezTo>
                    <a:pt x="24212" y="6351"/>
                    <a:pt x="20984" y="9272"/>
                    <a:pt x="18646" y="12641"/>
                  </a:cubicBezTo>
                  <a:cubicBezTo>
                    <a:pt x="17516" y="12381"/>
                    <a:pt x="16140" y="12241"/>
                    <a:pt x="14656" y="12241"/>
                  </a:cubicBezTo>
                  <a:cubicBezTo>
                    <a:pt x="8679" y="12241"/>
                    <a:pt x="941" y="14515"/>
                    <a:pt x="360" y="20413"/>
                  </a:cubicBezTo>
                  <a:cubicBezTo>
                    <a:pt x="0" y="24059"/>
                    <a:pt x="3452" y="25985"/>
                    <a:pt x="6322" y="27257"/>
                  </a:cubicBezTo>
                  <a:cubicBezTo>
                    <a:pt x="9161" y="28515"/>
                    <a:pt x="12149" y="29313"/>
                    <a:pt x="15177" y="29953"/>
                  </a:cubicBezTo>
                  <a:cubicBezTo>
                    <a:pt x="15437" y="40454"/>
                    <a:pt x="25126" y="49152"/>
                    <a:pt x="35087" y="50523"/>
                  </a:cubicBezTo>
                  <a:cubicBezTo>
                    <a:pt x="36191" y="50675"/>
                    <a:pt x="37306" y="50745"/>
                    <a:pt x="38426" y="50745"/>
                  </a:cubicBezTo>
                  <a:cubicBezTo>
                    <a:pt x="43308" y="50745"/>
                    <a:pt x="48280" y="49423"/>
                    <a:pt x="52805" y="47837"/>
                  </a:cubicBezTo>
                  <a:cubicBezTo>
                    <a:pt x="56973" y="46377"/>
                    <a:pt x="61822" y="43578"/>
                    <a:pt x="62904" y="38943"/>
                  </a:cubicBezTo>
                  <a:lnTo>
                    <a:pt x="62907" y="38943"/>
                  </a:lnTo>
                  <a:cubicBezTo>
                    <a:pt x="64960" y="39076"/>
                    <a:pt x="67257" y="39385"/>
                    <a:pt x="69510" y="39385"/>
                  </a:cubicBezTo>
                  <a:cubicBezTo>
                    <a:pt x="71627" y="39385"/>
                    <a:pt x="73706" y="39112"/>
                    <a:pt x="75506" y="38166"/>
                  </a:cubicBezTo>
                  <a:cubicBezTo>
                    <a:pt x="78618" y="36527"/>
                    <a:pt x="80367" y="32829"/>
                    <a:pt x="78328" y="29670"/>
                  </a:cubicBezTo>
                  <a:cubicBezTo>
                    <a:pt x="76241" y="26436"/>
                    <a:pt x="71646" y="24849"/>
                    <a:pt x="67974" y="23871"/>
                  </a:cubicBezTo>
                  <a:cubicBezTo>
                    <a:pt x="67846" y="19353"/>
                    <a:pt x="66586" y="14811"/>
                    <a:pt x="64438" y="11220"/>
                  </a:cubicBezTo>
                  <a:cubicBezTo>
                    <a:pt x="60633" y="4863"/>
                    <a:pt x="53511" y="2342"/>
                    <a:pt x="46609" y="981"/>
                  </a:cubicBezTo>
                  <a:cubicBezTo>
                    <a:pt x="44746" y="306"/>
                    <a:pt x="42744" y="1"/>
                    <a:pt x="40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0" name="Google Shape;2270;p70"/>
          <p:cNvSpPr/>
          <p:nvPr/>
        </p:nvSpPr>
        <p:spPr>
          <a:xfrm rot="346231" flipH="1">
            <a:off x="7330486" y="512294"/>
            <a:ext cx="514446" cy="512113"/>
          </a:xfrm>
          <a:custGeom>
            <a:avLst/>
            <a:gdLst/>
            <a:ahLst/>
            <a:cxnLst/>
            <a:rect l="l" t="t" r="r" b="b"/>
            <a:pathLst>
              <a:path w="50641" h="44950" extrusionOk="0">
                <a:moveTo>
                  <a:pt x="30281" y="1181"/>
                </a:moveTo>
                <a:cubicBezTo>
                  <a:pt x="30843" y="1186"/>
                  <a:pt x="31407" y="1197"/>
                  <a:pt x="31970" y="1216"/>
                </a:cubicBezTo>
                <a:cubicBezTo>
                  <a:pt x="33864" y="1550"/>
                  <a:pt x="35729" y="2776"/>
                  <a:pt x="37376" y="3716"/>
                </a:cubicBezTo>
                <a:cubicBezTo>
                  <a:pt x="32731" y="3113"/>
                  <a:pt x="28069" y="2822"/>
                  <a:pt x="23535" y="1540"/>
                </a:cubicBezTo>
                <a:cubicBezTo>
                  <a:pt x="25435" y="1302"/>
                  <a:pt x="27371" y="1195"/>
                  <a:pt x="29313" y="1181"/>
                </a:cubicBezTo>
                <a:cubicBezTo>
                  <a:pt x="29397" y="1262"/>
                  <a:pt x="29504" y="1318"/>
                  <a:pt x="29625" y="1318"/>
                </a:cubicBezTo>
                <a:cubicBezTo>
                  <a:pt x="29663" y="1318"/>
                  <a:pt x="29701" y="1312"/>
                  <a:pt x="29741" y="1301"/>
                </a:cubicBezTo>
                <a:cubicBezTo>
                  <a:pt x="29919" y="1249"/>
                  <a:pt x="30099" y="1210"/>
                  <a:pt x="30281" y="1181"/>
                </a:cubicBezTo>
                <a:close/>
                <a:moveTo>
                  <a:pt x="22683" y="1655"/>
                </a:moveTo>
                <a:cubicBezTo>
                  <a:pt x="24946" y="3025"/>
                  <a:pt x="27760" y="3389"/>
                  <a:pt x="30329" y="3813"/>
                </a:cubicBezTo>
                <a:cubicBezTo>
                  <a:pt x="32865" y="4232"/>
                  <a:pt x="35489" y="4649"/>
                  <a:pt x="38074" y="4649"/>
                </a:cubicBezTo>
                <a:cubicBezTo>
                  <a:pt x="38390" y="4649"/>
                  <a:pt x="38705" y="4643"/>
                  <a:pt x="39019" y="4630"/>
                </a:cubicBezTo>
                <a:cubicBezTo>
                  <a:pt x="39037" y="4627"/>
                  <a:pt x="39055" y="4623"/>
                  <a:pt x="39072" y="4617"/>
                </a:cubicBezTo>
                <a:cubicBezTo>
                  <a:pt x="40728" y="5456"/>
                  <a:pt x="42437" y="6260"/>
                  <a:pt x="43975" y="7273"/>
                </a:cubicBezTo>
                <a:cubicBezTo>
                  <a:pt x="46069" y="8651"/>
                  <a:pt x="47385" y="11010"/>
                  <a:pt x="48182" y="13572"/>
                </a:cubicBezTo>
                <a:cubicBezTo>
                  <a:pt x="42584" y="10759"/>
                  <a:pt x="36096" y="12297"/>
                  <a:pt x="30269" y="10317"/>
                </a:cubicBezTo>
                <a:cubicBezTo>
                  <a:pt x="24671" y="8416"/>
                  <a:pt x="19221" y="5565"/>
                  <a:pt x="13206" y="5565"/>
                </a:cubicBezTo>
                <a:cubicBezTo>
                  <a:pt x="12638" y="5565"/>
                  <a:pt x="12066" y="5590"/>
                  <a:pt x="11487" y="5644"/>
                </a:cubicBezTo>
                <a:cubicBezTo>
                  <a:pt x="14864" y="3453"/>
                  <a:pt x="18684" y="2243"/>
                  <a:pt x="22683" y="1655"/>
                </a:cubicBezTo>
                <a:close/>
                <a:moveTo>
                  <a:pt x="10684" y="6192"/>
                </a:moveTo>
                <a:cubicBezTo>
                  <a:pt x="10712" y="6375"/>
                  <a:pt x="10848" y="6546"/>
                  <a:pt x="11106" y="6578"/>
                </a:cubicBezTo>
                <a:cubicBezTo>
                  <a:pt x="14757" y="7037"/>
                  <a:pt x="18312" y="7150"/>
                  <a:pt x="21883" y="8198"/>
                </a:cubicBezTo>
                <a:cubicBezTo>
                  <a:pt x="24810" y="9057"/>
                  <a:pt x="27492" y="10527"/>
                  <a:pt x="30390" y="11447"/>
                </a:cubicBezTo>
                <a:cubicBezTo>
                  <a:pt x="35977" y="13219"/>
                  <a:pt x="41987" y="12137"/>
                  <a:pt x="47581" y="13925"/>
                </a:cubicBezTo>
                <a:cubicBezTo>
                  <a:pt x="47549" y="14010"/>
                  <a:pt x="47572" y="14117"/>
                  <a:pt x="47680" y="14145"/>
                </a:cubicBezTo>
                <a:cubicBezTo>
                  <a:pt x="47886" y="14197"/>
                  <a:pt x="48046" y="14288"/>
                  <a:pt x="48210" y="14421"/>
                </a:cubicBezTo>
                <a:cubicBezTo>
                  <a:pt x="48279" y="14477"/>
                  <a:pt x="48341" y="14536"/>
                  <a:pt x="48406" y="14597"/>
                </a:cubicBezTo>
                <a:cubicBezTo>
                  <a:pt x="48430" y="14619"/>
                  <a:pt x="48455" y="14639"/>
                  <a:pt x="48484" y="14655"/>
                </a:cubicBezTo>
                <a:cubicBezTo>
                  <a:pt x="48806" y="15931"/>
                  <a:pt x="49016" y="17229"/>
                  <a:pt x="49131" y="18461"/>
                </a:cubicBezTo>
                <a:cubicBezTo>
                  <a:pt x="48982" y="18352"/>
                  <a:pt x="48832" y="18245"/>
                  <a:pt x="48700" y="18103"/>
                </a:cubicBezTo>
                <a:cubicBezTo>
                  <a:pt x="48645" y="18041"/>
                  <a:pt x="48566" y="18007"/>
                  <a:pt x="48484" y="18007"/>
                </a:cubicBezTo>
                <a:cubicBezTo>
                  <a:pt x="48473" y="18007"/>
                  <a:pt x="48462" y="18008"/>
                  <a:pt x="48451" y="18009"/>
                </a:cubicBezTo>
                <a:cubicBezTo>
                  <a:pt x="45946" y="16527"/>
                  <a:pt x="43001" y="16317"/>
                  <a:pt x="40143" y="16231"/>
                </a:cubicBezTo>
                <a:cubicBezTo>
                  <a:pt x="38299" y="16175"/>
                  <a:pt x="36453" y="16186"/>
                  <a:pt x="34619" y="15943"/>
                </a:cubicBezTo>
                <a:cubicBezTo>
                  <a:pt x="32748" y="15695"/>
                  <a:pt x="31103" y="15008"/>
                  <a:pt x="29303" y="14516"/>
                </a:cubicBezTo>
                <a:cubicBezTo>
                  <a:pt x="25675" y="13525"/>
                  <a:pt x="21838" y="13792"/>
                  <a:pt x="18170" y="12791"/>
                </a:cubicBezTo>
                <a:cubicBezTo>
                  <a:pt x="14538" y="11801"/>
                  <a:pt x="10943" y="10420"/>
                  <a:pt x="7463" y="8981"/>
                </a:cubicBezTo>
                <a:cubicBezTo>
                  <a:pt x="8446" y="7951"/>
                  <a:pt x="9524" y="7017"/>
                  <a:pt x="10684" y="6192"/>
                </a:cubicBezTo>
                <a:close/>
                <a:moveTo>
                  <a:pt x="1662" y="20300"/>
                </a:moveTo>
                <a:cubicBezTo>
                  <a:pt x="3909" y="21200"/>
                  <a:pt x="6288" y="21750"/>
                  <a:pt x="8653" y="22247"/>
                </a:cubicBezTo>
                <a:cubicBezTo>
                  <a:pt x="9983" y="22527"/>
                  <a:pt x="11317" y="22790"/>
                  <a:pt x="12654" y="23030"/>
                </a:cubicBezTo>
                <a:cubicBezTo>
                  <a:pt x="12923" y="23077"/>
                  <a:pt x="13216" y="23112"/>
                  <a:pt x="13519" y="23146"/>
                </a:cubicBezTo>
                <a:cubicBezTo>
                  <a:pt x="12245" y="23194"/>
                  <a:pt x="10969" y="23214"/>
                  <a:pt x="9694" y="23214"/>
                </a:cubicBezTo>
                <a:cubicBezTo>
                  <a:pt x="8857" y="23214"/>
                  <a:pt x="8020" y="23206"/>
                  <a:pt x="7183" y="23191"/>
                </a:cubicBezTo>
                <a:cubicBezTo>
                  <a:pt x="5877" y="23169"/>
                  <a:pt x="4572" y="23118"/>
                  <a:pt x="3268" y="23044"/>
                </a:cubicBezTo>
                <a:cubicBezTo>
                  <a:pt x="2775" y="23015"/>
                  <a:pt x="2269" y="22903"/>
                  <a:pt x="1785" y="22903"/>
                </a:cubicBezTo>
                <a:cubicBezTo>
                  <a:pt x="1661" y="22903"/>
                  <a:pt x="1538" y="22910"/>
                  <a:pt x="1417" y="22929"/>
                </a:cubicBezTo>
                <a:cubicBezTo>
                  <a:pt x="1432" y="22048"/>
                  <a:pt x="1514" y="21168"/>
                  <a:pt x="1660" y="20300"/>
                </a:cubicBezTo>
                <a:close/>
                <a:moveTo>
                  <a:pt x="7113" y="9369"/>
                </a:moveTo>
                <a:cubicBezTo>
                  <a:pt x="10338" y="11015"/>
                  <a:pt x="13513" y="12597"/>
                  <a:pt x="17003" y="13640"/>
                </a:cubicBezTo>
                <a:cubicBezTo>
                  <a:pt x="20742" y="14757"/>
                  <a:pt x="24478" y="14597"/>
                  <a:pt x="28232" y="15381"/>
                </a:cubicBezTo>
                <a:cubicBezTo>
                  <a:pt x="31519" y="16068"/>
                  <a:pt x="34324" y="17109"/>
                  <a:pt x="37736" y="17218"/>
                </a:cubicBezTo>
                <a:cubicBezTo>
                  <a:pt x="41442" y="17335"/>
                  <a:pt x="44899" y="17338"/>
                  <a:pt x="48377" y="18799"/>
                </a:cubicBezTo>
                <a:cubicBezTo>
                  <a:pt x="48380" y="18800"/>
                  <a:pt x="48383" y="18799"/>
                  <a:pt x="48386" y="18801"/>
                </a:cubicBezTo>
                <a:cubicBezTo>
                  <a:pt x="48564" y="19019"/>
                  <a:pt x="48791" y="19207"/>
                  <a:pt x="49056" y="19272"/>
                </a:cubicBezTo>
                <a:cubicBezTo>
                  <a:pt x="49080" y="19278"/>
                  <a:pt x="49105" y="19281"/>
                  <a:pt x="49130" y="19281"/>
                </a:cubicBezTo>
                <a:cubicBezTo>
                  <a:pt x="49153" y="19281"/>
                  <a:pt x="49175" y="19279"/>
                  <a:pt x="49198" y="19275"/>
                </a:cubicBezTo>
                <a:cubicBezTo>
                  <a:pt x="49216" y="19557"/>
                  <a:pt x="49231" y="19835"/>
                  <a:pt x="49242" y="20107"/>
                </a:cubicBezTo>
                <a:cubicBezTo>
                  <a:pt x="49300" y="21815"/>
                  <a:pt x="49189" y="23525"/>
                  <a:pt x="48905" y="25210"/>
                </a:cubicBezTo>
                <a:cubicBezTo>
                  <a:pt x="45688" y="24919"/>
                  <a:pt x="42484" y="24561"/>
                  <a:pt x="39310" y="23925"/>
                </a:cubicBezTo>
                <a:cubicBezTo>
                  <a:pt x="36679" y="23397"/>
                  <a:pt x="33686" y="22848"/>
                  <a:pt x="31276" y="21472"/>
                </a:cubicBezTo>
                <a:lnTo>
                  <a:pt x="31276" y="21472"/>
                </a:lnTo>
                <a:cubicBezTo>
                  <a:pt x="33940" y="21881"/>
                  <a:pt x="36592" y="22111"/>
                  <a:pt x="39240" y="22111"/>
                </a:cubicBezTo>
                <a:cubicBezTo>
                  <a:pt x="42501" y="22111"/>
                  <a:pt x="45758" y="21763"/>
                  <a:pt x="49028" y="20977"/>
                </a:cubicBezTo>
                <a:cubicBezTo>
                  <a:pt x="49344" y="20901"/>
                  <a:pt x="49277" y="20412"/>
                  <a:pt x="48957" y="20412"/>
                </a:cubicBezTo>
                <a:cubicBezTo>
                  <a:pt x="48955" y="20412"/>
                  <a:pt x="48954" y="20412"/>
                  <a:pt x="48952" y="20412"/>
                </a:cubicBezTo>
                <a:cubicBezTo>
                  <a:pt x="45792" y="20452"/>
                  <a:pt x="42673" y="21161"/>
                  <a:pt x="39512" y="21167"/>
                </a:cubicBezTo>
                <a:cubicBezTo>
                  <a:pt x="39494" y="21167"/>
                  <a:pt x="39477" y="21167"/>
                  <a:pt x="39459" y="21167"/>
                </a:cubicBezTo>
                <a:cubicBezTo>
                  <a:pt x="36086" y="21167"/>
                  <a:pt x="32738" y="20393"/>
                  <a:pt x="29371" y="20231"/>
                </a:cubicBezTo>
                <a:cubicBezTo>
                  <a:pt x="29364" y="20230"/>
                  <a:pt x="29356" y="20230"/>
                  <a:pt x="29349" y="20230"/>
                </a:cubicBezTo>
                <a:cubicBezTo>
                  <a:pt x="28905" y="20230"/>
                  <a:pt x="28763" y="20868"/>
                  <a:pt x="29139" y="21085"/>
                </a:cubicBezTo>
                <a:cubicBezTo>
                  <a:pt x="34958" y="24429"/>
                  <a:pt x="42037" y="25757"/>
                  <a:pt x="48745" y="26074"/>
                </a:cubicBezTo>
                <a:cubicBezTo>
                  <a:pt x="48624" y="26671"/>
                  <a:pt x="48473" y="27259"/>
                  <a:pt x="48309" y="27844"/>
                </a:cubicBezTo>
                <a:cubicBezTo>
                  <a:pt x="47210" y="27243"/>
                  <a:pt x="46100" y="27151"/>
                  <a:pt x="44783" y="27138"/>
                </a:cubicBezTo>
                <a:cubicBezTo>
                  <a:pt x="42439" y="27116"/>
                  <a:pt x="40263" y="27076"/>
                  <a:pt x="37930" y="26643"/>
                </a:cubicBezTo>
                <a:cubicBezTo>
                  <a:pt x="36194" y="26322"/>
                  <a:pt x="34459" y="25924"/>
                  <a:pt x="32756" y="25459"/>
                </a:cubicBezTo>
                <a:cubicBezTo>
                  <a:pt x="30570" y="24864"/>
                  <a:pt x="28872" y="23841"/>
                  <a:pt x="26901" y="22839"/>
                </a:cubicBezTo>
                <a:cubicBezTo>
                  <a:pt x="23577" y="21146"/>
                  <a:pt x="19654" y="20295"/>
                  <a:pt x="16113" y="19152"/>
                </a:cubicBezTo>
                <a:cubicBezTo>
                  <a:pt x="11852" y="17777"/>
                  <a:pt x="7572" y="16271"/>
                  <a:pt x="3200" y="15284"/>
                </a:cubicBezTo>
                <a:cubicBezTo>
                  <a:pt x="4069" y="13369"/>
                  <a:pt x="5200" y="11584"/>
                  <a:pt x="6561" y="9981"/>
                </a:cubicBezTo>
                <a:cubicBezTo>
                  <a:pt x="6740" y="9768"/>
                  <a:pt x="6928" y="9571"/>
                  <a:pt x="7113" y="9369"/>
                </a:cubicBezTo>
                <a:close/>
                <a:moveTo>
                  <a:pt x="2952" y="15854"/>
                </a:moveTo>
                <a:cubicBezTo>
                  <a:pt x="2960" y="15858"/>
                  <a:pt x="2966" y="15864"/>
                  <a:pt x="2974" y="15869"/>
                </a:cubicBezTo>
                <a:cubicBezTo>
                  <a:pt x="6855" y="17448"/>
                  <a:pt x="10919" y="18615"/>
                  <a:pt x="14906" y="19895"/>
                </a:cubicBezTo>
                <a:cubicBezTo>
                  <a:pt x="18983" y="21205"/>
                  <a:pt x="23673" y="22166"/>
                  <a:pt x="27397" y="24298"/>
                </a:cubicBezTo>
                <a:cubicBezTo>
                  <a:pt x="30453" y="26047"/>
                  <a:pt x="33781" y="26834"/>
                  <a:pt x="37206" y="27581"/>
                </a:cubicBezTo>
                <a:cubicBezTo>
                  <a:pt x="38864" y="27942"/>
                  <a:pt x="40535" y="28229"/>
                  <a:pt x="42234" y="28289"/>
                </a:cubicBezTo>
                <a:cubicBezTo>
                  <a:pt x="42525" y="28299"/>
                  <a:pt x="42814" y="28302"/>
                  <a:pt x="43102" y="28302"/>
                </a:cubicBezTo>
                <a:cubicBezTo>
                  <a:pt x="43647" y="28302"/>
                  <a:pt x="44187" y="28290"/>
                  <a:pt x="44724" y="28290"/>
                </a:cubicBezTo>
                <a:cubicBezTo>
                  <a:pt x="45846" y="28290"/>
                  <a:pt x="46955" y="28342"/>
                  <a:pt x="48069" y="28663"/>
                </a:cubicBezTo>
                <a:cubicBezTo>
                  <a:pt x="47691" y="29845"/>
                  <a:pt x="47222" y="30994"/>
                  <a:pt x="46664" y="32101"/>
                </a:cubicBezTo>
                <a:lnTo>
                  <a:pt x="46664" y="32101"/>
                </a:lnTo>
                <a:cubicBezTo>
                  <a:pt x="46712" y="31922"/>
                  <a:pt x="46648" y="31701"/>
                  <a:pt x="46435" y="31654"/>
                </a:cubicBezTo>
                <a:cubicBezTo>
                  <a:pt x="38898" y="29984"/>
                  <a:pt x="31202" y="29486"/>
                  <a:pt x="23500" y="29257"/>
                </a:cubicBezTo>
                <a:cubicBezTo>
                  <a:pt x="19600" y="29142"/>
                  <a:pt x="15697" y="29057"/>
                  <a:pt x="11804" y="28767"/>
                </a:cubicBezTo>
                <a:cubicBezTo>
                  <a:pt x="9849" y="28622"/>
                  <a:pt x="7853" y="28488"/>
                  <a:pt x="5930" y="28093"/>
                </a:cubicBezTo>
                <a:cubicBezTo>
                  <a:pt x="4402" y="27779"/>
                  <a:pt x="3094" y="27063"/>
                  <a:pt x="1645" y="26575"/>
                </a:cubicBezTo>
                <a:cubicBezTo>
                  <a:pt x="1539" y="25730"/>
                  <a:pt x="1476" y="24891"/>
                  <a:pt x="1439" y="24063"/>
                </a:cubicBezTo>
                <a:cubicBezTo>
                  <a:pt x="1848" y="24013"/>
                  <a:pt x="2271" y="23992"/>
                  <a:pt x="2704" y="23992"/>
                </a:cubicBezTo>
                <a:cubicBezTo>
                  <a:pt x="4546" y="23992"/>
                  <a:pt x="6553" y="24362"/>
                  <a:pt x="8343" y="24362"/>
                </a:cubicBezTo>
                <a:cubicBezTo>
                  <a:pt x="8447" y="24362"/>
                  <a:pt x="8551" y="24361"/>
                  <a:pt x="8653" y="24358"/>
                </a:cubicBezTo>
                <a:cubicBezTo>
                  <a:pt x="11110" y="24295"/>
                  <a:pt x="13550" y="24025"/>
                  <a:pt x="15986" y="23718"/>
                </a:cubicBezTo>
                <a:cubicBezTo>
                  <a:pt x="16244" y="23686"/>
                  <a:pt x="16507" y="23330"/>
                  <a:pt x="16235" y="23116"/>
                </a:cubicBezTo>
                <a:cubicBezTo>
                  <a:pt x="14719" y="21930"/>
                  <a:pt x="12073" y="22004"/>
                  <a:pt x="10225" y="21649"/>
                </a:cubicBezTo>
                <a:cubicBezTo>
                  <a:pt x="7376" y="21101"/>
                  <a:pt x="4586" y="20363"/>
                  <a:pt x="1763" y="19714"/>
                </a:cubicBezTo>
                <a:cubicBezTo>
                  <a:pt x="2026" y="18395"/>
                  <a:pt x="2429" y="17101"/>
                  <a:pt x="2952" y="15854"/>
                </a:cubicBezTo>
                <a:close/>
                <a:moveTo>
                  <a:pt x="1800" y="27641"/>
                </a:moveTo>
                <a:lnTo>
                  <a:pt x="1800" y="27641"/>
                </a:lnTo>
                <a:cubicBezTo>
                  <a:pt x="3336" y="28971"/>
                  <a:pt x="5721" y="29287"/>
                  <a:pt x="7654" y="29548"/>
                </a:cubicBezTo>
                <a:cubicBezTo>
                  <a:pt x="11927" y="30124"/>
                  <a:pt x="16269" y="30248"/>
                  <a:pt x="20573" y="30388"/>
                </a:cubicBezTo>
                <a:cubicBezTo>
                  <a:pt x="29220" y="30668"/>
                  <a:pt x="37746" y="31364"/>
                  <a:pt x="46342" y="32341"/>
                </a:cubicBezTo>
                <a:cubicBezTo>
                  <a:pt x="46355" y="32343"/>
                  <a:pt x="46368" y="32344"/>
                  <a:pt x="46381" y="32344"/>
                </a:cubicBezTo>
                <a:cubicBezTo>
                  <a:pt x="46457" y="32344"/>
                  <a:pt x="46530" y="32312"/>
                  <a:pt x="46583" y="32256"/>
                </a:cubicBezTo>
                <a:lnTo>
                  <a:pt x="46583" y="32256"/>
                </a:lnTo>
                <a:cubicBezTo>
                  <a:pt x="45860" y="33662"/>
                  <a:pt x="44995" y="34983"/>
                  <a:pt x="43996" y="36190"/>
                </a:cubicBezTo>
                <a:cubicBezTo>
                  <a:pt x="43957" y="36180"/>
                  <a:pt x="43919" y="36167"/>
                  <a:pt x="43873" y="36167"/>
                </a:cubicBezTo>
                <a:cubicBezTo>
                  <a:pt x="43871" y="36167"/>
                  <a:pt x="43869" y="36167"/>
                  <a:pt x="43868" y="36167"/>
                </a:cubicBezTo>
                <a:cubicBezTo>
                  <a:pt x="43350" y="36180"/>
                  <a:pt x="42833" y="36186"/>
                  <a:pt x="42316" y="36186"/>
                </a:cubicBezTo>
                <a:cubicBezTo>
                  <a:pt x="29037" y="36186"/>
                  <a:pt x="16049" y="32020"/>
                  <a:pt x="2806" y="31651"/>
                </a:cubicBezTo>
                <a:cubicBezTo>
                  <a:pt x="2349" y="30355"/>
                  <a:pt x="2022" y="29001"/>
                  <a:pt x="1800" y="27641"/>
                </a:cubicBezTo>
                <a:close/>
                <a:moveTo>
                  <a:pt x="3053" y="32314"/>
                </a:moveTo>
                <a:lnTo>
                  <a:pt x="3053" y="32314"/>
                </a:lnTo>
                <a:cubicBezTo>
                  <a:pt x="9459" y="33816"/>
                  <a:pt x="16249" y="34322"/>
                  <a:pt x="22760" y="35112"/>
                </a:cubicBezTo>
                <a:cubicBezTo>
                  <a:pt x="28841" y="35851"/>
                  <a:pt x="35023" y="37161"/>
                  <a:pt x="41179" y="37161"/>
                </a:cubicBezTo>
                <a:cubicBezTo>
                  <a:pt x="41846" y="37161"/>
                  <a:pt x="42512" y="37146"/>
                  <a:pt x="43178" y="37113"/>
                </a:cubicBezTo>
                <a:lnTo>
                  <a:pt x="43178" y="37113"/>
                </a:lnTo>
                <a:cubicBezTo>
                  <a:pt x="41652" y="38743"/>
                  <a:pt x="39845" y="40116"/>
                  <a:pt x="37781" y="41150"/>
                </a:cubicBezTo>
                <a:lnTo>
                  <a:pt x="37781" y="41150"/>
                </a:lnTo>
                <a:cubicBezTo>
                  <a:pt x="37741" y="41103"/>
                  <a:pt x="37689" y="41068"/>
                  <a:pt x="37630" y="41051"/>
                </a:cubicBezTo>
                <a:cubicBezTo>
                  <a:pt x="37528" y="41022"/>
                  <a:pt x="37427" y="41012"/>
                  <a:pt x="37325" y="41012"/>
                </a:cubicBezTo>
                <a:cubicBezTo>
                  <a:pt x="37250" y="41012"/>
                  <a:pt x="37174" y="41017"/>
                  <a:pt x="37097" y="41025"/>
                </a:cubicBezTo>
                <a:cubicBezTo>
                  <a:pt x="37080" y="41027"/>
                  <a:pt x="37066" y="41030"/>
                  <a:pt x="37051" y="41033"/>
                </a:cubicBezTo>
                <a:cubicBezTo>
                  <a:pt x="37012" y="40968"/>
                  <a:pt x="36958" y="40914"/>
                  <a:pt x="36893" y="40876"/>
                </a:cubicBezTo>
                <a:cubicBezTo>
                  <a:pt x="32923" y="38407"/>
                  <a:pt x="27032" y="38737"/>
                  <a:pt x="22529" y="38272"/>
                </a:cubicBezTo>
                <a:cubicBezTo>
                  <a:pt x="17650" y="37770"/>
                  <a:pt x="12479" y="36886"/>
                  <a:pt x="7500" y="36886"/>
                </a:cubicBezTo>
                <a:cubicBezTo>
                  <a:pt x="6943" y="36886"/>
                  <a:pt x="6389" y="36897"/>
                  <a:pt x="5838" y="36921"/>
                </a:cubicBezTo>
                <a:cubicBezTo>
                  <a:pt x="4629" y="35582"/>
                  <a:pt x="3722" y="34008"/>
                  <a:pt x="3053" y="32314"/>
                </a:cubicBezTo>
                <a:close/>
                <a:moveTo>
                  <a:pt x="6657" y="37741"/>
                </a:moveTo>
                <a:lnTo>
                  <a:pt x="6657" y="37741"/>
                </a:lnTo>
                <a:cubicBezTo>
                  <a:pt x="11050" y="38621"/>
                  <a:pt x="15734" y="38686"/>
                  <a:pt x="20154" y="39093"/>
                </a:cubicBezTo>
                <a:cubicBezTo>
                  <a:pt x="25441" y="39580"/>
                  <a:pt x="31613" y="39284"/>
                  <a:pt x="36467" y="41607"/>
                </a:cubicBezTo>
                <a:cubicBezTo>
                  <a:pt x="36525" y="41635"/>
                  <a:pt x="36590" y="41649"/>
                  <a:pt x="36654" y="41649"/>
                </a:cubicBezTo>
                <a:cubicBezTo>
                  <a:pt x="36678" y="41649"/>
                  <a:pt x="36701" y="41647"/>
                  <a:pt x="36724" y="41644"/>
                </a:cubicBezTo>
                <a:lnTo>
                  <a:pt x="36724" y="41644"/>
                </a:lnTo>
                <a:cubicBezTo>
                  <a:pt x="36243" y="41848"/>
                  <a:pt x="35755" y="42042"/>
                  <a:pt x="35249" y="42210"/>
                </a:cubicBezTo>
                <a:cubicBezTo>
                  <a:pt x="32354" y="43170"/>
                  <a:pt x="29558" y="43554"/>
                  <a:pt x="26740" y="43554"/>
                </a:cubicBezTo>
                <a:cubicBezTo>
                  <a:pt x="24127" y="43554"/>
                  <a:pt x="21496" y="43224"/>
                  <a:pt x="18750" y="42715"/>
                </a:cubicBezTo>
                <a:cubicBezTo>
                  <a:pt x="14328" y="41896"/>
                  <a:pt x="10031" y="40872"/>
                  <a:pt x="6657" y="37741"/>
                </a:cubicBezTo>
                <a:close/>
                <a:moveTo>
                  <a:pt x="31488" y="1"/>
                </a:moveTo>
                <a:cubicBezTo>
                  <a:pt x="31061" y="1"/>
                  <a:pt x="30626" y="53"/>
                  <a:pt x="30178" y="170"/>
                </a:cubicBezTo>
                <a:cubicBezTo>
                  <a:pt x="29161" y="62"/>
                  <a:pt x="28131" y="9"/>
                  <a:pt x="27096" y="9"/>
                </a:cubicBezTo>
                <a:cubicBezTo>
                  <a:pt x="19394" y="9"/>
                  <a:pt x="11413" y="2965"/>
                  <a:pt x="6306" y="8570"/>
                </a:cubicBezTo>
                <a:cubicBezTo>
                  <a:pt x="2968" y="12235"/>
                  <a:pt x="622" y="17071"/>
                  <a:pt x="307" y="22056"/>
                </a:cubicBezTo>
                <a:cubicBezTo>
                  <a:pt x="0" y="26918"/>
                  <a:pt x="1011" y="32768"/>
                  <a:pt x="3993" y="36720"/>
                </a:cubicBezTo>
                <a:cubicBezTo>
                  <a:pt x="7101" y="40841"/>
                  <a:pt x="11732" y="42692"/>
                  <a:pt x="16636" y="43680"/>
                </a:cubicBezTo>
                <a:cubicBezTo>
                  <a:pt x="20165" y="44391"/>
                  <a:pt x="23577" y="44949"/>
                  <a:pt x="26996" y="44949"/>
                </a:cubicBezTo>
                <a:cubicBezTo>
                  <a:pt x="29585" y="44949"/>
                  <a:pt x="32178" y="44629"/>
                  <a:pt x="34829" y="43812"/>
                </a:cubicBezTo>
                <a:cubicBezTo>
                  <a:pt x="43152" y="41248"/>
                  <a:pt x="48579" y="34274"/>
                  <a:pt x="50140" y="26090"/>
                </a:cubicBezTo>
                <a:cubicBezTo>
                  <a:pt x="50384" y="25987"/>
                  <a:pt x="50419" y="25650"/>
                  <a:pt x="50254" y="25451"/>
                </a:cubicBezTo>
                <a:cubicBezTo>
                  <a:pt x="50524" y="23811"/>
                  <a:pt x="50640" y="22148"/>
                  <a:pt x="50600" y="20485"/>
                </a:cubicBezTo>
                <a:cubicBezTo>
                  <a:pt x="50484" y="15790"/>
                  <a:pt x="49253" y="9515"/>
                  <a:pt x="45293" y="6502"/>
                </a:cubicBezTo>
                <a:cubicBezTo>
                  <a:pt x="42643" y="4487"/>
                  <a:pt x="39291" y="3136"/>
                  <a:pt x="36335" y="1632"/>
                </a:cubicBezTo>
                <a:cubicBezTo>
                  <a:pt x="34687" y="791"/>
                  <a:pt x="33150" y="1"/>
                  <a:pt x="314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1" name="Google Shape;2271;p70"/>
          <p:cNvGrpSpPr/>
          <p:nvPr/>
        </p:nvGrpSpPr>
        <p:grpSpPr>
          <a:xfrm rot="346231" flipH="1">
            <a:off x="1273326" y="4103232"/>
            <a:ext cx="494545" cy="503177"/>
            <a:chOff x="4015400" y="257675"/>
            <a:chExt cx="1151350" cy="1069675"/>
          </a:xfrm>
        </p:grpSpPr>
        <p:sp>
          <p:nvSpPr>
            <p:cNvPr id="2272" name="Google Shape;2272;p70"/>
            <p:cNvSpPr/>
            <p:nvPr/>
          </p:nvSpPr>
          <p:spPr>
            <a:xfrm>
              <a:off x="4015400" y="257675"/>
              <a:ext cx="1151350" cy="1069675"/>
            </a:xfrm>
            <a:custGeom>
              <a:avLst/>
              <a:gdLst/>
              <a:ahLst/>
              <a:cxnLst/>
              <a:rect l="l" t="t" r="r" b="b"/>
              <a:pathLst>
                <a:path w="46054" h="42787" extrusionOk="0">
                  <a:moveTo>
                    <a:pt x="36751" y="5758"/>
                  </a:moveTo>
                  <a:cubicBezTo>
                    <a:pt x="39521" y="7917"/>
                    <a:pt x="41600" y="10939"/>
                    <a:pt x="42712" y="14267"/>
                  </a:cubicBezTo>
                  <a:cubicBezTo>
                    <a:pt x="44707" y="20230"/>
                    <a:pt x="43894" y="27419"/>
                    <a:pt x="40444" y="32746"/>
                  </a:cubicBezTo>
                  <a:cubicBezTo>
                    <a:pt x="40367" y="32694"/>
                    <a:pt x="40276" y="32667"/>
                    <a:pt x="40183" y="32667"/>
                  </a:cubicBezTo>
                  <a:cubicBezTo>
                    <a:pt x="40161" y="32667"/>
                    <a:pt x="40138" y="32669"/>
                    <a:pt x="40116" y="32672"/>
                  </a:cubicBezTo>
                  <a:cubicBezTo>
                    <a:pt x="39858" y="32703"/>
                    <a:pt x="39577" y="32747"/>
                    <a:pt x="39303" y="32747"/>
                  </a:cubicBezTo>
                  <a:cubicBezTo>
                    <a:pt x="39094" y="32747"/>
                    <a:pt x="38890" y="32721"/>
                    <a:pt x="38700" y="32645"/>
                  </a:cubicBezTo>
                  <a:cubicBezTo>
                    <a:pt x="38257" y="32468"/>
                    <a:pt x="38275" y="32166"/>
                    <a:pt x="38215" y="31745"/>
                  </a:cubicBezTo>
                  <a:cubicBezTo>
                    <a:pt x="38118" y="31078"/>
                    <a:pt x="37714" y="30611"/>
                    <a:pt x="37245" y="30180"/>
                  </a:cubicBezTo>
                  <a:cubicBezTo>
                    <a:pt x="37276" y="29999"/>
                    <a:pt x="37235" y="29785"/>
                    <a:pt x="37090" y="29663"/>
                  </a:cubicBezTo>
                  <a:cubicBezTo>
                    <a:pt x="36673" y="29310"/>
                    <a:pt x="36335" y="29249"/>
                    <a:pt x="36219" y="28556"/>
                  </a:cubicBezTo>
                  <a:cubicBezTo>
                    <a:pt x="36127" y="28006"/>
                    <a:pt x="36567" y="27278"/>
                    <a:pt x="36521" y="26668"/>
                  </a:cubicBezTo>
                  <a:cubicBezTo>
                    <a:pt x="36491" y="26258"/>
                    <a:pt x="36398" y="25801"/>
                    <a:pt x="36174" y="25446"/>
                  </a:cubicBezTo>
                  <a:cubicBezTo>
                    <a:pt x="36072" y="25287"/>
                    <a:pt x="35381" y="24823"/>
                    <a:pt x="35346" y="24691"/>
                  </a:cubicBezTo>
                  <a:cubicBezTo>
                    <a:pt x="35159" y="23961"/>
                    <a:pt x="36524" y="23017"/>
                    <a:pt x="36559" y="22158"/>
                  </a:cubicBezTo>
                  <a:cubicBezTo>
                    <a:pt x="36585" y="21535"/>
                    <a:pt x="36369" y="21011"/>
                    <a:pt x="35940" y="20647"/>
                  </a:cubicBezTo>
                  <a:cubicBezTo>
                    <a:pt x="35990" y="20512"/>
                    <a:pt x="35993" y="20363"/>
                    <a:pt x="35907" y="20237"/>
                  </a:cubicBezTo>
                  <a:cubicBezTo>
                    <a:pt x="35441" y="19542"/>
                    <a:pt x="34112" y="19033"/>
                    <a:pt x="33340" y="18765"/>
                  </a:cubicBezTo>
                  <a:cubicBezTo>
                    <a:pt x="33044" y="18662"/>
                    <a:pt x="32753" y="18628"/>
                    <a:pt x="32463" y="18628"/>
                  </a:cubicBezTo>
                  <a:cubicBezTo>
                    <a:pt x="31850" y="18628"/>
                    <a:pt x="31247" y="18784"/>
                    <a:pt x="30638" y="18784"/>
                  </a:cubicBezTo>
                  <a:cubicBezTo>
                    <a:pt x="30232" y="18784"/>
                    <a:pt x="29823" y="18714"/>
                    <a:pt x="29406" y="18482"/>
                  </a:cubicBezTo>
                  <a:cubicBezTo>
                    <a:pt x="28895" y="18196"/>
                    <a:pt x="28455" y="17806"/>
                    <a:pt x="27912" y="17577"/>
                  </a:cubicBezTo>
                  <a:cubicBezTo>
                    <a:pt x="27571" y="17433"/>
                    <a:pt x="27066" y="17428"/>
                    <a:pt x="26777" y="17263"/>
                  </a:cubicBezTo>
                  <a:cubicBezTo>
                    <a:pt x="25268" y="16403"/>
                    <a:pt x="26484" y="15311"/>
                    <a:pt x="26546" y="14104"/>
                  </a:cubicBezTo>
                  <a:cubicBezTo>
                    <a:pt x="27320" y="13642"/>
                    <a:pt x="27622" y="13015"/>
                    <a:pt x="27792" y="12098"/>
                  </a:cubicBezTo>
                  <a:cubicBezTo>
                    <a:pt x="27950" y="11239"/>
                    <a:pt x="27812" y="10993"/>
                    <a:pt x="28566" y="10432"/>
                  </a:cubicBezTo>
                  <a:cubicBezTo>
                    <a:pt x="29002" y="10107"/>
                    <a:pt x="29630" y="10015"/>
                    <a:pt x="30107" y="9745"/>
                  </a:cubicBezTo>
                  <a:cubicBezTo>
                    <a:pt x="30772" y="9367"/>
                    <a:pt x="31058" y="8970"/>
                    <a:pt x="31381" y="8321"/>
                  </a:cubicBezTo>
                  <a:cubicBezTo>
                    <a:pt x="31432" y="7269"/>
                    <a:pt x="31963" y="6644"/>
                    <a:pt x="32977" y="6447"/>
                  </a:cubicBezTo>
                  <a:cubicBezTo>
                    <a:pt x="33470" y="6386"/>
                    <a:pt x="33965" y="6355"/>
                    <a:pt x="34462" y="6355"/>
                  </a:cubicBezTo>
                  <a:cubicBezTo>
                    <a:pt x="34618" y="6355"/>
                    <a:pt x="34774" y="6358"/>
                    <a:pt x="34930" y="6364"/>
                  </a:cubicBezTo>
                  <a:cubicBezTo>
                    <a:pt x="35878" y="6325"/>
                    <a:pt x="35815" y="6346"/>
                    <a:pt x="36641" y="5941"/>
                  </a:cubicBezTo>
                  <a:cubicBezTo>
                    <a:pt x="36720" y="5902"/>
                    <a:pt x="36748" y="5832"/>
                    <a:pt x="36751" y="5758"/>
                  </a:cubicBezTo>
                  <a:close/>
                  <a:moveTo>
                    <a:pt x="12725" y="3690"/>
                  </a:moveTo>
                  <a:lnTo>
                    <a:pt x="12725" y="3690"/>
                  </a:lnTo>
                  <a:cubicBezTo>
                    <a:pt x="12312" y="5207"/>
                    <a:pt x="12209" y="6790"/>
                    <a:pt x="12424" y="8345"/>
                  </a:cubicBezTo>
                  <a:cubicBezTo>
                    <a:pt x="12575" y="9446"/>
                    <a:pt x="13081" y="10390"/>
                    <a:pt x="13292" y="11458"/>
                  </a:cubicBezTo>
                  <a:cubicBezTo>
                    <a:pt x="13747" y="13765"/>
                    <a:pt x="12502" y="14185"/>
                    <a:pt x="11509" y="15804"/>
                  </a:cubicBezTo>
                  <a:cubicBezTo>
                    <a:pt x="10779" y="16995"/>
                    <a:pt x="10971" y="19089"/>
                    <a:pt x="10912" y="20406"/>
                  </a:cubicBezTo>
                  <a:cubicBezTo>
                    <a:pt x="10861" y="21579"/>
                    <a:pt x="10853" y="22393"/>
                    <a:pt x="11685" y="23233"/>
                  </a:cubicBezTo>
                  <a:cubicBezTo>
                    <a:pt x="11691" y="23532"/>
                    <a:pt x="11671" y="23857"/>
                    <a:pt x="11839" y="24096"/>
                  </a:cubicBezTo>
                  <a:cubicBezTo>
                    <a:pt x="12123" y="24498"/>
                    <a:pt x="13061" y="24715"/>
                    <a:pt x="13472" y="24860"/>
                  </a:cubicBezTo>
                  <a:cubicBezTo>
                    <a:pt x="14800" y="25333"/>
                    <a:pt x="17647" y="25566"/>
                    <a:pt x="18145" y="27114"/>
                  </a:cubicBezTo>
                  <a:cubicBezTo>
                    <a:pt x="18186" y="27244"/>
                    <a:pt x="18282" y="27324"/>
                    <a:pt x="18393" y="27368"/>
                  </a:cubicBezTo>
                  <a:cubicBezTo>
                    <a:pt x="18421" y="27534"/>
                    <a:pt x="18447" y="27700"/>
                    <a:pt x="18477" y="27866"/>
                  </a:cubicBezTo>
                  <a:cubicBezTo>
                    <a:pt x="18479" y="27878"/>
                    <a:pt x="18480" y="27890"/>
                    <a:pt x="18482" y="27902"/>
                  </a:cubicBezTo>
                  <a:cubicBezTo>
                    <a:pt x="18389" y="28169"/>
                    <a:pt x="18412" y="28427"/>
                    <a:pt x="18539" y="28825"/>
                  </a:cubicBezTo>
                  <a:cubicBezTo>
                    <a:pt x="18675" y="29254"/>
                    <a:pt x="18964" y="29510"/>
                    <a:pt x="19185" y="29878"/>
                  </a:cubicBezTo>
                  <a:cubicBezTo>
                    <a:pt x="19644" y="30645"/>
                    <a:pt x="19977" y="31359"/>
                    <a:pt x="20236" y="32199"/>
                  </a:cubicBezTo>
                  <a:cubicBezTo>
                    <a:pt x="20498" y="33047"/>
                    <a:pt x="20816" y="33556"/>
                    <a:pt x="21488" y="34153"/>
                  </a:cubicBezTo>
                  <a:cubicBezTo>
                    <a:pt x="22722" y="35249"/>
                    <a:pt x="23582" y="35809"/>
                    <a:pt x="23737" y="37616"/>
                  </a:cubicBezTo>
                  <a:cubicBezTo>
                    <a:pt x="23745" y="37700"/>
                    <a:pt x="23779" y="37778"/>
                    <a:pt x="23823" y="37852"/>
                  </a:cubicBezTo>
                  <a:cubicBezTo>
                    <a:pt x="23652" y="37870"/>
                    <a:pt x="23482" y="37878"/>
                    <a:pt x="23311" y="37878"/>
                  </a:cubicBezTo>
                  <a:cubicBezTo>
                    <a:pt x="21254" y="37878"/>
                    <a:pt x="19218" y="36658"/>
                    <a:pt x="17218" y="36062"/>
                  </a:cubicBezTo>
                  <a:cubicBezTo>
                    <a:pt x="14693" y="35309"/>
                    <a:pt x="12546" y="33766"/>
                    <a:pt x="10089" y="32929"/>
                  </a:cubicBezTo>
                  <a:cubicBezTo>
                    <a:pt x="8048" y="30896"/>
                    <a:pt x="9315" y="27212"/>
                    <a:pt x="7973" y="24685"/>
                  </a:cubicBezTo>
                  <a:cubicBezTo>
                    <a:pt x="6752" y="22386"/>
                    <a:pt x="3082" y="24262"/>
                    <a:pt x="1488" y="22482"/>
                  </a:cubicBezTo>
                  <a:cubicBezTo>
                    <a:pt x="1672" y="19922"/>
                    <a:pt x="2191" y="17366"/>
                    <a:pt x="2865" y="15259"/>
                  </a:cubicBezTo>
                  <a:cubicBezTo>
                    <a:pt x="4518" y="10099"/>
                    <a:pt x="8186" y="6137"/>
                    <a:pt x="12725" y="3690"/>
                  </a:cubicBezTo>
                  <a:close/>
                  <a:moveTo>
                    <a:pt x="23350" y="886"/>
                  </a:moveTo>
                  <a:cubicBezTo>
                    <a:pt x="27287" y="2030"/>
                    <a:pt x="31673" y="2533"/>
                    <a:pt x="35202" y="4682"/>
                  </a:cubicBezTo>
                  <a:cubicBezTo>
                    <a:pt x="35574" y="4909"/>
                    <a:pt x="35935" y="5154"/>
                    <a:pt x="36289" y="5410"/>
                  </a:cubicBezTo>
                  <a:cubicBezTo>
                    <a:pt x="35533" y="5192"/>
                    <a:pt x="34685" y="5036"/>
                    <a:pt x="33856" y="5036"/>
                  </a:cubicBezTo>
                  <a:cubicBezTo>
                    <a:pt x="33217" y="5036"/>
                    <a:pt x="32588" y="5129"/>
                    <a:pt x="32021" y="5359"/>
                  </a:cubicBezTo>
                  <a:cubicBezTo>
                    <a:pt x="30643" y="5918"/>
                    <a:pt x="30676" y="6718"/>
                    <a:pt x="30161" y="7911"/>
                  </a:cubicBezTo>
                  <a:cubicBezTo>
                    <a:pt x="29623" y="9164"/>
                    <a:pt x="28135" y="9014"/>
                    <a:pt x="27209" y="9951"/>
                  </a:cubicBezTo>
                  <a:cubicBezTo>
                    <a:pt x="26214" y="10958"/>
                    <a:pt x="26635" y="12500"/>
                    <a:pt x="25822" y="13669"/>
                  </a:cubicBezTo>
                  <a:cubicBezTo>
                    <a:pt x="25742" y="13786"/>
                    <a:pt x="25744" y="13901"/>
                    <a:pt x="25788" y="14000"/>
                  </a:cubicBezTo>
                  <a:cubicBezTo>
                    <a:pt x="25244" y="14957"/>
                    <a:pt x="24353" y="15892"/>
                    <a:pt x="24502" y="17043"/>
                  </a:cubicBezTo>
                  <a:cubicBezTo>
                    <a:pt x="24665" y="18301"/>
                    <a:pt x="25613" y="18272"/>
                    <a:pt x="26627" y="18472"/>
                  </a:cubicBezTo>
                  <a:cubicBezTo>
                    <a:pt x="28115" y="18765"/>
                    <a:pt x="29163" y="20085"/>
                    <a:pt x="30736" y="20085"/>
                  </a:cubicBezTo>
                  <a:cubicBezTo>
                    <a:pt x="30778" y="20085"/>
                    <a:pt x="30821" y="20084"/>
                    <a:pt x="30864" y="20082"/>
                  </a:cubicBezTo>
                  <a:cubicBezTo>
                    <a:pt x="31373" y="20060"/>
                    <a:pt x="31812" y="20009"/>
                    <a:pt x="32249" y="20009"/>
                  </a:cubicBezTo>
                  <a:cubicBezTo>
                    <a:pt x="32693" y="20009"/>
                    <a:pt x="33136" y="20061"/>
                    <a:pt x="33649" y="20248"/>
                  </a:cubicBezTo>
                  <a:cubicBezTo>
                    <a:pt x="34019" y="20382"/>
                    <a:pt x="35016" y="20700"/>
                    <a:pt x="35220" y="20940"/>
                  </a:cubicBezTo>
                  <a:cubicBezTo>
                    <a:pt x="35239" y="20960"/>
                    <a:pt x="35262" y="20977"/>
                    <a:pt x="35286" y="20990"/>
                  </a:cubicBezTo>
                  <a:cubicBezTo>
                    <a:pt x="35632" y="22377"/>
                    <a:pt x="34336" y="22689"/>
                    <a:pt x="33937" y="23850"/>
                  </a:cubicBezTo>
                  <a:cubicBezTo>
                    <a:pt x="33681" y="24594"/>
                    <a:pt x="34010" y="24949"/>
                    <a:pt x="34365" y="25542"/>
                  </a:cubicBezTo>
                  <a:cubicBezTo>
                    <a:pt x="34870" y="26383"/>
                    <a:pt x="35155" y="27165"/>
                    <a:pt x="34998" y="28220"/>
                  </a:cubicBezTo>
                  <a:cubicBezTo>
                    <a:pt x="34938" y="28621"/>
                    <a:pt x="34766" y="29124"/>
                    <a:pt x="34927" y="29536"/>
                  </a:cubicBezTo>
                  <a:cubicBezTo>
                    <a:pt x="35245" y="30345"/>
                    <a:pt x="35901" y="30097"/>
                    <a:pt x="36433" y="30638"/>
                  </a:cubicBezTo>
                  <a:cubicBezTo>
                    <a:pt x="36502" y="30707"/>
                    <a:pt x="36595" y="30750"/>
                    <a:pt x="36693" y="30760"/>
                  </a:cubicBezTo>
                  <a:cubicBezTo>
                    <a:pt x="36927" y="31144"/>
                    <a:pt x="37029" y="31506"/>
                    <a:pt x="37039" y="32025"/>
                  </a:cubicBezTo>
                  <a:cubicBezTo>
                    <a:pt x="37047" y="32478"/>
                    <a:pt x="37149" y="32886"/>
                    <a:pt x="37448" y="33237"/>
                  </a:cubicBezTo>
                  <a:cubicBezTo>
                    <a:pt x="37927" y="33802"/>
                    <a:pt x="38573" y="33958"/>
                    <a:pt x="39247" y="33958"/>
                  </a:cubicBezTo>
                  <a:cubicBezTo>
                    <a:pt x="39365" y="33958"/>
                    <a:pt x="39485" y="33953"/>
                    <a:pt x="39604" y="33945"/>
                  </a:cubicBezTo>
                  <a:lnTo>
                    <a:pt x="39604" y="33945"/>
                  </a:lnTo>
                  <a:cubicBezTo>
                    <a:pt x="38216" y="35751"/>
                    <a:pt x="36487" y="37286"/>
                    <a:pt x="34425" y="38403"/>
                  </a:cubicBezTo>
                  <a:cubicBezTo>
                    <a:pt x="30757" y="40392"/>
                    <a:pt x="26233" y="41422"/>
                    <a:pt x="21730" y="41422"/>
                  </a:cubicBezTo>
                  <a:cubicBezTo>
                    <a:pt x="17421" y="41422"/>
                    <a:pt x="13132" y="40479"/>
                    <a:pt x="9631" y="38528"/>
                  </a:cubicBezTo>
                  <a:cubicBezTo>
                    <a:pt x="6132" y="36578"/>
                    <a:pt x="3217" y="33397"/>
                    <a:pt x="2064" y="29514"/>
                  </a:cubicBezTo>
                  <a:cubicBezTo>
                    <a:pt x="1583" y="27892"/>
                    <a:pt x="1395" y="26029"/>
                    <a:pt x="1420" y="24116"/>
                  </a:cubicBezTo>
                  <a:lnTo>
                    <a:pt x="1420" y="24116"/>
                  </a:lnTo>
                  <a:cubicBezTo>
                    <a:pt x="1538" y="24181"/>
                    <a:pt x="1661" y="24240"/>
                    <a:pt x="1786" y="24292"/>
                  </a:cubicBezTo>
                  <a:cubicBezTo>
                    <a:pt x="2308" y="24506"/>
                    <a:pt x="2886" y="24552"/>
                    <a:pt x="3470" y="24552"/>
                  </a:cubicBezTo>
                  <a:cubicBezTo>
                    <a:pt x="3917" y="24552"/>
                    <a:pt x="4366" y="24525"/>
                    <a:pt x="4796" y="24525"/>
                  </a:cubicBezTo>
                  <a:cubicBezTo>
                    <a:pt x="5976" y="24525"/>
                    <a:pt x="7007" y="24729"/>
                    <a:pt x="7414" y="26254"/>
                  </a:cubicBezTo>
                  <a:cubicBezTo>
                    <a:pt x="7934" y="28203"/>
                    <a:pt x="6751" y="33187"/>
                    <a:pt x="9706" y="33614"/>
                  </a:cubicBezTo>
                  <a:cubicBezTo>
                    <a:pt x="11868" y="36004"/>
                    <a:pt x="15464" y="36812"/>
                    <a:pt x="18394" y="37791"/>
                  </a:cubicBezTo>
                  <a:cubicBezTo>
                    <a:pt x="19829" y="38270"/>
                    <a:pt x="21208" y="39301"/>
                    <a:pt x="22567" y="39301"/>
                  </a:cubicBezTo>
                  <a:cubicBezTo>
                    <a:pt x="23258" y="39301"/>
                    <a:pt x="23944" y="39034"/>
                    <a:pt x="24630" y="38294"/>
                  </a:cubicBezTo>
                  <a:cubicBezTo>
                    <a:pt x="24697" y="38225"/>
                    <a:pt x="24727" y="38127"/>
                    <a:pt x="24711" y="38032"/>
                  </a:cubicBezTo>
                  <a:cubicBezTo>
                    <a:pt x="24745" y="37993"/>
                    <a:pt x="24774" y="37949"/>
                    <a:pt x="24796" y="37902"/>
                  </a:cubicBezTo>
                  <a:cubicBezTo>
                    <a:pt x="25616" y="35974"/>
                    <a:pt x="23626" y="34881"/>
                    <a:pt x="22475" y="33575"/>
                  </a:cubicBezTo>
                  <a:cubicBezTo>
                    <a:pt x="21572" y="32548"/>
                    <a:pt x="21766" y="31461"/>
                    <a:pt x="21198" y="30336"/>
                  </a:cubicBezTo>
                  <a:cubicBezTo>
                    <a:pt x="20663" y="29279"/>
                    <a:pt x="19693" y="28463"/>
                    <a:pt x="19094" y="27425"/>
                  </a:cubicBezTo>
                  <a:cubicBezTo>
                    <a:pt x="19068" y="27382"/>
                    <a:pt x="19028" y="27352"/>
                    <a:pt x="18981" y="27342"/>
                  </a:cubicBezTo>
                  <a:cubicBezTo>
                    <a:pt x="18966" y="27291"/>
                    <a:pt x="18952" y="27240"/>
                    <a:pt x="18937" y="27189"/>
                  </a:cubicBezTo>
                  <a:cubicBezTo>
                    <a:pt x="18964" y="27132"/>
                    <a:pt x="18975" y="27067"/>
                    <a:pt x="18970" y="27003"/>
                  </a:cubicBezTo>
                  <a:cubicBezTo>
                    <a:pt x="18891" y="25927"/>
                    <a:pt x="18059" y="25381"/>
                    <a:pt x="17124" y="24989"/>
                  </a:cubicBezTo>
                  <a:cubicBezTo>
                    <a:pt x="16353" y="24664"/>
                    <a:pt x="15565" y="24355"/>
                    <a:pt x="14773" y="24080"/>
                  </a:cubicBezTo>
                  <a:cubicBezTo>
                    <a:pt x="14190" y="23877"/>
                    <a:pt x="12761" y="23725"/>
                    <a:pt x="12306" y="23137"/>
                  </a:cubicBezTo>
                  <a:cubicBezTo>
                    <a:pt x="12341" y="23061"/>
                    <a:pt x="12343" y="22974"/>
                    <a:pt x="12313" y="22896"/>
                  </a:cubicBezTo>
                  <a:cubicBezTo>
                    <a:pt x="11774" y="21449"/>
                    <a:pt x="12299" y="19497"/>
                    <a:pt x="12486" y="17952"/>
                  </a:cubicBezTo>
                  <a:cubicBezTo>
                    <a:pt x="12726" y="15958"/>
                    <a:pt x="13969" y="15399"/>
                    <a:pt x="14474" y="13708"/>
                  </a:cubicBezTo>
                  <a:cubicBezTo>
                    <a:pt x="14816" y="12559"/>
                    <a:pt x="14522" y="11528"/>
                    <a:pt x="14154" y="10432"/>
                  </a:cubicBezTo>
                  <a:cubicBezTo>
                    <a:pt x="13336" y="7997"/>
                    <a:pt x="12886" y="6037"/>
                    <a:pt x="13202" y="3443"/>
                  </a:cubicBezTo>
                  <a:cubicBezTo>
                    <a:pt x="16322" y="1854"/>
                    <a:pt x="19822" y="966"/>
                    <a:pt x="23350" y="886"/>
                  </a:cubicBezTo>
                  <a:close/>
                  <a:moveTo>
                    <a:pt x="23003" y="1"/>
                  </a:moveTo>
                  <a:cubicBezTo>
                    <a:pt x="22935" y="1"/>
                    <a:pt x="22869" y="23"/>
                    <a:pt x="22815" y="65"/>
                  </a:cubicBezTo>
                  <a:cubicBezTo>
                    <a:pt x="22521" y="52"/>
                    <a:pt x="22227" y="45"/>
                    <a:pt x="21935" y="45"/>
                  </a:cubicBezTo>
                  <a:cubicBezTo>
                    <a:pt x="14199" y="45"/>
                    <a:pt x="7318" y="4714"/>
                    <a:pt x="3294" y="11502"/>
                  </a:cubicBezTo>
                  <a:cubicBezTo>
                    <a:pt x="784" y="15738"/>
                    <a:pt x="0" y="21709"/>
                    <a:pt x="257" y="26582"/>
                  </a:cubicBezTo>
                  <a:cubicBezTo>
                    <a:pt x="478" y="30751"/>
                    <a:pt x="2486" y="34523"/>
                    <a:pt x="5574" y="37295"/>
                  </a:cubicBezTo>
                  <a:cubicBezTo>
                    <a:pt x="9814" y="41103"/>
                    <a:pt x="15726" y="42786"/>
                    <a:pt x="21611" y="42786"/>
                  </a:cubicBezTo>
                  <a:cubicBezTo>
                    <a:pt x="25439" y="42786"/>
                    <a:pt x="29256" y="42074"/>
                    <a:pt x="32594" y="40770"/>
                  </a:cubicBezTo>
                  <a:cubicBezTo>
                    <a:pt x="41648" y="37235"/>
                    <a:pt x="46054" y="27655"/>
                    <a:pt x="45001" y="18246"/>
                  </a:cubicBezTo>
                  <a:cubicBezTo>
                    <a:pt x="44434" y="13168"/>
                    <a:pt x="42068" y="8369"/>
                    <a:pt x="38140" y="5057"/>
                  </a:cubicBezTo>
                  <a:cubicBezTo>
                    <a:pt x="33891" y="1473"/>
                    <a:pt x="28383" y="719"/>
                    <a:pt x="23049" y="4"/>
                  </a:cubicBezTo>
                  <a:cubicBezTo>
                    <a:pt x="23034" y="2"/>
                    <a:pt x="23019" y="1"/>
                    <a:pt x="23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0"/>
            <p:cNvSpPr/>
            <p:nvPr/>
          </p:nvSpPr>
          <p:spPr>
            <a:xfrm>
              <a:off x="4388650" y="700850"/>
              <a:ext cx="106100" cy="91700"/>
            </a:xfrm>
            <a:custGeom>
              <a:avLst/>
              <a:gdLst/>
              <a:ahLst/>
              <a:cxnLst/>
              <a:rect l="l" t="t" r="r" b="b"/>
              <a:pathLst>
                <a:path w="4244" h="3668" extrusionOk="0">
                  <a:moveTo>
                    <a:pt x="2636" y="958"/>
                  </a:moveTo>
                  <a:cubicBezTo>
                    <a:pt x="2937" y="1178"/>
                    <a:pt x="3264" y="1381"/>
                    <a:pt x="3280" y="1789"/>
                  </a:cubicBezTo>
                  <a:cubicBezTo>
                    <a:pt x="3304" y="2393"/>
                    <a:pt x="2795" y="2570"/>
                    <a:pt x="2307" y="2570"/>
                  </a:cubicBezTo>
                  <a:cubicBezTo>
                    <a:pt x="2227" y="2570"/>
                    <a:pt x="2147" y="2566"/>
                    <a:pt x="2071" y="2557"/>
                  </a:cubicBezTo>
                  <a:cubicBezTo>
                    <a:pt x="1920" y="2541"/>
                    <a:pt x="1528" y="2541"/>
                    <a:pt x="1417" y="2420"/>
                  </a:cubicBezTo>
                  <a:cubicBezTo>
                    <a:pt x="1252" y="2244"/>
                    <a:pt x="1572" y="1965"/>
                    <a:pt x="1694" y="1830"/>
                  </a:cubicBezTo>
                  <a:cubicBezTo>
                    <a:pt x="1978" y="1515"/>
                    <a:pt x="2304" y="1230"/>
                    <a:pt x="2636" y="958"/>
                  </a:cubicBezTo>
                  <a:close/>
                  <a:moveTo>
                    <a:pt x="2824" y="1"/>
                  </a:moveTo>
                  <a:cubicBezTo>
                    <a:pt x="2791" y="1"/>
                    <a:pt x="2755" y="5"/>
                    <a:pt x="2718" y="15"/>
                  </a:cubicBezTo>
                  <a:cubicBezTo>
                    <a:pt x="1747" y="263"/>
                    <a:pt x="525" y="1046"/>
                    <a:pt x="277" y="2092"/>
                  </a:cubicBezTo>
                  <a:cubicBezTo>
                    <a:pt x="0" y="3254"/>
                    <a:pt x="1296" y="3668"/>
                    <a:pt x="2208" y="3668"/>
                  </a:cubicBezTo>
                  <a:cubicBezTo>
                    <a:pt x="2226" y="3668"/>
                    <a:pt x="2245" y="3668"/>
                    <a:pt x="2263" y="3667"/>
                  </a:cubicBezTo>
                  <a:cubicBezTo>
                    <a:pt x="3277" y="3650"/>
                    <a:pt x="4210" y="2971"/>
                    <a:pt x="4230" y="1886"/>
                  </a:cubicBezTo>
                  <a:cubicBezTo>
                    <a:pt x="4243" y="1232"/>
                    <a:pt x="3772" y="449"/>
                    <a:pt x="3140" y="273"/>
                  </a:cubicBezTo>
                  <a:cubicBezTo>
                    <a:pt x="3110" y="125"/>
                    <a:pt x="2999" y="1"/>
                    <a:pt x="2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4" name="Google Shape;2274;p70"/>
          <p:cNvGrpSpPr/>
          <p:nvPr/>
        </p:nvGrpSpPr>
        <p:grpSpPr>
          <a:xfrm rot="346231" flipH="1">
            <a:off x="149936" y="4189543"/>
            <a:ext cx="967399" cy="972954"/>
            <a:chOff x="1196675" y="238100"/>
            <a:chExt cx="1540600" cy="1425500"/>
          </a:xfrm>
        </p:grpSpPr>
        <p:sp>
          <p:nvSpPr>
            <p:cNvPr id="2275" name="Google Shape;2275;p70"/>
            <p:cNvSpPr/>
            <p:nvPr/>
          </p:nvSpPr>
          <p:spPr>
            <a:xfrm>
              <a:off x="1465900" y="462425"/>
              <a:ext cx="1068625" cy="974750"/>
            </a:xfrm>
            <a:custGeom>
              <a:avLst/>
              <a:gdLst/>
              <a:ahLst/>
              <a:cxnLst/>
              <a:rect l="l" t="t" r="r" b="b"/>
              <a:pathLst>
                <a:path w="42745" h="38990" extrusionOk="0">
                  <a:moveTo>
                    <a:pt x="22956" y="1357"/>
                  </a:moveTo>
                  <a:cubicBezTo>
                    <a:pt x="24462" y="1357"/>
                    <a:pt x="25952" y="1451"/>
                    <a:pt x="27399" y="1751"/>
                  </a:cubicBezTo>
                  <a:cubicBezTo>
                    <a:pt x="31675" y="2636"/>
                    <a:pt x="35081" y="6168"/>
                    <a:pt x="37269" y="9787"/>
                  </a:cubicBezTo>
                  <a:cubicBezTo>
                    <a:pt x="40800" y="15628"/>
                    <a:pt x="41105" y="23074"/>
                    <a:pt x="37936" y="29149"/>
                  </a:cubicBezTo>
                  <a:cubicBezTo>
                    <a:pt x="36349" y="32189"/>
                    <a:pt x="33906" y="34803"/>
                    <a:pt x="30818" y="36347"/>
                  </a:cubicBezTo>
                  <a:cubicBezTo>
                    <a:pt x="28919" y="37297"/>
                    <a:pt x="26950" y="37647"/>
                    <a:pt x="24960" y="37647"/>
                  </a:cubicBezTo>
                  <a:cubicBezTo>
                    <a:pt x="22242" y="37647"/>
                    <a:pt x="19485" y="36994"/>
                    <a:pt x="16813" y="36324"/>
                  </a:cubicBezTo>
                  <a:cubicBezTo>
                    <a:pt x="13232" y="35426"/>
                    <a:pt x="8749" y="34953"/>
                    <a:pt x="6164" y="32065"/>
                  </a:cubicBezTo>
                  <a:cubicBezTo>
                    <a:pt x="3774" y="29392"/>
                    <a:pt x="1848" y="24483"/>
                    <a:pt x="1827" y="20904"/>
                  </a:cubicBezTo>
                  <a:cubicBezTo>
                    <a:pt x="1801" y="17009"/>
                    <a:pt x="3896" y="11865"/>
                    <a:pt x="5864" y="8529"/>
                  </a:cubicBezTo>
                  <a:cubicBezTo>
                    <a:pt x="8393" y="4242"/>
                    <a:pt x="12194" y="2858"/>
                    <a:pt x="16752" y="1602"/>
                  </a:cubicBezTo>
                  <a:cubicBezTo>
                    <a:pt x="18803" y="1533"/>
                    <a:pt x="20895" y="1357"/>
                    <a:pt x="22956" y="1357"/>
                  </a:cubicBezTo>
                  <a:close/>
                  <a:moveTo>
                    <a:pt x="22906" y="1"/>
                  </a:moveTo>
                  <a:cubicBezTo>
                    <a:pt x="19957" y="1"/>
                    <a:pt x="16958" y="417"/>
                    <a:pt x="14313" y="728"/>
                  </a:cubicBezTo>
                  <a:cubicBezTo>
                    <a:pt x="13943" y="771"/>
                    <a:pt x="13813" y="1140"/>
                    <a:pt x="13936" y="1388"/>
                  </a:cubicBezTo>
                  <a:cubicBezTo>
                    <a:pt x="10891" y="2040"/>
                    <a:pt x="8159" y="3438"/>
                    <a:pt x="6102" y="6006"/>
                  </a:cubicBezTo>
                  <a:cubicBezTo>
                    <a:pt x="3654" y="9063"/>
                    <a:pt x="2411" y="12987"/>
                    <a:pt x="1315" y="16688"/>
                  </a:cubicBezTo>
                  <a:cubicBezTo>
                    <a:pt x="0" y="21120"/>
                    <a:pt x="1059" y="24968"/>
                    <a:pt x="2914" y="29103"/>
                  </a:cubicBezTo>
                  <a:cubicBezTo>
                    <a:pt x="4665" y="33007"/>
                    <a:pt x="7224" y="35141"/>
                    <a:pt x="11331" y="36251"/>
                  </a:cubicBezTo>
                  <a:cubicBezTo>
                    <a:pt x="15610" y="37408"/>
                    <a:pt x="20272" y="38990"/>
                    <a:pt x="24808" y="38990"/>
                  </a:cubicBezTo>
                  <a:cubicBezTo>
                    <a:pt x="25441" y="38990"/>
                    <a:pt x="26072" y="38959"/>
                    <a:pt x="26699" y="38892"/>
                  </a:cubicBezTo>
                  <a:cubicBezTo>
                    <a:pt x="30626" y="38471"/>
                    <a:pt x="34180" y="36278"/>
                    <a:pt x="36705" y="33296"/>
                  </a:cubicBezTo>
                  <a:cubicBezTo>
                    <a:pt x="41493" y="27639"/>
                    <a:pt x="42745" y="19308"/>
                    <a:pt x="40035" y="12438"/>
                  </a:cubicBezTo>
                  <a:cubicBezTo>
                    <a:pt x="38368" y="8207"/>
                    <a:pt x="35198" y="3979"/>
                    <a:pt x="31165" y="1757"/>
                  </a:cubicBezTo>
                  <a:cubicBezTo>
                    <a:pt x="28730" y="414"/>
                    <a:pt x="25843" y="1"/>
                    <a:pt x="22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0"/>
            <p:cNvSpPr/>
            <p:nvPr/>
          </p:nvSpPr>
          <p:spPr>
            <a:xfrm>
              <a:off x="1601025" y="741800"/>
              <a:ext cx="81525" cy="107250"/>
            </a:xfrm>
            <a:custGeom>
              <a:avLst/>
              <a:gdLst/>
              <a:ahLst/>
              <a:cxnLst/>
              <a:rect l="l" t="t" r="r" b="b"/>
              <a:pathLst>
                <a:path w="3261" h="4290" extrusionOk="0">
                  <a:moveTo>
                    <a:pt x="2585" y="0"/>
                  </a:moveTo>
                  <a:cubicBezTo>
                    <a:pt x="2482" y="0"/>
                    <a:pt x="2373" y="32"/>
                    <a:pt x="2263" y="106"/>
                  </a:cubicBezTo>
                  <a:cubicBezTo>
                    <a:pt x="1739" y="457"/>
                    <a:pt x="1384" y="1052"/>
                    <a:pt x="1042" y="1573"/>
                  </a:cubicBezTo>
                  <a:cubicBezTo>
                    <a:pt x="696" y="2097"/>
                    <a:pt x="168" y="2676"/>
                    <a:pt x="71" y="3306"/>
                  </a:cubicBezTo>
                  <a:cubicBezTo>
                    <a:pt x="1" y="3766"/>
                    <a:pt x="356" y="4290"/>
                    <a:pt x="805" y="4290"/>
                  </a:cubicBezTo>
                  <a:cubicBezTo>
                    <a:pt x="927" y="4290"/>
                    <a:pt x="1055" y="4251"/>
                    <a:pt x="1185" y="4162"/>
                  </a:cubicBezTo>
                  <a:cubicBezTo>
                    <a:pt x="1735" y="3787"/>
                    <a:pt x="2017" y="3161"/>
                    <a:pt x="2351" y="2598"/>
                  </a:cubicBezTo>
                  <a:cubicBezTo>
                    <a:pt x="2672" y="2061"/>
                    <a:pt x="3116" y="1459"/>
                    <a:pt x="3205" y="832"/>
                  </a:cubicBezTo>
                  <a:cubicBezTo>
                    <a:pt x="3261" y="440"/>
                    <a:pt x="2965" y="0"/>
                    <a:pt x="2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70"/>
            <p:cNvSpPr/>
            <p:nvPr/>
          </p:nvSpPr>
          <p:spPr>
            <a:xfrm>
              <a:off x="1692650" y="643850"/>
              <a:ext cx="57750" cy="57275"/>
            </a:xfrm>
            <a:custGeom>
              <a:avLst/>
              <a:gdLst/>
              <a:ahLst/>
              <a:cxnLst/>
              <a:rect l="l" t="t" r="r" b="b"/>
              <a:pathLst>
                <a:path w="2310" h="2291" extrusionOk="0">
                  <a:moveTo>
                    <a:pt x="1584" y="0"/>
                  </a:moveTo>
                  <a:cubicBezTo>
                    <a:pt x="1219" y="0"/>
                    <a:pt x="844" y="248"/>
                    <a:pt x="586" y="480"/>
                  </a:cubicBezTo>
                  <a:cubicBezTo>
                    <a:pt x="418" y="631"/>
                    <a:pt x="268" y="818"/>
                    <a:pt x="169" y="1022"/>
                  </a:cubicBezTo>
                  <a:cubicBezTo>
                    <a:pt x="24" y="1321"/>
                    <a:pt x="1" y="1535"/>
                    <a:pt x="46" y="1864"/>
                  </a:cubicBezTo>
                  <a:cubicBezTo>
                    <a:pt x="76" y="2087"/>
                    <a:pt x="334" y="2263"/>
                    <a:pt x="536" y="2286"/>
                  </a:cubicBezTo>
                  <a:cubicBezTo>
                    <a:pt x="562" y="2289"/>
                    <a:pt x="588" y="2290"/>
                    <a:pt x="613" y="2290"/>
                  </a:cubicBezTo>
                  <a:cubicBezTo>
                    <a:pt x="821" y="2290"/>
                    <a:pt x="1013" y="2188"/>
                    <a:pt x="1125" y="2004"/>
                  </a:cubicBezTo>
                  <a:lnTo>
                    <a:pt x="1125" y="2004"/>
                  </a:lnTo>
                  <a:cubicBezTo>
                    <a:pt x="1113" y="2016"/>
                    <a:pt x="1106" y="2022"/>
                    <a:pt x="1105" y="2022"/>
                  </a:cubicBezTo>
                  <a:cubicBezTo>
                    <a:pt x="1102" y="2022"/>
                    <a:pt x="1120" y="1999"/>
                    <a:pt x="1160" y="1954"/>
                  </a:cubicBezTo>
                  <a:cubicBezTo>
                    <a:pt x="1216" y="1891"/>
                    <a:pt x="1256" y="1815"/>
                    <a:pt x="1276" y="1732"/>
                  </a:cubicBezTo>
                  <a:cubicBezTo>
                    <a:pt x="1276" y="1732"/>
                    <a:pt x="1324" y="1600"/>
                    <a:pt x="1322" y="1600"/>
                  </a:cubicBezTo>
                  <a:lnTo>
                    <a:pt x="1322" y="1600"/>
                  </a:lnTo>
                  <a:cubicBezTo>
                    <a:pt x="1322" y="1600"/>
                    <a:pt x="1321" y="1601"/>
                    <a:pt x="1320" y="1603"/>
                  </a:cubicBezTo>
                  <a:lnTo>
                    <a:pt x="1320" y="1603"/>
                  </a:lnTo>
                  <a:cubicBezTo>
                    <a:pt x="1367" y="1497"/>
                    <a:pt x="1435" y="1367"/>
                    <a:pt x="1501" y="1283"/>
                  </a:cubicBezTo>
                  <a:cubicBezTo>
                    <a:pt x="1647" y="1096"/>
                    <a:pt x="1920" y="969"/>
                    <a:pt x="2054" y="761"/>
                  </a:cubicBezTo>
                  <a:cubicBezTo>
                    <a:pt x="2309" y="508"/>
                    <a:pt x="2190" y="86"/>
                    <a:pt x="1811" y="35"/>
                  </a:cubicBezTo>
                  <a:cubicBezTo>
                    <a:pt x="1737" y="11"/>
                    <a:pt x="1661" y="0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0"/>
            <p:cNvSpPr/>
            <p:nvPr/>
          </p:nvSpPr>
          <p:spPr>
            <a:xfrm>
              <a:off x="1196675" y="238100"/>
              <a:ext cx="1540600" cy="1425500"/>
            </a:xfrm>
            <a:custGeom>
              <a:avLst/>
              <a:gdLst/>
              <a:ahLst/>
              <a:cxnLst/>
              <a:rect l="l" t="t" r="r" b="b"/>
              <a:pathLst>
                <a:path w="61624" h="57020" extrusionOk="0">
                  <a:moveTo>
                    <a:pt x="35628" y="1650"/>
                  </a:moveTo>
                  <a:cubicBezTo>
                    <a:pt x="36976" y="4804"/>
                    <a:pt x="39814" y="6315"/>
                    <a:pt x="42890" y="6315"/>
                  </a:cubicBezTo>
                  <a:cubicBezTo>
                    <a:pt x="44486" y="6315"/>
                    <a:pt x="46146" y="5908"/>
                    <a:pt x="47695" y="5113"/>
                  </a:cubicBezTo>
                  <a:lnTo>
                    <a:pt x="47695" y="5113"/>
                  </a:lnTo>
                  <a:cubicBezTo>
                    <a:pt x="47450" y="9891"/>
                    <a:pt x="54895" y="12165"/>
                    <a:pt x="58877" y="12228"/>
                  </a:cubicBezTo>
                  <a:cubicBezTo>
                    <a:pt x="56892" y="15531"/>
                    <a:pt x="55254" y="21917"/>
                    <a:pt x="59943" y="22353"/>
                  </a:cubicBezTo>
                  <a:cubicBezTo>
                    <a:pt x="58273" y="23756"/>
                    <a:pt x="57509" y="26265"/>
                    <a:pt x="57530" y="28357"/>
                  </a:cubicBezTo>
                  <a:cubicBezTo>
                    <a:pt x="57542" y="29649"/>
                    <a:pt x="57976" y="32272"/>
                    <a:pt x="59318" y="32980"/>
                  </a:cubicBezTo>
                  <a:cubicBezTo>
                    <a:pt x="57540" y="34867"/>
                    <a:pt x="55794" y="37041"/>
                    <a:pt x="55451" y="39629"/>
                  </a:cubicBezTo>
                  <a:cubicBezTo>
                    <a:pt x="55194" y="41566"/>
                    <a:pt x="54822" y="44572"/>
                    <a:pt x="55890" y="46463"/>
                  </a:cubicBezTo>
                  <a:cubicBezTo>
                    <a:pt x="55533" y="46387"/>
                    <a:pt x="55179" y="46351"/>
                    <a:pt x="54831" y="46351"/>
                  </a:cubicBezTo>
                  <a:cubicBezTo>
                    <a:pt x="51262" y="46351"/>
                    <a:pt x="48273" y="50128"/>
                    <a:pt x="48096" y="53638"/>
                  </a:cubicBezTo>
                  <a:cubicBezTo>
                    <a:pt x="46029" y="51764"/>
                    <a:pt x="41737" y="50299"/>
                    <a:pt x="38044" y="50299"/>
                  </a:cubicBezTo>
                  <a:cubicBezTo>
                    <a:pt x="34768" y="50299"/>
                    <a:pt x="31963" y="51451"/>
                    <a:pt x="31597" y="54494"/>
                  </a:cubicBezTo>
                  <a:cubicBezTo>
                    <a:pt x="30125" y="53530"/>
                    <a:pt x="28413" y="53050"/>
                    <a:pt x="26703" y="53050"/>
                  </a:cubicBezTo>
                  <a:cubicBezTo>
                    <a:pt x="24575" y="53050"/>
                    <a:pt x="22450" y="53794"/>
                    <a:pt x="20794" y="55272"/>
                  </a:cubicBezTo>
                  <a:cubicBezTo>
                    <a:pt x="19216" y="51984"/>
                    <a:pt x="16003" y="49915"/>
                    <a:pt x="12416" y="49915"/>
                  </a:cubicBezTo>
                  <a:cubicBezTo>
                    <a:pt x="12203" y="49915"/>
                    <a:pt x="11990" y="49922"/>
                    <a:pt x="11775" y="49937"/>
                  </a:cubicBezTo>
                  <a:cubicBezTo>
                    <a:pt x="13945" y="45168"/>
                    <a:pt x="10616" y="39131"/>
                    <a:pt x="5530" y="39131"/>
                  </a:cubicBezTo>
                  <a:cubicBezTo>
                    <a:pt x="5096" y="39131"/>
                    <a:pt x="4650" y="39175"/>
                    <a:pt x="4194" y="39267"/>
                  </a:cubicBezTo>
                  <a:cubicBezTo>
                    <a:pt x="6959" y="36627"/>
                    <a:pt x="4619" y="31827"/>
                    <a:pt x="2061" y="29236"/>
                  </a:cubicBezTo>
                  <a:cubicBezTo>
                    <a:pt x="4664" y="28496"/>
                    <a:pt x="6826" y="26514"/>
                    <a:pt x="7497" y="23801"/>
                  </a:cubicBezTo>
                  <a:cubicBezTo>
                    <a:pt x="8066" y="21501"/>
                    <a:pt x="7429" y="18105"/>
                    <a:pt x="5384" y="16604"/>
                  </a:cubicBezTo>
                  <a:cubicBezTo>
                    <a:pt x="7270" y="16577"/>
                    <a:pt x="9149" y="16038"/>
                    <a:pt x="10392" y="14507"/>
                  </a:cubicBezTo>
                  <a:cubicBezTo>
                    <a:pt x="11899" y="12648"/>
                    <a:pt x="11901" y="10105"/>
                    <a:pt x="11697" y="7804"/>
                  </a:cubicBezTo>
                  <a:lnTo>
                    <a:pt x="11697" y="7804"/>
                  </a:lnTo>
                  <a:cubicBezTo>
                    <a:pt x="12807" y="8211"/>
                    <a:pt x="13784" y="8431"/>
                    <a:pt x="14735" y="8431"/>
                  </a:cubicBezTo>
                  <a:cubicBezTo>
                    <a:pt x="16113" y="8431"/>
                    <a:pt x="17435" y="7967"/>
                    <a:pt x="19019" y="6933"/>
                  </a:cubicBezTo>
                  <a:cubicBezTo>
                    <a:pt x="20811" y="5761"/>
                    <a:pt x="22873" y="4166"/>
                    <a:pt x="23281" y="1975"/>
                  </a:cubicBezTo>
                  <a:cubicBezTo>
                    <a:pt x="24707" y="3536"/>
                    <a:pt x="26561" y="4170"/>
                    <a:pt x="28497" y="4170"/>
                  </a:cubicBezTo>
                  <a:cubicBezTo>
                    <a:pt x="30986" y="4170"/>
                    <a:pt x="33609" y="3122"/>
                    <a:pt x="35628" y="1650"/>
                  </a:cubicBezTo>
                  <a:close/>
                  <a:moveTo>
                    <a:pt x="35933" y="0"/>
                  </a:moveTo>
                  <a:cubicBezTo>
                    <a:pt x="35772" y="0"/>
                    <a:pt x="35605" y="58"/>
                    <a:pt x="35465" y="173"/>
                  </a:cubicBezTo>
                  <a:cubicBezTo>
                    <a:pt x="33401" y="1870"/>
                    <a:pt x="31195" y="2773"/>
                    <a:pt x="28976" y="2773"/>
                  </a:cubicBezTo>
                  <a:cubicBezTo>
                    <a:pt x="27075" y="2773"/>
                    <a:pt x="25165" y="2111"/>
                    <a:pt x="23326" y="719"/>
                  </a:cubicBezTo>
                  <a:cubicBezTo>
                    <a:pt x="23269" y="676"/>
                    <a:pt x="23200" y="654"/>
                    <a:pt x="23130" y="654"/>
                  </a:cubicBezTo>
                  <a:cubicBezTo>
                    <a:pt x="23125" y="654"/>
                    <a:pt x="23119" y="655"/>
                    <a:pt x="23114" y="655"/>
                  </a:cubicBezTo>
                  <a:cubicBezTo>
                    <a:pt x="23043" y="617"/>
                    <a:pt x="22963" y="597"/>
                    <a:pt x="22882" y="597"/>
                  </a:cubicBezTo>
                  <a:cubicBezTo>
                    <a:pt x="22697" y="597"/>
                    <a:pt x="22510" y="701"/>
                    <a:pt x="22436" y="926"/>
                  </a:cubicBezTo>
                  <a:cubicBezTo>
                    <a:pt x="21715" y="3108"/>
                    <a:pt x="20572" y="4411"/>
                    <a:pt x="18697" y="5698"/>
                  </a:cubicBezTo>
                  <a:cubicBezTo>
                    <a:pt x="18148" y="6074"/>
                    <a:pt x="17561" y="6468"/>
                    <a:pt x="16973" y="6784"/>
                  </a:cubicBezTo>
                  <a:cubicBezTo>
                    <a:pt x="16242" y="7177"/>
                    <a:pt x="15525" y="7334"/>
                    <a:pt x="14815" y="7334"/>
                  </a:cubicBezTo>
                  <a:cubicBezTo>
                    <a:pt x="13640" y="7334"/>
                    <a:pt x="12485" y="6904"/>
                    <a:pt x="11319" y="6406"/>
                  </a:cubicBezTo>
                  <a:cubicBezTo>
                    <a:pt x="11233" y="6369"/>
                    <a:pt x="11135" y="6351"/>
                    <a:pt x="11036" y="6351"/>
                  </a:cubicBezTo>
                  <a:cubicBezTo>
                    <a:pt x="10720" y="6351"/>
                    <a:pt x="10395" y="6536"/>
                    <a:pt x="10435" y="6913"/>
                  </a:cubicBezTo>
                  <a:cubicBezTo>
                    <a:pt x="10642" y="8866"/>
                    <a:pt x="10883" y="11021"/>
                    <a:pt x="10023" y="12854"/>
                  </a:cubicBezTo>
                  <a:cubicBezTo>
                    <a:pt x="8871" y="15307"/>
                    <a:pt x="6282" y="15477"/>
                    <a:pt x="3970" y="16077"/>
                  </a:cubicBezTo>
                  <a:cubicBezTo>
                    <a:pt x="3695" y="16149"/>
                    <a:pt x="3780" y="16516"/>
                    <a:pt x="4032" y="16543"/>
                  </a:cubicBezTo>
                  <a:cubicBezTo>
                    <a:pt x="4043" y="16544"/>
                    <a:pt x="4052" y="16544"/>
                    <a:pt x="4061" y="16545"/>
                  </a:cubicBezTo>
                  <a:cubicBezTo>
                    <a:pt x="4062" y="16617"/>
                    <a:pt x="4083" y="16687"/>
                    <a:pt x="4120" y="16748"/>
                  </a:cubicBezTo>
                  <a:cubicBezTo>
                    <a:pt x="5437" y="18882"/>
                    <a:pt x="6925" y="20470"/>
                    <a:pt x="6360" y="23220"/>
                  </a:cubicBezTo>
                  <a:cubicBezTo>
                    <a:pt x="5775" y="26069"/>
                    <a:pt x="3420" y="27916"/>
                    <a:pt x="612" y="28299"/>
                  </a:cubicBezTo>
                  <a:cubicBezTo>
                    <a:pt x="179" y="28359"/>
                    <a:pt x="0" y="29053"/>
                    <a:pt x="343" y="29318"/>
                  </a:cubicBezTo>
                  <a:cubicBezTo>
                    <a:pt x="3695" y="31918"/>
                    <a:pt x="5508" y="36056"/>
                    <a:pt x="2671" y="39690"/>
                  </a:cubicBezTo>
                  <a:cubicBezTo>
                    <a:pt x="2618" y="39757"/>
                    <a:pt x="2597" y="39843"/>
                    <a:pt x="2613" y="39928"/>
                  </a:cubicBezTo>
                  <a:cubicBezTo>
                    <a:pt x="2492" y="40221"/>
                    <a:pt x="2683" y="40596"/>
                    <a:pt x="3070" y="40596"/>
                  </a:cubicBezTo>
                  <a:cubicBezTo>
                    <a:pt x="3104" y="40596"/>
                    <a:pt x="3140" y="40593"/>
                    <a:pt x="3177" y="40587"/>
                  </a:cubicBezTo>
                  <a:cubicBezTo>
                    <a:pt x="3629" y="40512"/>
                    <a:pt x="4075" y="40475"/>
                    <a:pt x="4511" y="40475"/>
                  </a:cubicBezTo>
                  <a:cubicBezTo>
                    <a:pt x="9648" y="40475"/>
                    <a:pt x="13382" y="45507"/>
                    <a:pt x="10074" y="50400"/>
                  </a:cubicBezTo>
                  <a:cubicBezTo>
                    <a:pt x="9773" y="50845"/>
                    <a:pt x="10200" y="51337"/>
                    <a:pt x="10656" y="51337"/>
                  </a:cubicBezTo>
                  <a:cubicBezTo>
                    <a:pt x="10698" y="51337"/>
                    <a:pt x="10741" y="51333"/>
                    <a:pt x="10783" y="51324"/>
                  </a:cubicBezTo>
                  <a:cubicBezTo>
                    <a:pt x="11329" y="51209"/>
                    <a:pt x="11877" y="51153"/>
                    <a:pt x="12421" y="51153"/>
                  </a:cubicBezTo>
                  <a:cubicBezTo>
                    <a:pt x="15762" y="51153"/>
                    <a:pt x="18904" y="53256"/>
                    <a:pt x="19963" y="56554"/>
                  </a:cubicBezTo>
                  <a:cubicBezTo>
                    <a:pt x="20056" y="56842"/>
                    <a:pt x="20321" y="57019"/>
                    <a:pt x="20593" y="57019"/>
                  </a:cubicBezTo>
                  <a:cubicBezTo>
                    <a:pt x="20747" y="57019"/>
                    <a:pt x="20903" y="56962"/>
                    <a:pt x="21030" y="56835"/>
                  </a:cubicBezTo>
                  <a:cubicBezTo>
                    <a:pt x="22751" y="55119"/>
                    <a:pt x="24997" y="54244"/>
                    <a:pt x="27262" y="54244"/>
                  </a:cubicBezTo>
                  <a:cubicBezTo>
                    <a:pt x="28733" y="54244"/>
                    <a:pt x="30211" y="54614"/>
                    <a:pt x="31559" y="55361"/>
                  </a:cubicBezTo>
                  <a:cubicBezTo>
                    <a:pt x="31583" y="55714"/>
                    <a:pt x="31853" y="55898"/>
                    <a:pt x="32133" y="55898"/>
                  </a:cubicBezTo>
                  <a:cubicBezTo>
                    <a:pt x="32208" y="55898"/>
                    <a:pt x="32284" y="55885"/>
                    <a:pt x="32355" y="55858"/>
                  </a:cubicBezTo>
                  <a:cubicBezTo>
                    <a:pt x="32418" y="55901"/>
                    <a:pt x="32483" y="55939"/>
                    <a:pt x="32544" y="55985"/>
                  </a:cubicBezTo>
                  <a:cubicBezTo>
                    <a:pt x="32592" y="56020"/>
                    <a:pt x="32641" y="56036"/>
                    <a:pt x="32689" y="56036"/>
                  </a:cubicBezTo>
                  <a:cubicBezTo>
                    <a:pt x="32905" y="56036"/>
                    <a:pt x="33082" y="55717"/>
                    <a:pt x="32894" y="55533"/>
                  </a:cubicBezTo>
                  <a:cubicBezTo>
                    <a:pt x="32848" y="55489"/>
                    <a:pt x="32798" y="55451"/>
                    <a:pt x="32752" y="55409"/>
                  </a:cubicBezTo>
                  <a:cubicBezTo>
                    <a:pt x="33784" y="52530"/>
                    <a:pt x="35889" y="51862"/>
                    <a:pt x="38404" y="51862"/>
                  </a:cubicBezTo>
                  <a:cubicBezTo>
                    <a:pt x="39110" y="51862"/>
                    <a:pt x="39847" y="51915"/>
                    <a:pt x="40603" y="51986"/>
                  </a:cubicBezTo>
                  <a:cubicBezTo>
                    <a:pt x="43515" y="52261"/>
                    <a:pt x="45955" y="53192"/>
                    <a:pt x="48428" y="54718"/>
                  </a:cubicBezTo>
                  <a:cubicBezTo>
                    <a:pt x="48464" y="54741"/>
                    <a:pt x="48504" y="54751"/>
                    <a:pt x="48544" y="54751"/>
                  </a:cubicBezTo>
                  <a:cubicBezTo>
                    <a:pt x="48723" y="54751"/>
                    <a:pt x="48900" y="54543"/>
                    <a:pt x="48774" y="54372"/>
                  </a:cubicBezTo>
                  <a:cubicBezTo>
                    <a:pt x="48762" y="54358"/>
                    <a:pt x="48747" y="54343"/>
                    <a:pt x="48737" y="54328"/>
                  </a:cubicBezTo>
                  <a:cubicBezTo>
                    <a:pt x="48859" y="54300"/>
                    <a:pt x="48972" y="54230"/>
                    <a:pt x="49042" y="54098"/>
                  </a:cubicBezTo>
                  <a:cubicBezTo>
                    <a:pt x="49915" y="52438"/>
                    <a:pt x="50056" y="50556"/>
                    <a:pt x="51458" y="49160"/>
                  </a:cubicBezTo>
                  <a:cubicBezTo>
                    <a:pt x="52873" y="47751"/>
                    <a:pt x="54761" y="47425"/>
                    <a:pt x="56675" y="47386"/>
                  </a:cubicBezTo>
                  <a:cubicBezTo>
                    <a:pt x="56743" y="47415"/>
                    <a:pt x="56817" y="47429"/>
                    <a:pt x="56891" y="47429"/>
                  </a:cubicBezTo>
                  <a:cubicBezTo>
                    <a:pt x="57212" y="47429"/>
                    <a:pt x="57538" y="47172"/>
                    <a:pt x="57393" y="46807"/>
                  </a:cubicBezTo>
                  <a:cubicBezTo>
                    <a:pt x="56522" y="44606"/>
                    <a:pt x="56367" y="41515"/>
                    <a:pt x="56893" y="39164"/>
                  </a:cubicBezTo>
                  <a:cubicBezTo>
                    <a:pt x="57380" y="36991"/>
                    <a:pt x="59141" y="34995"/>
                    <a:pt x="60395" y="33119"/>
                  </a:cubicBezTo>
                  <a:cubicBezTo>
                    <a:pt x="60452" y="33108"/>
                    <a:pt x="60508" y="33105"/>
                    <a:pt x="60568" y="33088"/>
                  </a:cubicBezTo>
                  <a:cubicBezTo>
                    <a:pt x="60948" y="32980"/>
                    <a:pt x="61069" y="32392"/>
                    <a:pt x="60683" y="32200"/>
                  </a:cubicBezTo>
                  <a:cubicBezTo>
                    <a:pt x="58778" y="31253"/>
                    <a:pt x="58721" y="28332"/>
                    <a:pt x="59130" y="26539"/>
                  </a:cubicBezTo>
                  <a:cubicBezTo>
                    <a:pt x="59518" y="24836"/>
                    <a:pt x="60528" y="23623"/>
                    <a:pt x="61468" y="22213"/>
                  </a:cubicBezTo>
                  <a:cubicBezTo>
                    <a:pt x="61624" y="21978"/>
                    <a:pt x="61468" y="21758"/>
                    <a:pt x="61256" y="21687"/>
                  </a:cubicBezTo>
                  <a:cubicBezTo>
                    <a:pt x="61221" y="21586"/>
                    <a:pt x="61150" y="21494"/>
                    <a:pt x="61030" y="21431"/>
                  </a:cubicBezTo>
                  <a:cubicBezTo>
                    <a:pt x="60399" y="21103"/>
                    <a:pt x="59439" y="20954"/>
                    <a:pt x="58914" y="20514"/>
                  </a:cubicBezTo>
                  <a:cubicBezTo>
                    <a:pt x="57818" y="19594"/>
                    <a:pt x="58337" y="17877"/>
                    <a:pt x="58563" y="16749"/>
                  </a:cubicBezTo>
                  <a:cubicBezTo>
                    <a:pt x="58928" y="14930"/>
                    <a:pt x="59684" y="13273"/>
                    <a:pt x="60269" y="11523"/>
                  </a:cubicBezTo>
                  <a:cubicBezTo>
                    <a:pt x="60355" y="11268"/>
                    <a:pt x="60109" y="11031"/>
                    <a:pt x="59873" y="11031"/>
                  </a:cubicBezTo>
                  <a:cubicBezTo>
                    <a:pt x="59783" y="11031"/>
                    <a:pt x="59694" y="11066"/>
                    <a:pt x="59626" y="11148"/>
                  </a:cubicBezTo>
                  <a:cubicBezTo>
                    <a:pt x="59621" y="11155"/>
                    <a:pt x="59615" y="11163"/>
                    <a:pt x="59610" y="11169"/>
                  </a:cubicBezTo>
                  <a:cubicBezTo>
                    <a:pt x="57174" y="10453"/>
                    <a:pt x="54681" y="10485"/>
                    <a:pt x="52377" y="9241"/>
                  </a:cubicBezTo>
                  <a:cubicBezTo>
                    <a:pt x="50202" y="8066"/>
                    <a:pt x="49366" y="6288"/>
                    <a:pt x="48252" y="4227"/>
                  </a:cubicBezTo>
                  <a:cubicBezTo>
                    <a:pt x="48210" y="4149"/>
                    <a:pt x="48133" y="4115"/>
                    <a:pt x="48054" y="4115"/>
                  </a:cubicBezTo>
                  <a:cubicBezTo>
                    <a:pt x="48009" y="4115"/>
                    <a:pt x="47964" y="4126"/>
                    <a:pt x="47924" y="4146"/>
                  </a:cubicBezTo>
                  <a:cubicBezTo>
                    <a:pt x="47859" y="4114"/>
                    <a:pt x="47787" y="4098"/>
                    <a:pt x="47715" y="4098"/>
                  </a:cubicBezTo>
                  <a:cubicBezTo>
                    <a:pt x="47687" y="4098"/>
                    <a:pt x="47659" y="4100"/>
                    <a:pt x="47631" y="4106"/>
                  </a:cubicBezTo>
                  <a:cubicBezTo>
                    <a:pt x="45881" y="4432"/>
                    <a:pt x="44241" y="5143"/>
                    <a:pt x="42489" y="5143"/>
                  </a:cubicBezTo>
                  <a:cubicBezTo>
                    <a:pt x="41984" y="5143"/>
                    <a:pt x="41470" y="5084"/>
                    <a:pt x="40942" y="4940"/>
                  </a:cubicBezTo>
                  <a:cubicBezTo>
                    <a:pt x="38724" y="4335"/>
                    <a:pt x="37168" y="2614"/>
                    <a:pt x="36527" y="453"/>
                  </a:cubicBezTo>
                  <a:cubicBezTo>
                    <a:pt x="36437" y="150"/>
                    <a:pt x="36193" y="0"/>
                    <a:pt x="35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634D6BD9-82E8-4E4A-8AAE-596C42476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356" y="1324575"/>
            <a:ext cx="3863874" cy="2600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7426A5D-1A1E-81D6-A59E-43919B1E1F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3350;p107">
            <a:extLst>
              <a:ext uri="{FF2B5EF4-FFF2-40B4-BE49-F238E27FC236}">
                <a16:creationId xmlns:a16="http://schemas.microsoft.com/office/drawing/2014/main" id="{06C52204-5962-B49B-A1F1-650E527DBA5C}"/>
              </a:ext>
            </a:extLst>
          </p:cNvPr>
          <p:cNvSpPr/>
          <p:nvPr/>
        </p:nvSpPr>
        <p:spPr>
          <a:xfrm rot="20705809">
            <a:off x="-434710" y="971599"/>
            <a:ext cx="9416762" cy="2491029"/>
          </a:xfrm>
          <a:custGeom>
            <a:avLst/>
            <a:gdLst/>
            <a:ahLst/>
            <a:cxnLst/>
            <a:rect l="l" t="t" r="r" b="b"/>
            <a:pathLst>
              <a:path w="374054" h="32532" extrusionOk="0">
                <a:moveTo>
                  <a:pt x="0" y="32532"/>
                </a:moveTo>
                <a:cubicBezTo>
                  <a:pt x="73942" y="183"/>
                  <a:pt x="160121" y="-4764"/>
                  <a:pt x="240393" y="3622"/>
                </a:cubicBezTo>
                <a:cubicBezTo>
                  <a:pt x="272177" y="6943"/>
                  <a:pt x="303708" y="12602"/>
                  <a:pt x="335045" y="18869"/>
                </a:cubicBezTo>
                <a:cubicBezTo>
                  <a:pt x="348355" y="21531"/>
                  <a:pt x="363195" y="22408"/>
                  <a:pt x="374054" y="3055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Google Shape;3441;p107">
            <a:extLst>
              <a:ext uri="{FF2B5EF4-FFF2-40B4-BE49-F238E27FC236}">
                <a16:creationId xmlns:a16="http://schemas.microsoft.com/office/drawing/2014/main" id="{18B93BA9-D1D3-8AC8-156C-CE35F229ABDE}"/>
              </a:ext>
            </a:extLst>
          </p:cNvPr>
          <p:cNvSpPr/>
          <p:nvPr/>
        </p:nvSpPr>
        <p:spPr>
          <a:xfrm rot="6660177" flipH="1">
            <a:off x="8318104" y="1244514"/>
            <a:ext cx="602962" cy="1061016"/>
          </a:xfrm>
          <a:custGeom>
            <a:avLst/>
            <a:gdLst/>
            <a:ahLst/>
            <a:cxnLst/>
            <a:rect l="l" t="t" r="r" b="b"/>
            <a:pathLst>
              <a:path w="39830" h="69818" extrusionOk="0">
                <a:moveTo>
                  <a:pt x="14515" y="504"/>
                </a:moveTo>
                <a:cubicBezTo>
                  <a:pt x="15839" y="1875"/>
                  <a:pt x="17209" y="3105"/>
                  <a:pt x="18371" y="4685"/>
                </a:cubicBezTo>
                <a:cubicBezTo>
                  <a:pt x="19207" y="5846"/>
                  <a:pt x="19996" y="7030"/>
                  <a:pt x="20739" y="8261"/>
                </a:cubicBezTo>
                <a:cubicBezTo>
                  <a:pt x="20647" y="8261"/>
                  <a:pt x="20577" y="8308"/>
                  <a:pt x="20530" y="8401"/>
                </a:cubicBezTo>
                <a:cubicBezTo>
                  <a:pt x="20252" y="8795"/>
                  <a:pt x="19927" y="9167"/>
                  <a:pt x="19555" y="9515"/>
                </a:cubicBezTo>
                <a:cubicBezTo>
                  <a:pt x="19526" y="9496"/>
                  <a:pt x="19498" y="9488"/>
                  <a:pt x="19473" y="9488"/>
                </a:cubicBezTo>
                <a:cubicBezTo>
                  <a:pt x="19375" y="9488"/>
                  <a:pt x="19309" y="9609"/>
                  <a:pt x="19346" y="9701"/>
                </a:cubicBezTo>
                <a:cubicBezTo>
                  <a:pt x="18114" y="10749"/>
                  <a:pt x="16619" y="11266"/>
                  <a:pt x="15091" y="11266"/>
                </a:cubicBezTo>
                <a:cubicBezTo>
                  <a:pt x="13537" y="11266"/>
                  <a:pt x="11949" y="10732"/>
                  <a:pt x="10567" y="9678"/>
                </a:cubicBezTo>
                <a:cubicBezTo>
                  <a:pt x="11589" y="6496"/>
                  <a:pt x="12913" y="3431"/>
                  <a:pt x="14515" y="504"/>
                </a:cubicBezTo>
                <a:close/>
                <a:moveTo>
                  <a:pt x="21041" y="8772"/>
                </a:moveTo>
                <a:cubicBezTo>
                  <a:pt x="21157" y="8958"/>
                  <a:pt x="21274" y="9144"/>
                  <a:pt x="21390" y="9353"/>
                </a:cubicBezTo>
                <a:cubicBezTo>
                  <a:pt x="21784" y="10049"/>
                  <a:pt x="22156" y="10746"/>
                  <a:pt x="22528" y="11443"/>
                </a:cubicBezTo>
                <a:cubicBezTo>
                  <a:pt x="21761" y="10862"/>
                  <a:pt x="20925" y="10351"/>
                  <a:pt x="20089" y="9840"/>
                </a:cubicBezTo>
                <a:cubicBezTo>
                  <a:pt x="20438" y="9515"/>
                  <a:pt x="20763" y="9144"/>
                  <a:pt x="21041" y="8772"/>
                </a:cubicBezTo>
                <a:close/>
                <a:moveTo>
                  <a:pt x="19810" y="10096"/>
                </a:moveTo>
                <a:cubicBezTo>
                  <a:pt x="20739" y="10839"/>
                  <a:pt x="21715" y="11536"/>
                  <a:pt x="22713" y="12163"/>
                </a:cubicBezTo>
                <a:cubicBezTo>
                  <a:pt x="22737" y="12174"/>
                  <a:pt x="22766" y="12180"/>
                  <a:pt x="22798" y="12180"/>
                </a:cubicBezTo>
                <a:cubicBezTo>
                  <a:pt x="22830" y="12180"/>
                  <a:pt x="22864" y="12174"/>
                  <a:pt x="22899" y="12163"/>
                </a:cubicBezTo>
                <a:cubicBezTo>
                  <a:pt x="23271" y="12929"/>
                  <a:pt x="23619" y="13672"/>
                  <a:pt x="23968" y="14439"/>
                </a:cubicBezTo>
                <a:cubicBezTo>
                  <a:pt x="23271" y="13858"/>
                  <a:pt x="22458" y="13394"/>
                  <a:pt x="21761" y="12883"/>
                </a:cubicBezTo>
                <a:cubicBezTo>
                  <a:pt x="20786" y="12186"/>
                  <a:pt x="19834" y="11489"/>
                  <a:pt x="18858" y="10816"/>
                </a:cubicBezTo>
                <a:cubicBezTo>
                  <a:pt x="19183" y="10607"/>
                  <a:pt x="19509" y="10375"/>
                  <a:pt x="19810" y="10096"/>
                </a:cubicBezTo>
                <a:close/>
                <a:moveTo>
                  <a:pt x="10451" y="10049"/>
                </a:moveTo>
                <a:cubicBezTo>
                  <a:pt x="10985" y="10537"/>
                  <a:pt x="11566" y="10932"/>
                  <a:pt x="12193" y="11234"/>
                </a:cubicBezTo>
                <a:cubicBezTo>
                  <a:pt x="15026" y="13092"/>
                  <a:pt x="17720" y="15112"/>
                  <a:pt x="20321" y="17272"/>
                </a:cubicBezTo>
                <a:cubicBezTo>
                  <a:pt x="19604" y="17027"/>
                  <a:pt x="18841" y="16904"/>
                  <a:pt x="18070" y="16904"/>
                </a:cubicBezTo>
                <a:cubicBezTo>
                  <a:pt x="17892" y="16904"/>
                  <a:pt x="17713" y="16911"/>
                  <a:pt x="17535" y="16924"/>
                </a:cubicBezTo>
                <a:cubicBezTo>
                  <a:pt x="17511" y="16877"/>
                  <a:pt x="17488" y="16808"/>
                  <a:pt x="17442" y="16784"/>
                </a:cubicBezTo>
                <a:cubicBezTo>
                  <a:pt x="15050" y="14973"/>
                  <a:pt x="12495" y="13347"/>
                  <a:pt x="10033" y="11605"/>
                </a:cubicBezTo>
                <a:lnTo>
                  <a:pt x="9987" y="11605"/>
                </a:lnTo>
                <a:cubicBezTo>
                  <a:pt x="10126" y="11071"/>
                  <a:pt x="10289" y="10560"/>
                  <a:pt x="10451" y="10049"/>
                </a:cubicBezTo>
                <a:close/>
                <a:moveTo>
                  <a:pt x="9917" y="11884"/>
                </a:moveTo>
                <a:cubicBezTo>
                  <a:pt x="12216" y="13556"/>
                  <a:pt x="14446" y="15368"/>
                  <a:pt x="16768" y="16993"/>
                </a:cubicBezTo>
                <a:cubicBezTo>
                  <a:pt x="16536" y="17040"/>
                  <a:pt x="16304" y="17086"/>
                  <a:pt x="16071" y="17133"/>
                </a:cubicBezTo>
                <a:cubicBezTo>
                  <a:pt x="15700" y="17226"/>
                  <a:pt x="15351" y="17342"/>
                  <a:pt x="15003" y="17504"/>
                </a:cubicBezTo>
                <a:cubicBezTo>
                  <a:pt x="15003" y="17504"/>
                  <a:pt x="15003" y="17481"/>
                  <a:pt x="15003" y="17481"/>
                </a:cubicBezTo>
                <a:cubicBezTo>
                  <a:pt x="13331" y="15948"/>
                  <a:pt x="11380" y="14671"/>
                  <a:pt x="9545" y="13324"/>
                </a:cubicBezTo>
                <a:cubicBezTo>
                  <a:pt x="9662" y="12836"/>
                  <a:pt x="9778" y="12349"/>
                  <a:pt x="9917" y="11884"/>
                </a:cubicBezTo>
                <a:close/>
                <a:moveTo>
                  <a:pt x="18487" y="11002"/>
                </a:moveTo>
                <a:cubicBezTo>
                  <a:pt x="19346" y="11698"/>
                  <a:pt x="20205" y="12372"/>
                  <a:pt x="21088" y="13045"/>
                </a:cubicBezTo>
                <a:cubicBezTo>
                  <a:pt x="22133" y="13858"/>
                  <a:pt x="23178" y="14880"/>
                  <a:pt x="24386" y="15461"/>
                </a:cubicBezTo>
                <a:cubicBezTo>
                  <a:pt x="24687" y="16181"/>
                  <a:pt x="24966" y="16901"/>
                  <a:pt x="25222" y="17644"/>
                </a:cubicBezTo>
                <a:lnTo>
                  <a:pt x="25222" y="17667"/>
                </a:lnTo>
                <a:cubicBezTo>
                  <a:pt x="22760" y="15484"/>
                  <a:pt x="20112" y="13440"/>
                  <a:pt x="17465" y="11466"/>
                </a:cubicBezTo>
                <a:cubicBezTo>
                  <a:pt x="17813" y="11350"/>
                  <a:pt x="18162" y="11187"/>
                  <a:pt x="18487" y="11002"/>
                </a:cubicBezTo>
                <a:close/>
                <a:moveTo>
                  <a:pt x="9453" y="13696"/>
                </a:moveTo>
                <a:cubicBezTo>
                  <a:pt x="11125" y="15066"/>
                  <a:pt x="12750" y="16529"/>
                  <a:pt x="14515" y="17737"/>
                </a:cubicBezTo>
                <a:cubicBezTo>
                  <a:pt x="14213" y="17876"/>
                  <a:pt x="13935" y="18062"/>
                  <a:pt x="13656" y="18248"/>
                </a:cubicBezTo>
                <a:cubicBezTo>
                  <a:pt x="12239" y="17110"/>
                  <a:pt x="10707" y="16111"/>
                  <a:pt x="9127" y="15205"/>
                </a:cubicBezTo>
                <a:cubicBezTo>
                  <a:pt x="9220" y="14694"/>
                  <a:pt x="9336" y="14207"/>
                  <a:pt x="9453" y="13696"/>
                </a:cubicBezTo>
                <a:close/>
                <a:moveTo>
                  <a:pt x="9035" y="15600"/>
                </a:moveTo>
                <a:cubicBezTo>
                  <a:pt x="10358" y="16668"/>
                  <a:pt x="11775" y="17667"/>
                  <a:pt x="13238" y="18573"/>
                </a:cubicBezTo>
                <a:cubicBezTo>
                  <a:pt x="12820" y="18898"/>
                  <a:pt x="12425" y="19293"/>
                  <a:pt x="12100" y="19734"/>
                </a:cubicBezTo>
                <a:cubicBezTo>
                  <a:pt x="11566" y="19316"/>
                  <a:pt x="11009" y="18967"/>
                  <a:pt x="10451" y="18619"/>
                </a:cubicBezTo>
                <a:cubicBezTo>
                  <a:pt x="9847" y="18224"/>
                  <a:pt x="9267" y="17806"/>
                  <a:pt x="8709" y="17365"/>
                </a:cubicBezTo>
                <a:cubicBezTo>
                  <a:pt x="8802" y="16761"/>
                  <a:pt x="8895" y="16181"/>
                  <a:pt x="9035" y="15600"/>
                </a:cubicBezTo>
                <a:close/>
                <a:moveTo>
                  <a:pt x="17140" y="11582"/>
                </a:moveTo>
                <a:cubicBezTo>
                  <a:pt x="19718" y="13928"/>
                  <a:pt x="22388" y="16297"/>
                  <a:pt x="25198" y="18387"/>
                </a:cubicBezTo>
                <a:cubicBezTo>
                  <a:pt x="25233" y="18410"/>
                  <a:pt x="25285" y="18422"/>
                  <a:pt x="25338" y="18422"/>
                </a:cubicBezTo>
                <a:cubicBezTo>
                  <a:pt x="25390" y="18422"/>
                  <a:pt x="25442" y="18410"/>
                  <a:pt x="25477" y="18387"/>
                </a:cubicBezTo>
                <a:cubicBezTo>
                  <a:pt x="25640" y="18828"/>
                  <a:pt x="25779" y="19293"/>
                  <a:pt x="25918" y="19757"/>
                </a:cubicBezTo>
                <a:cubicBezTo>
                  <a:pt x="25965" y="19873"/>
                  <a:pt x="26011" y="20013"/>
                  <a:pt x="26034" y="20152"/>
                </a:cubicBezTo>
                <a:cubicBezTo>
                  <a:pt x="23015" y="17110"/>
                  <a:pt x="19462" y="14392"/>
                  <a:pt x="16025" y="11838"/>
                </a:cubicBezTo>
                <a:cubicBezTo>
                  <a:pt x="16397" y="11768"/>
                  <a:pt x="16768" y="11698"/>
                  <a:pt x="17140" y="11582"/>
                </a:cubicBezTo>
                <a:close/>
                <a:moveTo>
                  <a:pt x="8617" y="17806"/>
                </a:moveTo>
                <a:cubicBezTo>
                  <a:pt x="9569" y="18666"/>
                  <a:pt x="10683" y="19595"/>
                  <a:pt x="11845" y="20036"/>
                </a:cubicBezTo>
                <a:cubicBezTo>
                  <a:pt x="11543" y="20500"/>
                  <a:pt x="11264" y="20988"/>
                  <a:pt x="11055" y="21499"/>
                </a:cubicBezTo>
                <a:cubicBezTo>
                  <a:pt x="10707" y="21197"/>
                  <a:pt x="10289" y="20918"/>
                  <a:pt x="9917" y="20663"/>
                </a:cubicBezTo>
                <a:cubicBezTo>
                  <a:pt x="9406" y="20268"/>
                  <a:pt x="8872" y="19896"/>
                  <a:pt x="8361" y="19548"/>
                </a:cubicBezTo>
                <a:cubicBezTo>
                  <a:pt x="8431" y="18967"/>
                  <a:pt x="8524" y="18387"/>
                  <a:pt x="8617" y="17806"/>
                </a:cubicBezTo>
                <a:close/>
                <a:moveTo>
                  <a:pt x="13354" y="11675"/>
                </a:moveTo>
                <a:lnTo>
                  <a:pt x="13354" y="11675"/>
                </a:lnTo>
                <a:cubicBezTo>
                  <a:pt x="13908" y="11813"/>
                  <a:pt x="14474" y="11887"/>
                  <a:pt x="15043" y="11887"/>
                </a:cubicBezTo>
                <a:cubicBezTo>
                  <a:pt x="15239" y="11887"/>
                  <a:pt x="15434" y="11879"/>
                  <a:pt x="15630" y="11861"/>
                </a:cubicBezTo>
                <a:cubicBezTo>
                  <a:pt x="18951" y="14857"/>
                  <a:pt x="22319" y="17992"/>
                  <a:pt x="25918" y="20663"/>
                </a:cubicBezTo>
                <a:cubicBezTo>
                  <a:pt x="25961" y="20695"/>
                  <a:pt x="26010" y="20712"/>
                  <a:pt x="26056" y="20712"/>
                </a:cubicBezTo>
                <a:cubicBezTo>
                  <a:pt x="26109" y="20712"/>
                  <a:pt x="26160" y="20689"/>
                  <a:pt x="26197" y="20640"/>
                </a:cubicBezTo>
                <a:cubicBezTo>
                  <a:pt x="26290" y="20942"/>
                  <a:pt x="26360" y="21243"/>
                  <a:pt x="26453" y="21569"/>
                </a:cubicBezTo>
                <a:cubicBezTo>
                  <a:pt x="22249" y="18108"/>
                  <a:pt x="18045" y="14462"/>
                  <a:pt x="13354" y="11675"/>
                </a:cubicBezTo>
                <a:close/>
                <a:moveTo>
                  <a:pt x="8338" y="19850"/>
                </a:moveTo>
                <a:cubicBezTo>
                  <a:pt x="8826" y="20222"/>
                  <a:pt x="9336" y="20593"/>
                  <a:pt x="9801" y="20988"/>
                </a:cubicBezTo>
                <a:cubicBezTo>
                  <a:pt x="10173" y="21290"/>
                  <a:pt x="10521" y="21638"/>
                  <a:pt x="10916" y="21940"/>
                </a:cubicBezTo>
                <a:cubicBezTo>
                  <a:pt x="10800" y="22288"/>
                  <a:pt x="10707" y="22660"/>
                  <a:pt x="10637" y="23008"/>
                </a:cubicBezTo>
                <a:cubicBezTo>
                  <a:pt x="10335" y="22753"/>
                  <a:pt x="10010" y="22544"/>
                  <a:pt x="9708" y="22312"/>
                </a:cubicBezTo>
                <a:cubicBezTo>
                  <a:pt x="9197" y="21940"/>
                  <a:pt x="8686" y="21545"/>
                  <a:pt x="8175" y="21197"/>
                </a:cubicBezTo>
                <a:cubicBezTo>
                  <a:pt x="8199" y="20756"/>
                  <a:pt x="8268" y="20291"/>
                  <a:pt x="8338" y="19850"/>
                </a:cubicBezTo>
                <a:close/>
                <a:moveTo>
                  <a:pt x="24107" y="20361"/>
                </a:moveTo>
                <a:lnTo>
                  <a:pt x="24107" y="20361"/>
                </a:lnTo>
                <a:cubicBezTo>
                  <a:pt x="24943" y="21058"/>
                  <a:pt x="25802" y="21731"/>
                  <a:pt x="26662" y="22381"/>
                </a:cubicBezTo>
                <a:cubicBezTo>
                  <a:pt x="26754" y="22730"/>
                  <a:pt x="26847" y="23055"/>
                  <a:pt x="26917" y="23380"/>
                </a:cubicBezTo>
                <a:cubicBezTo>
                  <a:pt x="26615" y="23148"/>
                  <a:pt x="26290" y="22939"/>
                  <a:pt x="26011" y="22707"/>
                </a:cubicBezTo>
                <a:lnTo>
                  <a:pt x="24687" y="21708"/>
                </a:lnTo>
                <a:cubicBezTo>
                  <a:pt x="24525" y="21243"/>
                  <a:pt x="24339" y="20779"/>
                  <a:pt x="24107" y="20361"/>
                </a:cubicBezTo>
                <a:close/>
                <a:moveTo>
                  <a:pt x="8106" y="21661"/>
                </a:moveTo>
                <a:cubicBezTo>
                  <a:pt x="8524" y="22010"/>
                  <a:pt x="8965" y="22358"/>
                  <a:pt x="9383" y="22707"/>
                </a:cubicBezTo>
                <a:cubicBezTo>
                  <a:pt x="9731" y="23032"/>
                  <a:pt x="10126" y="23310"/>
                  <a:pt x="10544" y="23566"/>
                </a:cubicBezTo>
                <a:cubicBezTo>
                  <a:pt x="10498" y="24077"/>
                  <a:pt x="10498" y="24611"/>
                  <a:pt x="10567" y="25122"/>
                </a:cubicBezTo>
                <a:cubicBezTo>
                  <a:pt x="10149" y="24773"/>
                  <a:pt x="9731" y="24448"/>
                  <a:pt x="9336" y="24077"/>
                </a:cubicBezTo>
                <a:cubicBezTo>
                  <a:pt x="8872" y="23635"/>
                  <a:pt x="8431" y="23171"/>
                  <a:pt x="8013" y="22707"/>
                </a:cubicBezTo>
                <a:cubicBezTo>
                  <a:pt x="8036" y="22590"/>
                  <a:pt x="8036" y="22451"/>
                  <a:pt x="8036" y="22312"/>
                </a:cubicBezTo>
                <a:cubicBezTo>
                  <a:pt x="8059" y="22103"/>
                  <a:pt x="8082" y="21894"/>
                  <a:pt x="8106" y="21661"/>
                </a:cubicBezTo>
                <a:close/>
                <a:moveTo>
                  <a:pt x="24780" y="22172"/>
                </a:moveTo>
                <a:lnTo>
                  <a:pt x="25756" y="23008"/>
                </a:lnTo>
                <a:cubicBezTo>
                  <a:pt x="26151" y="23403"/>
                  <a:pt x="26592" y="23775"/>
                  <a:pt x="27056" y="24100"/>
                </a:cubicBezTo>
                <a:cubicBezTo>
                  <a:pt x="27242" y="24959"/>
                  <a:pt x="27405" y="25795"/>
                  <a:pt x="27544" y="26655"/>
                </a:cubicBezTo>
                <a:cubicBezTo>
                  <a:pt x="27196" y="26353"/>
                  <a:pt x="26801" y="26074"/>
                  <a:pt x="26453" y="25795"/>
                </a:cubicBezTo>
                <a:cubicBezTo>
                  <a:pt x="25965" y="25401"/>
                  <a:pt x="25477" y="25029"/>
                  <a:pt x="24989" y="24657"/>
                </a:cubicBezTo>
                <a:cubicBezTo>
                  <a:pt x="25013" y="24286"/>
                  <a:pt x="25013" y="23891"/>
                  <a:pt x="24989" y="23519"/>
                </a:cubicBezTo>
                <a:lnTo>
                  <a:pt x="24989" y="23519"/>
                </a:lnTo>
                <a:cubicBezTo>
                  <a:pt x="25570" y="24123"/>
                  <a:pt x="26220" y="24634"/>
                  <a:pt x="26917" y="25075"/>
                </a:cubicBezTo>
                <a:cubicBezTo>
                  <a:pt x="26952" y="25102"/>
                  <a:pt x="26988" y="25113"/>
                  <a:pt x="27022" y="25113"/>
                </a:cubicBezTo>
                <a:cubicBezTo>
                  <a:pt x="27168" y="25113"/>
                  <a:pt x="27277" y="24905"/>
                  <a:pt x="27126" y="24773"/>
                </a:cubicBezTo>
                <a:cubicBezTo>
                  <a:pt x="26545" y="24077"/>
                  <a:pt x="25686" y="23519"/>
                  <a:pt x="24943" y="22939"/>
                </a:cubicBezTo>
                <a:cubicBezTo>
                  <a:pt x="24896" y="22683"/>
                  <a:pt x="24850" y="22428"/>
                  <a:pt x="24780" y="22172"/>
                </a:cubicBezTo>
                <a:close/>
                <a:moveTo>
                  <a:pt x="7987" y="23152"/>
                </a:moveTo>
                <a:cubicBezTo>
                  <a:pt x="8749" y="24139"/>
                  <a:pt x="9648" y="24989"/>
                  <a:pt x="10660" y="25702"/>
                </a:cubicBezTo>
                <a:cubicBezTo>
                  <a:pt x="10776" y="26213"/>
                  <a:pt x="10939" y="26724"/>
                  <a:pt x="11171" y="27212"/>
                </a:cubicBezTo>
                <a:cubicBezTo>
                  <a:pt x="10103" y="26376"/>
                  <a:pt x="9035" y="25540"/>
                  <a:pt x="7966" y="24727"/>
                </a:cubicBezTo>
                <a:cubicBezTo>
                  <a:pt x="7943" y="24704"/>
                  <a:pt x="7920" y="24681"/>
                  <a:pt x="7897" y="24681"/>
                </a:cubicBezTo>
                <a:cubicBezTo>
                  <a:pt x="7919" y="24201"/>
                  <a:pt x="7942" y="23677"/>
                  <a:pt x="7987" y="23152"/>
                </a:cubicBezTo>
                <a:close/>
                <a:moveTo>
                  <a:pt x="24966" y="25099"/>
                </a:moveTo>
                <a:cubicBezTo>
                  <a:pt x="25407" y="25493"/>
                  <a:pt x="25849" y="25911"/>
                  <a:pt x="26313" y="26306"/>
                </a:cubicBezTo>
                <a:cubicBezTo>
                  <a:pt x="26754" y="26724"/>
                  <a:pt x="27219" y="27119"/>
                  <a:pt x="27707" y="27467"/>
                </a:cubicBezTo>
                <a:cubicBezTo>
                  <a:pt x="27753" y="27932"/>
                  <a:pt x="27823" y="28396"/>
                  <a:pt x="27869" y="28861"/>
                </a:cubicBezTo>
                <a:lnTo>
                  <a:pt x="27869" y="28884"/>
                </a:lnTo>
                <a:cubicBezTo>
                  <a:pt x="27474" y="28489"/>
                  <a:pt x="26963" y="28187"/>
                  <a:pt x="26545" y="27862"/>
                </a:cubicBezTo>
                <a:cubicBezTo>
                  <a:pt x="25918" y="27351"/>
                  <a:pt x="25291" y="26840"/>
                  <a:pt x="24687" y="26329"/>
                </a:cubicBezTo>
                <a:cubicBezTo>
                  <a:pt x="24804" y="25935"/>
                  <a:pt x="24920" y="25517"/>
                  <a:pt x="24966" y="25099"/>
                </a:cubicBezTo>
                <a:close/>
                <a:moveTo>
                  <a:pt x="24571" y="26701"/>
                </a:moveTo>
                <a:cubicBezTo>
                  <a:pt x="25152" y="27235"/>
                  <a:pt x="25733" y="27769"/>
                  <a:pt x="26336" y="28280"/>
                </a:cubicBezTo>
                <a:cubicBezTo>
                  <a:pt x="26847" y="28698"/>
                  <a:pt x="27358" y="29232"/>
                  <a:pt x="27962" y="29488"/>
                </a:cubicBezTo>
                <a:cubicBezTo>
                  <a:pt x="27985" y="29790"/>
                  <a:pt x="28009" y="30092"/>
                  <a:pt x="28032" y="30394"/>
                </a:cubicBezTo>
                <a:cubicBezTo>
                  <a:pt x="27544" y="30045"/>
                  <a:pt x="27056" y="29743"/>
                  <a:pt x="26592" y="29395"/>
                </a:cubicBezTo>
                <a:cubicBezTo>
                  <a:pt x="25779" y="28791"/>
                  <a:pt x="24989" y="28164"/>
                  <a:pt x="24223" y="27491"/>
                </a:cubicBezTo>
                <a:cubicBezTo>
                  <a:pt x="24362" y="27235"/>
                  <a:pt x="24478" y="26957"/>
                  <a:pt x="24571" y="26701"/>
                </a:cubicBezTo>
                <a:close/>
                <a:moveTo>
                  <a:pt x="18006" y="17543"/>
                </a:moveTo>
                <a:cubicBezTo>
                  <a:pt x="21189" y="17543"/>
                  <a:pt x="23911" y="19742"/>
                  <a:pt x="24316" y="23171"/>
                </a:cubicBezTo>
                <a:cubicBezTo>
                  <a:pt x="24571" y="25075"/>
                  <a:pt x="24014" y="27003"/>
                  <a:pt x="22806" y="28513"/>
                </a:cubicBezTo>
                <a:cubicBezTo>
                  <a:pt x="22780" y="28490"/>
                  <a:pt x="22751" y="28481"/>
                  <a:pt x="22724" y="28481"/>
                </a:cubicBezTo>
                <a:cubicBezTo>
                  <a:pt x="22607" y="28481"/>
                  <a:pt x="22503" y="28651"/>
                  <a:pt x="22597" y="28745"/>
                </a:cubicBezTo>
                <a:cubicBezTo>
                  <a:pt x="21970" y="29465"/>
                  <a:pt x="21204" y="30045"/>
                  <a:pt x="20345" y="30487"/>
                </a:cubicBezTo>
                <a:cubicBezTo>
                  <a:pt x="20327" y="30481"/>
                  <a:pt x="20311" y="30478"/>
                  <a:pt x="20297" y="30478"/>
                </a:cubicBezTo>
                <a:cubicBezTo>
                  <a:pt x="20253" y="30478"/>
                  <a:pt x="20223" y="30504"/>
                  <a:pt x="20205" y="30556"/>
                </a:cubicBezTo>
                <a:cubicBezTo>
                  <a:pt x="19741" y="30765"/>
                  <a:pt x="19276" y="30928"/>
                  <a:pt x="18789" y="31067"/>
                </a:cubicBezTo>
                <a:cubicBezTo>
                  <a:pt x="18765" y="30997"/>
                  <a:pt x="18719" y="30974"/>
                  <a:pt x="18649" y="30974"/>
                </a:cubicBezTo>
                <a:cubicBezTo>
                  <a:pt x="17372" y="30928"/>
                  <a:pt x="16118" y="30626"/>
                  <a:pt x="14957" y="30138"/>
                </a:cubicBezTo>
                <a:lnTo>
                  <a:pt x="12448" y="28187"/>
                </a:lnTo>
                <a:cubicBezTo>
                  <a:pt x="11891" y="27444"/>
                  <a:pt x="11473" y="26585"/>
                  <a:pt x="11287" y="25656"/>
                </a:cubicBezTo>
                <a:cubicBezTo>
                  <a:pt x="10544" y="22219"/>
                  <a:pt x="12611" y="18782"/>
                  <a:pt x="16002" y="17829"/>
                </a:cubicBezTo>
                <a:cubicBezTo>
                  <a:pt x="16678" y="17636"/>
                  <a:pt x="17352" y="17543"/>
                  <a:pt x="18006" y="17543"/>
                </a:cubicBezTo>
                <a:close/>
                <a:moveTo>
                  <a:pt x="24037" y="27839"/>
                </a:moveTo>
                <a:cubicBezTo>
                  <a:pt x="25245" y="29000"/>
                  <a:pt x="26638" y="30301"/>
                  <a:pt x="28101" y="31114"/>
                </a:cubicBezTo>
                <a:cubicBezTo>
                  <a:pt x="28148" y="31648"/>
                  <a:pt x="28194" y="32205"/>
                  <a:pt x="28218" y="32739"/>
                </a:cubicBezTo>
                <a:lnTo>
                  <a:pt x="28218" y="32763"/>
                </a:lnTo>
                <a:cubicBezTo>
                  <a:pt x="28218" y="32739"/>
                  <a:pt x="28194" y="32716"/>
                  <a:pt x="28171" y="32693"/>
                </a:cubicBezTo>
                <a:cubicBezTo>
                  <a:pt x="27474" y="31903"/>
                  <a:pt x="26499" y="31323"/>
                  <a:pt x="25663" y="30672"/>
                </a:cubicBezTo>
                <a:lnTo>
                  <a:pt x="23340" y="28907"/>
                </a:lnTo>
                <a:cubicBezTo>
                  <a:pt x="23596" y="28559"/>
                  <a:pt x="23828" y="28211"/>
                  <a:pt x="24037" y="27839"/>
                </a:cubicBezTo>
                <a:close/>
                <a:moveTo>
                  <a:pt x="23085" y="29186"/>
                </a:moveTo>
                <a:lnTo>
                  <a:pt x="25361" y="31044"/>
                </a:lnTo>
                <a:cubicBezTo>
                  <a:pt x="26174" y="31717"/>
                  <a:pt x="26963" y="32530"/>
                  <a:pt x="27916" y="33041"/>
                </a:cubicBezTo>
                <a:cubicBezTo>
                  <a:pt x="27940" y="33053"/>
                  <a:pt x="27967" y="33059"/>
                  <a:pt x="27995" y="33059"/>
                </a:cubicBezTo>
                <a:cubicBezTo>
                  <a:pt x="28074" y="33059"/>
                  <a:pt x="28160" y="33011"/>
                  <a:pt x="28194" y="32925"/>
                </a:cubicBezTo>
                <a:cubicBezTo>
                  <a:pt x="28218" y="33599"/>
                  <a:pt x="28241" y="34272"/>
                  <a:pt x="28264" y="34946"/>
                </a:cubicBezTo>
                <a:cubicBezTo>
                  <a:pt x="26499" y="33111"/>
                  <a:pt x="24246" y="31578"/>
                  <a:pt x="22179" y="30092"/>
                </a:cubicBezTo>
                <a:lnTo>
                  <a:pt x="22156" y="30092"/>
                </a:lnTo>
                <a:cubicBezTo>
                  <a:pt x="22504" y="29813"/>
                  <a:pt x="22806" y="29511"/>
                  <a:pt x="23085" y="29186"/>
                </a:cubicBezTo>
                <a:close/>
                <a:moveTo>
                  <a:pt x="21901" y="30301"/>
                </a:moveTo>
                <a:cubicBezTo>
                  <a:pt x="24084" y="31973"/>
                  <a:pt x="26081" y="33924"/>
                  <a:pt x="28264" y="35596"/>
                </a:cubicBezTo>
                <a:cubicBezTo>
                  <a:pt x="28287" y="36014"/>
                  <a:pt x="28287" y="36455"/>
                  <a:pt x="28264" y="36873"/>
                </a:cubicBezTo>
                <a:lnTo>
                  <a:pt x="28264" y="36896"/>
                </a:lnTo>
                <a:cubicBezTo>
                  <a:pt x="25942" y="34737"/>
                  <a:pt x="23503" y="32739"/>
                  <a:pt x="20948" y="30905"/>
                </a:cubicBezTo>
                <a:cubicBezTo>
                  <a:pt x="21274" y="30742"/>
                  <a:pt x="21599" y="30533"/>
                  <a:pt x="21901" y="30301"/>
                </a:cubicBezTo>
                <a:close/>
                <a:moveTo>
                  <a:pt x="20670" y="31044"/>
                </a:moveTo>
                <a:cubicBezTo>
                  <a:pt x="23201" y="33204"/>
                  <a:pt x="25686" y="35433"/>
                  <a:pt x="28241" y="37547"/>
                </a:cubicBezTo>
                <a:cubicBezTo>
                  <a:pt x="28218" y="37941"/>
                  <a:pt x="28194" y="38336"/>
                  <a:pt x="28194" y="38731"/>
                </a:cubicBezTo>
                <a:lnTo>
                  <a:pt x="28171" y="38731"/>
                </a:lnTo>
                <a:cubicBezTo>
                  <a:pt x="25477" y="35991"/>
                  <a:pt x="22435" y="33575"/>
                  <a:pt x="19183" y="31555"/>
                </a:cubicBezTo>
                <a:cubicBezTo>
                  <a:pt x="19694" y="31439"/>
                  <a:pt x="20182" y="31276"/>
                  <a:pt x="20670" y="31044"/>
                </a:cubicBezTo>
                <a:close/>
                <a:moveTo>
                  <a:pt x="18417" y="31346"/>
                </a:moveTo>
                <a:cubicBezTo>
                  <a:pt x="18417" y="31518"/>
                  <a:pt x="18557" y="31650"/>
                  <a:pt x="18706" y="31650"/>
                </a:cubicBezTo>
                <a:cubicBezTo>
                  <a:pt x="18718" y="31650"/>
                  <a:pt x="18730" y="31649"/>
                  <a:pt x="18742" y="31648"/>
                </a:cubicBezTo>
                <a:lnTo>
                  <a:pt x="18765" y="31648"/>
                </a:lnTo>
                <a:cubicBezTo>
                  <a:pt x="21854" y="34249"/>
                  <a:pt x="24989" y="36896"/>
                  <a:pt x="28125" y="39405"/>
                </a:cubicBezTo>
                <a:cubicBezTo>
                  <a:pt x="28101" y="39892"/>
                  <a:pt x="28078" y="40380"/>
                  <a:pt x="28009" y="40868"/>
                </a:cubicBezTo>
                <a:cubicBezTo>
                  <a:pt x="24339" y="37570"/>
                  <a:pt x="20461" y="34435"/>
                  <a:pt x="16559" y="31392"/>
                </a:cubicBezTo>
                <a:lnTo>
                  <a:pt x="16559" y="31392"/>
                </a:lnTo>
                <a:cubicBezTo>
                  <a:pt x="16811" y="31431"/>
                  <a:pt x="17067" y="31450"/>
                  <a:pt x="17326" y="31450"/>
                </a:cubicBezTo>
                <a:cubicBezTo>
                  <a:pt x="17686" y="31450"/>
                  <a:pt x="18052" y="31413"/>
                  <a:pt x="18417" y="31346"/>
                </a:cubicBezTo>
                <a:close/>
                <a:moveTo>
                  <a:pt x="7873" y="25052"/>
                </a:moveTo>
                <a:cubicBezTo>
                  <a:pt x="9267" y="26237"/>
                  <a:pt x="10660" y="27444"/>
                  <a:pt x="12054" y="28652"/>
                </a:cubicBezTo>
                <a:cubicBezTo>
                  <a:pt x="12681" y="29465"/>
                  <a:pt x="13494" y="30161"/>
                  <a:pt x="14399" y="30649"/>
                </a:cubicBezTo>
                <a:cubicBezTo>
                  <a:pt x="18812" y="34435"/>
                  <a:pt x="23271" y="38174"/>
                  <a:pt x="27939" y="41564"/>
                </a:cubicBezTo>
                <a:cubicBezTo>
                  <a:pt x="27939" y="41611"/>
                  <a:pt x="27916" y="41634"/>
                  <a:pt x="27916" y="41681"/>
                </a:cubicBezTo>
                <a:cubicBezTo>
                  <a:pt x="27451" y="42145"/>
                  <a:pt x="26963" y="42540"/>
                  <a:pt x="26429" y="42888"/>
                </a:cubicBezTo>
                <a:cubicBezTo>
                  <a:pt x="20368" y="37547"/>
                  <a:pt x="14167" y="32321"/>
                  <a:pt x="7827" y="27282"/>
                </a:cubicBezTo>
                <a:cubicBezTo>
                  <a:pt x="7827" y="26538"/>
                  <a:pt x="7850" y="25795"/>
                  <a:pt x="7873" y="25052"/>
                </a:cubicBezTo>
                <a:close/>
                <a:moveTo>
                  <a:pt x="7804" y="27769"/>
                </a:moveTo>
                <a:cubicBezTo>
                  <a:pt x="13912" y="32855"/>
                  <a:pt x="19973" y="37988"/>
                  <a:pt x="25988" y="43167"/>
                </a:cubicBezTo>
                <a:cubicBezTo>
                  <a:pt x="25616" y="43399"/>
                  <a:pt x="25222" y="43608"/>
                  <a:pt x="24804" y="43771"/>
                </a:cubicBezTo>
                <a:lnTo>
                  <a:pt x="24804" y="43794"/>
                </a:lnTo>
                <a:cubicBezTo>
                  <a:pt x="24804" y="43771"/>
                  <a:pt x="24780" y="43747"/>
                  <a:pt x="24780" y="43747"/>
                </a:cubicBezTo>
                <a:cubicBezTo>
                  <a:pt x="22272" y="41007"/>
                  <a:pt x="19091" y="38731"/>
                  <a:pt x="16257" y="36316"/>
                </a:cubicBezTo>
                <a:cubicBezTo>
                  <a:pt x="13447" y="33900"/>
                  <a:pt x="10660" y="31532"/>
                  <a:pt x="7850" y="29163"/>
                </a:cubicBezTo>
                <a:cubicBezTo>
                  <a:pt x="7827" y="28698"/>
                  <a:pt x="7827" y="28234"/>
                  <a:pt x="7804" y="27769"/>
                </a:cubicBezTo>
                <a:close/>
                <a:moveTo>
                  <a:pt x="10939" y="42911"/>
                </a:moveTo>
                <a:lnTo>
                  <a:pt x="10939" y="42911"/>
                </a:lnTo>
                <a:cubicBezTo>
                  <a:pt x="11380" y="43329"/>
                  <a:pt x="11821" y="43794"/>
                  <a:pt x="12263" y="44189"/>
                </a:cubicBezTo>
                <a:cubicBezTo>
                  <a:pt x="12007" y="44096"/>
                  <a:pt x="11729" y="44026"/>
                  <a:pt x="11473" y="43933"/>
                </a:cubicBezTo>
                <a:lnTo>
                  <a:pt x="11450" y="43933"/>
                </a:lnTo>
                <a:cubicBezTo>
                  <a:pt x="11287" y="43608"/>
                  <a:pt x="11101" y="43260"/>
                  <a:pt x="10939" y="42911"/>
                </a:cubicBezTo>
                <a:close/>
                <a:moveTo>
                  <a:pt x="7873" y="29627"/>
                </a:moveTo>
                <a:lnTo>
                  <a:pt x="7873" y="29627"/>
                </a:lnTo>
                <a:cubicBezTo>
                  <a:pt x="10614" y="32066"/>
                  <a:pt x="13354" y="34504"/>
                  <a:pt x="16118" y="36920"/>
                </a:cubicBezTo>
                <a:cubicBezTo>
                  <a:pt x="18789" y="39288"/>
                  <a:pt x="21390" y="41936"/>
                  <a:pt x="24293" y="43980"/>
                </a:cubicBezTo>
                <a:cubicBezTo>
                  <a:pt x="24037" y="44073"/>
                  <a:pt x="23805" y="44165"/>
                  <a:pt x="23550" y="44235"/>
                </a:cubicBezTo>
                <a:cubicBezTo>
                  <a:pt x="23550" y="44235"/>
                  <a:pt x="23526" y="44212"/>
                  <a:pt x="23526" y="44212"/>
                </a:cubicBezTo>
                <a:cubicBezTo>
                  <a:pt x="21134" y="41890"/>
                  <a:pt x="18324" y="39939"/>
                  <a:pt x="15770" y="37825"/>
                </a:cubicBezTo>
                <a:cubicBezTo>
                  <a:pt x="13215" y="35712"/>
                  <a:pt x="10660" y="33482"/>
                  <a:pt x="8059" y="31346"/>
                </a:cubicBezTo>
                <a:cubicBezTo>
                  <a:pt x="8036" y="31323"/>
                  <a:pt x="8013" y="31323"/>
                  <a:pt x="7989" y="31323"/>
                </a:cubicBezTo>
                <a:cubicBezTo>
                  <a:pt x="7943" y="30765"/>
                  <a:pt x="7897" y="30185"/>
                  <a:pt x="7873" y="29627"/>
                </a:cubicBezTo>
                <a:close/>
                <a:moveTo>
                  <a:pt x="10265" y="41402"/>
                </a:moveTo>
                <a:cubicBezTo>
                  <a:pt x="11287" y="42400"/>
                  <a:pt x="12309" y="43515"/>
                  <a:pt x="13401" y="44444"/>
                </a:cubicBezTo>
                <a:lnTo>
                  <a:pt x="12936" y="44351"/>
                </a:lnTo>
                <a:cubicBezTo>
                  <a:pt x="12263" y="43655"/>
                  <a:pt x="11427" y="43051"/>
                  <a:pt x="10707" y="42400"/>
                </a:cubicBezTo>
                <a:cubicBezTo>
                  <a:pt x="10544" y="42075"/>
                  <a:pt x="10405" y="41727"/>
                  <a:pt x="10265" y="41402"/>
                </a:cubicBezTo>
                <a:close/>
                <a:moveTo>
                  <a:pt x="8038" y="31787"/>
                </a:moveTo>
                <a:cubicBezTo>
                  <a:pt x="10515" y="34078"/>
                  <a:pt x="13084" y="36253"/>
                  <a:pt x="15653" y="38406"/>
                </a:cubicBezTo>
                <a:cubicBezTo>
                  <a:pt x="18045" y="40450"/>
                  <a:pt x="20414" y="42656"/>
                  <a:pt x="23015" y="44398"/>
                </a:cubicBezTo>
                <a:cubicBezTo>
                  <a:pt x="22574" y="44514"/>
                  <a:pt x="22110" y="44607"/>
                  <a:pt x="21645" y="44676"/>
                </a:cubicBezTo>
                <a:cubicBezTo>
                  <a:pt x="21668" y="44607"/>
                  <a:pt x="21645" y="44537"/>
                  <a:pt x="21599" y="44491"/>
                </a:cubicBezTo>
                <a:cubicBezTo>
                  <a:pt x="19532" y="42400"/>
                  <a:pt x="17047" y="40635"/>
                  <a:pt x="14771" y="38801"/>
                </a:cubicBezTo>
                <a:cubicBezTo>
                  <a:pt x="12588" y="37059"/>
                  <a:pt x="10428" y="35317"/>
                  <a:pt x="8245" y="33599"/>
                </a:cubicBezTo>
                <a:cubicBezTo>
                  <a:pt x="8153" y="33002"/>
                  <a:pt x="8084" y="32406"/>
                  <a:pt x="8038" y="31787"/>
                </a:cubicBezTo>
                <a:close/>
                <a:moveTo>
                  <a:pt x="9638" y="39660"/>
                </a:moveTo>
                <a:cubicBezTo>
                  <a:pt x="11473" y="41518"/>
                  <a:pt x="13447" y="43237"/>
                  <a:pt x="15560" y="44769"/>
                </a:cubicBezTo>
                <a:cubicBezTo>
                  <a:pt x="15096" y="44723"/>
                  <a:pt x="14655" y="44676"/>
                  <a:pt x="14213" y="44607"/>
                </a:cubicBezTo>
                <a:lnTo>
                  <a:pt x="14190" y="44607"/>
                </a:lnTo>
                <a:cubicBezTo>
                  <a:pt x="12959" y="43306"/>
                  <a:pt x="11427" y="42191"/>
                  <a:pt x="10103" y="40984"/>
                </a:cubicBezTo>
                <a:cubicBezTo>
                  <a:pt x="9940" y="40543"/>
                  <a:pt x="9778" y="40101"/>
                  <a:pt x="9638" y="39660"/>
                </a:cubicBezTo>
                <a:close/>
                <a:moveTo>
                  <a:pt x="8291" y="33993"/>
                </a:moveTo>
                <a:lnTo>
                  <a:pt x="8291" y="33993"/>
                </a:lnTo>
                <a:cubicBezTo>
                  <a:pt x="10382" y="35805"/>
                  <a:pt x="12518" y="37593"/>
                  <a:pt x="14655" y="39381"/>
                </a:cubicBezTo>
                <a:cubicBezTo>
                  <a:pt x="16791" y="41193"/>
                  <a:pt x="18882" y="43190"/>
                  <a:pt x="21204" y="44746"/>
                </a:cubicBezTo>
                <a:cubicBezTo>
                  <a:pt x="20716" y="44816"/>
                  <a:pt x="20228" y="44839"/>
                  <a:pt x="19718" y="44862"/>
                </a:cubicBezTo>
                <a:cubicBezTo>
                  <a:pt x="19718" y="44839"/>
                  <a:pt x="19694" y="44816"/>
                  <a:pt x="19671" y="44793"/>
                </a:cubicBezTo>
                <a:cubicBezTo>
                  <a:pt x="16211" y="41425"/>
                  <a:pt x="12216" y="38545"/>
                  <a:pt x="8547" y="35410"/>
                </a:cubicBezTo>
                <a:lnTo>
                  <a:pt x="8524" y="35410"/>
                </a:lnTo>
                <a:cubicBezTo>
                  <a:pt x="8431" y="34946"/>
                  <a:pt x="8361" y="34458"/>
                  <a:pt x="8291" y="33993"/>
                </a:cubicBezTo>
                <a:close/>
                <a:moveTo>
                  <a:pt x="9058" y="37709"/>
                </a:moveTo>
                <a:cubicBezTo>
                  <a:pt x="11821" y="40148"/>
                  <a:pt x="14608" y="42656"/>
                  <a:pt x="17511" y="44885"/>
                </a:cubicBezTo>
                <a:cubicBezTo>
                  <a:pt x="17116" y="44885"/>
                  <a:pt x="16675" y="44862"/>
                  <a:pt x="16257" y="44839"/>
                </a:cubicBezTo>
                <a:cubicBezTo>
                  <a:pt x="14004" y="42958"/>
                  <a:pt x="11705" y="41170"/>
                  <a:pt x="9499" y="39242"/>
                </a:cubicBezTo>
                <a:cubicBezTo>
                  <a:pt x="9336" y="38731"/>
                  <a:pt x="9197" y="38220"/>
                  <a:pt x="9058" y="37709"/>
                </a:cubicBezTo>
                <a:close/>
                <a:moveTo>
                  <a:pt x="8593" y="35805"/>
                </a:moveTo>
                <a:lnTo>
                  <a:pt x="8593" y="35805"/>
                </a:lnTo>
                <a:cubicBezTo>
                  <a:pt x="12007" y="38917"/>
                  <a:pt x="15375" y="42238"/>
                  <a:pt x="19137" y="44885"/>
                </a:cubicBezTo>
                <a:lnTo>
                  <a:pt x="19114" y="44885"/>
                </a:lnTo>
                <a:cubicBezTo>
                  <a:pt x="18765" y="44885"/>
                  <a:pt x="18417" y="44909"/>
                  <a:pt x="18069" y="44909"/>
                </a:cubicBezTo>
                <a:cubicBezTo>
                  <a:pt x="18069" y="44862"/>
                  <a:pt x="18045" y="44816"/>
                  <a:pt x="18022" y="44793"/>
                </a:cubicBezTo>
                <a:cubicBezTo>
                  <a:pt x="15142" y="42168"/>
                  <a:pt x="12007" y="39730"/>
                  <a:pt x="8942" y="37314"/>
                </a:cubicBezTo>
                <a:cubicBezTo>
                  <a:pt x="8826" y="36827"/>
                  <a:pt x="8709" y="36316"/>
                  <a:pt x="8593" y="35805"/>
                </a:cubicBezTo>
                <a:close/>
                <a:moveTo>
                  <a:pt x="24246" y="44676"/>
                </a:moveTo>
                <a:cubicBezTo>
                  <a:pt x="24595" y="45094"/>
                  <a:pt x="24896" y="45512"/>
                  <a:pt x="25175" y="45954"/>
                </a:cubicBezTo>
                <a:cubicBezTo>
                  <a:pt x="25129" y="45954"/>
                  <a:pt x="25106" y="45977"/>
                  <a:pt x="25082" y="46000"/>
                </a:cubicBezTo>
                <a:cubicBezTo>
                  <a:pt x="23232" y="47346"/>
                  <a:pt x="21016" y="48460"/>
                  <a:pt x="18743" y="48460"/>
                </a:cubicBezTo>
                <a:cubicBezTo>
                  <a:pt x="17878" y="48460"/>
                  <a:pt x="17005" y="48299"/>
                  <a:pt x="16141" y="47928"/>
                </a:cubicBezTo>
                <a:cubicBezTo>
                  <a:pt x="16112" y="47918"/>
                  <a:pt x="16083" y="47913"/>
                  <a:pt x="16056" y="47913"/>
                </a:cubicBezTo>
                <a:cubicBezTo>
                  <a:pt x="16018" y="47913"/>
                  <a:pt x="15983" y="47924"/>
                  <a:pt x="15955" y="47951"/>
                </a:cubicBezTo>
                <a:cubicBezTo>
                  <a:pt x="16071" y="47068"/>
                  <a:pt x="16373" y="46232"/>
                  <a:pt x="16838" y="45466"/>
                </a:cubicBezTo>
                <a:cubicBezTo>
                  <a:pt x="17418" y="45512"/>
                  <a:pt x="17999" y="45536"/>
                  <a:pt x="18580" y="45536"/>
                </a:cubicBezTo>
                <a:cubicBezTo>
                  <a:pt x="19160" y="45536"/>
                  <a:pt x="19741" y="45512"/>
                  <a:pt x="20321" y="45466"/>
                </a:cubicBezTo>
                <a:cubicBezTo>
                  <a:pt x="21645" y="45396"/>
                  <a:pt x="22992" y="45118"/>
                  <a:pt x="24246" y="44676"/>
                </a:cubicBezTo>
                <a:close/>
                <a:moveTo>
                  <a:pt x="25431" y="46441"/>
                </a:moveTo>
                <a:cubicBezTo>
                  <a:pt x="25802" y="47092"/>
                  <a:pt x="26104" y="47788"/>
                  <a:pt x="26313" y="48532"/>
                </a:cubicBezTo>
                <a:cubicBezTo>
                  <a:pt x="26290" y="48532"/>
                  <a:pt x="26290" y="48555"/>
                  <a:pt x="26267" y="48555"/>
                </a:cubicBezTo>
                <a:cubicBezTo>
                  <a:pt x="24265" y="50508"/>
                  <a:pt x="21938" y="51452"/>
                  <a:pt x="19449" y="51452"/>
                </a:cubicBezTo>
                <a:cubicBezTo>
                  <a:pt x="18298" y="51452"/>
                  <a:pt x="17113" y="51250"/>
                  <a:pt x="15909" y="50854"/>
                </a:cubicBezTo>
                <a:cubicBezTo>
                  <a:pt x="15816" y="49948"/>
                  <a:pt x="15839" y="49066"/>
                  <a:pt x="15932" y="48183"/>
                </a:cubicBezTo>
                <a:cubicBezTo>
                  <a:pt x="15955" y="48183"/>
                  <a:pt x="15955" y="48206"/>
                  <a:pt x="15979" y="48206"/>
                </a:cubicBezTo>
                <a:cubicBezTo>
                  <a:pt x="16936" y="48723"/>
                  <a:pt x="18012" y="48952"/>
                  <a:pt x="19110" y="48952"/>
                </a:cubicBezTo>
                <a:cubicBezTo>
                  <a:pt x="21419" y="48952"/>
                  <a:pt x="23825" y="47937"/>
                  <a:pt x="25431" y="46441"/>
                </a:cubicBezTo>
                <a:close/>
                <a:moveTo>
                  <a:pt x="26453" y="49159"/>
                </a:moveTo>
                <a:cubicBezTo>
                  <a:pt x="26615" y="49925"/>
                  <a:pt x="26662" y="50715"/>
                  <a:pt x="26615" y="51481"/>
                </a:cubicBezTo>
                <a:lnTo>
                  <a:pt x="26592" y="51504"/>
                </a:lnTo>
                <a:cubicBezTo>
                  <a:pt x="25477" y="52921"/>
                  <a:pt x="23178" y="53409"/>
                  <a:pt x="21459" y="53664"/>
                </a:cubicBezTo>
                <a:cubicBezTo>
                  <a:pt x="21098" y="53722"/>
                  <a:pt x="20747" y="53745"/>
                  <a:pt x="20403" y="53745"/>
                </a:cubicBezTo>
                <a:cubicBezTo>
                  <a:pt x="19222" y="53745"/>
                  <a:pt x="18123" y="53470"/>
                  <a:pt x="16954" y="53362"/>
                </a:cubicBezTo>
                <a:cubicBezTo>
                  <a:pt x="16861" y="53293"/>
                  <a:pt x="16768" y="53246"/>
                  <a:pt x="16652" y="53223"/>
                </a:cubicBezTo>
                <a:cubicBezTo>
                  <a:pt x="16513" y="53153"/>
                  <a:pt x="16350" y="53130"/>
                  <a:pt x="16211" y="53060"/>
                </a:cubicBezTo>
                <a:cubicBezTo>
                  <a:pt x="16118" y="52480"/>
                  <a:pt x="16025" y="51853"/>
                  <a:pt x="15955" y="51226"/>
                </a:cubicBezTo>
                <a:lnTo>
                  <a:pt x="15955" y="51226"/>
                </a:lnTo>
                <a:cubicBezTo>
                  <a:pt x="17134" y="51753"/>
                  <a:pt x="18396" y="52006"/>
                  <a:pt x="19653" y="52006"/>
                </a:cubicBezTo>
                <a:cubicBezTo>
                  <a:pt x="22163" y="52006"/>
                  <a:pt x="24658" y="51000"/>
                  <a:pt x="26453" y="49159"/>
                </a:cubicBezTo>
                <a:close/>
                <a:moveTo>
                  <a:pt x="28891" y="33808"/>
                </a:moveTo>
                <a:lnTo>
                  <a:pt x="28891" y="33808"/>
                </a:lnTo>
                <a:cubicBezTo>
                  <a:pt x="33257" y="35062"/>
                  <a:pt x="36810" y="38522"/>
                  <a:pt x="37925" y="42958"/>
                </a:cubicBezTo>
                <a:cubicBezTo>
                  <a:pt x="39017" y="47301"/>
                  <a:pt x="37554" y="51946"/>
                  <a:pt x="34465" y="55104"/>
                </a:cubicBezTo>
                <a:cubicBezTo>
                  <a:pt x="34302" y="50088"/>
                  <a:pt x="32839" y="44885"/>
                  <a:pt x="28403" y="42075"/>
                </a:cubicBezTo>
                <a:cubicBezTo>
                  <a:pt x="28450" y="42029"/>
                  <a:pt x="28473" y="41959"/>
                  <a:pt x="28473" y="41866"/>
                </a:cubicBezTo>
                <a:cubicBezTo>
                  <a:pt x="28519" y="41820"/>
                  <a:pt x="28543" y="41750"/>
                  <a:pt x="28566" y="41681"/>
                </a:cubicBezTo>
                <a:cubicBezTo>
                  <a:pt x="28868" y="39079"/>
                  <a:pt x="28984" y="36432"/>
                  <a:pt x="28891" y="33808"/>
                </a:cubicBezTo>
                <a:close/>
                <a:moveTo>
                  <a:pt x="8222" y="36618"/>
                </a:moveTo>
                <a:cubicBezTo>
                  <a:pt x="8826" y="39288"/>
                  <a:pt x="9847" y="41843"/>
                  <a:pt x="11241" y="44189"/>
                </a:cubicBezTo>
                <a:cubicBezTo>
                  <a:pt x="11271" y="44234"/>
                  <a:pt x="11311" y="44259"/>
                  <a:pt x="11354" y="44259"/>
                </a:cubicBezTo>
                <a:cubicBezTo>
                  <a:pt x="11377" y="44259"/>
                  <a:pt x="11402" y="44252"/>
                  <a:pt x="11427" y="44235"/>
                </a:cubicBezTo>
                <a:cubicBezTo>
                  <a:pt x="11520" y="44328"/>
                  <a:pt x="11612" y="44375"/>
                  <a:pt x="11705" y="44444"/>
                </a:cubicBezTo>
                <a:cubicBezTo>
                  <a:pt x="8826" y="48183"/>
                  <a:pt x="8175" y="52898"/>
                  <a:pt x="8454" y="57473"/>
                </a:cubicBezTo>
                <a:cubicBezTo>
                  <a:pt x="5249" y="55081"/>
                  <a:pt x="3159" y="51318"/>
                  <a:pt x="3112" y="47277"/>
                </a:cubicBezTo>
                <a:cubicBezTo>
                  <a:pt x="3066" y="43028"/>
                  <a:pt x="5156" y="39428"/>
                  <a:pt x="8222" y="36618"/>
                </a:cubicBezTo>
                <a:close/>
                <a:moveTo>
                  <a:pt x="23062" y="53966"/>
                </a:moveTo>
                <a:cubicBezTo>
                  <a:pt x="23085" y="53966"/>
                  <a:pt x="23085" y="53989"/>
                  <a:pt x="23108" y="54012"/>
                </a:cubicBezTo>
                <a:cubicBezTo>
                  <a:pt x="24525" y="55522"/>
                  <a:pt x="25407" y="57473"/>
                  <a:pt x="25640" y="59540"/>
                </a:cubicBezTo>
                <a:cubicBezTo>
                  <a:pt x="25175" y="59075"/>
                  <a:pt x="24641" y="58704"/>
                  <a:pt x="24060" y="58425"/>
                </a:cubicBezTo>
                <a:cubicBezTo>
                  <a:pt x="24019" y="58402"/>
                  <a:pt x="23977" y="58392"/>
                  <a:pt x="23935" y="58392"/>
                </a:cubicBezTo>
                <a:cubicBezTo>
                  <a:pt x="23764" y="58392"/>
                  <a:pt x="23614" y="58564"/>
                  <a:pt x="23689" y="58750"/>
                </a:cubicBezTo>
                <a:lnTo>
                  <a:pt x="23666" y="58750"/>
                </a:lnTo>
                <a:cubicBezTo>
                  <a:pt x="24060" y="60399"/>
                  <a:pt x="24316" y="62071"/>
                  <a:pt x="24386" y="63767"/>
                </a:cubicBezTo>
                <a:cubicBezTo>
                  <a:pt x="21924" y="61583"/>
                  <a:pt x="20484" y="58448"/>
                  <a:pt x="20438" y="55174"/>
                </a:cubicBezTo>
                <a:cubicBezTo>
                  <a:pt x="20438" y="55036"/>
                  <a:pt x="20337" y="54931"/>
                  <a:pt x="20207" y="54931"/>
                </a:cubicBezTo>
                <a:cubicBezTo>
                  <a:pt x="20184" y="54931"/>
                  <a:pt x="20160" y="54934"/>
                  <a:pt x="20136" y="54941"/>
                </a:cubicBezTo>
                <a:cubicBezTo>
                  <a:pt x="19718" y="55058"/>
                  <a:pt x="19323" y="55243"/>
                  <a:pt x="18951" y="55476"/>
                </a:cubicBezTo>
                <a:cubicBezTo>
                  <a:pt x="19021" y="55104"/>
                  <a:pt x="19160" y="54732"/>
                  <a:pt x="19369" y="54407"/>
                </a:cubicBezTo>
                <a:cubicBezTo>
                  <a:pt x="19465" y="54410"/>
                  <a:pt x="19561" y="54412"/>
                  <a:pt x="19657" y="54412"/>
                </a:cubicBezTo>
                <a:cubicBezTo>
                  <a:pt x="20304" y="54412"/>
                  <a:pt x="20949" y="54346"/>
                  <a:pt x="21575" y="54245"/>
                </a:cubicBezTo>
                <a:cubicBezTo>
                  <a:pt x="22040" y="54175"/>
                  <a:pt x="22551" y="54082"/>
                  <a:pt x="23062" y="53966"/>
                </a:cubicBezTo>
                <a:close/>
                <a:moveTo>
                  <a:pt x="24873" y="53432"/>
                </a:moveTo>
                <a:cubicBezTo>
                  <a:pt x="24873" y="53502"/>
                  <a:pt x="24896" y="53548"/>
                  <a:pt x="24966" y="53618"/>
                </a:cubicBezTo>
                <a:cubicBezTo>
                  <a:pt x="27451" y="56172"/>
                  <a:pt x="28612" y="59726"/>
                  <a:pt x="28171" y="63279"/>
                </a:cubicBezTo>
                <a:lnTo>
                  <a:pt x="28148" y="63279"/>
                </a:lnTo>
                <a:cubicBezTo>
                  <a:pt x="27660" y="62721"/>
                  <a:pt x="27080" y="62257"/>
                  <a:pt x="26476" y="61885"/>
                </a:cubicBezTo>
                <a:cubicBezTo>
                  <a:pt x="26424" y="61861"/>
                  <a:pt x="26371" y="61850"/>
                  <a:pt x="26321" y="61850"/>
                </a:cubicBezTo>
                <a:cubicBezTo>
                  <a:pt x="26083" y="61850"/>
                  <a:pt x="25896" y="62100"/>
                  <a:pt x="26011" y="62350"/>
                </a:cubicBezTo>
                <a:cubicBezTo>
                  <a:pt x="27126" y="64394"/>
                  <a:pt x="27381" y="66786"/>
                  <a:pt x="26685" y="69015"/>
                </a:cubicBezTo>
                <a:cubicBezTo>
                  <a:pt x="22342" y="66553"/>
                  <a:pt x="19694" y="61932"/>
                  <a:pt x="19764" y="56939"/>
                </a:cubicBezTo>
                <a:cubicBezTo>
                  <a:pt x="19781" y="56766"/>
                  <a:pt x="19631" y="56632"/>
                  <a:pt x="19477" y="56632"/>
                </a:cubicBezTo>
                <a:cubicBezTo>
                  <a:pt x="19424" y="56632"/>
                  <a:pt x="19370" y="56648"/>
                  <a:pt x="19323" y="56683"/>
                </a:cubicBezTo>
                <a:cubicBezTo>
                  <a:pt x="18672" y="57171"/>
                  <a:pt x="18092" y="57705"/>
                  <a:pt x="17604" y="58332"/>
                </a:cubicBezTo>
                <a:cubicBezTo>
                  <a:pt x="17256" y="56892"/>
                  <a:pt x="17535" y="55661"/>
                  <a:pt x="18208" y="54314"/>
                </a:cubicBezTo>
                <a:cubicBezTo>
                  <a:pt x="18487" y="54361"/>
                  <a:pt x="18765" y="54407"/>
                  <a:pt x="19044" y="54407"/>
                </a:cubicBezTo>
                <a:cubicBezTo>
                  <a:pt x="18696" y="54849"/>
                  <a:pt x="18487" y="55359"/>
                  <a:pt x="18440" y="55894"/>
                </a:cubicBezTo>
                <a:cubicBezTo>
                  <a:pt x="18403" y="56042"/>
                  <a:pt x="18515" y="56206"/>
                  <a:pt x="18656" y="56206"/>
                </a:cubicBezTo>
                <a:cubicBezTo>
                  <a:pt x="18691" y="56206"/>
                  <a:pt x="18728" y="56196"/>
                  <a:pt x="18765" y="56172"/>
                </a:cubicBezTo>
                <a:cubicBezTo>
                  <a:pt x="19034" y="55863"/>
                  <a:pt x="19412" y="55700"/>
                  <a:pt x="19818" y="55700"/>
                </a:cubicBezTo>
                <a:cubicBezTo>
                  <a:pt x="19869" y="55700"/>
                  <a:pt x="19921" y="55703"/>
                  <a:pt x="19973" y="55708"/>
                </a:cubicBezTo>
                <a:lnTo>
                  <a:pt x="19996" y="56242"/>
                </a:lnTo>
                <a:cubicBezTo>
                  <a:pt x="19996" y="56240"/>
                  <a:pt x="19995" y="56239"/>
                  <a:pt x="19995" y="56239"/>
                </a:cubicBezTo>
                <a:lnTo>
                  <a:pt x="19995" y="56239"/>
                </a:lnTo>
                <a:cubicBezTo>
                  <a:pt x="19983" y="56239"/>
                  <a:pt x="20152" y="57358"/>
                  <a:pt x="20159" y="57358"/>
                </a:cubicBezTo>
                <a:cubicBezTo>
                  <a:pt x="20159" y="57358"/>
                  <a:pt x="20159" y="57358"/>
                  <a:pt x="20159" y="57357"/>
                </a:cubicBezTo>
                <a:cubicBezTo>
                  <a:pt x="20693" y="60190"/>
                  <a:pt x="22226" y="62745"/>
                  <a:pt x="24502" y="64556"/>
                </a:cubicBezTo>
                <a:cubicBezTo>
                  <a:pt x="24554" y="64608"/>
                  <a:pt x="24616" y="64632"/>
                  <a:pt x="24677" y="64632"/>
                </a:cubicBezTo>
                <a:cubicBezTo>
                  <a:pt x="24805" y="64632"/>
                  <a:pt x="24927" y="64528"/>
                  <a:pt x="24943" y="64370"/>
                </a:cubicBezTo>
                <a:cubicBezTo>
                  <a:pt x="24896" y="62629"/>
                  <a:pt x="24687" y="60910"/>
                  <a:pt x="24293" y="59191"/>
                </a:cubicBezTo>
                <a:lnTo>
                  <a:pt x="24293" y="59191"/>
                </a:lnTo>
                <a:cubicBezTo>
                  <a:pt x="24850" y="59517"/>
                  <a:pt x="25338" y="59958"/>
                  <a:pt x="25709" y="60469"/>
                </a:cubicBezTo>
                <a:cubicBezTo>
                  <a:pt x="25764" y="60559"/>
                  <a:pt x="25850" y="60600"/>
                  <a:pt x="25936" y="60600"/>
                </a:cubicBezTo>
                <a:cubicBezTo>
                  <a:pt x="26071" y="60600"/>
                  <a:pt x="26206" y="60499"/>
                  <a:pt x="26220" y="60329"/>
                </a:cubicBezTo>
                <a:cubicBezTo>
                  <a:pt x="26220" y="57937"/>
                  <a:pt x="25315" y="55592"/>
                  <a:pt x="23712" y="53803"/>
                </a:cubicBezTo>
                <a:cubicBezTo>
                  <a:pt x="24107" y="53711"/>
                  <a:pt x="24502" y="53571"/>
                  <a:pt x="24873" y="53432"/>
                </a:cubicBezTo>
                <a:close/>
                <a:moveTo>
                  <a:pt x="14236" y="1"/>
                </a:moveTo>
                <a:cubicBezTo>
                  <a:pt x="14133" y="1"/>
                  <a:pt x="14032" y="54"/>
                  <a:pt x="13981" y="156"/>
                </a:cubicBezTo>
                <a:cubicBezTo>
                  <a:pt x="11078" y="5451"/>
                  <a:pt x="9104" y="11211"/>
                  <a:pt x="8106" y="17156"/>
                </a:cubicBezTo>
                <a:cubicBezTo>
                  <a:pt x="8106" y="17179"/>
                  <a:pt x="8106" y="17202"/>
                  <a:pt x="8106" y="17249"/>
                </a:cubicBezTo>
                <a:cubicBezTo>
                  <a:pt x="7827" y="18921"/>
                  <a:pt x="7618" y="20593"/>
                  <a:pt x="7479" y="22312"/>
                </a:cubicBezTo>
                <a:cubicBezTo>
                  <a:pt x="7362" y="23844"/>
                  <a:pt x="7270" y="25377"/>
                  <a:pt x="7270" y="26957"/>
                </a:cubicBezTo>
                <a:cubicBezTo>
                  <a:pt x="7153" y="27003"/>
                  <a:pt x="7130" y="27142"/>
                  <a:pt x="7223" y="27212"/>
                </a:cubicBezTo>
                <a:lnTo>
                  <a:pt x="7270" y="27258"/>
                </a:lnTo>
                <a:cubicBezTo>
                  <a:pt x="7246" y="29256"/>
                  <a:pt x="7386" y="31253"/>
                  <a:pt x="7641" y="33250"/>
                </a:cubicBezTo>
                <a:cubicBezTo>
                  <a:pt x="7595" y="33297"/>
                  <a:pt x="7595" y="33366"/>
                  <a:pt x="7641" y="33390"/>
                </a:cubicBezTo>
                <a:cubicBezTo>
                  <a:pt x="7780" y="34365"/>
                  <a:pt x="7943" y="35340"/>
                  <a:pt x="8152" y="36269"/>
                </a:cubicBezTo>
                <a:cubicBezTo>
                  <a:pt x="8129" y="36258"/>
                  <a:pt x="8100" y="36252"/>
                  <a:pt x="8071" y="36252"/>
                </a:cubicBezTo>
                <a:cubicBezTo>
                  <a:pt x="8042" y="36252"/>
                  <a:pt x="8013" y="36258"/>
                  <a:pt x="7989" y="36269"/>
                </a:cubicBezTo>
                <a:cubicBezTo>
                  <a:pt x="0" y="41541"/>
                  <a:pt x="1231" y="53432"/>
                  <a:pt x="8686" y="58448"/>
                </a:cubicBezTo>
                <a:cubicBezTo>
                  <a:pt x="8745" y="58483"/>
                  <a:pt x="8807" y="58499"/>
                  <a:pt x="8866" y="58499"/>
                </a:cubicBezTo>
                <a:cubicBezTo>
                  <a:pt x="9043" y="58499"/>
                  <a:pt x="9203" y="58360"/>
                  <a:pt x="9220" y="58170"/>
                </a:cubicBezTo>
                <a:cubicBezTo>
                  <a:pt x="8872" y="53478"/>
                  <a:pt x="9383" y="48624"/>
                  <a:pt x="12332" y="44793"/>
                </a:cubicBezTo>
                <a:cubicBezTo>
                  <a:pt x="12332" y="44793"/>
                  <a:pt x="12332" y="44769"/>
                  <a:pt x="12356" y="44769"/>
                </a:cubicBezTo>
                <a:cubicBezTo>
                  <a:pt x="13006" y="45002"/>
                  <a:pt x="13679" y="45164"/>
                  <a:pt x="14353" y="45211"/>
                </a:cubicBezTo>
                <a:cubicBezTo>
                  <a:pt x="15026" y="45303"/>
                  <a:pt x="15677" y="45373"/>
                  <a:pt x="16350" y="45420"/>
                </a:cubicBezTo>
                <a:cubicBezTo>
                  <a:pt x="14817" y="47487"/>
                  <a:pt x="15073" y="50924"/>
                  <a:pt x="15746" y="53200"/>
                </a:cubicBezTo>
                <a:cubicBezTo>
                  <a:pt x="15765" y="53295"/>
                  <a:pt x="15847" y="53374"/>
                  <a:pt x="15952" y="53374"/>
                </a:cubicBezTo>
                <a:cubicBezTo>
                  <a:pt x="15975" y="53374"/>
                  <a:pt x="16000" y="53371"/>
                  <a:pt x="16025" y="53362"/>
                </a:cubicBezTo>
                <a:cubicBezTo>
                  <a:pt x="16141" y="53455"/>
                  <a:pt x="16280" y="53548"/>
                  <a:pt x="16420" y="53618"/>
                </a:cubicBezTo>
                <a:cubicBezTo>
                  <a:pt x="16559" y="53711"/>
                  <a:pt x="16698" y="53780"/>
                  <a:pt x="16861" y="53827"/>
                </a:cubicBezTo>
                <a:cubicBezTo>
                  <a:pt x="17140" y="53989"/>
                  <a:pt x="17442" y="54105"/>
                  <a:pt x="17767" y="54198"/>
                </a:cubicBezTo>
                <a:cubicBezTo>
                  <a:pt x="16722" y="55568"/>
                  <a:pt x="16652" y="57380"/>
                  <a:pt x="17209" y="59006"/>
                </a:cubicBezTo>
                <a:cubicBezTo>
                  <a:pt x="17249" y="59137"/>
                  <a:pt x="17370" y="59209"/>
                  <a:pt x="17493" y="59209"/>
                </a:cubicBezTo>
                <a:cubicBezTo>
                  <a:pt x="17587" y="59209"/>
                  <a:pt x="17683" y="59166"/>
                  <a:pt x="17744" y="59075"/>
                </a:cubicBezTo>
                <a:cubicBezTo>
                  <a:pt x="18162" y="58495"/>
                  <a:pt x="18649" y="57961"/>
                  <a:pt x="19207" y="57519"/>
                </a:cubicBezTo>
                <a:cubicBezTo>
                  <a:pt x="19300" y="62652"/>
                  <a:pt x="22179" y="67343"/>
                  <a:pt x="26731" y="69782"/>
                </a:cubicBezTo>
                <a:cubicBezTo>
                  <a:pt x="26780" y="69806"/>
                  <a:pt x="26832" y="69818"/>
                  <a:pt x="26884" y="69818"/>
                </a:cubicBezTo>
                <a:cubicBezTo>
                  <a:pt x="27028" y="69818"/>
                  <a:pt x="27168" y="69727"/>
                  <a:pt x="27219" y="69573"/>
                </a:cubicBezTo>
                <a:cubicBezTo>
                  <a:pt x="27962" y="67482"/>
                  <a:pt x="27939" y="65206"/>
                  <a:pt x="27149" y="63139"/>
                </a:cubicBezTo>
                <a:lnTo>
                  <a:pt x="27149" y="63139"/>
                </a:lnTo>
                <a:cubicBezTo>
                  <a:pt x="27521" y="63465"/>
                  <a:pt x="27846" y="63813"/>
                  <a:pt x="28148" y="64208"/>
                </a:cubicBezTo>
                <a:cubicBezTo>
                  <a:pt x="28217" y="64268"/>
                  <a:pt x="28298" y="64296"/>
                  <a:pt x="28377" y="64296"/>
                </a:cubicBezTo>
                <a:cubicBezTo>
                  <a:pt x="28511" y="64296"/>
                  <a:pt x="28638" y="64215"/>
                  <a:pt x="28682" y="64068"/>
                </a:cubicBezTo>
                <a:cubicBezTo>
                  <a:pt x="29495" y="60097"/>
                  <a:pt x="28264" y="56010"/>
                  <a:pt x="25407" y="53153"/>
                </a:cubicBezTo>
                <a:cubicBezTo>
                  <a:pt x="25988" y="52874"/>
                  <a:pt x="26522" y="52480"/>
                  <a:pt x="26963" y="51992"/>
                </a:cubicBezTo>
                <a:cubicBezTo>
                  <a:pt x="27126" y="51992"/>
                  <a:pt x="27265" y="51853"/>
                  <a:pt x="27265" y="51690"/>
                </a:cubicBezTo>
                <a:cubicBezTo>
                  <a:pt x="27428" y="49043"/>
                  <a:pt x="26615" y="46349"/>
                  <a:pt x="24711" y="44467"/>
                </a:cubicBezTo>
                <a:cubicBezTo>
                  <a:pt x="25942" y="44003"/>
                  <a:pt x="27056" y="43306"/>
                  <a:pt x="28032" y="42424"/>
                </a:cubicBezTo>
                <a:cubicBezTo>
                  <a:pt x="32398" y="45512"/>
                  <a:pt x="33745" y="50761"/>
                  <a:pt x="33768" y="55894"/>
                </a:cubicBezTo>
                <a:cubicBezTo>
                  <a:pt x="33768" y="56096"/>
                  <a:pt x="33935" y="56236"/>
                  <a:pt x="34115" y="56236"/>
                </a:cubicBezTo>
                <a:cubicBezTo>
                  <a:pt x="34204" y="56236"/>
                  <a:pt x="34295" y="56202"/>
                  <a:pt x="34372" y="56126"/>
                </a:cubicBezTo>
                <a:cubicBezTo>
                  <a:pt x="38064" y="52851"/>
                  <a:pt x="39829" y="47626"/>
                  <a:pt x="38599" y="42772"/>
                </a:cubicBezTo>
                <a:cubicBezTo>
                  <a:pt x="37414" y="38058"/>
                  <a:pt x="33605" y="34365"/>
                  <a:pt x="28984" y="33064"/>
                </a:cubicBezTo>
                <a:lnTo>
                  <a:pt x="28868" y="33064"/>
                </a:lnTo>
                <a:cubicBezTo>
                  <a:pt x="28845" y="32507"/>
                  <a:pt x="28798" y="31950"/>
                  <a:pt x="28752" y="31416"/>
                </a:cubicBezTo>
                <a:cubicBezTo>
                  <a:pt x="28937" y="31392"/>
                  <a:pt x="29077" y="31207"/>
                  <a:pt x="28914" y="31044"/>
                </a:cubicBezTo>
                <a:cubicBezTo>
                  <a:pt x="28845" y="30997"/>
                  <a:pt x="28775" y="30951"/>
                  <a:pt x="28728" y="30905"/>
                </a:cubicBezTo>
                <a:cubicBezTo>
                  <a:pt x="28380" y="26771"/>
                  <a:pt x="27544" y="22683"/>
                  <a:pt x="26243" y="18758"/>
                </a:cubicBezTo>
                <a:cubicBezTo>
                  <a:pt x="25106" y="15182"/>
                  <a:pt x="23573" y="11745"/>
                  <a:pt x="21692" y="8517"/>
                </a:cubicBezTo>
                <a:cubicBezTo>
                  <a:pt x="19950" y="5567"/>
                  <a:pt x="17767" y="1805"/>
                  <a:pt x="14678" y="110"/>
                </a:cubicBezTo>
                <a:cubicBezTo>
                  <a:pt x="14655" y="86"/>
                  <a:pt x="14620" y="75"/>
                  <a:pt x="14582" y="75"/>
                </a:cubicBezTo>
                <a:cubicBezTo>
                  <a:pt x="14544" y="75"/>
                  <a:pt x="14504" y="86"/>
                  <a:pt x="14469" y="110"/>
                </a:cubicBezTo>
                <a:cubicBezTo>
                  <a:pt x="14406" y="36"/>
                  <a:pt x="14320" y="1"/>
                  <a:pt x="14236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70"/>
          <p:cNvSpPr txBox="1">
            <a:spLocks noGrp="1"/>
          </p:cNvSpPr>
          <p:nvPr>
            <p:ph type="title"/>
          </p:nvPr>
        </p:nvSpPr>
        <p:spPr>
          <a:xfrm>
            <a:off x="75165" y="127338"/>
            <a:ext cx="5521301" cy="859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SPARKFUN LIBRARY</a:t>
            </a:r>
            <a:endParaRPr sz="4400" dirty="0"/>
          </a:p>
        </p:txBody>
      </p:sp>
      <p:sp>
        <p:nvSpPr>
          <p:cNvPr id="2280" name="Google Shape;2280;p70"/>
          <p:cNvSpPr txBox="1">
            <a:spLocks noGrp="1"/>
          </p:cNvSpPr>
          <p:nvPr>
            <p:ph type="subTitle" idx="1"/>
          </p:nvPr>
        </p:nvSpPr>
        <p:spPr>
          <a:xfrm>
            <a:off x="293368" y="1282382"/>
            <a:ext cx="3544206" cy="63983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1. Once installed, open Arduino IDE.</a:t>
            </a:r>
            <a:endParaRPr sz="1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19951-8A7D-2FBA-6272-A668400B2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327" b="34842"/>
          <a:stretch/>
        </p:blipFill>
        <p:spPr>
          <a:xfrm>
            <a:off x="293368" y="1970500"/>
            <a:ext cx="3544206" cy="251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Google Shape;2280;p70">
            <a:extLst>
              <a:ext uri="{FF2B5EF4-FFF2-40B4-BE49-F238E27FC236}">
                <a16:creationId xmlns:a16="http://schemas.microsoft.com/office/drawing/2014/main" id="{30E8791B-F661-A38F-864B-C3FC30CE2727}"/>
              </a:ext>
            </a:extLst>
          </p:cNvPr>
          <p:cNvSpPr txBox="1">
            <a:spLocks/>
          </p:cNvSpPr>
          <p:nvPr/>
        </p:nvSpPr>
        <p:spPr>
          <a:xfrm>
            <a:off x="4434232" y="1262316"/>
            <a:ext cx="3429720" cy="659896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None/>
              <a:defRPr sz="16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400" b="1" dirty="0">
                <a:latin typeface="+mn-lt"/>
              </a:rPr>
              <a:t>2. Click on the books icon on the task bar located on the left-hand side.</a:t>
            </a:r>
            <a:endParaRPr lang="en-US" sz="14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FFC894-4F6E-2732-874B-EEA9B32801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06" b="32574"/>
          <a:stretch/>
        </p:blipFill>
        <p:spPr>
          <a:xfrm>
            <a:off x="4434232" y="2052354"/>
            <a:ext cx="3429720" cy="243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8DF28EC-DDA5-5DE8-8511-2F80BA4265E0}"/>
              </a:ext>
            </a:extLst>
          </p:cNvPr>
          <p:cNvSpPr/>
          <p:nvPr/>
        </p:nvSpPr>
        <p:spPr>
          <a:xfrm>
            <a:off x="4359273" y="3727567"/>
            <a:ext cx="684775" cy="659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6A750B5-7844-E4D3-9AA1-E3F553E7F6B1}"/>
              </a:ext>
            </a:extLst>
          </p:cNvPr>
          <p:cNvCxnSpPr>
            <a:cxnSpLocks/>
            <a:stCxn id="7" idx="3"/>
            <a:endCxn id="10" idx="6"/>
          </p:cNvCxnSpPr>
          <p:nvPr/>
        </p:nvCxnSpPr>
        <p:spPr>
          <a:xfrm flipH="1">
            <a:off x="5044048" y="1592264"/>
            <a:ext cx="2819904" cy="2465251"/>
          </a:xfrm>
          <a:prstGeom prst="bentConnector3">
            <a:avLst>
              <a:gd name="adj1" fmla="val -810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2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919BF0B-2DEC-4BA7-D954-225A873280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3350;p107">
            <a:extLst>
              <a:ext uri="{FF2B5EF4-FFF2-40B4-BE49-F238E27FC236}">
                <a16:creationId xmlns:a16="http://schemas.microsoft.com/office/drawing/2014/main" id="{06C52204-5962-B49B-A1F1-650E527DBA5C}"/>
              </a:ext>
            </a:extLst>
          </p:cNvPr>
          <p:cNvSpPr/>
          <p:nvPr/>
        </p:nvSpPr>
        <p:spPr>
          <a:xfrm rot="773058">
            <a:off x="92120" y="2297538"/>
            <a:ext cx="9343509" cy="1881253"/>
          </a:xfrm>
          <a:custGeom>
            <a:avLst/>
            <a:gdLst/>
            <a:ahLst/>
            <a:cxnLst/>
            <a:rect l="l" t="t" r="r" b="b"/>
            <a:pathLst>
              <a:path w="374054" h="32532" extrusionOk="0">
                <a:moveTo>
                  <a:pt x="0" y="32532"/>
                </a:moveTo>
                <a:cubicBezTo>
                  <a:pt x="73942" y="183"/>
                  <a:pt x="160121" y="-4764"/>
                  <a:pt x="240393" y="3622"/>
                </a:cubicBezTo>
                <a:cubicBezTo>
                  <a:pt x="272177" y="6943"/>
                  <a:pt x="303708" y="12602"/>
                  <a:pt x="335045" y="18869"/>
                </a:cubicBezTo>
                <a:cubicBezTo>
                  <a:pt x="348355" y="21531"/>
                  <a:pt x="363195" y="22408"/>
                  <a:pt x="374054" y="3055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Google Shape;3441;p107">
            <a:extLst>
              <a:ext uri="{FF2B5EF4-FFF2-40B4-BE49-F238E27FC236}">
                <a16:creationId xmlns:a16="http://schemas.microsoft.com/office/drawing/2014/main" id="{18B93BA9-D1D3-8AC8-156C-CE35F229ABDE}"/>
              </a:ext>
            </a:extLst>
          </p:cNvPr>
          <p:cNvSpPr/>
          <p:nvPr/>
        </p:nvSpPr>
        <p:spPr>
          <a:xfrm rot="7698194" flipH="1">
            <a:off x="8423924" y="4007107"/>
            <a:ext cx="602962" cy="1061016"/>
          </a:xfrm>
          <a:custGeom>
            <a:avLst/>
            <a:gdLst/>
            <a:ahLst/>
            <a:cxnLst/>
            <a:rect l="l" t="t" r="r" b="b"/>
            <a:pathLst>
              <a:path w="39830" h="69818" extrusionOk="0">
                <a:moveTo>
                  <a:pt x="14515" y="504"/>
                </a:moveTo>
                <a:cubicBezTo>
                  <a:pt x="15839" y="1875"/>
                  <a:pt x="17209" y="3105"/>
                  <a:pt x="18371" y="4685"/>
                </a:cubicBezTo>
                <a:cubicBezTo>
                  <a:pt x="19207" y="5846"/>
                  <a:pt x="19996" y="7030"/>
                  <a:pt x="20739" y="8261"/>
                </a:cubicBezTo>
                <a:cubicBezTo>
                  <a:pt x="20647" y="8261"/>
                  <a:pt x="20577" y="8308"/>
                  <a:pt x="20530" y="8401"/>
                </a:cubicBezTo>
                <a:cubicBezTo>
                  <a:pt x="20252" y="8795"/>
                  <a:pt x="19927" y="9167"/>
                  <a:pt x="19555" y="9515"/>
                </a:cubicBezTo>
                <a:cubicBezTo>
                  <a:pt x="19526" y="9496"/>
                  <a:pt x="19498" y="9488"/>
                  <a:pt x="19473" y="9488"/>
                </a:cubicBezTo>
                <a:cubicBezTo>
                  <a:pt x="19375" y="9488"/>
                  <a:pt x="19309" y="9609"/>
                  <a:pt x="19346" y="9701"/>
                </a:cubicBezTo>
                <a:cubicBezTo>
                  <a:pt x="18114" y="10749"/>
                  <a:pt x="16619" y="11266"/>
                  <a:pt x="15091" y="11266"/>
                </a:cubicBezTo>
                <a:cubicBezTo>
                  <a:pt x="13537" y="11266"/>
                  <a:pt x="11949" y="10732"/>
                  <a:pt x="10567" y="9678"/>
                </a:cubicBezTo>
                <a:cubicBezTo>
                  <a:pt x="11589" y="6496"/>
                  <a:pt x="12913" y="3431"/>
                  <a:pt x="14515" y="504"/>
                </a:cubicBezTo>
                <a:close/>
                <a:moveTo>
                  <a:pt x="21041" y="8772"/>
                </a:moveTo>
                <a:cubicBezTo>
                  <a:pt x="21157" y="8958"/>
                  <a:pt x="21274" y="9144"/>
                  <a:pt x="21390" y="9353"/>
                </a:cubicBezTo>
                <a:cubicBezTo>
                  <a:pt x="21784" y="10049"/>
                  <a:pt x="22156" y="10746"/>
                  <a:pt x="22528" y="11443"/>
                </a:cubicBezTo>
                <a:cubicBezTo>
                  <a:pt x="21761" y="10862"/>
                  <a:pt x="20925" y="10351"/>
                  <a:pt x="20089" y="9840"/>
                </a:cubicBezTo>
                <a:cubicBezTo>
                  <a:pt x="20438" y="9515"/>
                  <a:pt x="20763" y="9144"/>
                  <a:pt x="21041" y="8772"/>
                </a:cubicBezTo>
                <a:close/>
                <a:moveTo>
                  <a:pt x="19810" y="10096"/>
                </a:moveTo>
                <a:cubicBezTo>
                  <a:pt x="20739" y="10839"/>
                  <a:pt x="21715" y="11536"/>
                  <a:pt x="22713" y="12163"/>
                </a:cubicBezTo>
                <a:cubicBezTo>
                  <a:pt x="22737" y="12174"/>
                  <a:pt x="22766" y="12180"/>
                  <a:pt x="22798" y="12180"/>
                </a:cubicBezTo>
                <a:cubicBezTo>
                  <a:pt x="22830" y="12180"/>
                  <a:pt x="22864" y="12174"/>
                  <a:pt x="22899" y="12163"/>
                </a:cubicBezTo>
                <a:cubicBezTo>
                  <a:pt x="23271" y="12929"/>
                  <a:pt x="23619" y="13672"/>
                  <a:pt x="23968" y="14439"/>
                </a:cubicBezTo>
                <a:cubicBezTo>
                  <a:pt x="23271" y="13858"/>
                  <a:pt x="22458" y="13394"/>
                  <a:pt x="21761" y="12883"/>
                </a:cubicBezTo>
                <a:cubicBezTo>
                  <a:pt x="20786" y="12186"/>
                  <a:pt x="19834" y="11489"/>
                  <a:pt x="18858" y="10816"/>
                </a:cubicBezTo>
                <a:cubicBezTo>
                  <a:pt x="19183" y="10607"/>
                  <a:pt x="19509" y="10375"/>
                  <a:pt x="19810" y="10096"/>
                </a:cubicBezTo>
                <a:close/>
                <a:moveTo>
                  <a:pt x="10451" y="10049"/>
                </a:moveTo>
                <a:cubicBezTo>
                  <a:pt x="10985" y="10537"/>
                  <a:pt x="11566" y="10932"/>
                  <a:pt x="12193" y="11234"/>
                </a:cubicBezTo>
                <a:cubicBezTo>
                  <a:pt x="15026" y="13092"/>
                  <a:pt x="17720" y="15112"/>
                  <a:pt x="20321" y="17272"/>
                </a:cubicBezTo>
                <a:cubicBezTo>
                  <a:pt x="19604" y="17027"/>
                  <a:pt x="18841" y="16904"/>
                  <a:pt x="18070" y="16904"/>
                </a:cubicBezTo>
                <a:cubicBezTo>
                  <a:pt x="17892" y="16904"/>
                  <a:pt x="17713" y="16911"/>
                  <a:pt x="17535" y="16924"/>
                </a:cubicBezTo>
                <a:cubicBezTo>
                  <a:pt x="17511" y="16877"/>
                  <a:pt x="17488" y="16808"/>
                  <a:pt x="17442" y="16784"/>
                </a:cubicBezTo>
                <a:cubicBezTo>
                  <a:pt x="15050" y="14973"/>
                  <a:pt x="12495" y="13347"/>
                  <a:pt x="10033" y="11605"/>
                </a:cubicBezTo>
                <a:lnTo>
                  <a:pt x="9987" y="11605"/>
                </a:lnTo>
                <a:cubicBezTo>
                  <a:pt x="10126" y="11071"/>
                  <a:pt x="10289" y="10560"/>
                  <a:pt x="10451" y="10049"/>
                </a:cubicBezTo>
                <a:close/>
                <a:moveTo>
                  <a:pt x="9917" y="11884"/>
                </a:moveTo>
                <a:cubicBezTo>
                  <a:pt x="12216" y="13556"/>
                  <a:pt x="14446" y="15368"/>
                  <a:pt x="16768" y="16993"/>
                </a:cubicBezTo>
                <a:cubicBezTo>
                  <a:pt x="16536" y="17040"/>
                  <a:pt x="16304" y="17086"/>
                  <a:pt x="16071" y="17133"/>
                </a:cubicBezTo>
                <a:cubicBezTo>
                  <a:pt x="15700" y="17226"/>
                  <a:pt x="15351" y="17342"/>
                  <a:pt x="15003" y="17504"/>
                </a:cubicBezTo>
                <a:cubicBezTo>
                  <a:pt x="15003" y="17504"/>
                  <a:pt x="15003" y="17481"/>
                  <a:pt x="15003" y="17481"/>
                </a:cubicBezTo>
                <a:cubicBezTo>
                  <a:pt x="13331" y="15948"/>
                  <a:pt x="11380" y="14671"/>
                  <a:pt x="9545" y="13324"/>
                </a:cubicBezTo>
                <a:cubicBezTo>
                  <a:pt x="9662" y="12836"/>
                  <a:pt x="9778" y="12349"/>
                  <a:pt x="9917" y="11884"/>
                </a:cubicBezTo>
                <a:close/>
                <a:moveTo>
                  <a:pt x="18487" y="11002"/>
                </a:moveTo>
                <a:cubicBezTo>
                  <a:pt x="19346" y="11698"/>
                  <a:pt x="20205" y="12372"/>
                  <a:pt x="21088" y="13045"/>
                </a:cubicBezTo>
                <a:cubicBezTo>
                  <a:pt x="22133" y="13858"/>
                  <a:pt x="23178" y="14880"/>
                  <a:pt x="24386" y="15461"/>
                </a:cubicBezTo>
                <a:cubicBezTo>
                  <a:pt x="24687" y="16181"/>
                  <a:pt x="24966" y="16901"/>
                  <a:pt x="25222" y="17644"/>
                </a:cubicBezTo>
                <a:lnTo>
                  <a:pt x="25222" y="17667"/>
                </a:lnTo>
                <a:cubicBezTo>
                  <a:pt x="22760" y="15484"/>
                  <a:pt x="20112" y="13440"/>
                  <a:pt x="17465" y="11466"/>
                </a:cubicBezTo>
                <a:cubicBezTo>
                  <a:pt x="17813" y="11350"/>
                  <a:pt x="18162" y="11187"/>
                  <a:pt x="18487" y="11002"/>
                </a:cubicBezTo>
                <a:close/>
                <a:moveTo>
                  <a:pt x="9453" y="13696"/>
                </a:moveTo>
                <a:cubicBezTo>
                  <a:pt x="11125" y="15066"/>
                  <a:pt x="12750" y="16529"/>
                  <a:pt x="14515" y="17737"/>
                </a:cubicBezTo>
                <a:cubicBezTo>
                  <a:pt x="14213" y="17876"/>
                  <a:pt x="13935" y="18062"/>
                  <a:pt x="13656" y="18248"/>
                </a:cubicBezTo>
                <a:cubicBezTo>
                  <a:pt x="12239" y="17110"/>
                  <a:pt x="10707" y="16111"/>
                  <a:pt x="9127" y="15205"/>
                </a:cubicBezTo>
                <a:cubicBezTo>
                  <a:pt x="9220" y="14694"/>
                  <a:pt x="9336" y="14207"/>
                  <a:pt x="9453" y="13696"/>
                </a:cubicBezTo>
                <a:close/>
                <a:moveTo>
                  <a:pt x="9035" y="15600"/>
                </a:moveTo>
                <a:cubicBezTo>
                  <a:pt x="10358" y="16668"/>
                  <a:pt x="11775" y="17667"/>
                  <a:pt x="13238" y="18573"/>
                </a:cubicBezTo>
                <a:cubicBezTo>
                  <a:pt x="12820" y="18898"/>
                  <a:pt x="12425" y="19293"/>
                  <a:pt x="12100" y="19734"/>
                </a:cubicBezTo>
                <a:cubicBezTo>
                  <a:pt x="11566" y="19316"/>
                  <a:pt x="11009" y="18967"/>
                  <a:pt x="10451" y="18619"/>
                </a:cubicBezTo>
                <a:cubicBezTo>
                  <a:pt x="9847" y="18224"/>
                  <a:pt x="9267" y="17806"/>
                  <a:pt x="8709" y="17365"/>
                </a:cubicBezTo>
                <a:cubicBezTo>
                  <a:pt x="8802" y="16761"/>
                  <a:pt x="8895" y="16181"/>
                  <a:pt x="9035" y="15600"/>
                </a:cubicBezTo>
                <a:close/>
                <a:moveTo>
                  <a:pt x="17140" y="11582"/>
                </a:moveTo>
                <a:cubicBezTo>
                  <a:pt x="19718" y="13928"/>
                  <a:pt x="22388" y="16297"/>
                  <a:pt x="25198" y="18387"/>
                </a:cubicBezTo>
                <a:cubicBezTo>
                  <a:pt x="25233" y="18410"/>
                  <a:pt x="25285" y="18422"/>
                  <a:pt x="25338" y="18422"/>
                </a:cubicBezTo>
                <a:cubicBezTo>
                  <a:pt x="25390" y="18422"/>
                  <a:pt x="25442" y="18410"/>
                  <a:pt x="25477" y="18387"/>
                </a:cubicBezTo>
                <a:cubicBezTo>
                  <a:pt x="25640" y="18828"/>
                  <a:pt x="25779" y="19293"/>
                  <a:pt x="25918" y="19757"/>
                </a:cubicBezTo>
                <a:cubicBezTo>
                  <a:pt x="25965" y="19873"/>
                  <a:pt x="26011" y="20013"/>
                  <a:pt x="26034" y="20152"/>
                </a:cubicBezTo>
                <a:cubicBezTo>
                  <a:pt x="23015" y="17110"/>
                  <a:pt x="19462" y="14392"/>
                  <a:pt x="16025" y="11838"/>
                </a:cubicBezTo>
                <a:cubicBezTo>
                  <a:pt x="16397" y="11768"/>
                  <a:pt x="16768" y="11698"/>
                  <a:pt x="17140" y="11582"/>
                </a:cubicBezTo>
                <a:close/>
                <a:moveTo>
                  <a:pt x="8617" y="17806"/>
                </a:moveTo>
                <a:cubicBezTo>
                  <a:pt x="9569" y="18666"/>
                  <a:pt x="10683" y="19595"/>
                  <a:pt x="11845" y="20036"/>
                </a:cubicBezTo>
                <a:cubicBezTo>
                  <a:pt x="11543" y="20500"/>
                  <a:pt x="11264" y="20988"/>
                  <a:pt x="11055" y="21499"/>
                </a:cubicBezTo>
                <a:cubicBezTo>
                  <a:pt x="10707" y="21197"/>
                  <a:pt x="10289" y="20918"/>
                  <a:pt x="9917" y="20663"/>
                </a:cubicBezTo>
                <a:cubicBezTo>
                  <a:pt x="9406" y="20268"/>
                  <a:pt x="8872" y="19896"/>
                  <a:pt x="8361" y="19548"/>
                </a:cubicBezTo>
                <a:cubicBezTo>
                  <a:pt x="8431" y="18967"/>
                  <a:pt x="8524" y="18387"/>
                  <a:pt x="8617" y="17806"/>
                </a:cubicBezTo>
                <a:close/>
                <a:moveTo>
                  <a:pt x="13354" y="11675"/>
                </a:moveTo>
                <a:lnTo>
                  <a:pt x="13354" y="11675"/>
                </a:lnTo>
                <a:cubicBezTo>
                  <a:pt x="13908" y="11813"/>
                  <a:pt x="14474" y="11887"/>
                  <a:pt x="15043" y="11887"/>
                </a:cubicBezTo>
                <a:cubicBezTo>
                  <a:pt x="15239" y="11887"/>
                  <a:pt x="15434" y="11879"/>
                  <a:pt x="15630" y="11861"/>
                </a:cubicBezTo>
                <a:cubicBezTo>
                  <a:pt x="18951" y="14857"/>
                  <a:pt x="22319" y="17992"/>
                  <a:pt x="25918" y="20663"/>
                </a:cubicBezTo>
                <a:cubicBezTo>
                  <a:pt x="25961" y="20695"/>
                  <a:pt x="26010" y="20712"/>
                  <a:pt x="26056" y="20712"/>
                </a:cubicBezTo>
                <a:cubicBezTo>
                  <a:pt x="26109" y="20712"/>
                  <a:pt x="26160" y="20689"/>
                  <a:pt x="26197" y="20640"/>
                </a:cubicBezTo>
                <a:cubicBezTo>
                  <a:pt x="26290" y="20942"/>
                  <a:pt x="26360" y="21243"/>
                  <a:pt x="26453" y="21569"/>
                </a:cubicBezTo>
                <a:cubicBezTo>
                  <a:pt x="22249" y="18108"/>
                  <a:pt x="18045" y="14462"/>
                  <a:pt x="13354" y="11675"/>
                </a:cubicBezTo>
                <a:close/>
                <a:moveTo>
                  <a:pt x="8338" y="19850"/>
                </a:moveTo>
                <a:cubicBezTo>
                  <a:pt x="8826" y="20222"/>
                  <a:pt x="9336" y="20593"/>
                  <a:pt x="9801" y="20988"/>
                </a:cubicBezTo>
                <a:cubicBezTo>
                  <a:pt x="10173" y="21290"/>
                  <a:pt x="10521" y="21638"/>
                  <a:pt x="10916" y="21940"/>
                </a:cubicBezTo>
                <a:cubicBezTo>
                  <a:pt x="10800" y="22288"/>
                  <a:pt x="10707" y="22660"/>
                  <a:pt x="10637" y="23008"/>
                </a:cubicBezTo>
                <a:cubicBezTo>
                  <a:pt x="10335" y="22753"/>
                  <a:pt x="10010" y="22544"/>
                  <a:pt x="9708" y="22312"/>
                </a:cubicBezTo>
                <a:cubicBezTo>
                  <a:pt x="9197" y="21940"/>
                  <a:pt x="8686" y="21545"/>
                  <a:pt x="8175" y="21197"/>
                </a:cubicBezTo>
                <a:cubicBezTo>
                  <a:pt x="8199" y="20756"/>
                  <a:pt x="8268" y="20291"/>
                  <a:pt x="8338" y="19850"/>
                </a:cubicBezTo>
                <a:close/>
                <a:moveTo>
                  <a:pt x="24107" y="20361"/>
                </a:moveTo>
                <a:lnTo>
                  <a:pt x="24107" y="20361"/>
                </a:lnTo>
                <a:cubicBezTo>
                  <a:pt x="24943" y="21058"/>
                  <a:pt x="25802" y="21731"/>
                  <a:pt x="26662" y="22381"/>
                </a:cubicBezTo>
                <a:cubicBezTo>
                  <a:pt x="26754" y="22730"/>
                  <a:pt x="26847" y="23055"/>
                  <a:pt x="26917" y="23380"/>
                </a:cubicBezTo>
                <a:cubicBezTo>
                  <a:pt x="26615" y="23148"/>
                  <a:pt x="26290" y="22939"/>
                  <a:pt x="26011" y="22707"/>
                </a:cubicBezTo>
                <a:lnTo>
                  <a:pt x="24687" y="21708"/>
                </a:lnTo>
                <a:cubicBezTo>
                  <a:pt x="24525" y="21243"/>
                  <a:pt x="24339" y="20779"/>
                  <a:pt x="24107" y="20361"/>
                </a:cubicBezTo>
                <a:close/>
                <a:moveTo>
                  <a:pt x="8106" y="21661"/>
                </a:moveTo>
                <a:cubicBezTo>
                  <a:pt x="8524" y="22010"/>
                  <a:pt x="8965" y="22358"/>
                  <a:pt x="9383" y="22707"/>
                </a:cubicBezTo>
                <a:cubicBezTo>
                  <a:pt x="9731" y="23032"/>
                  <a:pt x="10126" y="23310"/>
                  <a:pt x="10544" y="23566"/>
                </a:cubicBezTo>
                <a:cubicBezTo>
                  <a:pt x="10498" y="24077"/>
                  <a:pt x="10498" y="24611"/>
                  <a:pt x="10567" y="25122"/>
                </a:cubicBezTo>
                <a:cubicBezTo>
                  <a:pt x="10149" y="24773"/>
                  <a:pt x="9731" y="24448"/>
                  <a:pt x="9336" y="24077"/>
                </a:cubicBezTo>
                <a:cubicBezTo>
                  <a:pt x="8872" y="23635"/>
                  <a:pt x="8431" y="23171"/>
                  <a:pt x="8013" y="22707"/>
                </a:cubicBezTo>
                <a:cubicBezTo>
                  <a:pt x="8036" y="22590"/>
                  <a:pt x="8036" y="22451"/>
                  <a:pt x="8036" y="22312"/>
                </a:cubicBezTo>
                <a:cubicBezTo>
                  <a:pt x="8059" y="22103"/>
                  <a:pt x="8082" y="21894"/>
                  <a:pt x="8106" y="21661"/>
                </a:cubicBezTo>
                <a:close/>
                <a:moveTo>
                  <a:pt x="24780" y="22172"/>
                </a:moveTo>
                <a:lnTo>
                  <a:pt x="25756" y="23008"/>
                </a:lnTo>
                <a:cubicBezTo>
                  <a:pt x="26151" y="23403"/>
                  <a:pt x="26592" y="23775"/>
                  <a:pt x="27056" y="24100"/>
                </a:cubicBezTo>
                <a:cubicBezTo>
                  <a:pt x="27242" y="24959"/>
                  <a:pt x="27405" y="25795"/>
                  <a:pt x="27544" y="26655"/>
                </a:cubicBezTo>
                <a:cubicBezTo>
                  <a:pt x="27196" y="26353"/>
                  <a:pt x="26801" y="26074"/>
                  <a:pt x="26453" y="25795"/>
                </a:cubicBezTo>
                <a:cubicBezTo>
                  <a:pt x="25965" y="25401"/>
                  <a:pt x="25477" y="25029"/>
                  <a:pt x="24989" y="24657"/>
                </a:cubicBezTo>
                <a:cubicBezTo>
                  <a:pt x="25013" y="24286"/>
                  <a:pt x="25013" y="23891"/>
                  <a:pt x="24989" y="23519"/>
                </a:cubicBezTo>
                <a:lnTo>
                  <a:pt x="24989" y="23519"/>
                </a:lnTo>
                <a:cubicBezTo>
                  <a:pt x="25570" y="24123"/>
                  <a:pt x="26220" y="24634"/>
                  <a:pt x="26917" y="25075"/>
                </a:cubicBezTo>
                <a:cubicBezTo>
                  <a:pt x="26952" y="25102"/>
                  <a:pt x="26988" y="25113"/>
                  <a:pt x="27022" y="25113"/>
                </a:cubicBezTo>
                <a:cubicBezTo>
                  <a:pt x="27168" y="25113"/>
                  <a:pt x="27277" y="24905"/>
                  <a:pt x="27126" y="24773"/>
                </a:cubicBezTo>
                <a:cubicBezTo>
                  <a:pt x="26545" y="24077"/>
                  <a:pt x="25686" y="23519"/>
                  <a:pt x="24943" y="22939"/>
                </a:cubicBezTo>
                <a:cubicBezTo>
                  <a:pt x="24896" y="22683"/>
                  <a:pt x="24850" y="22428"/>
                  <a:pt x="24780" y="22172"/>
                </a:cubicBezTo>
                <a:close/>
                <a:moveTo>
                  <a:pt x="7987" y="23152"/>
                </a:moveTo>
                <a:cubicBezTo>
                  <a:pt x="8749" y="24139"/>
                  <a:pt x="9648" y="24989"/>
                  <a:pt x="10660" y="25702"/>
                </a:cubicBezTo>
                <a:cubicBezTo>
                  <a:pt x="10776" y="26213"/>
                  <a:pt x="10939" y="26724"/>
                  <a:pt x="11171" y="27212"/>
                </a:cubicBezTo>
                <a:cubicBezTo>
                  <a:pt x="10103" y="26376"/>
                  <a:pt x="9035" y="25540"/>
                  <a:pt x="7966" y="24727"/>
                </a:cubicBezTo>
                <a:cubicBezTo>
                  <a:pt x="7943" y="24704"/>
                  <a:pt x="7920" y="24681"/>
                  <a:pt x="7897" y="24681"/>
                </a:cubicBezTo>
                <a:cubicBezTo>
                  <a:pt x="7919" y="24201"/>
                  <a:pt x="7942" y="23677"/>
                  <a:pt x="7987" y="23152"/>
                </a:cubicBezTo>
                <a:close/>
                <a:moveTo>
                  <a:pt x="24966" y="25099"/>
                </a:moveTo>
                <a:cubicBezTo>
                  <a:pt x="25407" y="25493"/>
                  <a:pt x="25849" y="25911"/>
                  <a:pt x="26313" y="26306"/>
                </a:cubicBezTo>
                <a:cubicBezTo>
                  <a:pt x="26754" y="26724"/>
                  <a:pt x="27219" y="27119"/>
                  <a:pt x="27707" y="27467"/>
                </a:cubicBezTo>
                <a:cubicBezTo>
                  <a:pt x="27753" y="27932"/>
                  <a:pt x="27823" y="28396"/>
                  <a:pt x="27869" y="28861"/>
                </a:cubicBezTo>
                <a:lnTo>
                  <a:pt x="27869" y="28884"/>
                </a:lnTo>
                <a:cubicBezTo>
                  <a:pt x="27474" y="28489"/>
                  <a:pt x="26963" y="28187"/>
                  <a:pt x="26545" y="27862"/>
                </a:cubicBezTo>
                <a:cubicBezTo>
                  <a:pt x="25918" y="27351"/>
                  <a:pt x="25291" y="26840"/>
                  <a:pt x="24687" y="26329"/>
                </a:cubicBezTo>
                <a:cubicBezTo>
                  <a:pt x="24804" y="25935"/>
                  <a:pt x="24920" y="25517"/>
                  <a:pt x="24966" y="25099"/>
                </a:cubicBezTo>
                <a:close/>
                <a:moveTo>
                  <a:pt x="24571" y="26701"/>
                </a:moveTo>
                <a:cubicBezTo>
                  <a:pt x="25152" y="27235"/>
                  <a:pt x="25733" y="27769"/>
                  <a:pt x="26336" y="28280"/>
                </a:cubicBezTo>
                <a:cubicBezTo>
                  <a:pt x="26847" y="28698"/>
                  <a:pt x="27358" y="29232"/>
                  <a:pt x="27962" y="29488"/>
                </a:cubicBezTo>
                <a:cubicBezTo>
                  <a:pt x="27985" y="29790"/>
                  <a:pt x="28009" y="30092"/>
                  <a:pt x="28032" y="30394"/>
                </a:cubicBezTo>
                <a:cubicBezTo>
                  <a:pt x="27544" y="30045"/>
                  <a:pt x="27056" y="29743"/>
                  <a:pt x="26592" y="29395"/>
                </a:cubicBezTo>
                <a:cubicBezTo>
                  <a:pt x="25779" y="28791"/>
                  <a:pt x="24989" y="28164"/>
                  <a:pt x="24223" y="27491"/>
                </a:cubicBezTo>
                <a:cubicBezTo>
                  <a:pt x="24362" y="27235"/>
                  <a:pt x="24478" y="26957"/>
                  <a:pt x="24571" y="26701"/>
                </a:cubicBezTo>
                <a:close/>
                <a:moveTo>
                  <a:pt x="18006" y="17543"/>
                </a:moveTo>
                <a:cubicBezTo>
                  <a:pt x="21189" y="17543"/>
                  <a:pt x="23911" y="19742"/>
                  <a:pt x="24316" y="23171"/>
                </a:cubicBezTo>
                <a:cubicBezTo>
                  <a:pt x="24571" y="25075"/>
                  <a:pt x="24014" y="27003"/>
                  <a:pt x="22806" y="28513"/>
                </a:cubicBezTo>
                <a:cubicBezTo>
                  <a:pt x="22780" y="28490"/>
                  <a:pt x="22751" y="28481"/>
                  <a:pt x="22724" y="28481"/>
                </a:cubicBezTo>
                <a:cubicBezTo>
                  <a:pt x="22607" y="28481"/>
                  <a:pt x="22503" y="28651"/>
                  <a:pt x="22597" y="28745"/>
                </a:cubicBezTo>
                <a:cubicBezTo>
                  <a:pt x="21970" y="29465"/>
                  <a:pt x="21204" y="30045"/>
                  <a:pt x="20345" y="30487"/>
                </a:cubicBezTo>
                <a:cubicBezTo>
                  <a:pt x="20327" y="30481"/>
                  <a:pt x="20311" y="30478"/>
                  <a:pt x="20297" y="30478"/>
                </a:cubicBezTo>
                <a:cubicBezTo>
                  <a:pt x="20253" y="30478"/>
                  <a:pt x="20223" y="30504"/>
                  <a:pt x="20205" y="30556"/>
                </a:cubicBezTo>
                <a:cubicBezTo>
                  <a:pt x="19741" y="30765"/>
                  <a:pt x="19276" y="30928"/>
                  <a:pt x="18789" y="31067"/>
                </a:cubicBezTo>
                <a:cubicBezTo>
                  <a:pt x="18765" y="30997"/>
                  <a:pt x="18719" y="30974"/>
                  <a:pt x="18649" y="30974"/>
                </a:cubicBezTo>
                <a:cubicBezTo>
                  <a:pt x="17372" y="30928"/>
                  <a:pt x="16118" y="30626"/>
                  <a:pt x="14957" y="30138"/>
                </a:cubicBezTo>
                <a:lnTo>
                  <a:pt x="12448" y="28187"/>
                </a:lnTo>
                <a:cubicBezTo>
                  <a:pt x="11891" y="27444"/>
                  <a:pt x="11473" y="26585"/>
                  <a:pt x="11287" y="25656"/>
                </a:cubicBezTo>
                <a:cubicBezTo>
                  <a:pt x="10544" y="22219"/>
                  <a:pt x="12611" y="18782"/>
                  <a:pt x="16002" y="17829"/>
                </a:cubicBezTo>
                <a:cubicBezTo>
                  <a:pt x="16678" y="17636"/>
                  <a:pt x="17352" y="17543"/>
                  <a:pt x="18006" y="17543"/>
                </a:cubicBezTo>
                <a:close/>
                <a:moveTo>
                  <a:pt x="24037" y="27839"/>
                </a:moveTo>
                <a:cubicBezTo>
                  <a:pt x="25245" y="29000"/>
                  <a:pt x="26638" y="30301"/>
                  <a:pt x="28101" y="31114"/>
                </a:cubicBezTo>
                <a:cubicBezTo>
                  <a:pt x="28148" y="31648"/>
                  <a:pt x="28194" y="32205"/>
                  <a:pt x="28218" y="32739"/>
                </a:cubicBezTo>
                <a:lnTo>
                  <a:pt x="28218" y="32763"/>
                </a:lnTo>
                <a:cubicBezTo>
                  <a:pt x="28218" y="32739"/>
                  <a:pt x="28194" y="32716"/>
                  <a:pt x="28171" y="32693"/>
                </a:cubicBezTo>
                <a:cubicBezTo>
                  <a:pt x="27474" y="31903"/>
                  <a:pt x="26499" y="31323"/>
                  <a:pt x="25663" y="30672"/>
                </a:cubicBezTo>
                <a:lnTo>
                  <a:pt x="23340" y="28907"/>
                </a:lnTo>
                <a:cubicBezTo>
                  <a:pt x="23596" y="28559"/>
                  <a:pt x="23828" y="28211"/>
                  <a:pt x="24037" y="27839"/>
                </a:cubicBezTo>
                <a:close/>
                <a:moveTo>
                  <a:pt x="23085" y="29186"/>
                </a:moveTo>
                <a:lnTo>
                  <a:pt x="25361" y="31044"/>
                </a:lnTo>
                <a:cubicBezTo>
                  <a:pt x="26174" y="31717"/>
                  <a:pt x="26963" y="32530"/>
                  <a:pt x="27916" y="33041"/>
                </a:cubicBezTo>
                <a:cubicBezTo>
                  <a:pt x="27940" y="33053"/>
                  <a:pt x="27967" y="33059"/>
                  <a:pt x="27995" y="33059"/>
                </a:cubicBezTo>
                <a:cubicBezTo>
                  <a:pt x="28074" y="33059"/>
                  <a:pt x="28160" y="33011"/>
                  <a:pt x="28194" y="32925"/>
                </a:cubicBezTo>
                <a:cubicBezTo>
                  <a:pt x="28218" y="33599"/>
                  <a:pt x="28241" y="34272"/>
                  <a:pt x="28264" y="34946"/>
                </a:cubicBezTo>
                <a:cubicBezTo>
                  <a:pt x="26499" y="33111"/>
                  <a:pt x="24246" y="31578"/>
                  <a:pt x="22179" y="30092"/>
                </a:cubicBezTo>
                <a:lnTo>
                  <a:pt x="22156" y="30092"/>
                </a:lnTo>
                <a:cubicBezTo>
                  <a:pt x="22504" y="29813"/>
                  <a:pt x="22806" y="29511"/>
                  <a:pt x="23085" y="29186"/>
                </a:cubicBezTo>
                <a:close/>
                <a:moveTo>
                  <a:pt x="21901" y="30301"/>
                </a:moveTo>
                <a:cubicBezTo>
                  <a:pt x="24084" y="31973"/>
                  <a:pt x="26081" y="33924"/>
                  <a:pt x="28264" y="35596"/>
                </a:cubicBezTo>
                <a:cubicBezTo>
                  <a:pt x="28287" y="36014"/>
                  <a:pt x="28287" y="36455"/>
                  <a:pt x="28264" y="36873"/>
                </a:cubicBezTo>
                <a:lnTo>
                  <a:pt x="28264" y="36896"/>
                </a:lnTo>
                <a:cubicBezTo>
                  <a:pt x="25942" y="34737"/>
                  <a:pt x="23503" y="32739"/>
                  <a:pt x="20948" y="30905"/>
                </a:cubicBezTo>
                <a:cubicBezTo>
                  <a:pt x="21274" y="30742"/>
                  <a:pt x="21599" y="30533"/>
                  <a:pt x="21901" y="30301"/>
                </a:cubicBezTo>
                <a:close/>
                <a:moveTo>
                  <a:pt x="20670" y="31044"/>
                </a:moveTo>
                <a:cubicBezTo>
                  <a:pt x="23201" y="33204"/>
                  <a:pt x="25686" y="35433"/>
                  <a:pt x="28241" y="37547"/>
                </a:cubicBezTo>
                <a:cubicBezTo>
                  <a:pt x="28218" y="37941"/>
                  <a:pt x="28194" y="38336"/>
                  <a:pt x="28194" y="38731"/>
                </a:cubicBezTo>
                <a:lnTo>
                  <a:pt x="28171" y="38731"/>
                </a:lnTo>
                <a:cubicBezTo>
                  <a:pt x="25477" y="35991"/>
                  <a:pt x="22435" y="33575"/>
                  <a:pt x="19183" y="31555"/>
                </a:cubicBezTo>
                <a:cubicBezTo>
                  <a:pt x="19694" y="31439"/>
                  <a:pt x="20182" y="31276"/>
                  <a:pt x="20670" y="31044"/>
                </a:cubicBezTo>
                <a:close/>
                <a:moveTo>
                  <a:pt x="18417" y="31346"/>
                </a:moveTo>
                <a:cubicBezTo>
                  <a:pt x="18417" y="31518"/>
                  <a:pt x="18557" y="31650"/>
                  <a:pt x="18706" y="31650"/>
                </a:cubicBezTo>
                <a:cubicBezTo>
                  <a:pt x="18718" y="31650"/>
                  <a:pt x="18730" y="31649"/>
                  <a:pt x="18742" y="31648"/>
                </a:cubicBezTo>
                <a:lnTo>
                  <a:pt x="18765" y="31648"/>
                </a:lnTo>
                <a:cubicBezTo>
                  <a:pt x="21854" y="34249"/>
                  <a:pt x="24989" y="36896"/>
                  <a:pt x="28125" y="39405"/>
                </a:cubicBezTo>
                <a:cubicBezTo>
                  <a:pt x="28101" y="39892"/>
                  <a:pt x="28078" y="40380"/>
                  <a:pt x="28009" y="40868"/>
                </a:cubicBezTo>
                <a:cubicBezTo>
                  <a:pt x="24339" y="37570"/>
                  <a:pt x="20461" y="34435"/>
                  <a:pt x="16559" y="31392"/>
                </a:cubicBezTo>
                <a:lnTo>
                  <a:pt x="16559" y="31392"/>
                </a:lnTo>
                <a:cubicBezTo>
                  <a:pt x="16811" y="31431"/>
                  <a:pt x="17067" y="31450"/>
                  <a:pt x="17326" y="31450"/>
                </a:cubicBezTo>
                <a:cubicBezTo>
                  <a:pt x="17686" y="31450"/>
                  <a:pt x="18052" y="31413"/>
                  <a:pt x="18417" y="31346"/>
                </a:cubicBezTo>
                <a:close/>
                <a:moveTo>
                  <a:pt x="7873" y="25052"/>
                </a:moveTo>
                <a:cubicBezTo>
                  <a:pt x="9267" y="26237"/>
                  <a:pt x="10660" y="27444"/>
                  <a:pt x="12054" y="28652"/>
                </a:cubicBezTo>
                <a:cubicBezTo>
                  <a:pt x="12681" y="29465"/>
                  <a:pt x="13494" y="30161"/>
                  <a:pt x="14399" y="30649"/>
                </a:cubicBezTo>
                <a:cubicBezTo>
                  <a:pt x="18812" y="34435"/>
                  <a:pt x="23271" y="38174"/>
                  <a:pt x="27939" y="41564"/>
                </a:cubicBezTo>
                <a:cubicBezTo>
                  <a:pt x="27939" y="41611"/>
                  <a:pt x="27916" y="41634"/>
                  <a:pt x="27916" y="41681"/>
                </a:cubicBezTo>
                <a:cubicBezTo>
                  <a:pt x="27451" y="42145"/>
                  <a:pt x="26963" y="42540"/>
                  <a:pt x="26429" y="42888"/>
                </a:cubicBezTo>
                <a:cubicBezTo>
                  <a:pt x="20368" y="37547"/>
                  <a:pt x="14167" y="32321"/>
                  <a:pt x="7827" y="27282"/>
                </a:cubicBezTo>
                <a:cubicBezTo>
                  <a:pt x="7827" y="26538"/>
                  <a:pt x="7850" y="25795"/>
                  <a:pt x="7873" y="25052"/>
                </a:cubicBezTo>
                <a:close/>
                <a:moveTo>
                  <a:pt x="7804" y="27769"/>
                </a:moveTo>
                <a:cubicBezTo>
                  <a:pt x="13912" y="32855"/>
                  <a:pt x="19973" y="37988"/>
                  <a:pt x="25988" y="43167"/>
                </a:cubicBezTo>
                <a:cubicBezTo>
                  <a:pt x="25616" y="43399"/>
                  <a:pt x="25222" y="43608"/>
                  <a:pt x="24804" y="43771"/>
                </a:cubicBezTo>
                <a:lnTo>
                  <a:pt x="24804" y="43794"/>
                </a:lnTo>
                <a:cubicBezTo>
                  <a:pt x="24804" y="43771"/>
                  <a:pt x="24780" y="43747"/>
                  <a:pt x="24780" y="43747"/>
                </a:cubicBezTo>
                <a:cubicBezTo>
                  <a:pt x="22272" y="41007"/>
                  <a:pt x="19091" y="38731"/>
                  <a:pt x="16257" y="36316"/>
                </a:cubicBezTo>
                <a:cubicBezTo>
                  <a:pt x="13447" y="33900"/>
                  <a:pt x="10660" y="31532"/>
                  <a:pt x="7850" y="29163"/>
                </a:cubicBezTo>
                <a:cubicBezTo>
                  <a:pt x="7827" y="28698"/>
                  <a:pt x="7827" y="28234"/>
                  <a:pt x="7804" y="27769"/>
                </a:cubicBezTo>
                <a:close/>
                <a:moveTo>
                  <a:pt x="10939" y="42911"/>
                </a:moveTo>
                <a:lnTo>
                  <a:pt x="10939" y="42911"/>
                </a:lnTo>
                <a:cubicBezTo>
                  <a:pt x="11380" y="43329"/>
                  <a:pt x="11821" y="43794"/>
                  <a:pt x="12263" y="44189"/>
                </a:cubicBezTo>
                <a:cubicBezTo>
                  <a:pt x="12007" y="44096"/>
                  <a:pt x="11729" y="44026"/>
                  <a:pt x="11473" y="43933"/>
                </a:cubicBezTo>
                <a:lnTo>
                  <a:pt x="11450" y="43933"/>
                </a:lnTo>
                <a:cubicBezTo>
                  <a:pt x="11287" y="43608"/>
                  <a:pt x="11101" y="43260"/>
                  <a:pt x="10939" y="42911"/>
                </a:cubicBezTo>
                <a:close/>
                <a:moveTo>
                  <a:pt x="7873" y="29627"/>
                </a:moveTo>
                <a:lnTo>
                  <a:pt x="7873" y="29627"/>
                </a:lnTo>
                <a:cubicBezTo>
                  <a:pt x="10614" y="32066"/>
                  <a:pt x="13354" y="34504"/>
                  <a:pt x="16118" y="36920"/>
                </a:cubicBezTo>
                <a:cubicBezTo>
                  <a:pt x="18789" y="39288"/>
                  <a:pt x="21390" y="41936"/>
                  <a:pt x="24293" y="43980"/>
                </a:cubicBezTo>
                <a:cubicBezTo>
                  <a:pt x="24037" y="44073"/>
                  <a:pt x="23805" y="44165"/>
                  <a:pt x="23550" y="44235"/>
                </a:cubicBezTo>
                <a:cubicBezTo>
                  <a:pt x="23550" y="44235"/>
                  <a:pt x="23526" y="44212"/>
                  <a:pt x="23526" y="44212"/>
                </a:cubicBezTo>
                <a:cubicBezTo>
                  <a:pt x="21134" y="41890"/>
                  <a:pt x="18324" y="39939"/>
                  <a:pt x="15770" y="37825"/>
                </a:cubicBezTo>
                <a:cubicBezTo>
                  <a:pt x="13215" y="35712"/>
                  <a:pt x="10660" y="33482"/>
                  <a:pt x="8059" y="31346"/>
                </a:cubicBezTo>
                <a:cubicBezTo>
                  <a:pt x="8036" y="31323"/>
                  <a:pt x="8013" y="31323"/>
                  <a:pt x="7989" y="31323"/>
                </a:cubicBezTo>
                <a:cubicBezTo>
                  <a:pt x="7943" y="30765"/>
                  <a:pt x="7897" y="30185"/>
                  <a:pt x="7873" y="29627"/>
                </a:cubicBezTo>
                <a:close/>
                <a:moveTo>
                  <a:pt x="10265" y="41402"/>
                </a:moveTo>
                <a:cubicBezTo>
                  <a:pt x="11287" y="42400"/>
                  <a:pt x="12309" y="43515"/>
                  <a:pt x="13401" y="44444"/>
                </a:cubicBezTo>
                <a:lnTo>
                  <a:pt x="12936" y="44351"/>
                </a:lnTo>
                <a:cubicBezTo>
                  <a:pt x="12263" y="43655"/>
                  <a:pt x="11427" y="43051"/>
                  <a:pt x="10707" y="42400"/>
                </a:cubicBezTo>
                <a:cubicBezTo>
                  <a:pt x="10544" y="42075"/>
                  <a:pt x="10405" y="41727"/>
                  <a:pt x="10265" y="41402"/>
                </a:cubicBezTo>
                <a:close/>
                <a:moveTo>
                  <a:pt x="8038" y="31787"/>
                </a:moveTo>
                <a:cubicBezTo>
                  <a:pt x="10515" y="34078"/>
                  <a:pt x="13084" y="36253"/>
                  <a:pt x="15653" y="38406"/>
                </a:cubicBezTo>
                <a:cubicBezTo>
                  <a:pt x="18045" y="40450"/>
                  <a:pt x="20414" y="42656"/>
                  <a:pt x="23015" y="44398"/>
                </a:cubicBezTo>
                <a:cubicBezTo>
                  <a:pt x="22574" y="44514"/>
                  <a:pt x="22110" y="44607"/>
                  <a:pt x="21645" y="44676"/>
                </a:cubicBezTo>
                <a:cubicBezTo>
                  <a:pt x="21668" y="44607"/>
                  <a:pt x="21645" y="44537"/>
                  <a:pt x="21599" y="44491"/>
                </a:cubicBezTo>
                <a:cubicBezTo>
                  <a:pt x="19532" y="42400"/>
                  <a:pt x="17047" y="40635"/>
                  <a:pt x="14771" y="38801"/>
                </a:cubicBezTo>
                <a:cubicBezTo>
                  <a:pt x="12588" y="37059"/>
                  <a:pt x="10428" y="35317"/>
                  <a:pt x="8245" y="33599"/>
                </a:cubicBezTo>
                <a:cubicBezTo>
                  <a:pt x="8153" y="33002"/>
                  <a:pt x="8084" y="32406"/>
                  <a:pt x="8038" y="31787"/>
                </a:cubicBezTo>
                <a:close/>
                <a:moveTo>
                  <a:pt x="9638" y="39660"/>
                </a:moveTo>
                <a:cubicBezTo>
                  <a:pt x="11473" y="41518"/>
                  <a:pt x="13447" y="43237"/>
                  <a:pt x="15560" y="44769"/>
                </a:cubicBezTo>
                <a:cubicBezTo>
                  <a:pt x="15096" y="44723"/>
                  <a:pt x="14655" y="44676"/>
                  <a:pt x="14213" y="44607"/>
                </a:cubicBezTo>
                <a:lnTo>
                  <a:pt x="14190" y="44607"/>
                </a:lnTo>
                <a:cubicBezTo>
                  <a:pt x="12959" y="43306"/>
                  <a:pt x="11427" y="42191"/>
                  <a:pt x="10103" y="40984"/>
                </a:cubicBezTo>
                <a:cubicBezTo>
                  <a:pt x="9940" y="40543"/>
                  <a:pt x="9778" y="40101"/>
                  <a:pt x="9638" y="39660"/>
                </a:cubicBezTo>
                <a:close/>
                <a:moveTo>
                  <a:pt x="8291" y="33993"/>
                </a:moveTo>
                <a:lnTo>
                  <a:pt x="8291" y="33993"/>
                </a:lnTo>
                <a:cubicBezTo>
                  <a:pt x="10382" y="35805"/>
                  <a:pt x="12518" y="37593"/>
                  <a:pt x="14655" y="39381"/>
                </a:cubicBezTo>
                <a:cubicBezTo>
                  <a:pt x="16791" y="41193"/>
                  <a:pt x="18882" y="43190"/>
                  <a:pt x="21204" y="44746"/>
                </a:cubicBezTo>
                <a:cubicBezTo>
                  <a:pt x="20716" y="44816"/>
                  <a:pt x="20228" y="44839"/>
                  <a:pt x="19718" y="44862"/>
                </a:cubicBezTo>
                <a:cubicBezTo>
                  <a:pt x="19718" y="44839"/>
                  <a:pt x="19694" y="44816"/>
                  <a:pt x="19671" y="44793"/>
                </a:cubicBezTo>
                <a:cubicBezTo>
                  <a:pt x="16211" y="41425"/>
                  <a:pt x="12216" y="38545"/>
                  <a:pt x="8547" y="35410"/>
                </a:cubicBezTo>
                <a:lnTo>
                  <a:pt x="8524" y="35410"/>
                </a:lnTo>
                <a:cubicBezTo>
                  <a:pt x="8431" y="34946"/>
                  <a:pt x="8361" y="34458"/>
                  <a:pt x="8291" y="33993"/>
                </a:cubicBezTo>
                <a:close/>
                <a:moveTo>
                  <a:pt x="9058" y="37709"/>
                </a:moveTo>
                <a:cubicBezTo>
                  <a:pt x="11821" y="40148"/>
                  <a:pt x="14608" y="42656"/>
                  <a:pt x="17511" y="44885"/>
                </a:cubicBezTo>
                <a:cubicBezTo>
                  <a:pt x="17116" y="44885"/>
                  <a:pt x="16675" y="44862"/>
                  <a:pt x="16257" y="44839"/>
                </a:cubicBezTo>
                <a:cubicBezTo>
                  <a:pt x="14004" y="42958"/>
                  <a:pt x="11705" y="41170"/>
                  <a:pt x="9499" y="39242"/>
                </a:cubicBezTo>
                <a:cubicBezTo>
                  <a:pt x="9336" y="38731"/>
                  <a:pt x="9197" y="38220"/>
                  <a:pt x="9058" y="37709"/>
                </a:cubicBezTo>
                <a:close/>
                <a:moveTo>
                  <a:pt x="8593" y="35805"/>
                </a:moveTo>
                <a:lnTo>
                  <a:pt x="8593" y="35805"/>
                </a:lnTo>
                <a:cubicBezTo>
                  <a:pt x="12007" y="38917"/>
                  <a:pt x="15375" y="42238"/>
                  <a:pt x="19137" y="44885"/>
                </a:cubicBezTo>
                <a:lnTo>
                  <a:pt x="19114" y="44885"/>
                </a:lnTo>
                <a:cubicBezTo>
                  <a:pt x="18765" y="44885"/>
                  <a:pt x="18417" y="44909"/>
                  <a:pt x="18069" y="44909"/>
                </a:cubicBezTo>
                <a:cubicBezTo>
                  <a:pt x="18069" y="44862"/>
                  <a:pt x="18045" y="44816"/>
                  <a:pt x="18022" y="44793"/>
                </a:cubicBezTo>
                <a:cubicBezTo>
                  <a:pt x="15142" y="42168"/>
                  <a:pt x="12007" y="39730"/>
                  <a:pt x="8942" y="37314"/>
                </a:cubicBezTo>
                <a:cubicBezTo>
                  <a:pt x="8826" y="36827"/>
                  <a:pt x="8709" y="36316"/>
                  <a:pt x="8593" y="35805"/>
                </a:cubicBezTo>
                <a:close/>
                <a:moveTo>
                  <a:pt x="24246" y="44676"/>
                </a:moveTo>
                <a:cubicBezTo>
                  <a:pt x="24595" y="45094"/>
                  <a:pt x="24896" y="45512"/>
                  <a:pt x="25175" y="45954"/>
                </a:cubicBezTo>
                <a:cubicBezTo>
                  <a:pt x="25129" y="45954"/>
                  <a:pt x="25106" y="45977"/>
                  <a:pt x="25082" y="46000"/>
                </a:cubicBezTo>
                <a:cubicBezTo>
                  <a:pt x="23232" y="47346"/>
                  <a:pt x="21016" y="48460"/>
                  <a:pt x="18743" y="48460"/>
                </a:cubicBezTo>
                <a:cubicBezTo>
                  <a:pt x="17878" y="48460"/>
                  <a:pt x="17005" y="48299"/>
                  <a:pt x="16141" y="47928"/>
                </a:cubicBezTo>
                <a:cubicBezTo>
                  <a:pt x="16112" y="47918"/>
                  <a:pt x="16083" y="47913"/>
                  <a:pt x="16056" y="47913"/>
                </a:cubicBezTo>
                <a:cubicBezTo>
                  <a:pt x="16018" y="47913"/>
                  <a:pt x="15983" y="47924"/>
                  <a:pt x="15955" y="47951"/>
                </a:cubicBezTo>
                <a:cubicBezTo>
                  <a:pt x="16071" y="47068"/>
                  <a:pt x="16373" y="46232"/>
                  <a:pt x="16838" y="45466"/>
                </a:cubicBezTo>
                <a:cubicBezTo>
                  <a:pt x="17418" y="45512"/>
                  <a:pt x="17999" y="45536"/>
                  <a:pt x="18580" y="45536"/>
                </a:cubicBezTo>
                <a:cubicBezTo>
                  <a:pt x="19160" y="45536"/>
                  <a:pt x="19741" y="45512"/>
                  <a:pt x="20321" y="45466"/>
                </a:cubicBezTo>
                <a:cubicBezTo>
                  <a:pt x="21645" y="45396"/>
                  <a:pt x="22992" y="45118"/>
                  <a:pt x="24246" y="44676"/>
                </a:cubicBezTo>
                <a:close/>
                <a:moveTo>
                  <a:pt x="25431" y="46441"/>
                </a:moveTo>
                <a:cubicBezTo>
                  <a:pt x="25802" y="47092"/>
                  <a:pt x="26104" y="47788"/>
                  <a:pt x="26313" y="48532"/>
                </a:cubicBezTo>
                <a:cubicBezTo>
                  <a:pt x="26290" y="48532"/>
                  <a:pt x="26290" y="48555"/>
                  <a:pt x="26267" y="48555"/>
                </a:cubicBezTo>
                <a:cubicBezTo>
                  <a:pt x="24265" y="50508"/>
                  <a:pt x="21938" y="51452"/>
                  <a:pt x="19449" y="51452"/>
                </a:cubicBezTo>
                <a:cubicBezTo>
                  <a:pt x="18298" y="51452"/>
                  <a:pt x="17113" y="51250"/>
                  <a:pt x="15909" y="50854"/>
                </a:cubicBezTo>
                <a:cubicBezTo>
                  <a:pt x="15816" y="49948"/>
                  <a:pt x="15839" y="49066"/>
                  <a:pt x="15932" y="48183"/>
                </a:cubicBezTo>
                <a:cubicBezTo>
                  <a:pt x="15955" y="48183"/>
                  <a:pt x="15955" y="48206"/>
                  <a:pt x="15979" y="48206"/>
                </a:cubicBezTo>
                <a:cubicBezTo>
                  <a:pt x="16936" y="48723"/>
                  <a:pt x="18012" y="48952"/>
                  <a:pt x="19110" y="48952"/>
                </a:cubicBezTo>
                <a:cubicBezTo>
                  <a:pt x="21419" y="48952"/>
                  <a:pt x="23825" y="47937"/>
                  <a:pt x="25431" y="46441"/>
                </a:cubicBezTo>
                <a:close/>
                <a:moveTo>
                  <a:pt x="26453" y="49159"/>
                </a:moveTo>
                <a:cubicBezTo>
                  <a:pt x="26615" y="49925"/>
                  <a:pt x="26662" y="50715"/>
                  <a:pt x="26615" y="51481"/>
                </a:cubicBezTo>
                <a:lnTo>
                  <a:pt x="26592" y="51504"/>
                </a:lnTo>
                <a:cubicBezTo>
                  <a:pt x="25477" y="52921"/>
                  <a:pt x="23178" y="53409"/>
                  <a:pt x="21459" y="53664"/>
                </a:cubicBezTo>
                <a:cubicBezTo>
                  <a:pt x="21098" y="53722"/>
                  <a:pt x="20747" y="53745"/>
                  <a:pt x="20403" y="53745"/>
                </a:cubicBezTo>
                <a:cubicBezTo>
                  <a:pt x="19222" y="53745"/>
                  <a:pt x="18123" y="53470"/>
                  <a:pt x="16954" y="53362"/>
                </a:cubicBezTo>
                <a:cubicBezTo>
                  <a:pt x="16861" y="53293"/>
                  <a:pt x="16768" y="53246"/>
                  <a:pt x="16652" y="53223"/>
                </a:cubicBezTo>
                <a:cubicBezTo>
                  <a:pt x="16513" y="53153"/>
                  <a:pt x="16350" y="53130"/>
                  <a:pt x="16211" y="53060"/>
                </a:cubicBezTo>
                <a:cubicBezTo>
                  <a:pt x="16118" y="52480"/>
                  <a:pt x="16025" y="51853"/>
                  <a:pt x="15955" y="51226"/>
                </a:cubicBezTo>
                <a:lnTo>
                  <a:pt x="15955" y="51226"/>
                </a:lnTo>
                <a:cubicBezTo>
                  <a:pt x="17134" y="51753"/>
                  <a:pt x="18396" y="52006"/>
                  <a:pt x="19653" y="52006"/>
                </a:cubicBezTo>
                <a:cubicBezTo>
                  <a:pt x="22163" y="52006"/>
                  <a:pt x="24658" y="51000"/>
                  <a:pt x="26453" y="49159"/>
                </a:cubicBezTo>
                <a:close/>
                <a:moveTo>
                  <a:pt x="28891" y="33808"/>
                </a:moveTo>
                <a:lnTo>
                  <a:pt x="28891" y="33808"/>
                </a:lnTo>
                <a:cubicBezTo>
                  <a:pt x="33257" y="35062"/>
                  <a:pt x="36810" y="38522"/>
                  <a:pt x="37925" y="42958"/>
                </a:cubicBezTo>
                <a:cubicBezTo>
                  <a:pt x="39017" y="47301"/>
                  <a:pt x="37554" y="51946"/>
                  <a:pt x="34465" y="55104"/>
                </a:cubicBezTo>
                <a:cubicBezTo>
                  <a:pt x="34302" y="50088"/>
                  <a:pt x="32839" y="44885"/>
                  <a:pt x="28403" y="42075"/>
                </a:cubicBezTo>
                <a:cubicBezTo>
                  <a:pt x="28450" y="42029"/>
                  <a:pt x="28473" y="41959"/>
                  <a:pt x="28473" y="41866"/>
                </a:cubicBezTo>
                <a:cubicBezTo>
                  <a:pt x="28519" y="41820"/>
                  <a:pt x="28543" y="41750"/>
                  <a:pt x="28566" y="41681"/>
                </a:cubicBezTo>
                <a:cubicBezTo>
                  <a:pt x="28868" y="39079"/>
                  <a:pt x="28984" y="36432"/>
                  <a:pt x="28891" y="33808"/>
                </a:cubicBezTo>
                <a:close/>
                <a:moveTo>
                  <a:pt x="8222" y="36618"/>
                </a:moveTo>
                <a:cubicBezTo>
                  <a:pt x="8826" y="39288"/>
                  <a:pt x="9847" y="41843"/>
                  <a:pt x="11241" y="44189"/>
                </a:cubicBezTo>
                <a:cubicBezTo>
                  <a:pt x="11271" y="44234"/>
                  <a:pt x="11311" y="44259"/>
                  <a:pt x="11354" y="44259"/>
                </a:cubicBezTo>
                <a:cubicBezTo>
                  <a:pt x="11377" y="44259"/>
                  <a:pt x="11402" y="44252"/>
                  <a:pt x="11427" y="44235"/>
                </a:cubicBezTo>
                <a:cubicBezTo>
                  <a:pt x="11520" y="44328"/>
                  <a:pt x="11612" y="44375"/>
                  <a:pt x="11705" y="44444"/>
                </a:cubicBezTo>
                <a:cubicBezTo>
                  <a:pt x="8826" y="48183"/>
                  <a:pt x="8175" y="52898"/>
                  <a:pt x="8454" y="57473"/>
                </a:cubicBezTo>
                <a:cubicBezTo>
                  <a:pt x="5249" y="55081"/>
                  <a:pt x="3159" y="51318"/>
                  <a:pt x="3112" y="47277"/>
                </a:cubicBezTo>
                <a:cubicBezTo>
                  <a:pt x="3066" y="43028"/>
                  <a:pt x="5156" y="39428"/>
                  <a:pt x="8222" y="36618"/>
                </a:cubicBezTo>
                <a:close/>
                <a:moveTo>
                  <a:pt x="23062" y="53966"/>
                </a:moveTo>
                <a:cubicBezTo>
                  <a:pt x="23085" y="53966"/>
                  <a:pt x="23085" y="53989"/>
                  <a:pt x="23108" y="54012"/>
                </a:cubicBezTo>
                <a:cubicBezTo>
                  <a:pt x="24525" y="55522"/>
                  <a:pt x="25407" y="57473"/>
                  <a:pt x="25640" y="59540"/>
                </a:cubicBezTo>
                <a:cubicBezTo>
                  <a:pt x="25175" y="59075"/>
                  <a:pt x="24641" y="58704"/>
                  <a:pt x="24060" y="58425"/>
                </a:cubicBezTo>
                <a:cubicBezTo>
                  <a:pt x="24019" y="58402"/>
                  <a:pt x="23977" y="58392"/>
                  <a:pt x="23935" y="58392"/>
                </a:cubicBezTo>
                <a:cubicBezTo>
                  <a:pt x="23764" y="58392"/>
                  <a:pt x="23614" y="58564"/>
                  <a:pt x="23689" y="58750"/>
                </a:cubicBezTo>
                <a:lnTo>
                  <a:pt x="23666" y="58750"/>
                </a:lnTo>
                <a:cubicBezTo>
                  <a:pt x="24060" y="60399"/>
                  <a:pt x="24316" y="62071"/>
                  <a:pt x="24386" y="63767"/>
                </a:cubicBezTo>
                <a:cubicBezTo>
                  <a:pt x="21924" y="61583"/>
                  <a:pt x="20484" y="58448"/>
                  <a:pt x="20438" y="55174"/>
                </a:cubicBezTo>
                <a:cubicBezTo>
                  <a:pt x="20438" y="55036"/>
                  <a:pt x="20337" y="54931"/>
                  <a:pt x="20207" y="54931"/>
                </a:cubicBezTo>
                <a:cubicBezTo>
                  <a:pt x="20184" y="54931"/>
                  <a:pt x="20160" y="54934"/>
                  <a:pt x="20136" y="54941"/>
                </a:cubicBezTo>
                <a:cubicBezTo>
                  <a:pt x="19718" y="55058"/>
                  <a:pt x="19323" y="55243"/>
                  <a:pt x="18951" y="55476"/>
                </a:cubicBezTo>
                <a:cubicBezTo>
                  <a:pt x="19021" y="55104"/>
                  <a:pt x="19160" y="54732"/>
                  <a:pt x="19369" y="54407"/>
                </a:cubicBezTo>
                <a:cubicBezTo>
                  <a:pt x="19465" y="54410"/>
                  <a:pt x="19561" y="54412"/>
                  <a:pt x="19657" y="54412"/>
                </a:cubicBezTo>
                <a:cubicBezTo>
                  <a:pt x="20304" y="54412"/>
                  <a:pt x="20949" y="54346"/>
                  <a:pt x="21575" y="54245"/>
                </a:cubicBezTo>
                <a:cubicBezTo>
                  <a:pt x="22040" y="54175"/>
                  <a:pt x="22551" y="54082"/>
                  <a:pt x="23062" y="53966"/>
                </a:cubicBezTo>
                <a:close/>
                <a:moveTo>
                  <a:pt x="24873" y="53432"/>
                </a:moveTo>
                <a:cubicBezTo>
                  <a:pt x="24873" y="53502"/>
                  <a:pt x="24896" y="53548"/>
                  <a:pt x="24966" y="53618"/>
                </a:cubicBezTo>
                <a:cubicBezTo>
                  <a:pt x="27451" y="56172"/>
                  <a:pt x="28612" y="59726"/>
                  <a:pt x="28171" y="63279"/>
                </a:cubicBezTo>
                <a:lnTo>
                  <a:pt x="28148" y="63279"/>
                </a:lnTo>
                <a:cubicBezTo>
                  <a:pt x="27660" y="62721"/>
                  <a:pt x="27080" y="62257"/>
                  <a:pt x="26476" y="61885"/>
                </a:cubicBezTo>
                <a:cubicBezTo>
                  <a:pt x="26424" y="61861"/>
                  <a:pt x="26371" y="61850"/>
                  <a:pt x="26321" y="61850"/>
                </a:cubicBezTo>
                <a:cubicBezTo>
                  <a:pt x="26083" y="61850"/>
                  <a:pt x="25896" y="62100"/>
                  <a:pt x="26011" y="62350"/>
                </a:cubicBezTo>
                <a:cubicBezTo>
                  <a:pt x="27126" y="64394"/>
                  <a:pt x="27381" y="66786"/>
                  <a:pt x="26685" y="69015"/>
                </a:cubicBezTo>
                <a:cubicBezTo>
                  <a:pt x="22342" y="66553"/>
                  <a:pt x="19694" y="61932"/>
                  <a:pt x="19764" y="56939"/>
                </a:cubicBezTo>
                <a:cubicBezTo>
                  <a:pt x="19781" y="56766"/>
                  <a:pt x="19631" y="56632"/>
                  <a:pt x="19477" y="56632"/>
                </a:cubicBezTo>
                <a:cubicBezTo>
                  <a:pt x="19424" y="56632"/>
                  <a:pt x="19370" y="56648"/>
                  <a:pt x="19323" y="56683"/>
                </a:cubicBezTo>
                <a:cubicBezTo>
                  <a:pt x="18672" y="57171"/>
                  <a:pt x="18092" y="57705"/>
                  <a:pt x="17604" y="58332"/>
                </a:cubicBezTo>
                <a:cubicBezTo>
                  <a:pt x="17256" y="56892"/>
                  <a:pt x="17535" y="55661"/>
                  <a:pt x="18208" y="54314"/>
                </a:cubicBezTo>
                <a:cubicBezTo>
                  <a:pt x="18487" y="54361"/>
                  <a:pt x="18765" y="54407"/>
                  <a:pt x="19044" y="54407"/>
                </a:cubicBezTo>
                <a:cubicBezTo>
                  <a:pt x="18696" y="54849"/>
                  <a:pt x="18487" y="55359"/>
                  <a:pt x="18440" y="55894"/>
                </a:cubicBezTo>
                <a:cubicBezTo>
                  <a:pt x="18403" y="56042"/>
                  <a:pt x="18515" y="56206"/>
                  <a:pt x="18656" y="56206"/>
                </a:cubicBezTo>
                <a:cubicBezTo>
                  <a:pt x="18691" y="56206"/>
                  <a:pt x="18728" y="56196"/>
                  <a:pt x="18765" y="56172"/>
                </a:cubicBezTo>
                <a:cubicBezTo>
                  <a:pt x="19034" y="55863"/>
                  <a:pt x="19412" y="55700"/>
                  <a:pt x="19818" y="55700"/>
                </a:cubicBezTo>
                <a:cubicBezTo>
                  <a:pt x="19869" y="55700"/>
                  <a:pt x="19921" y="55703"/>
                  <a:pt x="19973" y="55708"/>
                </a:cubicBezTo>
                <a:lnTo>
                  <a:pt x="19996" y="56242"/>
                </a:lnTo>
                <a:cubicBezTo>
                  <a:pt x="19996" y="56240"/>
                  <a:pt x="19995" y="56239"/>
                  <a:pt x="19995" y="56239"/>
                </a:cubicBezTo>
                <a:lnTo>
                  <a:pt x="19995" y="56239"/>
                </a:lnTo>
                <a:cubicBezTo>
                  <a:pt x="19983" y="56239"/>
                  <a:pt x="20152" y="57358"/>
                  <a:pt x="20159" y="57358"/>
                </a:cubicBezTo>
                <a:cubicBezTo>
                  <a:pt x="20159" y="57358"/>
                  <a:pt x="20159" y="57358"/>
                  <a:pt x="20159" y="57357"/>
                </a:cubicBezTo>
                <a:cubicBezTo>
                  <a:pt x="20693" y="60190"/>
                  <a:pt x="22226" y="62745"/>
                  <a:pt x="24502" y="64556"/>
                </a:cubicBezTo>
                <a:cubicBezTo>
                  <a:pt x="24554" y="64608"/>
                  <a:pt x="24616" y="64632"/>
                  <a:pt x="24677" y="64632"/>
                </a:cubicBezTo>
                <a:cubicBezTo>
                  <a:pt x="24805" y="64632"/>
                  <a:pt x="24927" y="64528"/>
                  <a:pt x="24943" y="64370"/>
                </a:cubicBezTo>
                <a:cubicBezTo>
                  <a:pt x="24896" y="62629"/>
                  <a:pt x="24687" y="60910"/>
                  <a:pt x="24293" y="59191"/>
                </a:cubicBezTo>
                <a:lnTo>
                  <a:pt x="24293" y="59191"/>
                </a:lnTo>
                <a:cubicBezTo>
                  <a:pt x="24850" y="59517"/>
                  <a:pt x="25338" y="59958"/>
                  <a:pt x="25709" y="60469"/>
                </a:cubicBezTo>
                <a:cubicBezTo>
                  <a:pt x="25764" y="60559"/>
                  <a:pt x="25850" y="60600"/>
                  <a:pt x="25936" y="60600"/>
                </a:cubicBezTo>
                <a:cubicBezTo>
                  <a:pt x="26071" y="60600"/>
                  <a:pt x="26206" y="60499"/>
                  <a:pt x="26220" y="60329"/>
                </a:cubicBezTo>
                <a:cubicBezTo>
                  <a:pt x="26220" y="57937"/>
                  <a:pt x="25315" y="55592"/>
                  <a:pt x="23712" y="53803"/>
                </a:cubicBezTo>
                <a:cubicBezTo>
                  <a:pt x="24107" y="53711"/>
                  <a:pt x="24502" y="53571"/>
                  <a:pt x="24873" y="53432"/>
                </a:cubicBezTo>
                <a:close/>
                <a:moveTo>
                  <a:pt x="14236" y="1"/>
                </a:moveTo>
                <a:cubicBezTo>
                  <a:pt x="14133" y="1"/>
                  <a:pt x="14032" y="54"/>
                  <a:pt x="13981" y="156"/>
                </a:cubicBezTo>
                <a:cubicBezTo>
                  <a:pt x="11078" y="5451"/>
                  <a:pt x="9104" y="11211"/>
                  <a:pt x="8106" y="17156"/>
                </a:cubicBezTo>
                <a:cubicBezTo>
                  <a:pt x="8106" y="17179"/>
                  <a:pt x="8106" y="17202"/>
                  <a:pt x="8106" y="17249"/>
                </a:cubicBezTo>
                <a:cubicBezTo>
                  <a:pt x="7827" y="18921"/>
                  <a:pt x="7618" y="20593"/>
                  <a:pt x="7479" y="22312"/>
                </a:cubicBezTo>
                <a:cubicBezTo>
                  <a:pt x="7362" y="23844"/>
                  <a:pt x="7270" y="25377"/>
                  <a:pt x="7270" y="26957"/>
                </a:cubicBezTo>
                <a:cubicBezTo>
                  <a:pt x="7153" y="27003"/>
                  <a:pt x="7130" y="27142"/>
                  <a:pt x="7223" y="27212"/>
                </a:cubicBezTo>
                <a:lnTo>
                  <a:pt x="7270" y="27258"/>
                </a:lnTo>
                <a:cubicBezTo>
                  <a:pt x="7246" y="29256"/>
                  <a:pt x="7386" y="31253"/>
                  <a:pt x="7641" y="33250"/>
                </a:cubicBezTo>
                <a:cubicBezTo>
                  <a:pt x="7595" y="33297"/>
                  <a:pt x="7595" y="33366"/>
                  <a:pt x="7641" y="33390"/>
                </a:cubicBezTo>
                <a:cubicBezTo>
                  <a:pt x="7780" y="34365"/>
                  <a:pt x="7943" y="35340"/>
                  <a:pt x="8152" y="36269"/>
                </a:cubicBezTo>
                <a:cubicBezTo>
                  <a:pt x="8129" y="36258"/>
                  <a:pt x="8100" y="36252"/>
                  <a:pt x="8071" y="36252"/>
                </a:cubicBezTo>
                <a:cubicBezTo>
                  <a:pt x="8042" y="36252"/>
                  <a:pt x="8013" y="36258"/>
                  <a:pt x="7989" y="36269"/>
                </a:cubicBezTo>
                <a:cubicBezTo>
                  <a:pt x="0" y="41541"/>
                  <a:pt x="1231" y="53432"/>
                  <a:pt x="8686" y="58448"/>
                </a:cubicBezTo>
                <a:cubicBezTo>
                  <a:pt x="8745" y="58483"/>
                  <a:pt x="8807" y="58499"/>
                  <a:pt x="8866" y="58499"/>
                </a:cubicBezTo>
                <a:cubicBezTo>
                  <a:pt x="9043" y="58499"/>
                  <a:pt x="9203" y="58360"/>
                  <a:pt x="9220" y="58170"/>
                </a:cubicBezTo>
                <a:cubicBezTo>
                  <a:pt x="8872" y="53478"/>
                  <a:pt x="9383" y="48624"/>
                  <a:pt x="12332" y="44793"/>
                </a:cubicBezTo>
                <a:cubicBezTo>
                  <a:pt x="12332" y="44793"/>
                  <a:pt x="12332" y="44769"/>
                  <a:pt x="12356" y="44769"/>
                </a:cubicBezTo>
                <a:cubicBezTo>
                  <a:pt x="13006" y="45002"/>
                  <a:pt x="13679" y="45164"/>
                  <a:pt x="14353" y="45211"/>
                </a:cubicBezTo>
                <a:cubicBezTo>
                  <a:pt x="15026" y="45303"/>
                  <a:pt x="15677" y="45373"/>
                  <a:pt x="16350" y="45420"/>
                </a:cubicBezTo>
                <a:cubicBezTo>
                  <a:pt x="14817" y="47487"/>
                  <a:pt x="15073" y="50924"/>
                  <a:pt x="15746" y="53200"/>
                </a:cubicBezTo>
                <a:cubicBezTo>
                  <a:pt x="15765" y="53295"/>
                  <a:pt x="15847" y="53374"/>
                  <a:pt x="15952" y="53374"/>
                </a:cubicBezTo>
                <a:cubicBezTo>
                  <a:pt x="15975" y="53374"/>
                  <a:pt x="16000" y="53371"/>
                  <a:pt x="16025" y="53362"/>
                </a:cubicBezTo>
                <a:cubicBezTo>
                  <a:pt x="16141" y="53455"/>
                  <a:pt x="16280" y="53548"/>
                  <a:pt x="16420" y="53618"/>
                </a:cubicBezTo>
                <a:cubicBezTo>
                  <a:pt x="16559" y="53711"/>
                  <a:pt x="16698" y="53780"/>
                  <a:pt x="16861" y="53827"/>
                </a:cubicBezTo>
                <a:cubicBezTo>
                  <a:pt x="17140" y="53989"/>
                  <a:pt x="17442" y="54105"/>
                  <a:pt x="17767" y="54198"/>
                </a:cubicBezTo>
                <a:cubicBezTo>
                  <a:pt x="16722" y="55568"/>
                  <a:pt x="16652" y="57380"/>
                  <a:pt x="17209" y="59006"/>
                </a:cubicBezTo>
                <a:cubicBezTo>
                  <a:pt x="17249" y="59137"/>
                  <a:pt x="17370" y="59209"/>
                  <a:pt x="17493" y="59209"/>
                </a:cubicBezTo>
                <a:cubicBezTo>
                  <a:pt x="17587" y="59209"/>
                  <a:pt x="17683" y="59166"/>
                  <a:pt x="17744" y="59075"/>
                </a:cubicBezTo>
                <a:cubicBezTo>
                  <a:pt x="18162" y="58495"/>
                  <a:pt x="18649" y="57961"/>
                  <a:pt x="19207" y="57519"/>
                </a:cubicBezTo>
                <a:cubicBezTo>
                  <a:pt x="19300" y="62652"/>
                  <a:pt x="22179" y="67343"/>
                  <a:pt x="26731" y="69782"/>
                </a:cubicBezTo>
                <a:cubicBezTo>
                  <a:pt x="26780" y="69806"/>
                  <a:pt x="26832" y="69818"/>
                  <a:pt x="26884" y="69818"/>
                </a:cubicBezTo>
                <a:cubicBezTo>
                  <a:pt x="27028" y="69818"/>
                  <a:pt x="27168" y="69727"/>
                  <a:pt x="27219" y="69573"/>
                </a:cubicBezTo>
                <a:cubicBezTo>
                  <a:pt x="27962" y="67482"/>
                  <a:pt x="27939" y="65206"/>
                  <a:pt x="27149" y="63139"/>
                </a:cubicBezTo>
                <a:lnTo>
                  <a:pt x="27149" y="63139"/>
                </a:lnTo>
                <a:cubicBezTo>
                  <a:pt x="27521" y="63465"/>
                  <a:pt x="27846" y="63813"/>
                  <a:pt x="28148" y="64208"/>
                </a:cubicBezTo>
                <a:cubicBezTo>
                  <a:pt x="28217" y="64268"/>
                  <a:pt x="28298" y="64296"/>
                  <a:pt x="28377" y="64296"/>
                </a:cubicBezTo>
                <a:cubicBezTo>
                  <a:pt x="28511" y="64296"/>
                  <a:pt x="28638" y="64215"/>
                  <a:pt x="28682" y="64068"/>
                </a:cubicBezTo>
                <a:cubicBezTo>
                  <a:pt x="29495" y="60097"/>
                  <a:pt x="28264" y="56010"/>
                  <a:pt x="25407" y="53153"/>
                </a:cubicBezTo>
                <a:cubicBezTo>
                  <a:pt x="25988" y="52874"/>
                  <a:pt x="26522" y="52480"/>
                  <a:pt x="26963" y="51992"/>
                </a:cubicBezTo>
                <a:cubicBezTo>
                  <a:pt x="27126" y="51992"/>
                  <a:pt x="27265" y="51853"/>
                  <a:pt x="27265" y="51690"/>
                </a:cubicBezTo>
                <a:cubicBezTo>
                  <a:pt x="27428" y="49043"/>
                  <a:pt x="26615" y="46349"/>
                  <a:pt x="24711" y="44467"/>
                </a:cubicBezTo>
                <a:cubicBezTo>
                  <a:pt x="25942" y="44003"/>
                  <a:pt x="27056" y="43306"/>
                  <a:pt x="28032" y="42424"/>
                </a:cubicBezTo>
                <a:cubicBezTo>
                  <a:pt x="32398" y="45512"/>
                  <a:pt x="33745" y="50761"/>
                  <a:pt x="33768" y="55894"/>
                </a:cubicBezTo>
                <a:cubicBezTo>
                  <a:pt x="33768" y="56096"/>
                  <a:pt x="33935" y="56236"/>
                  <a:pt x="34115" y="56236"/>
                </a:cubicBezTo>
                <a:cubicBezTo>
                  <a:pt x="34204" y="56236"/>
                  <a:pt x="34295" y="56202"/>
                  <a:pt x="34372" y="56126"/>
                </a:cubicBezTo>
                <a:cubicBezTo>
                  <a:pt x="38064" y="52851"/>
                  <a:pt x="39829" y="47626"/>
                  <a:pt x="38599" y="42772"/>
                </a:cubicBezTo>
                <a:cubicBezTo>
                  <a:pt x="37414" y="38058"/>
                  <a:pt x="33605" y="34365"/>
                  <a:pt x="28984" y="33064"/>
                </a:cubicBezTo>
                <a:lnTo>
                  <a:pt x="28868" y="33064"/>
                </a:lnTo>
                <a:cubicBezTo>
                  <a:pt x="28845" y="32507"/>
                  <a:pt x="28798" y="31950"/>
                  <a:pt x="28752" y="31416"/>
                </a:cubicBezTo>
                <a:cubicBezTo>
                  <a:pt x="28937" y="31392"/>
                  <a:pt x="29077" y="31207"/>
                  <a:pt x="28914" y="31044"/>
                </a:cubicBezTo>
                <a:cubicBezTo>
                  <a:pt x="28845" y="30997"/>
                  <a:pt x="28775" y="30951"/>
                  <a:pt x="28728" y="30905"/>
                </a:cubicBezTo>
                <a:cubicBezTo>
                  <a:pt x="28380" y="26771"/>
                  <a:pt x="27544" y="22683"/>
                  <a:pt x="26243" y="18758"/>
                </a:cubicBezTo>
                <a:cubicBezTo>
                  <a:pt x="25106" y="15182"/>
                  <a:pt x="23573" y="11745"/>
                  <a:pt x="21692" y="8517"/>
                </a:cubicBezTo>
                <a:cubicBezTo>
                  <a:pt x="19950" y="5567"/>
                  <a:pt x="17767" y="1805"/>
                  <a:pt x="14678" y="110"/>
                </a:cubicBezTo>
                <a:cubicBezTo>
                  <a:pt x="14655" y="86"/>
                  <a:pt x="14620" y="75"/>
                  <a:pt x="14582" y="75"/>
                </a:cubicBezTo>
                <a:cubicBezTo>
                  <a:pt x="14544" y="75"/>
                  <a:pt x="14504" y="86"/>
                  <a:pt x="14469" y="110"/>
                </a:cubicBezTo>
                <a:cubicBezTo>
                  <a:pt x="14406" y="36"/>
                  <a:pt x="14320" y="1"/>
                  <a:pt x="14236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70"/>
          <p:cNvSpPr txBox="1">
            <a:spLocks noGrp="1"/>
          </p:cNvSpPr>
          <p:nvPr>
            <p:ph type="title"/>
          </p:nvPr>
        </p:nvSpPr>
        <p:spPr>
          <a:xfrm>
            <a:off x="327829" y="245298"/>
            <a:ext cx="6732729" cy="859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SPARKFUN LIBRARY</a:t>
            </a:r>
            <a:r>
              <a:rPr lang="en" sz="2000" dirty="0"/>
              <a:t> (cont.)</a:t>
            </a:r>
            <a:endParaRPr sz="4400" dirty="0"/>
          </a:p>
        </p:txBody>
      </p:sp>
      <p:sp>
        <p:nvSpPr>
          <p:cNvPr id="2280" name="Google Shape;2280;p70"/>
          <p:cNvSpPr txBox="1">
            <a:spLocks noGrp="1"/>
          </p:cNvSpPr>
          <p:nvPr>
            <p:ph type="subTitle" idx="1"/>
          </p:nvPr>
        </p:nvSpPr>
        <p:spPr>
          <a:xfrm>
            <a:off x="436222" y="2005413"/>
            <a:ext cx="3307715" cy="65145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400" b="1" dirty="0">
                <a:latin typeface="+mn-lt"/>
              </a:rPr>
              <a:t>3. Type in “SparkFun Spectral Triad” into the search bar.</a:t>
            </a:r>
            <a:endParaRPr sz="1400" dirty="0">
              <a:latin typeface="+mn-lt"/>
            </a:endParaRPr>
          </a:p>
        </p:txBody>
      </p:sp>
      <p:sp>
        <p:nvSpPr>
          <p:cNvPr id="7" name="Google Shape;2280;p70">
            <a:extLst>
              <a:ext uri="{FF2B5EF4-FFF2-40B4-BE49-F238E27FC236}">
                <a16:creationId xmlns:a16="http://schemas.microsoft.com/office/drawing/2014/main" id="{30E8791B-F661-A38F-864B-C3FC30CE2727}"/>
              </a:ext>
            </a:extLst>
          </p:cNvPr>
          <p:cNvSpPr txBox="1">
            <a:spLocks/>
          </p:cNvSpPr>
          <p:nvPr/>
        </p:nvSpPr>
        <p:spPr>
          <a:xfrm>
            <a:off x="4318553" y="2040680"/>
            <a:ext cx="3074011" cy="464272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None/>
              <a:defRPr sz="16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400" b="1" dirty="0">
                <a:latin typeface="+mn-lt"/>
              </a:rPr>
              <a:t>4. Select Install.</a:t>
            </a:r>
            <a:endParaRPr lang="en-US" sz="1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22275-2055-1E44-6E43-167C29CE6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7" y="2656869"/>
            <a:ext cx="3544206" cy="169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195C7A-E014-816C-8B6D-E6CDD2DD32C5}"/>
              </a:ext>
            </a:extLst>
          </p:cNvPr>
          <p:cNvSpPr/>
          <p:nvPr/>
        </p:nvSpPr>
        <p:spPr>
          <a:xfrm>
            <a:off x="957199" y="3123622"/>
            <a:ext cx="2511213" cy="338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00BF70-4EBB-762A-09AE-CCB408FE0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460" y="2504952"/>
            <a:ext cx="3194207" cy="227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6A750B5-7844-E4D3-9AA1-E3F553E7F6B1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6904522" y="2272816"/>
            <a:ext cx="488042" cy="2156683"/>
          </a:xfrm>
          <a:prstGeom prst="bentConnector4">
            <a:avLst>
              <a:gd name="adj1" fmla="val -24287"/>
              <a:gd name="adj2" fmla="val 9974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320015-00AC-88CC-F80B-E29B67742AD0}"/>
              </a:ext>
            </a:extLst>
          </p:cNvPr>
          <p:cNvSpPr txBox="1"/>
          <p:nvPr/>
        </p:nvSpPr>
        <p:spPr>
          <a:xfrm>
            <a:off x="323697" y="975457"/>
            <a:ext cx="7931303" cy="657424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</a:rPr>
              <a:t>Specifics about the Spectral Triad AS7265X library commands can be found at this </a:t>
            </a:r>
            <a:r>
              <a:rPr lang="en-US" b="1" u="sng" dirty="0">
                <a:solidFill>
                  <a:srgbClr val="0070C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rgbClr val="0A3A58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i="1" dirty="0">
                <a:solidFill>
                  <a:schemeClr val="tx2"/>
                </a:solidFill>
                <a:latin typeface="+mn-lt"/>
              </a:rPr>
              <a:t>(scroll down about 2/3 of the page to “</a:t>
            </a:r>
            <a:r>
              <a:rPr lang="en-US" sz="1200" b="0" i="1" dirty="0">
                <a:solidFill>
                  <a:schemeClr val="tx2"/>
                </a:solidFill>
                <a:effectLst/>
                <a:latin typeface="+mn-lt"/>
              </a:rPr>
              <a:t>AS7265x Arduino Library Overview”).</a:t>
            </a:r>
            <a:endParaRPr lang="en-US" b="0" i="1" dirty="0">
              <a:solidFill>
                <a:schemeClr val="tx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45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9B1C49E-E541-6D33-7BF8-CB588389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6" name="Google Shape;2336;p73"/>
          <p:cNvSpPr txBox="1">
            <a:spLocks noGrp="1"/>
          </p:cNvSpPr>
          <p:nvPr>
            <p:ph type="title" idx="2"/>
          </p:nvPr>
        </p:nvSpPr>
        <p:spPr>
          <a:xfrm>
            <a:off x="2882673" y="2166266"/>
            <a:ext cx="17673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6"/>
                </a:solidFill>
                <a:latin typeface="Baking Pastry" pitchFamily="2" charset="0"/>
              </a:rPr>
              <a:t>2</a:t>
            </a:r>
            <a:r>
              <a:rPr lang="en" sz="2800" dirty="0">
                <a:solidFill>
                  <a:schemeClr val="accent6"/>
                </a:solidFill>
              </a:rPr>
              <a:t>. Open</a:t>
            </a:r>
            <a:endParaRPr sz="2800" dirty="0">
              <a:solidFill>
                <a:schemeClr val="accent6"/>
              </a:solidFill>
            </a:endParaRPr>
          </a:p>
        </p:txBody>
      </p:sp>
      <p:sp>
        <p:nvSpPr>
          <p:cNvPr id="2337" name="Google Shape;2337;p73"/>
          <p:cNvSpPr txBox="1">
            <a:spLocks noGrp="1"/>
          </p:cNvSpPr>
          <p:nvPr>
            <p:ph type="subTitle" idx="3"/>
          </p:nvPr>
        </p:nvSpPr>
        <p:spPr>
          <a:xfrm>
            <a:off x="3272645" y="3896412"/>
            <a:ext cx="1807934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6"/>
                </a:solidFill>
                <a:latin typeface="+mn-lt"/>
              </a:rPr>
              <a:t>Select “Open” from the dropdown menu.</a:t>
            </a:r>
            <a:endParaRPr sz="14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338" name="Google Shape;2338;p73"/>
          <p:cNvSpPr txBox="1">
            <a:spLocks noGrp="1"/>
          </p:cNvSpPr>
          <p:nvPr>
            <p:ph type="title" idx="4"/>
          </p:nvPr>
        </p:nvSpPr>
        <p:spPr>
          <a:xfrm>
            <a:off x="5002127" y="1130122"/>
            <a:ext cx="17673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6"/>
                </a:solidFill>
                <a:latin typeface="Baking Pastry" pitchFamily="2" charset="0"/>
              </a:rPr>
              <a:t>3.</a:t>
            </a:r>
            <a:r>
              <a:rPr lang="en" sz="2800" dirty="0">
                <a:solidFill>
                  <a:schemeClr val="accent6"/>
                </a:solidFill>
              </a:rPr>
              <a:t> Locate</a:t>
            </a:r>
            <a:endParaRPr sz="2800" dirty="0">
              <a:solidFill>
                <a:schemeClr val="accent6"/>
              </a:solidFill>
            </a:endParaRPr>
          </a:p>
        </p:txBody>
      </p:sp>
      <p:sp>
        <p:nvSpPr>
          <p:cNvPr id="2339" name="Google Shape;2339;p73"/>
          <p:cNvSpPr txBox="1">
            <a:spLocks noGrp="1"/>
          </p:cNvSpPr>
          <p:nvPr>
            <p:ph type="subTitle" idx="5"/>
          </p:nvPr>
        </p:nvSpPr>
        <p:spPr>
          <a:xfrm>
            <a:off x="5216231" y="2903993"/>
            <a:ext cx="2225519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6"/>
                </a:solidFill>
                <a:latin typeface="+mn-lt"/>
              </a:rPr>
              <a:t>Locate the file for the code: “Whats_In_Our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6"/>
                </a:solidFill>
                <a:latin typeface="+mn-lt"/>
              </a:rPr>
              <a:t>_</a:t>
            </a:r>
            <a:r>
              <a:rPr lang="en" sz="1400" dirty="0" err="1">
                <a:solidFill>
                  <a:schemeClr val="accent6"/>
                </a:solidFill>
                <a:latin typeface="+mn-lt"/>
              </a:rPr>
              <a:t>Stars_Arduino_Code</a:t>
            </a:r>
            <a:r>
              <a:rPr lang="en" sz="1400" dirty="0">
                <a:solidFill>
                  <a:schemeClr val="accent6"/>
                </a:solidFill>
                <a:latin typeface="+mn-lt"/>
              </a:rPr>
              <a:t>”.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accent6"/>
                </a:solidFill>
                <a:latin typeface="+mn-lt"/>
              </a:rPr>
              <a:t>(be sure you have unzipped the activity folder first)</a:t>
            </a:r>
            <a:endParaRPr sz="1100" i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333" name="Google Shape;2333;p73"/>
          <p:cNvSpPr txBox="1">
            <a:spLocks noGrp="1"/>
          </p:cNvSpPr>
          <p:nvPr>
            <p:ph type="title" idx="8"/>
          </p:nvPr>
        </p:nvSpPr>
        <p:spPr>
          <a:xfrm>
            <a:off x="351109" y="243622"/>
            <a:ext cx="4938573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6"/>
                </a:solidFill>
              </a:rPr>
              <a:t>ACTIVITY CODE</a:t>
            </a:r>
            <a:endParaRPr sz="4400" dirty="0">
              <a:solidFill>
                <a:schemeClr val="accent6"/>
              </a:solidFill>
            </a:endParaRPr>
          </a:p>
        </p:txBody>
      </p:sp>
      <p:sp>
        <p:nvSpPr>
          <p:cNvPr id="2342" name="Google Shape;2342;p73"/>
          <p:cNvSpPr/>
          <p:nvPr/>
        </p:nvSpPr>
        <p:spPr>
          <a:xfrm rot="4428303">
            <a:off x="3703485" y="1747915"/>
            <a:ext cx="459850" cy="2691075"/>
          </a:xfrm>
          <a:custGeom>
            <a:avLst/>
            <a:gdLst/>
            <a:ahLst/>
            <a:cxnLst/>
            <a:rect l="l" t="t" r="r" b="b"/>
            <a:pathLst>
              <a:path w="18394" h="107643" extrusionOk="0">
                <a:moveTo>
                  <a:pt x="8385" y="107643"/>
                </a:moveTo>
                <a:cubicBezTo>
                  <a:pt x="12359" y="104463"/>
                  <a:pt x="13414" y="96573"/>
                  <a:pt x="10360" y="92501"/>
                </a:cubicBezTo>
                <a:cubicBezTo>
                  <a:pt x="8714" y="90306"/>
                  <a:pt x="6519" y="87563"/>
                  <a:pt x="3776" y="87563"/>
                </a:cubicBezTo>
                <a:cubicBezTo>
                  <a:pt x="1823" y="87563"/>
                  <a:pt x="-463" y="90318"/>
                  <a:pt x="155" y="92171"/>
                </a:cubicBezTo>
                <a:cubicBezTo>
                  <a:pt x="1344" y="95734"/>
                  <a:pt x="9666" y="96847"/>
                  <a:pt x="11347" y="93488"/>
                </a:cubicBezTo>
                <a:cubicBezTo>
                  <a:pt x="13115" y="89954"/>
                  <a:pt x="12326" y="85535"/>
                  <a:pt x="11677" y="81637"/>
                </a:cubicBezTo>
                <a:cubicBezTo>
                  <a:pt x="10591" y="75120"/>
                  <a:pt x="12386" y="68426"/>
                  <a:pt x="13323" y="61886"/>
                </a:cubicBezTo>
                <a:cubicBezTo>
                  <a:pt x="13871" y="58060"/>
                  <a:pt x="15860" y="54032"/>
                  <a:pt x="14639" y="50365"/>
                </a:cubicBezTo>
                <a:cubicBezTo>
                  <a:pt x="13442" y="46769"/>
                  <a:pt x="9824" y="43583"/>
                  <a:pt x="10360" y="39831"/>
                </a:cubicBezTo>
                <a:cubicBezTo>
                  <a:pt x="10766" y="36988"/>
                  <a:pt x="15136" y="36368"/>
                  <a:pt x="16614" y="33906"/>
                </a:cubicBezTo>
                <a:cubicBezTo>
                  <a:pt x="18660" y="30498"/>
                  <a:pt x="18493" y="25990"/>
                  <a:pt x="17931" y="22055"/>
                </a:cubicBezTo>
                <a:cubicBezTo>
                  <a:pt x="16828" y="14324"/>
                  <a:pt x="10031" y="7809"/>
                  <a:pt x="10031" y="0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43" name="Google Shape;2343;p73"/>
          <p:cNvSpPr/>
          <p:nvPr/>
        </p:nvSpPr>
        <p:spPr>
          <a:xfrm rot="17060446" flipH="1">
            <a:off x="1133443" y="1781762"/>
            <a:ext cx="324912" cy="2699194"/>
          </a:xfrm>
          <a:custGeom>
            <a:avLst/>
            <a:gdLst/>
            <a:ahLst/>
            <a:cxnLst/>
            <a:rect l="l" t="t" r="r" b="b"/>
            <a:pathLst>
              <a:path w="12997" h="107972" extrusionOk="0">
                <a:moveTo>
                  <a:pt x="8005" y="0"/>
                </a:moveTo>
                <a:cubicBezTo>
                  <a:pt x="3118" y="4885"/>
                  <a:pt x="828" y="14485"/>
                  <a:pt x="4384" y="20409"/>
                </a:cubicBezTo>
                <a:cubicBezTo>
                  <a:pt x="5827" y="22813"/>
                  <a:pt x="9118" y="25941"/>
                  <a:pt x="11626" y="24688"/>
                </a:cubicBezTo>
                <a:cubicBezTo>
                  <a:pt x="13395" y="23804"/>
                  <a:pt x="13354" y="20162"/>
                  <a:pt x="11955" y="18763"/>
                </a:cubicBezTo>
                <a:cubicBezTo>
                  <a:pt x="10035" y="16843"/>
                  <a:pt x="5560" y="18479"/>
                  <a:pt x="4054" y="20738"/>
                </a:cubicBezTo>
                <a:cubicBezTo>
                  <a:pt x="-2455" y="30499"/>
                  <a:pt x="7209" y="43990"/>
                  <a:pt x="8663" y="55632"/>
                </a:cubicBezTo>
                <a:cubicBezTo>
                  <a:pt x="9393" y="61480"/>
                  <a:pt x="835" y="65255"/>
                  <a:pt x="104" y="71103"/>
                </a:cubicBezTo>
                <a:cubicBezTo>
                  <a:pt x="-730" y="77774"/>
                  <a:pt x="8250" y="82526"/>
                  <a:pt x="8992" y="89208"/>
                </a:cubicBezTo>
                <a:cubicBezTo>
                  <a:pt x="9362" y="92537"/>
                  <a:pt x="5449" y="94895"/>
                  <a:pt x="3725" y="97767"/>
                </a:cubicBezTo>
                <a:cubicBezTo>
                  <a:pt x="1974" y="100684"/>
                  <a:pt x="2901" y="104672"/>
                  <a:pt x="3725" y="107972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44" name="Google Shape;2344;p73"/>
          <p:cNvSpPr/>
          <p:nvPr/>
        </p:nvSpPr>
        <p:spPr>
          <a:xfrm rot="2825723">
            <a:off x="6000122" y="485290"/>
            <a:ext cx="413808" cy="2691075"/>
          </a:xfrm>
          <a:custGeom>
            <a:avLst/>
            <a:gdLst/>
            <a:ahLst/>
            <a:cxnLst/>
            <a:rect l="l" t="t" r="r" b="b"/>
            <a:pathLst>
              <a:path w="18394" h="107643" extrusionOk="0">
                <a:moveTo>
                  <a:pt x="8385" y="107643"/>
                </a:moveTo>
                <a:cubicBezTo>
                  <a:pt x="12359" y="104463"/>
                  <a:pt x="13414" y="96573"/>
                  <a:pt x="10360" y="92501"/>
                </a:cubicBezTo>
                <a:cubicBezTo>
                  <a:pt x="8714" y="90306"/>
                  <a:pt x="6519" y="87563"/>
                  <a:pt x="3776" y="87563"/>
                </a:cubicBezTo>
                <a:cubicBezTo>
                  <a:pt x="1823" y="87563"/>
                  <a:pt x="-463" y="90318"/>
                  <a:pt x="155" y="92171"/>
                </a:cubicBezTo>
                <a:cubicBezTo>
                  <a:pt x="1344" y="95734"/>
                  <a:pt x="9666" y="96847"/>
                  <a:pt x="11347" y="93488"/>
                </a:cubicBezTo>
                <a:cubicBezTo>
                  <a:pt x="13115" y="89954"/>
                  <a:pt x="12326" y="85535"/>
                  <a:pt x="11677" y="81637"/>
                </a:cubicBezTo>
                <a:cubicBezTo>
                  <a:pt x="10591" y="75120"/>
                  <a:pt x="12386" y="68426"/>
                  <a:pt x="13323" y="61886"/>
                </a:cubicBezTo>
                <a:cubicBezTo>
                  <a:pt x="13871" y="58060"/>
                  <a:pt x="15860" y="54032"/>
                  <a:pt x="14639" y="50365"/>
                </a:cubicBezTo>
                <a:cubicBezTo>
                  <a:pt x="13442" y="46769"/>
                  <a:pt x="9824" y="43583"/>
                  <a:pt x="10360" y="39831"/>
                </a:cubicBezTo>
                <a:cubicBezTo>
                  <a:pt x="10766" y="36988"/>
                  <a:pt x="15136" y="36368"/>
                  <a:pt x="16614" y="33906"/>
                </a:cubicBezTo>
                <a:cubicBezTo>
                  <a:pt x="18660" y="30498"/>
                  <a:pt x="18493" y="25990"/>
                  <a:pt x="17931" y="22055"/>
                </a:cubicBezTo>
                <a:cubicBezTo>
                  <a:pt x="16828" y="14324"/>
                  <a:pt x="10031" y="7809"/>
                  <a:pt x="10031" y="0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45" name="Google Shape;2345;p73"/>
          <p:cNvSpPr/>
          <p:nvPr/>
        </p:nvSpPr>
        <p:spPr>
          <a:xfrm rot="6190317">
            <a:off x="8031027" y="215062"/>
            <a:ext cx="298941" cy="2049034"/>
          </a:xfrm>
          <a:custGeom>
            <a:avLst/>
            <a:gdLst/>
            <a:ahLst/>
            <a:cxnLst/>
            <a:rect l="l" t="t" r="r" b="b"/>
            <a:pathLst>
              <a:path w="12997" h="107972" extrusionOk="0">
                <a:moveTo>
                  <a:pt x="8005" y="0"/>
                </a:moveTo>
                <a:cubicBezTo>
                  <a:pt x="3118" y="4885"/>
                  <a:pt x="828" y="14485"/>
                  <a:pt x="4384" y="20409"/>
                </a:cubicBezTo>
                <a:cubicBezTo>
                  <a:pt x="5827" y="22813"/>
                  <a:pt x="9118" y="25941"/>
                  <a:pt x="11626" y="24688"/>
                </a:cubicBezTo>
                <a:cubicBezTo>
                  <a:pt x="13395" y="23804"/>
                  <a:pt x="13354" y="20162"/>
                  <a:pt x="11955" y="18763"/>
                </a:cubicBezTo>
                <a:cubicBezTo>
                  <a:pt x="10035" y="16843"/>
                  <a:pt x="5560" y="18479"/>
                  <a:pt x="4054" y="20738"/>
                </a:cubicBezTo>
                <a:cubicBezTo>
                  <a:pt x="-2455" y="30499"/>
                  <a:pt x="7209" y="43990"/>
                  <a:pt x="8663" y="55632"/>
                </a:cubicBezTo>
                <a:cubicBezTo>
                  <a:pt x="9393" y="61480"/>
                  <a:pt x="835" y="65255"/>
                  <a:pt x="104" y="71103"/>
                </a:cubicBezTo>
                <a:cubicBezTo>
                  <a:pt x="-730" y="77774"/>
                  <a:pt x="8250" y="82526"/>
                  <a:pt x="8992" y="89208"/>
                </a:cubicBezTo>
                <a:cubicBezTo>
                  <a:pt x="9362" y="92537"/>
                  <a:pt x="5449" y="94895"/>
                  <a:pt x="3725" y="97767"/>
                </a:cubicBezTo>
                <a:cubicBezTo>
                  <a:pt x="1974" y="100684"/>
                  <a:pt x="2901" y="104672"/>
                  <a:pt x="3725" y="107972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34" name="Google Shape;2334;p73"/>
          <p:cNvSpPr txBox="1">
            <a:spLocks noGrp="1"/>
          </p:cNvSpPr>
          <p:nvPr>
            <p:ph type="title"/>
          </p:nvPr>
        </p:nvSpPr>
        <p:spPr>
          <a:xfrm>
            <a:off x="518142" y="2139796"/>
            <a:ext cx="17673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6"/>
                </a:solidFill>
                <a:latin typeface="Baking Pastry" pitchFamily="2" charset="0"/>
              </a:rPr>
              <a:t>1</a:t>
            </a:r>
            <a:r>
              <a:rPr lang="en" sz="2800" dirty="0">
                <a:solidFill>
                  <a:schemeClr val="accent6"/>
                </a:solidFill>
              </a:rPr>
              <a:t>. File</a:t>
            </a:r>
            <a:endParaRPr sz="2800" dirty="0">
              <a:solidFill>
                <a:schemeClr val="accent6"/>
              </a:solidFill>
            </a:endParaRPr>
          </a:p>
        </p:txBody>
      </p:sp>
      <p:sp>
        <p:nvSpPr>
          <p:cNvPr id="2335" name="Google Shape;2335;p73"/>
          <p:cNvSpPr txBox="1">
            <a:spLocks noGrp="1"/>
          </p:cNvSpPr>
          <p:nvPr>
            <p:ph type="subTitle" idx="1"/>
          </p:nvPr>
        </p:nvSpPr>
        <p:spPr>
          <a:xfrm>
            <a:off x="240856" y="3942193"/>
            <a:ext cx="2297512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6"/>
                </a:solidFill>
                <a:latin typeface="+mn-lt"/>
              </a:rPr>
              <a:t>Click on “File” in the upper left-hand corner.</a:t>
            </a:r>
            <a:endParaRPr sz="14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261EB-C1AE-989E-4DD5-323B8DA1B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89" b="6889"/>
          <a:stretch/>
        </p:blipFill>
        <p:spPr>
          <a:xfrm>
            <a:off x="785479" y="2670201"/>
            <a:ext cx="1208266" cy="1241476"/>
          </a:xfrm>
          <a:prstGeom prst="ellipse">
            <a:avLst/>
          </a:prstGeom>
          <a:ln w="28575">
            <a:solidFill>
              <a:schemeClr val="tx2"/>
            </a:solidFill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8A679AC-D549-2948-CADC-77202EF84123}"/>
              </a:ext>
            </a:extLst>
          </p:cNvPr>
          <p:cNvGrpSpPr/>
          <p:nvPr/>
        </p:nvGrpSpPr>
        <p:grpSpPr>
          <a:xfrm>
            <a:off x="3378972" y="2670201"/>
            <a:ext cx="1290784" cy="1241476"/>
            <a:chOff x="4305506" y="510411"/>
            <a:chExt cx="1208266" cy="116211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C0EE912-0154-F317-37DC-24198DC219EB}"/>
                </a:ext>
              </a:extLst>
            </p:cNvPr>
            <p:cNvSpPr/>
            <p:nvPr/>
          </p:nvSpPr>
          <p:spPr>
            <a:xfrm>
              <a:off x="4305506" y="510411"/>
              <a:ext cx="1208266" cy="1162110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A57041-B005-DF86-4F43-8440BB67C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6673" b="-16673"/>
            <a:stretch/>
          </p:blipFill>
          <p:spPr>
            <a:xfrm>
              <a:off x="4327167" y="531245"/>
              <a:ext cx="1164943" cy="1120442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FAFF24-2FDC-2FC1-AD62-F1EFEF24D974}"/>
              </a:ext>
            </a:extLst>
          </p:cNvPr>
          <p:cNvGrpSpPr/>
          <p:nvPr/>
        </p:nvGrpSpPr>
        <p:grpSpPr>
          <a:xfrm>
            <a:off x="5625557" y="1618578"/>
            <a:ext cx="1274508" cy="1222942"/>
            <a:chOff x="6711347" y="552703"/>
            <a:chExt cx="2206805" cy="211751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0D1556-9598-CE48-6E13-D6A44B1EE5E4}"/>
                </a:ext>
              </a:extLst>
            </p:cNvPr>
            <p:cNvSpPr/>
            <p:nvPr/>
          </p:nvSpPr>
          <p:spPr>
            <a:xfrm>
              <a:off x="6726620" y="552703"/>
              <a:ext cx="2191532" cy="21175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9050A2C-E5B5-B48D-6A04-263113485F9F}"/>
                </a:ext>
              </a:extLst>
            </p:cNvPr>
            <p:cNvSpPr/>
            <p:nvPr/>
          </p:nvSpPr>
          <p:spPr>
            <a:xfrm>
              <a:off x="6711347" y="552703"/>
              <a:ext cx="2191532" cy="2117518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9999" t="13535" r="-23334" b="-13535"/>
              </a:stretch>
            </a:blip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6FFE56-B364-9DD5-657E-A445F1035B98}"/>
              </a:ext>
            </a:extLst>
          </p:cNvPr>
          <p:cNvGrpSpPr/>
          <p:nvPr/>
        </p:nvGrpSpPr>
        <p:grpSpPr>
          <a:xfrm>
            <a:off x="7515800" y="529011"/>
            <a:ext cx="1248708" cy="1243886"/>
            <a:chOff x="7581649" y="1585843"/>
            <a:chExt cx="1248708" cy="124388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5345AB0-0474-C394-F2B5-E2371C68C1D8}"/>
                </a:ext>
              </a:extLst>
            </p:cNvPr>
            <p:cNvSpPr/>
            <p:nvPr/>
          </p:nvSpPr>
          <p:spPr>
            <a:xfrm>
              <a:off x="7581649" y="1591492"/>
              <a:ext cx="1238237" cy="1238237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487B895-FFC6-874E-A176-DEC860E5C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5601" t="77597" r="-1493" b="-4895"/>
            <a:stretch/>
          </p:blipFill>
          <p:spPr>
            <a:xfrm>
              <a:off x="7592120" y="1585843"/>
              <a:ext cx="1238237" cy="1238237"/>
            </a:xfrm>
            <a:prstGeom prst="ellipse">
              <a:avLst/>
            </a:prstGeom>
            <a:ln w="28575">
              <a:solidFill>
                <a:schemeClr val="tx2"/>
              </a:solidFill>
            </a:ln>
          </p:spPr>
        </p:pic>
      </p:grpSp>
      <p:sp>
        <p:nvSpPr>
          <p:cNvPr id="24" name="Google Shape;2336;p73">
            <a:extLst>
              <a:ext uri="{FF2B5EF4-FFF2-40B4-BE49-F238E27FC236}">
                <a16:creationId xmlns:a16="http://schemas.microsoft.com/office/drawing/2014/main" id="{DDA49AD3-2C2B-9BCA-A806-7AF965BF78BB}"/>
              </a:ext>
            </a:extLst>
          </p:cNvPr>
          <p:cNvSpPr txBox="1">
            <a:spLocks/>
          </p:cNvSpPr>
          <p:nvPr/>
        </p:nvSpPr>
        <p:spPr>
          <a:xfrm>
            <a:off x="6891244" y="78538"/>
            <a:ext cx="17673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ve Ya Like A Sister"/>
              <a:buNone/>
              <a:defRPr sz="20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accent6"/>
                </a:solidFill>
                <a:latin typeface="Baking Pastry" pitchFamily="2" charset="0"/>
              </a:rPr>
              <a:t>4. </a:t>
            </a:r>
            <a:r>
              <a:rPr lang="en-US" sz="2800" dirty="0">
                <a:solidFill>
                  <a:schemeClr val="accent6"/>
                </a:solidFill>
                <a:latin typeface="Bakery Goods" pitchFamily="2" charset="0"/>
              </a:rPr>
              <a:t>Open</a:t>
            </a:r>
          </a:p>
        </p:txBody>
      </p:sp>
      <p:sp>
        <p:nvSpPr>
          <p:cNvPr id="25" name="Google Shape;2337;p73">
            <a:extLst>
              <a:ext uri="{FF2B5EF4-FFF2-40B4-BE49-F238E27FC236}">
                <a16:creationId xmlns:a16="http://schemas.microsoft.com/office/drawing/2014/main" id="{35C6DFF3-0A31-92E7-12BC-CC4B8C5705B3}"/>
              </a:ext>
            </a:extLst>
          </p:cNvPr>
          <p:cNvSpPr txBox="1">
            <a:spLocks/>
          </p:cNvSpPr>
          <p:nvPr/>
        </p:nvSpPr>
        <p:spPr>
          <a:xfrm>
            <a:off x="7227119" y="1753567"/>
            <a:ext cx="17673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-US" sz="1400" dirty="0">
                <a:solidFill>
                  <a:schemeClr val="accent6"/>
                </a:solidFill>
                <a:latin typeface="+mn-lt"/>
              </a:rPr>
              <a:t>Select “Open” in the bottom right- hand corner.</a:t>
            </a:r>
          </a:p>
        </p:txBody>
      </p:sp>
      <p:sp>
        <p:nvSpPr>
          <p:cNvPr id="27" name="Google Shape;2335;p73">
            <a:extLst>
              <a:ext uri="{FF2B5EF4-FFF2-40B4-BE49-F238E27FC236}">
                <a16:creationId xmlns:a16="http://schemas.microsoft.com/office/drawing/2014/main" id="{BE06DE8F-22CB-6442-28AE-C91A1AD4F8F3}"/>
              </a:ext>
            </a:extLst>
          </p:cNvPr>
          <p:cNvSpPr txBox="1">
            <a:spLocks/>
          </p:cNvSpPr>
          <p:nvPr/>
        </p:nvSpPr>
        <p:spPr>
          <a:xfrm>
            <a:off x="282988" y="932093"/>
            <a:ext cx="3941483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 algn="l"/>
            <a:r>
              <a:rPr lang="en-US" sz="1400" dirty="0">
                <a:solidFill>
                  <a:schemeClr val="accent6"/>
                </a:solidFill>
                <a:latin typeface="+mn-lt"/>
              </a:rPr>
              <a:t>*Be sure that you and your students have already downloaded the code to a chosen location (e.g., desktop).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odle Astronomy Lesson XL by Slidesgo">
  <a:themeElements>
    <a:clrScheme name="Simple Light">
      <a:dk1>
        <a:srgbClr val="000000"/>
      </a:dk1>
      <a:lt1>
        <a:srgbClr val="FFFFFF"/>
      </a:lt1>
      <a:dk2>
        <a:srgbClr val="E5E5E5"/>
      </a:dk2>
      <a:lt2>
        <a:srgbClr val="0A3A58"/>
      </a:lt2>
      <a:accent1>
        <a:srgbClr val="FFFFFF"/>
      </a:accent1>
      <a:accent2>
        <a:srgbClr val="DCF3F9"/>
      </a:accent2>
      <a:accent3>
        <a:srgbClr val="B3E2F4"/>
      </a:accent3>
      <a:accent4>
        <a:srgbClr val="95CFE5"/>
      </a:accent4>
      <a:accent5>
        <a:srgbClr val="7DB4D0"/>
      </a:accent5>
      <a:accent6>
        <a:srgbClr val="0A3A58"/>
      </a:accent6>
      <a:hlink>
        <a:srgbClr val="0A3A58"/>
      </a:hlink>
      <a:folHlink>
        <a:srgbClr val="0097A7"/>
      </a:folHlink>
    </a:clrScheme>
    <a:fontScheme name="Custom 1">
      <a:majorFont>
        <a:latin typeface="Aria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12922</TotalTime>
  <Words>2803</Words>
  <Application>Microsoft Macintosh PowerPoint</Application>
  <PresentationFormat>On-screen Show (16:9)</PresentationFormat>
  <Paragraphs>380</Paragraphs>
  <Slides>38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Muli</vt:lpstr>
      <vt:lpstr>Open Sans</vt:lpstr>
      <vt:lpstr>Catamaran</vt:lpstr>
      <vt:lpstr>Bakery Goods</vt:lpstr>
      <vt:lpstr>Baking Pastry</vt:lpstr>
      <vt:lpstr>Love Ya Like A Sister</vt:lpstr>
      <vt:lpstr>Doodle Astronomy Lesson XL by Slidesgo</vt:lpstr>
      <vt:lpstr>What’s In Our Stars?</vt:lpstr>
      <vt:lpstr>PowerPoint Presentation</vt:lpstr>
      <vt:lpstr>1.</vt:lpstr>
      <vt:lpstr>—Another Teacher</vt:lpstr>
      <vt:lpstr>1. Computer  Prep</vt:lpstr>
      <vt:lpstr>ARDUINO IDE</vt:lpstr>
      <vt:lpstr>SPARKFUN LIBRARY</vt:lpstr>
      <vt:lpstr>SPARKFUN LIBRARY (cont.)</vt:lpstr>
      <vt:lpstr>2. Open</vt:lpstr>
      <vt:lpstr>PowerPoint Presentation</vt:lpstr>
      <vt:lpstr>2. Equipment Prep</vt:lpstr>
      <vt:lpstr>SPECTROMETER SETUP</vt:lpstr>
      <vt:lpstr>SPECTROMETER SETUP</vt:lpstr>
      <vt:lpstr>SPECTROMETER SETUP</vt:lpstr>
      <vt:lpstr>SPECTROMETER SETUP</vt:lpstr>
      <vt:lpstr>SAMPLE PREPARATION</vt:lpstr>
      <vt:lpstr>SAMPLE PREPARATION</vt:lpstr>
      <vt:lpstr>SAMPLE PREPARATION</vt:lpstr>
      <vt:lpstr>SAMPLE PREPARATION - EXAMPLE</vt:lpstr>
      <vt:lpstr>SAMPLE SETUP</vt:lpstr>
      <vt:lpstr>COMPLETE SETUP</vt:lpstr>
      <vt:lpstr>3. Data Collection</vt:lpstr>
      <vt:lpstr>DATA COLLECTION –  Part 1: Arduino IDE</vt:lpstr>
      <vt:lpstr>DATA COLLECTION –  Part 2: Excel Dashboard</vt:lpstr>
      <vt:lpstr>DATA COLLECTION –  Part 3: Check Dashboard  Data Table</vt:lpstr>
      <vt:lpstr>DATA COLLECTION –  *Part 3A: Dashboard  Data Table TROUBLESHOOTING</vt:lpstr>
      <vt:lpstr>DATA COLLECTION –  *Part 3A: Dashboard  Data Table TROUBLESHOOTING</vt:lpstr>
      <vt:lpstr>DATA COLLECTION –  *Part 3A: Dashboard  Data Table TROUBLESHOOTING</vt:lpstr>
      <vt:lpstr>DATA COLLECTION –  Part 4: Start Data</vt:lpstr>
      <vt:lpstr>DATA COLLECTION –  Part 5: Collect Data</vt:lpstr>
      <vt:lpstr>DATA COLLECTION –  Part 6: Save Data</vt:lpstr>
      <vt:lpstr>DATA COLLECTION –  Part 7: Record Data</vt:lpstr>
      <vt:lpstr>DATA COLLECTION –  Part 8: Reset Data</vt:lpstr>
      <vt:lpstr>DATA COLLECTION –  Part 9: Repeat</vt:lpstr>
      <vt:lpstr>PowerPoint Presentation</vt:lpstr>
      <vt:lpstr>DATA  ANALYSIS</vt:lpstr>
      <vt:lpstr>COMPLETE STUDENT HANDOUT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in our  STARS?</dc:title>
  <dc:creator>Christina Abbott</dc:creator>
  <cp:lastModifiedBy>Beth McElroy</cp:lastModifiedBy>
  <cp:revision>64</cp:revision>
  <dcterms:modified xsi:type="dcterms:W3CDTF">2024-10-16T20:42:45Z</dcterms:modified>
</cp:coreProperties>
</file>