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0"/>
  </p:notesMasterIdLst>
  <p:sldIdLst>
    <p:sldId id="262" r:id="rId3"/>
    <p:sldId id="256" r:id="rId4"/>
    <p:sldId id="257"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AE394-8E32-4FB4-8FE4-7F4DB1C61AC0}"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30F3-5E2C-4E7F-A388-249EDEA2D0AF}" type="slidenum">
              <a:rPr lang="en-US" smtClean="0"/>
              <a:t>‹#›</a:t>
            </a:fld>
            <a:endParaRPr lang="en-US"/>
          </a:p>
        </p:txBody>
      </p:sp>
    </p:spTree>
    <p:extLst>
      <p:ext uri="{BB962C8B-B14F-4D97-AF65-F5344CB8AC3E}">
        <p14:creationId xmlns:p14="http://schemas.microsoft.com/office/powerpoint/2010/main" val="188146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881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F2B11AC-3D4B-4C9C-840C-DC534CF1F6E4}" type="datetimeFigureOut">
              <a:rPr lang="en-US" smtClean="0"/>
              <a:t>2/28/2020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213019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20807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37916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733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95663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2B11AC-3D4B-4C9C-840C-DC534CF1F6E4}"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274289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2B11AC-3D4B-4C9C-840C-DC534CF1F6E4}"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313648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B11AC-3D4B-4C9C-840C-DC534CF1F6E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1024216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B11AC-3D4B-4C9C-840C-DC534CF1F6E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86851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530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122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B11AC-3D4B-4C9C-840C-DC534CF1F6E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511658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933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604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883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6349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326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2611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7557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8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983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B11AC-3D4B-4C9C-840C-DC534CF1F6E4}"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00760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384252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B11AC-3D4B-4C9C-840C-DC534CF1F6E4}"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117199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B11AC-3D4B-4C9C-840C-DC534CF1F6E4}"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296592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B11AC-3D4B-4C9C-840C-DC534CF1F6E4}"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254468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8902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B11AC-3D4B-4C9C-840C-DC534CF1F6E4}"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4C6C-39A1-41DA-944D-A4B2C4D2931C}" type="slidenum">
              <a:rPr lang="en-US" smtClean="0"/>
              <a:t>‹#›</a:t>
            </a:fld>
            <a:endParaRPr lang="en-US"/>
          </a:p>
        </p:txBody>
      </p:sp>
    </p:spTree>
    <p:extLst>
      <p:ext uri="{BB962C8B-B14F-4D97-AF65-F5344CB8AC3E}">
        <p14:creationId xmlns:p14="http://schemas.microsoft.com/office/powerpoint/2010/main" val="42172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2B11AC-3D4B-4C9C-840C-DC534CF1F6E4}" type="datetimeFigureOut">
              <a:rPr lang="en-US" smtClean="0"/>
              <a:t>2/28/2020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8E4C6C-39A1-41DA-944D-A4B2C4D2931C}" type="slidenum">
              <a:rPr lang="en-US" smtClean="0"/>
              <a:t>‹#›</a:t>
            </a:fld>
            <a:endParaRPr lang="en-US"/>
          </a:p>
        </p:txBody>
      </p:sp>
    </p:spTree>
    <p:extLst>
      <p:ext uri="{BB962C8B-B14F-4D97-AF65-F5344CB8AC3E}">
        <p14:creationId xmlns:p14="http://schemas.microsoft.com/office/powerpoint/2010/main" val="25276595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105778"/>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133" b="1" kern="0" dirty="0">
                <a:solidFill>
                  <a:srgbClr val="FFFFFF"/>
                </a:solidFill>
                <a:latin typeface="Open Sans"/>
                <a:ea typeface="Open Sans"/>
                <a:cs typeface="Open Sans"/>
                <a:sym typeface="Open Sans"/>
              </a:rPr>
              <a:t>3D Printed Strain Sensors </a:t>
            </a:r>
            <a:endParaRPr sz="2133" b="1" kern="0"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52031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646" y="1580605"/>
            <a:ext cx="4641942" cy="1197837"/>
          </a:xfrm>
        </p:spPr>
        <p:txBody>
          <a:bodyPr>
            <a:normAutofit fontScale="90000"/>
          </a:bodyPr>
          <a:lstStyle/>
          <a:p>
            <a:pPr algn="ctr"/>
            <a:r>
              <a:rPr lang="en-US" dirty="0"/>
              <a:t>3D Printed Strain Sensors</a:t>
            </a:r>
          </a:p>
        </p:txBody>
      </p:sp>
      <p:sp>
        <p:nvSpPr>
          <p:cNvPr id="3" name="Subtitle 2"/>
          <p:cNvSpPr>
            <a:spLocks noGrp="1"/>
          </p:cNvSpPr>
          <p:nvPr>
            <p:ph type="subTitle" idx="1"/>
          </p:nvPr>
        </p:nvSpPr>
        <p:spPr>
          <a:xfrm>
            <a:off x="2026646" y="3588975"/>
            <a:ext cx="4942387" cy="1655762"/>
          </a:xfrm>
        </p:spPr>
        <p:txBody>
          <a:bodyPr/>
          <a:lstStyle/>
          <a:p>
            <a:r>
              <a:rPr lang="en-US" dirty="0"/>
              <a:t>What are they, how do they work, and how can they be useful to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2660" y="420551"/>
            <a:ext cx="4318635" cy="5758180"/>
          </a:xfrm>
          <a:prstGeom prst="rect">
            <a:avLst/>
          </a:prstGeom>
        </p:spPr>
      </p:pic>
    </p:spTree>
    <p:extLst>
      <p:ext uri="{BB962C8B-B14F-4D97-AF65-F5344CB8AC3E}">
        <p14:creationId xmlns:p14="http://schemas.microsoft.com/office/powerpoint/2010/main" val="141229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3d Strain printed sensors?</a:t>
            </a:r>
          </a:p>
        </p:txBody>
      </p:sp>
      <p:sp>
        <p:nvSpPr>
          <p:cNvPr id="3" name="Content Placeholder 2"/>
          <p:cNvSpPr>
            <a:spLocks noGrp="1"/>
          </p:cNvSpPr>
          <p:nvPr>
            <p:ph idx="1"/>
          </p:nvPr>
        </p:nvSpPr>
        <p:spPr/>
        <p:txBody>
          <a:bodyPr>
            <a:normAutofit lnSpcReduction="10000"/>
          </a:bodyPr>
          <a:lstStyle/>
          <a:p>
            <a:r>
              <a:rPr lang="en-US" dirty="0"/>
              <a:t>3D printed strain sensors are sensors that are printed by a 3D printer. </a:t>
            </a:r>
          </a:p>
          <a:p>
            <a:r>
              <a:rPr lang="en-US" dirty="0"/>
              <a:t>The material they are printed from must be able to conduct electricity. </a:t>
            </a:r>
          </a:p>
          <a:p>
            <a:r>
              <a:rPr lang="en-US" dirty="0"/>
              <a:t>They can come in all shapes and sizes because they are custom made.</a:t>
            </a:r>
          </a:p>
          <a:p>
            <a:r>
              <a:rPr lang="en-US" dirty="0"/>
              <a:t>The quality of a sensor can vary widely because more expensive printers print with higher resolution and quality.</a:t>
            </a:r>
          </a:p>
          <a:p>
            <a:r>
              <a:rPr lang="en-US" dirty="0"/>
              <a:t>Resolution is the level of detail in a print. It corresponds to how thin the layers are and how refined the print is within a set area. </a:t>
            </a:r>
          </a:p>
        </p:txBody>
      </p:sp>
    </p:spTree>
    <p:extLst>
      <p:ext uri="{BB962C8B-B14F-4D97-AF65-F5344CB8AC3E}">
        <p14:creationId xmlns:p14="http://schemas.microsoft.com/office/powerpoint/2010/main" val="197639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Strain Sensors conduct electricity</a:t>
            </a:r>
          </a:p>
        </p:txBody>
      </p:sp>
      <p:sp>
        <p:nvSpPr>
          <p:cNvPr id="3" name="Content Placeholder 2"/>
          <p:cNvSpPr>
            <a:spLocks noGrp="1"/>
          </p:cNvSpPr>
          <p:nvPr>
            <p:ph idx="1"/>
          </p:nvPr>
        </p:nvSpPr>
        <p:spPr>
          <a:xfrm>
            <a:off x="1141410" y="1818412"/>
            <a:ext cx="9905999" cy="2948853"/>
          </a:xfrm>
        </p:spPr>
        <p:txBody>
          <a:bodyPr>
            <a:normAutofit lnSpcReduction="10000"/>
          </a:bodyPr>
          <a:lstStyle/>
          <a:p>
            <a:r>
              <a:rPr lang="en-US" dirty="0"/>
              <a:t>Strain sensors only work as sensors if they can conduct electricity.</a:t>
            </a:r>
          </a:p>
          <a:p>
            <a:r>
              <a:rPr lang="en-US" dirty="0"/>
              <a:t>Sensors will be plugged into a main computer of some kind that will measure the electrical resistance flowing through the sensor.</a:t>
            </a:r>
          </a:p>
          <a:p>
            <a:r>
              <a:rPr lang="en-US" dirty="0"/>
              <a:t>As environmental changes occur then the electrical resistance through the sensor changes. The main computer reads these changes and translates them into data about the environmental change that has been made.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977199" y="2601109"/>
            <a:ext cx="1659659" cy="5991971"/>
          </a:xfrm>
          <a:prstGeom prst="rect">
            <a:avLst/>
          </a:prstGeom>
        </p:spPr>
      </p:pic>
    </p:spTree>
    <p:extLst>
      <p:ext uri="{BB962C8B-B14F-4D97-AF65-F5344CB8AC3E}">
        <p14:creationId xmlns:p14="http://schemas.microsoft.com/office/powerpoint/2010/main" val="52706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Electrical Resistance</a:t>
            </a:r>
          </a:p>
        </p:txBody>
      </p:sp>
      <p:sp>
        <p:nvSpPr>
          <p:cNvPr id="3" name="Content Placeholder 2"/>
          <p:cNvSpPr>
            <a:spLocks noGrp="1"/>
          </p:cNvSpPr>
          <p:nvPr>
            <p:ph idx="1"/>
          </p:nvPr>
        </p:nvSpPr>
        <p:spPr>
          <a:xfrm>
            <a:off x="757646" y="2249487"/>
            <a:ext cx="10646228" cy="4138250"/>
          </a:xfrm>
        </p:spPr>
        <p:txBody>
          <a:bodyPr>
            <a:normAutofit fontScale="92500" lnSpcReduction="20000"/>
          </a:bodyPr>
          <a:lstStyle/>
          <a:p>
            <a:r>
              <a:rPr lang="en-US" dirty="0"/>
              <a:t>Electrical resistance is the measurement of how well electrons flow through a substance.</a:t>
            </a:r>
          </a:p>
          <a:p>
            <a:r>
              <a:rPr lang="en-US" dirty="0"/>
              <a:t>There are three variables that effect the electrical resistance: length, cross sectional area, and material used.</a:t>
            </a:r>
          </a:p>
          <a:p>
            <a:r>
              <a:rPr lang="en-US" dirty="0"/>
              <a:t>An increase in the length of the sensor would increase the resistance, an increase in the width of the sensor would decrease the resistance, and certain substances will increase the resistance while other substances will decrease the resistance.</a:t>
            </a:r>
          </a:p>
          <a:p>
            <a:r>
              <a:rPr lang="en-US" dirty="0"/>
              <a:t>Electrical resistance can be compared to water in a pipe. If a pipe is lengthened then the flow of water is slowed, if a pipe is widened then the flow of water is quickened, and if the material of a pipe is changed then the water may quicken or slow down depending on the material. </a:t>
            </a:r>
          </a:p>
        </p:txBody>
      </p:sp>
    </p:spTree>
    <p:extLst>
      <p:ext uri="{BB962C8B-B14F-4D97-AF65-F5344CB8AC3E}">
        <p14:creationId xmlns:p14="http://schemas.microsoft.com/office/powerpoint/2010/main" val="97443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618518"/>
            <a:ext cx="10672354" cy="1478570"/>
          </a:xfrm>
        </p:spPr>
        <p:txBody>
          <a:bodyPr/>
          <a:lstStyle/>
          <a:p>
            <a:pPr algn="ctr"/>
            <a:r>
              <a:rPr lang="en-US" dirty="0"/>
              <a:t>What are the Advantages of 3D Printed Sensors</a:t>
            </a:r>
          </a:p>
        </p:txBody>
      </p:sp>
      <p:sp>
        <p:nvSpPr>
          <p:cNvPr id="3" name="Content Placeholder 2"/>
          <p:cNvSpPr>
            <a:spLocks noGrp="1"/>
          </p:cNvSpPr>
          <p:nvPr>
            <p:ph idx="1"/>
          </p:nvPr>
        </p:nvSpPr>
        <p:spPr>
          <a:xfrm>
            <a:off x="1141412" y="2249486"/>
            <a:ext cx="9905999" cy="4177439"/>
          </a:xfrm>
        </p:spPr>
        <p:txBody>
          <a:bodyPr>
            <a:normAutofit fontScale="92500" lnSpcReduction="20000"/>
          </a:bodyPr>
          <a:lstStyle/>
          <a:p>
            <a:r>
              <a:rPr lang="en-US" dirty="0"/>
              <a:t>They are much cheaper than other sensors.</a:t>
            </a:r>
          </a:p>
          <a:p>
            <a:r>
              <a:rPr lang="en-US" dirty="0"/>
              <a:t>They can be custom fitted very easily because of how fast 3D printing is in relation to other manufacturing methods.</a:t>
            </a:r>
          </a:p>
          <a:p>
            <a:r>
              <a:rPr lang="en-US" dirty="0"/>
              <a:t>It is easy to create a file in Computer Aided Design software and scale it for printing. </a:t>
            </a:r>
          </a:p>
          <a:p>
            <a:r>
              <a:rPr lang="en-US" dirty="0"/>
              <a:t>Users can also use a 3D Scanner to create exact specifications or exact model to 3D print to.</a:t>
            </a:r>
          </a:p>
          <a:p>
            <a:r>
              <a:rPr lang="en-US" dirty="0"/>
              <a:t>The material that is used to print (filament) can be custom made. There are machines that are commercially sold that can be used to create filament from scratch or from other filaments.</a:t>
            </a:r>
          </a:p>
        </p:txBody>
      </p:sp>
    </p:spTree>
    <p:extLst>
      <p:ext uri="{BB962C8B-B14F-4D97-AF65-F5344CB8AC3E}">
        <p14:creationId xmlns:p14="http://schemas.microsoft.com/office/powerpoint/2010/main" val="342147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3D Printed Strain Sensors Be Used</a:t>
            </a:r>
          </a:p>
        </p:txBody>
      </p:sp>
      <p:sp>
        <p:nvSpPr>
          <p:cNvPr id="3" name="Content Placeholder 2"/>
          <p:cNvSpPr>
            <a:spLocks noGrp="1"/>
          </p:cNvSpPr>
          <p:nvPr>
            <p:ph idx="1"/>
          </p:nvPr>
        </p:nvSpPr>
        <p:spPr>
          <a:xfrm>
            <a:off x="913402" y="1910692"/>
            <a:ext cx="6578735" cy="3541714"/>
          </a:xfrm>
        </p:spPr>
        <p:txBody>
          <a:bodyPr/>
          <a:lstStyle/>
          <a:p>
            <a:r>
              <a:rPr lang="en-US" dirty="0"/>
              <a:t>They can be easily integrated into wearable technology.</a:t>
            </a:r>
          </a:p>
          <a:p>
            <a:r>
              <a:rPr lang="en-US" dirty="0"/>
              <a:t>They can be used to create electrodes that can be put on the body or integrated into bio circuits. </a:t>
            </a:r>
          </a:p>
          <a:p>
            <a:r>
              <a:rPr lang="en-US" dirty="0"/>
              <a:t>They can be printed directly onto other materials such as cloth, rubber, wood, or any material that will allow adhesion.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0" t="4550" r="3271" b="26461"/>
          <a:stretch/>
        </p:blipFill>
        <p:spPr>
          <a:xfrm>
            <a:off x="7492137" y="1910692"/>
            <a:ext cx="3178297" cy="3069771"/>
          </a:xfrm>
          <a:prstGeom prst="rect">
            <a:avLst/>
          </a:prstGeom>
        </p:spPr>
      </p:pic>
    </p:spTree>
    <p:extLst>
      <p:ext uri="{BB962C8B-B14F-4D97-AF65-F5344CB8AC3E}">
        <p14:creationId xmlns:p14="http://schemas.microsoft.com/office/powerpoint/2010/main" val="62579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1081</TotalTime>
  <Words>499</Words>
  <Application>Microsoft Office PowerPoint</Application>
  <PresentationFormat>Widescreen</PresentationFormat>
  <Paragraphs>28</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Open Sans</vt:lpstr>
      <vt:lpstr>Trebuchet MS</vt:lpstr>
      <vt:lpstr>Tw Cen MT</vt:lpstr>
      <vt:lpstr>Circuit</vt:lpstr>
      <vt:lpstr>Simple Light</vt:lpstr>
      <vt:lpstr>PowerPoint Presentation</vt:lpstr>
      <vt:lpstr>3D Printed Strain Sensors</vt:lpstr>
      <vt:lpstr>What are 3d Strain printed sensors?</vt:lpstr>
      <vt:lpstr>Strain Sensors conduct electricity</vt:lpstr>
      <vt:lpstr>Electrical Resistance</vt:lpstr>
      <vt:lpstr>What are the Advantages of 3D Printed Sensors</vt:lpstr>
      <vt:lpstr>How Can 3D Printed Strain Sensors Be Used</vt:lpstr>
    </vt:vector>
  </TitlesOfParts>
  <Company>Webberville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Jeffry Parks</dc:creator>
  <cp:lastModifiedBy>Zain Iqbal</cp:lastModifiedBy>
  <cp:revision>22</cp:revision>
  <dcterms:created xsi:type="dcterms:W3CDTF">2019-07-23T19:38:00Z</dcterms:created>
  <dcterms:modified xsi:type="dcterms:W3CDTF">2020-02-28T21:51:18Z</dcterms:modified>
</cp:coreProperties>
</file>