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9" r:id="rId2"/>
    <p:sldId id="256" r:id="rId3"/>
    <p:sldId id="316" r:id="rId4"/>
    <p:sldId id="317" r:id="rId5"/>
    <p:sldId id="318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9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1DD1C-C19D-4501-BD40-A0015BB9742B}" v="5" dt="2024-05-06T21:44:18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79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McElroy" userId="adafc60ca507be3b" providerId="LiveId" clId="{2F21DD1C-C19D-4501-BD40-A0015BB9742B}"/>
    <pc:docChg chg="modSld">
      <pc:chgData name="Beth McElroy" userId="adafc60ca507be3b" providerId="LiveId" clId="{2F21DD1C-C19D-4501-BD40-A0015BB9742B}" dt="2024-05-06T21:44:18.340" v="7" actId="20577"/>
      <pc:docMkLst>
        <pc:docMk/>
      </pc:docMkLst>
      <pc:sldChg chg="modSp mod">
        <pc:chgData name="Beth McElroy" userId="adafc60ca507be3b" providerId="LiveId" clId="{2F21DD1C-C19D-4501-BD40-A0015BB9742B}" dt="2024-05-06T21:43:16.744" v="4" actId="1036"/>
        <pc:sldMkLst>
          <pc:docMk/>
          <pc:sldMk cId="330179511" sldId="256"/>
        </pc:sldMkLst>
        <pc:picChg chg="mod">
          <ac:chgData name="Beth McElroy" userId="adafc60ca507be3b" providerId="LiveId" clId="{2F21DD1C-C19D-4501-BD40-A0015BB9742B}" dt="2024-05-06T21:43:16.744" v="4" actId="1036"/>
          <ac:picMkLst>
            <pc:docMk/>
            <pc:sldMk cId="330179511" sldId="256"/>
            <ac:picMk id="4" creationId="{30BE8881-FE2C-4778-8DCB-70CAE2A09095}"/>
          </ac:picMkLst>
        </pc:picChg>
      </pc:sldChg>
      <pc:sldChg chg="modSp">
        <pc:chgData name="Beth McElroy" userId="adafc60ca507be3b" providerId="LiveId" clId="{2F21DD1C-C19D-4501-BD40-A0015BB9742B}" dt="2024-05-05T15:03:28.495" v="2" actId="20577"/>
        <pc:sldMkLst>
          <pc:docMk/>
          <pc:sldMk cId="3851238360" sldId="317"/>
        </pc:sldMkLst>
        <pc:spChg chg="mod">
          <ac:chgData name="Beth McElroy" userId="adafc60ca507be3b" providerId="LiveId" clId="{2F21DD1C-C19D-4501-BD40-A0015BB9742B}" dt="2024-05-05T15:03:28.495" v="2" actId="20577"/>
          <ac:spMkLst>
            <pc:docMk/>
            <pc:sldMk cId="3851238360" sldId="317"/>
            <ac:spMk id="3" creationId="{00000000-0000-0000-0000-000000000000}"/>
          </ac:spMkLst>
        </pc:spChg>
      </pc:sldChg>
      <pc:sldChg chg="modSp mod">
        <pc:chgData name="Beth McElroy" userId="adafc60ca507be3b" providerId="LiveId" clId="{2F21DD1C-C19D-4501-BD40-A0015BB9742B}" dt="2024-05-06T21:44:18.340" v="7" actId="20577"/>
        <pc:sldMkLst>
          <pc:docMk/>
          <pc:sldMk cId="3660631587" sldId="318"/>
        </pc:sldMkLst>
        <pc:spChg chg="mod">
          <ac:chgData name="Beth McElroy" userId="adafc60ca507be3b" providerId="LiveId" clId="{2F21DD1C-C19D-4501-BD40-A0015BB9742B}" dt="2024-05-06T21:43:57.821" v="6" actId="20577"/>
          <ac:spMkLst>
            <pc:docMk/>
            <pc:sldMk cId="3660631587" sldId="318"/>
            <ac:spMk id="2" creationId="{00000000-0000-0000-0000-000000000000}"/>
          </ac:spMkLst>
        </pc:spChg>
        <pc:spChg chg="mod">
          <ac:chgData name="Beth McElroy" userId="adafc60ca507be3b" providerId="LiveId" clId="{2F21DD1C-C19D-4501-BD40-A0015BB9742B}" dt="2024-05-06T21:44:18.340" v="7" actId="20577"/>
          <ac:spMkLst>
            <pc:docMk/>
            <pc:sldMk cId="3660631587" sldId="31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14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DB139-08C8-488F-A6B8-F3DD3B523A2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3B0B9-9AB7-4A8F-B6E3-814F7660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3B0B9-9AB7-4A8F-B6E3-814F7660CA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3B0B9-9AB7-4A8F-B6E3-814F7660C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8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3B0B9-9AB7-4A8F-B6E3-814F7660C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0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3B0B9-9AB7-4A8F-B6E3-814F7660C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1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2BFF-9599-4DD3-BF1F-A2A077DC7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5CB3D-B276-4727-B960-7A6C01E12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E51FF-0770-47DF-AEE3-D173C799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ACC4-307B-4C1A-852A-1A6F84CA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44034-BB53-4ECF-B654-1C1EB784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7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5AF0-A293-46BB-9E17-DE9875C28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E9B1F-9055-4333-9345-9CD055EEF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8E961-3D05-4596-A486-7CCABEA8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0984-0799-41CF-9A1C-0CA5D734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D683-6616-4EC6-9939-0133670C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3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6EEA12-3540-4DEA-BB9C-B402D1C4E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207E4E-FDB5-4FAD-AB0B-437B7B280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295EC-C769-4046-B995-E5B425C72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8BB39-99B0-4E74-BDB4-683A664A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9D969-CE20-43E0-B6EB-81EEE1DA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C4EC-34DC-46B5-A64F-9857FE90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A411-21B1-49CE-B991-99A2C843D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1DEC4-E649-40A5-B6FF-BFE7E848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684BE-E639-41E1-95FA-60500C3C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FCD37-702C-4C9A-A94D-08AD9B3A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8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E761-961E-4AA0-B423-BB6DCEB1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AD11E-B2E6-4F6D-AB22-12A5947B6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2576-6AED-4B22-B082-9D12319F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95E44-EF14-4C79-A765-80FDA332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6E7B-B99E-4040-BD33-626BCEBE6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2BA3-6643-4DEC-B895-5D867FF4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C3AE4-91A1-4ACA-9C80-ECB0FF1B4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1CD244-8C28-4F36-B5FD-E5160436B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8296-5AEE-4D67-9BE5-7BC8706F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C1A67B-4A94-4312-BAA5-841B5EA2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0D487-D763-43A2-AC8E-B9796788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1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9940-C7A3-4398-A625-24B35D0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D38B7-9E83-4FC5-8C6D-9F1DEDA6B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22EB5-B69A-4E6C-9932-448F34600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801FB3-3A60-458C-A16C-895C0DC10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16380-A428-436A-90CE-2B649D6B5D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A21AD-205B-4819-80DA-15DFF525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CE2752-2066-4396-BB42-A6A464AE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0FDD7C-45B8-45D3-950A-F709B195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C302-A406-4DAE-988B-86A73CEA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8B4F4-C0AF-4F89-A59C-77790353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2043A-DF4A-4CED-8631-43AE52DB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EF310-496B-4F83-8C65-DEAFFEE9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A70C5-9A99-4F5B-A76F-23791A7B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2323F-CE78-44D8-956C-21C09B65B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6F30F-5A28-4063-8647-9BCA343B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6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CB1E5-C252-4364-ABEF-CBA918EC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EC374-E9EF-46C5-A34B-384F9FA6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E805C-1937-487C-A9BA-463F73560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AE474B-5CC3-4390-B68C-42B71C0AE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BADE56-DD05-4C99-B15D-8A965171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2AC96-2EF2-4A47-B8F8-17EDFD2D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8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A08C-C2AB-4011-A781-9D59F601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14B17-A006-45AF-AC5A-519B603DD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2027A-A4AC-47E0-A21E-658E31D2D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5CFB8-E641-4B69-B405-4BA83EEA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C9242E-4FC6-49D9-9876-F0675CDC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0D894-AB1F-4D44-B42A-2608EEA4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0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6911D-A18A-49BE-B11A-EF799DBC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D097E-D7E9-4C8A-8061-71318990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5B4BF-072D-4E7A-9277-88FA410B7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C8F2-8912-4733-BD79-414C75B2AD94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C22C9-0756-452D-8C69-BD1CFEC27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4BD7A-58DE-4272-8F70-2547D5802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5F176-F8F5-4907-BEAB-44A553887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6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133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Flood: Causes and Mitigation Strategies for Civil Engineers</a:t>
            </a:r>
            <a:endParaRPr sz="2133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74" y="2130704"/>
            <a:ext cx="10260453" cy="12477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71421-35A9-41AA-8934-6B649D705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5684"/>
            <a:ext cx="9144000" cy="93294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Age of Rivers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F02A2-1A3F-4E85-8FEB-B37F47A32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18896"/>
            <a:ext cx="9144000" cy="433067"/>
          </a:xfrm>
        </p:spPr>
        <p:txBody>
          <a:bodyPr/>
          <a:lstStyle/>
          <a:p>
            <a:r>
              <a:rPr lang="en-US" dirty="0"/>
              <a:t>I can discuss how a river changes over time.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E8881-FE2C-4778-8DCB-70CAE2A0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26" y="1839155"/>
            <a:ext cx="4248947" cy="475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994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Young Stream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643" y="2633678"/>
            <a:ext cx="518184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35BB80-3BAF-4C47-8287-B0D3207EC818}"/>
              </a:ext>
            </a:extLst>
          </p:cNvPr>
          <p:cNvSpPr txBox="1"/>
          <p:nvPr/>
        </p:nvSpPr>
        <p:spPr>
          <a:xfrm>
            <a:off x="838200" y="1446102"/>
            <a:ext cx="51818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Steep gradient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Very few tributaries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Flows quickly – white water rapids, waterfalls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Channels erode deeper rather than wider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Example: Rivers in mountainous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9759C-54FA-4995-B996-0A8E8531B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0" t="1241" r="36529" b="54183"/>
          <a:stretch/>
        </p:blipFill>
        <p:spPr>
          <a:xfrm>
            <a:off x="7703127" y="225005"/>
            <a:ext cx="2709690" cy="22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Mature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406"/>
            <a:ext cx="5738091" cy="4351338"/>
          </a:xfrm>
        </p:spPr>
        <p:txBody>
          <a:bodyPr>
            <a:normAutofit/>
          </a:bodyPr>
          <a:lstStyle/>
          <a:p>
            <a:pPr marL="525780" indent="-457200"/>
            <a:r>
              <a:rPr lang="en-US" dirty="0"/>
              <a:t>Gradient is less steep </a:t>
            </a:r>
          </a:p>
          <a:p>
            <a:pPr marL="525780" indent="-457200"/>
            <a:r>
              <a:rPr lang="en-US" dirty="0"/>
              <a:t>Flows more slowly</a:t>
            </a:r>
          </a:p>
          <a:p>
            <a:pPr marL="525780" indent="-457200"/>
            <a:r>
              <a:rPr lang="en-US" dirty="0"/>
              <a:t>Fed by many tributaries </a:t>
            </a:r>
          </a:p>
          <a:p>
            <a:pPr marL="525780" indent="-457200"/>
            <a:r>
              <a:rPr lang="en-US" dirty="0"/>
              <a:t>More discharge than a youthful stream</a:t>
            </a:r>
          </a:p>
          <a:p>
            <a:pPr marL="525780" indent="-457200"/>
            <a:r>
              <a:rPr lang="en-US" dirty="0"/>
              <a:t>Channels erode wider rather than deeper</a:t>
            </a:r>
          </a:p>
          <a:p>
            <a:pPr marL="525780" indent="-457200"/>
            <a:r>
              <a:rPr lang="en-US" dirty="0"/>
              <a:t>Well-developed floodplain</a:t>
            </a:r>
          </a:p>
          <a:p>
            <a:pPr marL="525780" indent="-457200"/>
            <a:r>
              <a:rPr lang="en-US" dirty="0"/>
              <a:t>Example: Mississippi River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73" y="2776381"/>
            <a:ext cx="5183909" cy="388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27BA9-6429-480D-A563-EB198E219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194" t="32881" r="2249" b="29098"/>
          <a:stretch/>
        </p:blipFill>
        <p:spPr>
          <a:xfrm>
            <a:off x="7774710" y="267106"/>
            <a:ext cx="3013362" cy="21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Old Age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462"/>
            <a:ext cx="4509655" cy="4351338"/>
          </a:xfrm>
        </p:spPr>
        <p:txBody>
          <a:bodyPr>
            <a:normAutofit/>
          </a:bodyPr>
          <a:lstStyle/>
          <a:p>
            <a:pPr marL="525780" indent="-457200"/>
            <a:r>
              <a:rPr lang="en-US" dirty="0">
                <a:solidFill>
                  <a:schemeClr val="tx1"/>
                </a:solidFill>
              </a:rPr>
              <a:t>River with a low gradient (1-2 ft/mile)</a:t>
            </a:r>
          </a:p>
          <a:p>
            <a:pPr marL="525780" indent="-457200"/>
            <a:r>
              <a:rPr lang="en-US" dirty="0"/>
              <a:t>L</a:t>
            </a:r>
            <a:r>
              <a:rPr lang="en-US" dirty="0">
                <a:solidFill>
                  <a:schemeClr val="tx1"/>
                </a:solidFill>
              </a:rPr>
              <a:t>ow erosive energy</a:t>
            </a:r>
          </a:p>
          <a:p>
            <a:pPr marL="525780" indent="-457200"/>
            <a:r>
              <a:rPr lang="en-US" dirty="0"/>
              <a:t>V</a:t>
            </a:r>
            <a:r>
              <a:rPr lang="en-US" dirty="0">
                <a:solidFill>
                  <a:schemeClr val="tx1"/>
                </a:solidFill>
              </a:rPr>
              <a:t>ery wide valley</a:t>
            </a:r>
          </a:p>
          <a:p>
            <a:pPr marL="525780" indent="-457200"/>
            <a:r>
              <a:rPr lang="en-US" dirty="0"/>
              <a:t>F</a:t>
            </a:r>
            <a:r>
              <a:rPr lang="en-US" dirty="0">
                <a:solidFill>
                  <a:schemeClr val="tx1"/>
                </a:solidFill>
              </a:rPr>
              <a:t>loodplains with levees</a:t>
            </a:r>
          </a:p>
          <a:p>
            <a:pPr marL="525780" indent="-457200"/>
            <a:r>
              <a:rPr lang="en-US" dirty="0"/>
              <a:t>L</a:t>
            </a:r>
            <a:r>
              <a:rPr lang="en-US" dirty="0">
                <a:solidFill>
                  <a:schemeClr val="tx1"/>
                </a:solidFill>
              </a:rPr>
              <a:t>ots of deposition of sediment</a:t>
            </a:r>
          </a:p>
          <a:p>
            <a:pPr marL="525780" indent="-457200"/>
            <a:r>
              <a:rPr lang="en-US" dirty="0"/>
              <a:t>O</a:t>
            </a:r>
            <a:r>
              <a:rPr lang="en-US" dirty="0">
                <a:solidFill>
                  <a:schemeClr val="tx1"/>
                </a:solidFill>
              </a:rPr>
              <a:t>xbows</a:t>
            </a:r>
            <a:endParaRPr lang="en-US" dirty="0"/>
          </a:p>
          <a:p>
            <a:pPr marL="525780" indent="-457200"/>
            <a:r>
              <a:rPr lang="en-US" dirty="0">
                <a:solidFill>
                  <a:schemeClr val="tx1"/>
                </a:solidFill>
              </a:rPr>
              <a:t>Example: Red River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218" y="2282117"/>
            <a:ext cx="5687234" cy="42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8D9D9-AD9E-415E-A441-980F0653F5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9" t="61395" r="35241" b="2329"/>
          <a:stretch/>
        </p:blipFill>
        <p:spPr>
          <a:xfrm>
            <a:off x="7259782" y="187367"/>
            <a:ext cx="2900218" cy="18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117</Words>
  <Application>Microsoft Office PowerPoint</Application>
  <PresentationFormat>Widescreen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Open Sans</vt:lpstr>
      <vt:lpstr>Office Theme</vt:lpstr>
      <vt:lpstr>PowerPoint Presentation</vt:lpstr>
      <vt:lpstr>Age of Rivers</vt:lpstr>
      <vt:lpstr>Young Stream </vt:lpstr>
      <vt:lpstr>Mature Stream</vt:lpstr>
      <vt:lpstr>Old Age Stream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 of Rivers</dc:title>
  <dc:creator>Wold, Jill</dc:creator>
  <cp:lastModifiedBy>Beth McElroy</cp:lastModifiedBy>
  <cp:revision>9</cp:revision>
  <cp:lastPrinted>2021-07-29T19:42:35Z</cp:lastPrinted>
  <dcterms:created xsi:type="dcterms:W3CDTF">2021-06-30T18:56:24Z</dcterms:created>
  <dcterms:modified xsi:type="dcterms:W3CDTF">2024-05-06T21:44:28Z</dcterms:modified>
</cp:coreProperties>
</file>