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8F6CD6-2711-4856-9B24-28B811406E5A}" v="3" dt="2022-11-06T20:13:09.8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old, Jill" userId="a25783dc-bc65-43db-a473-3b405decef30" providerId="ADAL" clId="{CB8F6CD6-2711-4856-9B24-28B811406E5A}"/>
    <pc:docChg chg="custSel modSld">
      <pc:chgData name="Wold, Jill" userId="a25783dc-bc65-43db-a473-3b405decef30" providerId="ADAL" clId="{CB8F6CD6-2711-4856-9B24-28B811406E5A}" dt="2022-11-06T20:14:12.213" v="483" actId="13926"/>
      <pc:docMkLst>
        <pc:docMk/>
      </pc:docMkLst>
      <pc:sldChg chg="addSp modSp mod">
        <pc:chgData name="Wold, Jill" userId="a25783dc-bc65-43db-a473-3b405decef30" providerId="ADAL" clId="{CB8F6CD6-2711-4856-9B24-28B811406E5A}" dt="2022-11-06T20:14:12.213" v="483" actId="13926"/>
        <pc:sldMkLst>
          <pc:docMk/>
          <pc:sldMk cId="155018880" sldId="256"/>
        </pc:sldMkLst>
        <pc:spChg chg="mod">
          <ac:chgData name="Wold, Jill" userId="a25783dc-bc65-43db-a473-3b405decef30" providerId="ADAL" clId="{CB8F6CD6-2711-4856-9B24-28B811406E5A}" dt="2022-11-06T20:05:31.982" v="8" actId="20577"/>
          <ac:spMkLst>
            <pc:docMk/>
            <pc:sldMk cId="155018880" sldId="256"/>
            <ac:spMk id="2" creationId="{05FC118A-B253-EDD5-395E-3EB705BCD7F4}"/>
          </ac:spMkLst>
        </pc:spChg>
        <pc:spChg chg="mod">
          <ac:chgData name="Wold, Jill" userId="a25783dc-bc65-43db-a473-3b405decef30" providerId="ADAL" clId="{CB8F6CD6-2711-4856-9B24-28B811406E5A}" dt="2022-11-06T20:13:16.526" v="452"/>
          <ac:spMkLst>
            <pc:docMk/>
            <pc:sldMk cId="155018880" sldId="256"/>
            <ac:spMk id="3" creationId="{109E4092-B872-728B-C236-A59082E62CE0}"/>
          </ac:spMkLst>
        </pc:spChg>
        <pc:spChg chg="add mod">
          <ac:chgData name="Wold, Jill" userId="a25783dc-bc65-43db-a473-3b405decef30" providerId="ADAL" clId="{CB8F6CD6-2711-4856-9B24-28B811406E5A}" dt="2022-11-06T20:14:02.072" v="481" actId="208"/>
          <ac:spMkLst>
            <pc:docMk/>
            <pc:sldMk cId="155018880" sldId="256"/>
            <ac:spMk id="4" creationId="{865C1579-A68F-F7E7-4FC6-BF9DF700AA83}"/>
          </ac:spMkLst>
        </pc:spChg>
        <pc:spChg chg="add mod">
          <ac:chgData name="Wold, Jill" userId="a25783dc-bc65-43db-a473-3b405decef30" providerId="ADAL" clId="{CB8F6CD6-2711-4856-9B24-28B811406E5A}" dt="2022-11-06T20:14:12.213" v="483" actId="13926"/>
          <ac:spMkLst>
            <pc:docMk/>
            <pc:sldMk cId="155018880" sldId="256"/>
            <ac:spMk id="5" creationId="{F4E18F80-17B8-87AF-340B-2B769D62AE40}"/>
          </ac:spMkLst>
        </pc:spChg>
        <pc:spChg chg="add mod">
          <ac:chgData name="Wold, Jill" userId="a25783dc-bc65-43db-a473-3b405decef30" providerId="ADAL" clId="{CB8F6CD6-2711-4856-9B24-28B811406E5A}" dt="2022-11-06T20:14:00.349" v="480" actId="208"/>
          <ac:spMkLst>
            <pc:docMk/>
            <pc:sldMk cId="155018880" sldId="256"/>
            <ac:spMk id="6" creationId="{1B44BA46-3D06-4AE1-6369-63FE07444BB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6912A-4FF0-1A8D-FDCD-E729DA3CA5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7E45B3-0015-B8AF-1175-5FF1F19EA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42BA4-F47A-1688-B2D1-D479378C4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2CF-709A-4273-9E5D-02063FE7774F}" type="datetimeFigureOut">
              <a:rPr lang="en-US" smtClean="0"/>
              <a:t>7/22/24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BB54B-9BD1-2488-DC68-501A49F85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4B41F-1285-5153-C8EA-76A71261A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E707-9AAD-412E-AEE4-19F8F14F22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128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06B01-722F-C029-1D45-3103474D1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8217D5-C260-88E2-2F88-FC042FB82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8509C-20B0-506F-E666-C772274D7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2CF-709A-4273-9E5D-02063FE7774F}" type="datetimeFigureOut">
              <a:rPr lang="en-US" smtClean="0"/>
              <a:t>7/22/24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62C5D-F0E4-67E8-B587-04847FADF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FB7A7-C0FA-412A-36A2-0C5A64CBF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E707-9AAD-412E-AEE4-19F8F14F22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3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6FC0DC-1318-1BF5-9911-91D1414035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93B8AE-55ED-F86C-F3BD-21F5AE40C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D7AF1-5905-8CDD-E668-C024E834C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2CF-709A-4273-9E5D-02063FE7774F}" type="datetimeFigureOut">
              <a:rPr lang="en-US" smtClean="0"/>
              <a:t>7/22/24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E3B86-99EC-C405-98AA-FAFD58165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167BB-67B3-CCFD-6389-E638F0F69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E707-9AAD-412E-AEE4-19F8F14F22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597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DAB08-BF51-4702-8A8D-4F1B132BD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150A0-0E5E-3B87-CAC0-D2CD7F2D8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1A819-EA55-7082-C546-AEE18F289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2CF-709A-4273-9E5D-02063FE7774F}" type="datetimeFigureOut">
              <a:rPr lang="en-US" smtClean="0"/>
              <a:t>7/22/24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775E9-D555-4375-2B70-A7E33D074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F267C-2667-2F8A-F546-32990E073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E707-9AAD-412E-AEE4-19F8F14F22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280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0F429-6507-3FD6-8CED-4C35BA4CD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5D2AA1-7FA3-D059-9D38-3B34134E6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CE9CE-E750-7455-2479-73B6F7F95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2CF-709A-4273-9E5D-02063FE7774F}" type="datetimeFigureOut">
              <a:rPr lang="en-US" smtClean="0"/>
              <a:t>7/22/24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E7919-DEC1-A000-098A-2D477D25A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395C3-16E4-DDC3-CC0F-D4CEAC409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E707-9AAD-412E-AEE4-19F8F14F22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183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9BF1D-8435-1E9C-DB42-45CF7190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206FF-1619-0923-1CB9-2F49187E5C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3C7439-2AE7-41DF-CB14-E1A210A3B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8F91F-10D6-529D-F70F-A4370BE7C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2CF-709A-4273-9E5D-02063FE7774F}" type="datetimeFigureOut">
              <a:rPr lang="en-US" smtClean="0"/>
              <a:t>7/22/24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DA5A37-4F89-FFAA-F623-D69E20E6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8324F-5B93-8F74-AFDF-1FE85646C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E707-9AAD-412E-AEE4-19F8F14F22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001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0754E-77D4-28AF-5EEE-C11FE5225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A6297B-31A6-0E60-D4F3-F8CCE5A35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8CBF82-C8BC-52A3-8C15-113BF6893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C2AC63-C27E-21B4-E25E-5BE8BF8A48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1CF8A3-B23E-BF3E-8292-FC78405C49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2022B7-8CB0-1C4A-7ACC-CBCF10089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2CF-709A-4273-9E5D-02063FE7774F}" type="datetimeFigureOut">
              <a:rPr lang="en-US" smtClean="0"/>
              <a:t>7/22/24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ECA751-C6D5-7865-4539-3098B8001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33E431-EC9A-7A7C-4CEE-FC1890864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E707-9AAD-412E-AEE4-19F8F14F22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528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94A8A-4F64-8D47-B55D-255B7C705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70511C-7945-97C4-5447-F4BDDC400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2CF-709A-4273-9E5D-02063FE7774F}" type="datetimeFigureOut">
              <a:rPr lang="en-US" smtClean="0"/>
              <a:t>7/22/24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3A5970-BAAC-D26A-916C-DF03D16FD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34FF13-0CD7-6F1D-37B6-9E81A7BA1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E707-9AAD-412E-AEE4-19F8F14F22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973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657BCB-E48F-E1D9-1D9E-F1E72F125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2CF-709A-4273-9E5D-02063FE7774F}" type="datetimeFigureOut">
              <a:rPr lang="en-US" smtClean="0"/>
              <a:t>7/22/24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E163F2-ED61-CFCC-6779-D27242627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126263-7C3F-21BA-B9B9-A1D68493C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E707-9AAD-412E-AEE4-19F8F14F22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696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59904-BA81-DDDF-66E2-05A343ACF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8AE8C-8B47-95AB-5D2C-AC4EEB1DC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BFB57B-A276-51D8-7288-FE0A22293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58DE6B-E3FF-A5E9-ECC3-1F1E665A3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2CF-709A-4273-9E5D-02063FE7774F}" type="datetimeFigureOut">
              <a:rPr lang="en-US" smtClean="0"/>
              <a:t>7/22/24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0B3BF4-58D3-3891-F359-316809CED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079452-A165-C089-9AC9-85D5936C2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E707-9AAD-412E-AEE4-19F8F14F22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898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EB3A4-0FA5-928D-0609-6364B90D8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2405E4-862C-275E-C8B7-07E8C7ECF4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5F98A3-4617-C56C-65D6-BE5294436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EFD8A7-FE89-1486-1F0A-02C46FC76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2CF-709A-4273-9E5D-02063FE7774F}" type="datetimeFigureOut">
              <a:rPr lang="en-US" smtClean="0"/>
              <a:t>7/22/24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005B07-62D0-3CBA-8203-32322C8EF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CD4DD-D43E-2B10-A85F-F0E06D174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E707-9AAD-412E-AEE4-19F8F14F22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768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182C1E-8337-483E-D3E1-EA31DAAA2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8CC8B-ECAC-1506-05B6-E01B7CAA1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64770-52DF-217A-535F-88A5BEE1AB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662CF-709A-4273-9E5D-02063FE7774F}" type="datetimeFigureOut">
              <a:rPr lang="en-US" smtClean="0"/>
              <a:t>7/22/24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F439C-9EFF-B7E5-6EB0-C0E9DDCB7F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60840-1479-5683-EC74-72C7BCDA2F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6E707-9AAD-412E-AEE4-19F8F14F22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75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C118A-B253-EDD5-395E-3EB705BCD7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9E4092-B872-728B-C236-A59082E62C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Name of engineering firm (think professionally!)</a:t>
            </a:r>
          </a:p>
          <a:p>
            <a:r>
              <a:rPr lang="en-US" dirty="0"/>
              <a:t>Names in group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5C1579-A68F-F7E7-4FC6-BF9DF700AA83}"/>
              </a:ext>
            </a:extLst>
          </p:cNvPr>
          <p:cNvSpPr txBox="1"/>
          <p:nvPr/>
        </p:nvSpPr>
        <p:spPr>
          <a:xfrm rot="817820">
            <a:off x="6819899" y="1235165"/>
            <a:ext cx="433387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This is ONLY a template! One person should share it with your group, and then make it visually unique to your firm!  </a:t>
            </a:r>
          </a:p>
          <a:p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E18F80-17B8-87AF-340B-2B769D62AE40}"/>
              </a:ext>
            </a:extLst>
          </p:cNvPr>
          <p:cNvSpPr txBox="1"/>
          <p:nvPr/>
        </p:nvSpPr>
        <p:spPr>
          <a:xfrm rot="20997335">
            <a:off x="657226" y="4778355"/>
            <a:ext cx="40767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00FF"/>
                </a:highlight>
              </a:rPr>
              <a:t>What is going to make the Bay Area Developers choose you??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44BA46-3D06-4AE1-6369-63FE07444BBE}"/>
              </a:ext>
            </a:extLst>
          </p:cNvPr>
          <p:cNvSpPr txBox="1"/>
          <p:nvPr/>
        </p:nvSpPr>
        <p:spPr>
          <a:xfrm rot="21333661">
            <a:off x="714374" y="1037176"/>
            <a:ext cx="4581525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You are the engineers, not the construction company. You only made the model that the construction company will have to follow… if you win the bid!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8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93844-172F-D303-DB04-2631903A1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B84E1-6A40-B9E8-ADA1-209EECD60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 has a building design that was followed in the build (what was your original sketch?), mass of building is noted, as is whether it held the weight.</a:t>
            </a:r>
          </a:p>
          <a:p>
            <a:r>
              <a:rPr lang="en-US" dirty="0"/>
              <a:t>What were the dimensions of your building? Did you follow the constraints of the build?</a:t>
            </a:r>
          </a:p>
        </p:txBody>
      </p:sp>
    </p:spTree>
    <p:extLst>
      <p:ext uri="{BB962C8B-B14F-4D97-AF65-F5344CB8AC3E}">
        <p14:creationId xmlns:p14="http://schemas.microsoft.com/office/powerpoint/2010/main" val="1184008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8AF19-FE4C-50F3-99E2-C767DEDF0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Cost-Benefit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52A81-0112-93D1-4FC9-D3226791F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 showed all materials that were used, along with costs.</a:t>
            </a:r>
          </a:p>
        </p:txBody>
      </p:sp>
    </p:spTree>
    <p:extLst>
      <p:ext uri="{BB962C8B-B14F-4D97-AF65-F5344CB8AC3E}">
        <p14:creationId xmlns:p14="http://schemas.microsoft.com/office/powerpoint/2010/main" val="2209164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8E88D-AC85-C6CE-0F3B-B1BF1B687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Picture or Video on Shake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668E7-F01F-B025-DEAB-705B9D244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long did your build last?</a:t>
            </a:r>
          </a:p>
        </p:txBody>
      </p:sp>
    </p:spTree>
    <p:extLst>
      <p:ext uri="{BB962C8B-B14F-4D97-AF65-F5344CB8AC3E}">
        <p14:creationId xmlns:p14="http://schemas.microsoft.com/office/powerpoint/2010/main" val="329837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F84E3-287A-3D2F-62D2-7613D726F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Redesign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30C3C-B124-0CBD-B5B5-56C9490EF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 discusses where their building failed, as well as how they would improve the building in the next build.</a:t>
            </a:r>
          </a:p>
          <a:p>
            <a:r>
              <a:rPr lang="en-US" dirty="0"/>
              <a:t>Was the mass too much? How could you decrease the cost?</a:t>
            </a:r>
          </a:p>
        </p:txBody>
      </p:sp>
    </p:spTree>
    <p:extLst>
      <p:ext uri="{BB962C8B-B14F-4D97-AF65-F5344CB8AC3E}">
        <p14:creationId xmlns:p14="http://schemas.microsoft.com/office/powerpoint/2010/main" val="2560767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ECD26-04E5-B9EB-50AD-5E135193F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should the Bay Area Developers choose your firm?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BFF11-1DCA-4837-570C-F9835F005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673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204</Words>
  <Application>Microsoft Macintosh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Presentation Template</vt:lpstr>
      <vt:lpstr>Building Design</vt:lpstr>
      <vt:lpstr>Cost-Benefit Analysis</vt:lpstr>
      <vt:lpstr>Picture or Video on Shake Table</vt:lpstr>
      <vt:lpstr>Building Redesign</vt:lpstr>
      <vt:lpstr>Why should the Bay Area Developers choose your firm?</vt:lpstr>
    </vt:vector>
  </TitlesOfParts>
  <Company>West Fargo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Wold, Jill</dc:creator>
  <cp:lastModifiedBy>Beth McElroy</cp:lastModifiedBy>
  <cp:revision>6</cp:revision>
  <dcterms:created xsi:type="dcterms:W3CDTF">2022-11-06T19:57:37Z</dcterms:created>
  <dcterms:modified xsi:type="dcterms:W3CDTF">2024-07-22T20:00:28Z</dcterms:modified>
</cp:coreProperties>
</file>