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79" r:id="rId3"/>
    <p:sldId id="259" r:id="rId4"/>
    <p:sldId id="260" r:id="rId5"/>
    <p:sldId id="261" r:id="rId6"/>
    <p:sldId id="262" r:id="rId7"/>
    <p:sldId id="257" r:id="rId8"/>
    <p:sldId id="268" r:id="rId9"/>
    <p:sldId id="267" r:id="rId10"/>
    <p:sldId id="270" r:id="rId11"/>
    <p:sldId id="265" r:id="rId12"/>
    <p:sldId id="275" r:id="rId13"/>
    <p:sldId id="266" r:id="rId14"/>
    <p:sldId id="271" r:id="rId15"/>
    <p:sldId id="274" r:id="rId16"/>
    <p:sldId id="273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576" autoAdjust="0"/>
  </p:normalViewPr>
  <p:slideViewPr>
    <p:cSldViewPr>
      <p:cViewPr>
        <p:scale>
          <a:sx n="112" d="100"/>
          <a:sy n="112" d="100"/>
        </p:scale>
        <p:origin x="-7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3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777DD-F9E7-4216-BBEC-02838DE1125A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2F4C3-9350-40AB-8A9B-B654CBDDC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6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AFE1F-90AA-40CD-A2B8-E6B300E05D6C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1F553-F3B8-4273-BF6C-F2265CA89C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6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http://commons.wikimedia.org/wiki/File:Snow_Leopard_at_Louisville_Zoo.jpg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02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3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http://commons.wikimedia.org/wiki/File:Schneeleoparden_Kailash_und_Dshamilja_frontal.jpg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80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</a:t>
            </a:r>
          </a:p>
          <a:p>
            <a:r>
              <a:rPr lang="en-US" dirty="0" smtClean="0"/>
              <a:t>Top center: http://www.nps.gov/caco/naturescience/animals.htm</a:t>
            </a:r>
          </a:p>
          <a:p>
            <a:r>
              <a:rPr lang="en-US" dirty="0" smtClean="0"/>
              <a:t>Bottom left: http://fishandgame.idaho.gov/ifwis/ibt/site.aspx?id=68</a:t>
            </a:r>
          </a:p>
          <a:p>
            <a:r>
              <a:rPr lang="en-US" dirty="0" smtClean="0"/>
              <a:t>Bottom right:</a:t>
            </a:r>
            <a:r>
              <a:rPr lang="en-US" baseline="0" dirty="0" smtClean="0"/>
              <a:t> http://www.werc.usgs.gov/OLDsitedata/fieldguide/gawi.htm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24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4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5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2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</a:t>
            </a:r>
            <a:r>
              <a:rPr lang="en-US" baseline="0" dirty="0" smtClean="0"/>
              <a:t> source: Drew Cave, NYU Polytechnic, Used with permission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1F553-F3B8-4273-BF6C-F2265CA89C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C11D-9A0C-4D94-8870-1A0392FD8777}" type="datetimeFigureOut">
              <a:rPr lang="en-US" smtClean="0"/>
              <a:pPr/>
              <a:t>10/1/2012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28A9-7DE2-4431-A5D9-A08279652B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b/Snow_Leopard_at_Louisville_Zoo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hyperlink" Target="http://animals.nationalgeographic.com/animals/mammals/common-vampire-ba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ws.gov/pacific/highlights_archive/Feature.cfm?id=13682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nps.gov/badl/naturescience/animals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6/Schneeleoparden_Kailash_und_Dshamilja_frontal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0.png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Adaptations Design with Robots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File:Snow Leopard at Louisville Zo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305550" cy="48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1"/>
            <a:ext cx="7924799" cy="508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63" y="914400"/>
            <a:ext cx="7725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105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63" y="914400"/>
            <a:ext cx="77254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105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2" name="Group 8"/>
          <p:cNvGrpSpPr/>
          <p:nvPr/>
        </p:nvGrpSpPr>
        <p:grpSpPr>
          <a:xfrm>
            <a:off x="4495800" y="1371600"/>
            <a:ext cx="2514600" cy="457200"/>
            <a:chOff x="4419600" y="1371600"/>
            <a:chExt cx="2514600" cy="457200"/>
          </a:xfrm>
        </p:grpSpPr>
        <p:sp>
          <p:nvSpPr>
            <p:cNvPr id="10" name="Rectangle 9"/>
            <p:cNvSpPr/>
            <p:nvPr/>
          </p:nvSpPr>
          <p:spPr>
            <a:xfrm>
              <a:off x="4419600" y="1371600"/>
              <a:ext cx="2514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006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150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722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294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334000" y="1447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8750" t="5000" b="7000"/>
          <a:stretch>
            <a:fillRect/>
          </a:stretch>
        </p:blipFill>
        <p:spPr bwMode="auto">
          <a:xfrm>
            <a:off x="914400" y="1219200"/>
            <a:ext cx="75853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667"/>
          <a:stretch>
            <a:fillRect/>
          </a:stretch>
        </p:blipFill>
        <p:spPr bwMode="auto">
          <a:xfrm>
            <a:off x="838200" y="1219200"/>
            <a:ext cx="74923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40386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667"/>
          <a:stretch>
            <a:fillRect/>
          </a:stretch>
        </p:blipFill>
        <p:spPr bwMode="auto">
          <a:xfrm>
            <a:off x="838200" y="1219200"/>
            <a:ext cx="74923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40386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629400" y="457200"/>
            <a:ext cx="685800" cy="9144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419600" y="1371600"/>
            <a:ext cx="2514600" cy="457200"/>
            <a:chOff x="4419600" y="1371600"/>
            <a:chExt cx="2514600" cy="457200"/>
          </a:xfrm>
        </p:grpSpPr>
        <p:sp>
          <p:nvSpPr>
            <p:cNvPr id="5" name="Rectangle 4"/>
            <p:cNvSpPr/>
            <p:nvPr/>
          </p:nvSpPr>
          <p:spPr>
            <a:xfrm>
              <a:off x="4419600" y="1371600"/>
              <a:ext cx="25146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8006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578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150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1722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629400" y="13716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34000" y="14478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cm</a:t>
              </a:r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What The Activity Demonstrates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have specialized body parts that help them survive in the wild</a:t>
            </a:r>
          </a:p>
          <a:p>
            <a:r>
              <a:rPr lang="en-US" dirty="0" smtClean="0"/>
              <a:t>Locomotion</a:t>
            </a:r>
          </a:p>
          <a:p>
            <a:r>
              <a:rPr lang="en-US" dirty="0" smtClean="0"/>
              <a:t>Measuring in centimeters</a:t>
            </a:r>
          </a:p>
          <a:p>
            <a:r>
              <a:rPr lang="en-US" dirty="0" err="1" smtClean="0"/>
              <a:t>Biomimicry</a:t>
            </a:r>
            <a:endParaRPr lang="en-US" dirty="0" smtClean="0"/>
          </a:p>
          <a:p>
            <a:r>
              <a:rPr lang="en-US" dirty="0" smtClean="0"/>
              <a:t>Pressure ( Weight / Area )</a:t>
            </a:r>
          </a:p>
          <a:p>
            <a:r>
              <a:rPr lang="en-US" dirty="0" smtClean="0"/>
              <a:t>Engineering </a:t>
            </a:r>
            <a:r>
              <a:rPr lang="en-US" dirty="0" err="1" smtClean="0"/>
              <a:t>Desing</a:t>
            </a:r>
            <a:r>
              <a:rPr lang="en-US" dirty="0" smtClean="0"/>
              <a:t>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Questions?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WHAT ARE YOUR BASIC NEEDS?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590800"/>
            <a:ext cx="8229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FOOD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WATER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SHELTER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dirty="0" smtClean="0">
                <a:latin typeface="Aharoni" pitchFamily="2" charset="-79"/>
                <a:cs typeface="Aharoni" pitchFamily="2" charset="-79"/>
              </a:rPr>
              <a:t>OXYGEN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   Animals have specialized body parts</a:t>
            </a:r>
          </a:p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( ADAPTATIONS! )</a:t>
            </a:r>
          </a:p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 that help them get their basic needs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6538037"/>
            <a:ext cx="411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2"/>
              </a:rPr>
              <a:t>http://www.kpl.gov/events/animal-adaptations.aspx/</a:t>
            </a:r>
            <a:endParaRPr lang="en-US" sz="900" dirty="0"/>
          </a:p>
        </p:txBody>
      </p:sp>
      <p:pic>
        <p:nvPicPr>
          <p:cNvPr id="1026" name="Picture 2" descr="http://www.nps.gov/badl/naturescience/images/Shaina-bighornlamb-anim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02467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51175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4"/>
              </a:rPr>
              <a:t>http://www.nps.gov/badl/naturescience/animals.htm</a:t>
            </a:r>
            <a:endParaRPr lang="en-US" sz="900" dirty="0"/>
          </a:p>
        </p:txBody>
      </p:sp>
      <p:pic>
        <p:nvPicPr>
          <p:cNvPr id="1028" name="Picture 4" descr="One of Afghanistan's wild cats the snow leop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0985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45317" y="620829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hlinkClick r:id="rId6"/>
              </a:rPr>
              <a:t>http://www.fws.gov/pacific/highlights_archive/Feature.cfm?id=13682</a:t>
            </a:r>
            <a:endParaRPr lang="en-US" sz="900" dirty="0"/>
          </a:p>
        </p:txBody>
      </p:sp>
      <p:pic>
        <p:nvPicPr>
          <p:cNvPr id="1030" name="Picture 6" descr="Vampire b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8113" y="-2600801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mpire b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65713" y="-25855613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58067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52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HEREDITY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5562600"/>
            <a:ext cx="815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Adaptations are passed down</a:t>
            </a:r>
          </a:p>
          <a:p>
            <a:pPr algn="ctr">
              <a:buNone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from parents to offspring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File:Schneeleoparden Kailash und Dshamilja frontal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7030" r="3635" b="-378"/>
          <a:stretch/>
        </p:blipFill>
        <p:spPr bwMode="auto">
          <a:xfrm>
            <a:off x="2133600" y="1295400"/>
            <a:ext cx="466344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Adaptations come in many forms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6670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Today we will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learn about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one way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 adaptations help: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00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LOCOMOTION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048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LOCOMOTION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3074" name="Picture 2" descr="http://www.nps.gov/caco/naturescience/images/IMGP088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95400"/>
            <a:ext cx="3615267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ishandgame.idaho.gov/ifwis/ibt/userfiles/image/photos/800/red-tailed-hawk--tom-mun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579283" cy="26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ambelia wislizenii - Long-Nosed Leopard Liz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83" y="4234266"/>
            <a:ext cx="3600450" cy="24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legs_wh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676400"/>
            <a:ext cx="5791200" cy="3757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48866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www.nxtzoo.com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57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Four Legged Walker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Bot</a:t>
            </a:r>
            <a:endParaRPr lang="en-US" sz="36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ptation 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19200"/>
            <a:ext cx="5638800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457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SnowBot</a:t>
            </a:r>
            <a:endParaRPr lang="en-US" sz="36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officedealer.com/mm5/graphics/product_images/1300/seo/Post-it-684-ARR3-Arrow-Flag-Set.jpg"/>
          <p:cNvPicPr>
            <a:picLocks noChangeAspect="1" noChangeArrowheads="1"/>
          </p:cNvPicPr>
          <p:nvPr/>
        </p:nvPicPr>
        <p:blipFill>
          <a:blip r:embed="rId3" cstate="print"/>
          <a:srcRect l="20513" t="36027" r="19658"/>
          <a:stretch>
            <a:fillRect/>
          </a:stretch>
        </p:blipFill>
        <p:spPr bwMode="auto">
          <a:xfrm>
            <a:off x="4572000" y="4724400"/>
            <a:ext cx="1570241" cy="1679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00400" y="609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MATERIALS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fourlegs_who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1905000"/>
            <a:ext cx="2057400" cy="1334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http://t1.gstatic.com/images?q=tbn:ANd9GcQ7wdYgz_ZTP0KL5ooI7ZaQhEUBmAxGf5nB9I4YhoRyrg-61iNb7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709781" y="4910220"/>
            <a:ext cx="1971841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t3.gstatic.com/images?q=tbn:ANd9GcTbbIrt1Io6PwfOkeR8yiWHfLZwO6ftt4rSZZcZ03GTZZBDZQyy"/>
          <p:cNvPicPr>
            <a:picLocks noChangeAspect="1" noChangeArrowheads="1"/>
          </p:cNvPicPr>
          <p:nvPr/>
        </p:nvPicPr>
        <p:blipFill>
          <a:blip r:embed="rId6" cstate="print"/>
          <a:srcRect t="14222" b="11111"/>
          <a:stretch>
            <a:fillRect/>
          </a:stretch>
        </p:blipFill>
        <p:spPr bwMode="auto">
          <a:xfrm>
            <a:off x="6248400" y="3886200"/>
            <a:ext cx="2143125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2" name="Picture 8" descr="http://t2.gstatic.com/images?q=tbn:ANd9GcSm02WrPTNfe5U83u3dnBivxy15uwlimugo-lvqGcTmfa2mz7kS"/>
          <p:cNvPicPr>
            <a:picLocks noChangeAspect="1" noChangeArrowheads="1"/>
          </p:cNvPicPr>
          <p:nvPr/>
        </p:nvPicPr>
        <p:blipFill>
          <a:blip r:embed="rId7" cstate="print"/>
          <a:srcRect t="12371" b="13402"/>
          <a:stretch>
            <a:fillRect/>
          </a:stretch>
        </p:blipFill>
        <p:spPr bwMode="auto">
          <a:xfrm>
            <a:off x="5791200" y="1981200"/>
            <a:ext cx="2466975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 descr="ANd9GcSPKMLRM6Fdag6VK-NvJ4P18k0PmNGZZcZgF9Z8jciEjh7f-pB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 l="10667" r="11109"/>
          <a:stretch>
            <a:fillRect/>
          </a:stretch>
        </p:blipFill>
        <p:spPr>
          <a:xfrm>
            <a:off x="3657600" y="1447800"/>
            <a:ext cx="1676400" cy="1342308"/>
          </a:xfrm>
          <a:noFill/>
          <a:ln>
            <a:solidFill>
              <a:schemeClr val="tx1"/>
            </a:solidFill>
          </a:ln>
        </p:spPr>
      </p:pic>
      <p:pic>
        <p:nvPicPr>
          <p:cNvPr id="12290" name="Picture 2" descr="http://www.antarespro.com/pictures/5273458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2292" name="Picture 4" descr="http://www.antarespro.com/pictures/5273458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2294" name="Picture 6" descr="http://www.antarespro.com/pictures/5273458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2296" name="Picture 8" descr="CLICK TO ENLAR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581400"/>
            <a:ext cx="200025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237</Words>
  <Application>Microsoft Office PowerPoint</Application>
  <PresentationFormat>On-screen Show (4:3)</PresentationFormat>
  <Paragraphs>66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Adaptations Design with Robots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Activity Demonstrates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Adaptation</dc:title>
  <dc:creator>User</dc:creator>
  <cp:lastModifiedBy>SAMSON, CARLEIGH CLAYTON</cp:lastModifiedBy>
  <cp:revision>53</cp:revision>
  <dcterms:created xsi:type="dcterms:W3CDTF">2011-09-29T19:25:23Z</dcterms:created>
  <dcterms:modified xsi:type="dcterms:W3CDTF">2012-10-01T21:08:19Z</dcterms:modified>
</cp:coreProperties>
</file>