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2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2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33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64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882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6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1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5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6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1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0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3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4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1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2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4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2929-B703-4FCB-9493-01590E65B37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4D4D5-8CC2-483F-B5BB-5975C4183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6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445" y="1947334"/>
            <a:ext cx="8411558" cy="1646302"/>
          </a:xfrm>
        </p:spPr>
        <p:txBody>
          <a:bodyPr/>
          <a:lstStyle/>
          <a:p>
            <a:pPr algn="ctr"/>
            <a:r>
              <a:rPr lang="en-US" sz="6000" b="1" dirty="0"/>
              <a:t>Formula-Free Geometry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yowell\AppData\Local\Microsoft\Windows\Temporary Internet Files\Content.IE5\BPT2SHK7\MM90022377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82" y="3979718"/>
            <a:ext cx="2683626" cy="23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6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.fineartamerica.com/images-medium-large/fall-leaf-carlos-caet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6" y="1852613"/>
            <a:ext cx="4201175" cy="4205848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" name="Freeform 243"/>
          <p:cNvSpPr/>
          <p:nvPr/>
        </p:nvSpPr>
        <p:spPr>
          <a:xfrm>
            <a:off x="1307805" y="2323214"/>
            <a:ext cx="3790507" cy="3338623"/>
          </a:xfrm>
          <a:custGeom>
            <a:avLst/>
            <a:gdLst>
              <a:gd name="connsiteX0" fmla="*/ 776176 w 3790507"/>
              <a:gd name="connsiteY0" fmla="*/ 3338623 h 3338623"/>
              <a:gd name="connsiteX1" fmla="*/ 760228 w 3790507"/>
              <a:gd name="connsiteY1" fmla="*/ 3264195 h 3338623"/>
              <a:gd name="connsiteX2" fmla="*/ 781493 w 3790507"/>
              <a:gd name="connsiteY2" fmla="*/ 3195084 h 3338623"/>
              <a:gd name="connsiteX3" fmla="*/ 834655 w 3790507"/>
              <a:gd name="connsiteY3" fmla="*/ 3131288 h 3338623"/>
              <a:gd name="connsiteX4" fmla="*/ 914400 w 3790507"/>
              <a:gd name="connsiteY4" fmla="*/ 3062177 h 3338623"/>
              <a:gd name="connsiteX5" fmla="*/ 983511 w 3790507"/>
              <a:gd name="connsiteY5" fmla="*/ 2987749 h 3338623"/>
              <a:gd name="connsiteX6" fmla="*/ 1148316 w 3790507"/>
              <a:gd name="connsiteY6" fmla="*/ 2791046 h 3338623"/>
              <a:gd name="connsiteX7" fmla="*/ 1467293 w 3790507"/>
              <a:gd name="connsiteY7" fmla="*/ 2365744 h 3338623"/>
              <a:gd name="connsiteX8" fmla="*/ 1499190 w 3790507"/>
              <a:gd name="connsiteY8" fmla="*/ 2323214 h 3338623"/>
              <a:gd name="connsiteX9" fmla="*/ 1414130 w 3790507"/>
              <a:gd name="connsiteY9" fmla="*/ 2254102 h 3338623"/>
              <a:gd name="connsiteX10" fmla="*/ 1345018 w 3790507"/>
              <a:gd name="connsiteY10" fmla="*/ 2216888 h 3338623"/>
              <a:gd name="connsiteX11" fmla="*/ 1222744 w 3790507"/>
              <a:gd name="connsiteY11" fmla="*/ 2200939 h 3338623"/>
              <a:gd name="connsiteX12" fmla="*/ 1132367 w 3790507"/>
              <a:gd name="connsiteY12" fmla="*/ 2195623 h 3338623"/>
              <a:gd name="connsiteX13" fmla="*/ 1047307 w 3790507"/>
              <a:gd name="connsiteY13" fmla="*/ 2206256 h 3338623"/>
              <a:gd name="connsiteX14" fmla="*/ 935665 w 3790507"/>
              <a:gd name="connsiteY14" fmla="*/ 2227521 h 3338623"/>
              <a:gd name="connsiteX15" fmla="*/ 813390 w 3790507"/>
              <a:gd name="connsiteY15" fmla="*/ 2254102 h 3338623"/>
              <a:gd name="connsiteX16" fmla="*/ 749595 w 3790507"/>
              <a:gd name="connsiteY16" fmla="*/ 2259419 h 3338623"/>
              <a:gd name="connsiteX17" fmla="*/ 738962 w 3790507"/>
              <a:gd name="connsiteY17" fmla="*/ 2248786 h 3338623"/>
              <a:gd name="connsiteX18" fmla="*/ 659218 w 3790507"/>
              <a:gd name="connsiteY18" fmla="*/ 2254102 h 3338623"/>
              <a:gd name="connsiteX19" fmla="*/ 574158 w 3790507"/>
              <a:gd name="connsiteY19" fmla="*/ 2243470 h 3338623"/>
              <a:gd name="connsiteX20" fmla="*/ 489097 w 3790507"/>
              <a:gd name="connsiteY20" fmla="*/ 2232837 h 3338623"/>
              <a:gd name="connsiteX21" fmla="*/ 435935 w 3790507"/>
              <a:gd name="connsiteY21" fmla="*/ 2190307 h 3338623"/>
              <a:gd name="connsiteX22" fmla="*/ 435935 w 3790507"/>
              <a:gd name="connsiteY22" fmla="*/ 2158409 h 3338623"/>
              <a:gd name="connsiteX23" fmla="*/ 467832 w 3790507"/>
              <a:gd name="connsiteY23" fmla="*/ 2153093 h 3338623"/>
              <a:gd name="connsiteX24" fmla="*/ 515679 w 3790507"/>
              <a:gd name="connsiteY24" fmla="*/ 2131828 h 3338623"/>
              <a:gd name="connsiteX25" fmla="*/ 520995 w 3790507"/>
              <a:gd name="connsiteY25" fmla="*/ 2094614 h 3338623"/>
              <a:gd name="connsiteX26" fmla="*/ 510362 w 3790507"/>
              <a:gd name="connsiteY26" fmla="*/ 2068033 h 3338623"/>
              <a:gd name="connsiteX27" fmla="*/ 467832 w 3790507"/>
              <a:gd name="connsiteY27" fmla="*/ 2036135 h 3338623"/>
              <a:gd name="connsiteX28" fmla="*/ 446567 w 3790507"/>
              <a:gd name="connsiteY28" fmla="*/ 2020186 h 3338623"/>
              <a:gd name="connsiteX29" fmla="*/ 404037 w 3790507"/>
              <a:gd name="connsiteY29" fmla="*/ 1982972 h 3338623"/>
              <a:gd name="connsiteX30" fmla="*/ 377455 w 3790507"/>
              <a:gd name="connsiteY30" fmla="*/ 1951074 h 3338623"/>
              <a:gd name="connsiteX31" fmla="*/ 393404 w 3790507"/>
              <a:gd name="connsiteY31" fmla="*/ 1913860 h 3338623"/>
              <a:gd name="connsiteX32" fmla="*/ 393404 w 3790507"/>
              <a:gd name="connsiteY32" fmla="*/ 1887279 h 3338623"/>
              <a:gd name="connsiteX33" fmla="*/ 350874 w 3790507"/>
              <a:gd name="connsiteY33" fmla="*/ 1839433 h 3338623"/>
              <a:gd name="connsiteX34" fmla="*/ 276446 w 3790507"/>
              <a:gd name="connsiteY34" fmla="*/ 1796902 h 3338623"/>
              <a:gd name="connsiteX35" fmla="*/ 239232 w 3790507"/>
              <a:gd name="connsiteY35" fmla="*/ 1775637 h 3338623"/>
              <a:gd name="connsiteX36" fmla="*/ 212651 w 3790507"/>
              <a:gd name="connsiteY36" fmla="*/ 1754372 h 3338623"/>
              <a:gd name="connsiteX37" fmla="*/ 207335 w 3790507"/>
              <a:gd name="connsiteY37" fmla="*/ 1733107 h 3338623"/>
              <a:gd name="connsiteX38" fmla="*/ 180753 w 3790507"/>
              <a:gd name="connsiteY38" fmla="*/ 1706526 h 3338623"/>
              <a:gd name="connsiteX39" fmla="*/ 170121 w 3790507"/>
              <a:gd name="connsiteY39" fmla="*/ 1685260 h 3338623"/>
              <a:gd name="connsiteX40" fmla="*/ 138223 w 3790507"/>
              <a:gd name="connsiteY40" fmla="*/ 1637414 h 3338623"/>
              <a:gd name="connsiteX41" fmla="*/ 58479 w 3790507"/>
              <a:gd name="connsiteY41" fmla="*/ 1589567 h 3338623"/>
              <a:gd name="connsiteX42" fmla="*/ 15948 w 3790507"/>
              <a:gd name="connsiteY42" fmla="*/ 1525772 h 3338623"/>
              <a:gd name="connsiteX43" fmla="*/ 0 w 3790507"/>
              <a:gd name="connsiteY43" fmla="*/ 1488558 h 3338623"/>
              <a:gd name="connsiteX44" fmla="*/ 85060 w 3790507"/>
              <a:gd name="connsiteY44" fmla="*/ 1488558 h 3338623"/>
              <a:gd name="connsiteX45" fmla="*/ 207335 w 3790507"/>
              <a:gd name="connsiteY45" fmla="*/ 1467293 h 3338623"/>
              <a:gd name="connsiteX46" fmla="*/ 340242 w 3790507"/>
              <a:gd name="connsiteY46" fmla="*/ 1446028 h 3338623"/>
              <a:gd name="connsiteX47" fmla="*/ 419986 w 3790507"/>
              <a:gd name="connsiteY47" fmla="*/ 1430079 h 3338623"/>
              <a:gd name="connsiteX48" fmla="*/ 526311 w 3790507"/>
              <a:gd name="connsiteY48" fmla="*/ 1408814 h 3338623"/>
              <a:gd name="connsiteX49" fmla="*/ 590107 w 3790507"/>
              <a:gd name="connsiteY49" fmla="*/ 1392865 h 3338623"/>
              <a:gd name="connsiteX50" fmla="*/ 606055 w 3790507"/>
              <a:gd name="connsiteY50" fmla="*/ 1345019 h 3338623"/>
              <a:gd name="connsiteX51" fmla="*/ 574158 w 3790507"/>
              <a:gd name="connsiteY51" fmla="*/ 1265274 h 3338623"/>
              <a:gd name="connsiteX52" fmla="*/ 531628 w 3790507"/>
              <a:gd name="connsiteY52" fmla="*/ 1158949 h 3338623"/>
              <a:gd name="connsiteX53" fmla="*/ 494414 w 3790507"/>
              <a:gd name="connsiteY53" fmla="*/ 1052623 h 3338623"/>
              <a:gd name="connsiteX54" fmla="*/ 505046 w 3790507"/>
              <a:gd name="connsiteY54" fmla="*/ 972879 h 3338623"/>
              <a:gd name="connsiteX55" fmla="*/ 542260 w 3790507"/>
              <a:gd name="connsiteY55" fmla="*/ 1010093 h 3338623"/>
              <a:gd name="connsiteX56" fmla="*/ 584790 w 3790507"/>
              <a:gd name="connsiteY56" fmla="*/ 1010093 h 3338623"/>
              <a:gd name="connsiteX57" fmla="*/ 627321 w 3790507"/>
              <a:gd name="connsiteY57" fmla="*/ 983512 h 3338623"/>
              <a:gd name="connsiteX58" fmla="*/ 616688 w 3790507"/>
              <a:gd name="connsiteY58" fmla="*/ 925033 h 3338623"/>
              <a:gd name="connsiteX59" fmla="*/ 616688 w 3790507"/>
              <a:gd name="connsiteY59" fmla="*/ 877186 h 3338623"/>
              <a:gd name="connsiteX60" fmla="*/ 627321 w 3790507"/>
              <a:gd name="connsiteY60" fmla="*/ 855921 h 3338623"/>
              <a:gd name="connsiteX61" fmla="*/ 648586 w 3790507"/>
              <a:gd name="connsiteY61" fmla="*/ 866553 h 3338623"/>
              <a:gd name="connsiteX62" fmla="*/ 669851 w 3790507"/>
              <a:gd name="connsiteY62" fmla="*/ 855921 h 3338623"/>
              <a:gd name="connsiteX63" fmla="*/ 701748 w 3790507"/>
              <a:gd name="connsiteY63" fmla="*/ 786809 h 3338623"/>
              <a:gd name="connsiteX64" fmla="*/ 696432 w 3790507"/>
              <a:gd name="connsiteY64" fmla="*/ 744279 h 3338623"/>
              <a:gd name="connsiteX65" fmla="*/ 685800 w 3790507"/>
              <a:gd name="connsiteY65" fmla="*/ 685800 h 3338623"/>
              <a:gd name="connsiteX66" fmla="*/ 685800 w 3790507"/>
              <a:gd name="connsiteY66" fmla="*/ 648586 h 3338623"/>
              <a:gd name="connsiteX67" fmla="*/ 685800 w 3790507"/>
              <a:gd name="connsiteY67" fmla="*/ 648586 h 3338623"/>
              <a:gd name="connsiteX68" fmla="*/ 749595 w 3790507"/>
              <a:gd name="connsiteY68" fmla="*/ 637953 h 3338623"/>
              <a:gd name="connsiteX69" fmla="*/ 765544 w 3790507"/>
              <a:gd name="connsiteY69" fmla="*/ 563526 h 3338623"/>
              <a:gd name="connsiteX70" fmla="*/ 754911 w 3790507"/>
              <a:gd name="connsiteY70" fmla="*/ 526312 h 3338623"/>
              <a:gd name="connsiteX71" fmla="*/ 781493 w 3790507"/>
              <a:gd name="connsiteY71" fmla="*/ 510363 h 3338623"/>
              <a:gd name="connsiteX72" fmla="*/ 802758 w 3790507"/>
              <a:gd name="connsiteY72" fmla="*/ 388088 h 3338623"/>
              <a:gd name="connsiteX73" fmla="*/ 914400 w 3790507"/>
              <a:gd name="connsiteY73" fmla="*/ 42530 h 3338623"/>
              <a:gd name="connsiteX74" fmla="*/ 946297 w 3790507"/>
              <a:gd name="connsiteY74" fmla="*/ 0 h 3338623"/>
              <a:gd name="connsiteX75" fmla="*/ 951614 w 3790507"/>
              <a:gd name="connsiteY75" fmla="*/ 148856 h 3338623"/>
              <a:gd name="connsiteX76" fmla="*/ 999460 w 3790507"/>
              <a:gd name="connsiteY76" fmla="*/ 217967 h 3338623"/>
              <a:gd name="connsiteX77" fmla="*/ 1063255 w 3790507"/>
              <a:gd name="connsiteY77" fmla="*/ 276446 h 3338623"/>
              <a:gd name="connsiteX78" fmla="*/ 1089837 w 3790507"/>
              <a:gd name="connsiteY78" fmla="*/ 329609 h 3338623"/>
              <a:gd name="connsiteX79" fmla="*/ 1148316 w 3790507"/>
              <a:gd name="connsiteY79" fmla="*/ 388088 h 3338623"/>
              <a:gd name="connsiteX80" fmla="*/ 1212111 w 3790507"/>
              <a:gd name="connsiteY80" fmla="*/ 404037 h 3338623"/>
              <a:gd name="connsiteX81" fmla="*/ 1244009 w 3790507"/>
              <a:gd name="connsiteY81" fmla="*/ 388088 h 3338623"/>
              <a:gd name="connsiteX82" fmla="*/ 1291855 w 3790507"/>
              <a:gd name="connsiteY82" fmla="*/ 393405 h 3338623"/>
              <a:gd name="connsiteX83" fmla="*/ 1302488 w 3790507"/>
              <a:gd name="connsiteY83" fmla="*/ 467833 h 3338623"/>
              <a:gd name="connsiteX84" fmla="*/ 1329069 w 3790507"/>
              <a:gd name="connsiteY84" fmla="*/ 520995 h 3338623"/>
              <a:gd name="connsiteX85" fmla="*/ 1382232 w 3790507"/>
              <a:gd name="connsiteY85" fmla="*/ 558209 h 3338623"/>
              <a:gd name="connsiteX86" fmla="*/ 1424762 w 3790507"/>
              <a:gd name="connsiteY86" fmla="*/ 558209 h 3338623"/>
              <a:gd name="connsiteX87" fmla="*/ 1440711 w 3790507"/>
              <a:gd name="connsiteY87" fmla="*/ 536944 h 3338623"/>
              <a:gd name="connsiteX88" fmla="*/ 1477925 w 3790507"/>
              <a:gd name="connsiteY88" fmla="*/ 600739 h 3338623"/>
              <a:gd name="connsiteX89" fmla="*/ 1499190 w 3790507"/>
              <a:gd name="connsiteY89" fmla="*/ 680484 h 3338623"/>
              <a:gd name="connsiteX90" fmla="*/ 1525772 w 3790507"/>
              <a:gd name="connsiteY90" fmla="*/ 786809 h 3338623"/>
              <a:gd name="connsiteX91" fmla="*/ 1578935 w 3790507"/>
              <a:gd name="connsiteY91" fmla="*/ 898451 h 3338623"/>
              <a:gd name="connsiteX92" fmla="*/ 1616148 w 3790507"/>
              <a:gd name="connsiteY92" fmla="*/ 925033 h 3338623"/>
              <a:gd name="connsiteX93" fmla="*/ 1616148 w 3790507"/>
              <a:gd name="connsiteY93" fmla="*/ 925033 h 3338623"/>
              <a:gd name="connsiteX94" fmla="*/ 1669311 w 3790507"/>
              <a:gd name="connsiteY94" fmla="*/ 845288 h 3338623"/>
              <a:gd name="connsiteX95" fmla="*/ 1695893 w 3790507"/>
              <a:gd name="connsiteY95" fmla="*/ 728330 h 3338623"/>
              <a:gd name="connsiteX96" fmla="*/ 1717158 w 3790507"/>
              <a:gd name="connsiteY96" fmla="*/ 643270 h 3338623"/>
              <a:gd name="connsiteX97" fmla="*/ 1749055 w 3790507"/>
              <a:gd name="connsiteY97" fmla="*/ 579474 h 3338623"/>
              <a:gd name="connsiteX98" fmla="*/ 1786269 w 3790507"/>
              <a:gd name="connsiteY98" fmla="*/ 616688 h 3338623"/>
              <a:gd name="connsiteX99" fmla="*/ 1818167 w 3790507"/>
              <a:gd name="connsiteY99" fmla="*/ 653902 h 3338623"/>
              <a:gd name="connsiteX100" fmla="*/ 1866014 w 3790507"/>
              <a:gd name="connsiteY100" fmla="*/ 600739 h 3338623"/>
              <a:gd name="connsiteX101" fmla="*/ 1908544 w 3790507"/>
              <a:gd name="connsiteY101" fmla="*/ 558209 h 3338623"/>
              <a:gd name="connsiteX102" fmla="*/ 1945758 w 3790507"/>
              <a:gd name="connsiteY102" fmla="*/ 467833 h 3338623"/>
              <a:gd name="connsiteX103" fmla="*/ 1982972 w 3790507"/>
              <a:gd name="connsiteY103" fmla="*/ 409353 h 3338623"/>
              <a:gd name="connsiteX104" fmla="*/ 2014869 w 3790507"/>
              <a:gd name="connsiteY104" fmla="*/ 398721 h 3338623"/>
              <a:gd name="connsiteX105" fmla="*/ 2025502 w 3790507"/>
              <a:gd name="connsiteY105" fmla="*/ 419986 h 3338623"/>
              <a:gd name="connsiteX106" fmla="*/ 2020186 w 3790507"/>
              <a:gd name="connsiteY106" fmla="*/ 446567 h 3338623"/>
              <a:gd name="connsiteX107" fmla="*/ 2083981 w 3790507"/>
              <a:gd name="connsiteY107" fmla="*/ 473149 h 3338623"/>
              <a:gd name="connsiteX108" fmla="*/ 2147776 w 3790507"/>
              <a:gd name="connsiteY108" fmla="*/ 446567 h 3338623"/>
              <a:gd name="connsiteX109" fmla="*/ 2179674 w 3790507"/>
              <a:gd name="connsiteY109" fmla="*/ 393405 h 3338623"/>
              <a:gd name="connsiteX110" fmla="*/ 2206255 w 3790507"/>
              <a:gd name="connsiteY110" fmla="*/ 356191 h 3338623"/>
              <a:gd name="connsiteX111" fmla="*/ 2238153 w 3790507"/>
              <a:gd name="connsiteY111" fmla="*/ 377456 h 3338623"/>
              <a:gd name="connsiteX112" fmla="*/ 2275367 w 3790507"/>
              <a:gd name="connsiteY112" fmla="*/ 382772 h 3338623"/>
              <a:gd name="connsiteX113" fmla="*/ 2317897 w 3790507"/>
              <a:gd name="connsiteY113" fmla="*/ 361507 h 3338623"/>
              <a:gd name="connsiteX114" fmla="*/ 2376376 w 3790507"/>
              <a:gd name="connsiteY114" fmla="*/ 318977 h 3338623"/>
              <a:gd name="connsiteX115" fmla="*/ 2387009 w 3790507"/>
              <a:gd name="connsiteY115" fmla="*/ 292395 h 3338623"/>
              <a:gd name="connsiteX116" fmla="*/ 2418907 w 3790507"/>
              <a:gd name="connsiteY116" fmla="*/ 297712 h 3338623"/>
              <a:gd name="connsiteX117" fmla="*/ 2530548 w 3790507"/>
              <a:gd name="connsiteY117" fmla="*/ 202019 h 3338623"/>
              <a:gd name="connsiteX118" fmla="*/ 2615609 w 3790507"/>
              <a:gd name="connsiteY118" fmla="*/ 111642 h 3338623"/>
              <a:gd name="connsiteX119" fmla="*/ 2695353 w 3790507"/>
              <a:gd name="connsiteY119" fmla="*/ 37214 h 3338623"/>
              <a:gd name="connsiteX120" fmla="*/ 2748516 w 3790507"/>
              <a:gd name="connsiteY120" fmla="*/ 42530 h 3338623"/>
              <a:gd name="connsiteX121" fmla="*/ 2743200 w 3790507"/>
              <a:gd name="connsiteY121" fmla="*/ 79744 h 3338623"/>
              <a:gd name="connsiteX122" fmla="*/ 2727251 w 3790507"/>
              <a:gd name="connsiteY122" fmla="*/ 148856 h 3338623"/>
              <a:gd name="connsiteX123" fmla="*/ 2721935 w 3790507"/>
              <a:gd name="connsiteY123" fmla="*/ 287079 h 3338623"/>
              <a:gd name="connsiteX124" fmla="*/ 2721935 w 3790507"/>
              <a:gd name="connsiteY124" fmla="*/ 467833 h 3338623"/>
              <a:gd name="connsiteX125" fmla="*/ 2737883 w 3790507"/>
              <a:gd name="connsiteY125" fmla="*/ 542260 h 3338623"/>
              <a:gd name="connsiteX126" fmla="*/ 2737883 w 3790507"/>
              <a:gd name="connsiteY126" fmla="*/ 542260 h 3338623"/>
              <a:gd name="connsiteX127" fmla="*/ 2769781 w 3790507"/>
              <a:gd name="connsiteY127" fmla="*/ 568842 h 3338623"/>
              <a:gd name="connsiteX128" fmla="*/ 2759148 w 3790507"/>
              <a:gd name="connsiteY128" fmla="*/ 611372 h 3338623"/>
              <a:gd name="connsiteX129" fmla="*/ 2764465 w 3790507"/>
              <a:gd name="connsiteY129" fmla="*/ 701749 h 3338623"/>
              <a:gd name="connsiteX130" fmla="*/ 2801679 w 3790507"/>
              <a:gd name="connsiteY130" fmla="*/ 738963 h 3338623"/>
              <a:gd name="connsiteX131" fmla="*/ 2854842 w 3790507"/>
              <a:gd name="connsiteY131" fmla="*/ 744279 h 3338623"/>
              <a:gd name="connsiteX132" fmla="*/ 2870790 w 3790507"/>
              <a:gd name="connsiteY132" fmla="*/ 733646 h 3338623"/>
              <a:gd name="connsiteX133" fmla="*/ 2854842 w 3790507"/>
              <a:gd name="connsiteY133" fmla="*/ 792126 h 3338623"/>
              <a:gd name="connsiteX134" fmla="*/ 2849525 w 3790507"/>
              <a:gd name="connsiteY134" fmla="*/ 824023 h 3338623"/>
              <a:gd name="connsiteX135" fmla="*/ 2812311 w 3790507"/>
              <a:gd name="connsiteY135" fmla="*/ 861237 h 3338623"/>
              <a:gd name="connsiteX136" fmla="*/ 2796362 w 3790507"/>
              <a:gd name="connsiteY136" fmla="*/ 909084 h 3338623"/>
              <a:gd name="connsiteX137" fmla="*/ 2785730 w 3790507"/>
              <a:gd name="connsiteY137" fmla="*/ 956930 h 3338623"/>
              <a:gd name="connsiteX138" fmla="*/ 2828260 w 3790507"/>
              <a:gd name="connsiteY138" fmla="*/ 988828 h 3338623"/>
              <a:gd name="connsiteX139" fmla="*/ 2876107 w 3790507"/>
              <a:gd name="connsiteY139" fmla="*/ 999460 h 3338623"/>
              <a:gd name="connsiteX140" fmla="*/ 2876107 w 3790507"/>
              <a:gd name="connsiteY140" fmla="*/ 999460 h 3338623"/>
              <a:gd name="connsiteX141" fmla="*/ 2892055 w 3790507"/>
              <a:gd name="connsiteY141" fmla="*/ 1041991 h 3338623"/>
              <a:gd name="connsiteX142" fmla="*/ 2854842 w 3790507"/>
              <a:gd name="connsiteY142" fmla="*/ 1084521 h 3338623"/>
              <a:gd name="connsiteX143" fmla="*/ 2817628 w 3790507"/>
              <a:gd name="connsiteY143" fmla="*/ 1132367 h 3338623"/>
              <a:gd name="connsiteX144" fmla="*/ 2791046 w 3790507"/>
              <a:gd name="connsiteY144" fmla="*/ 1164265 h 3338623"/>
              <a:gd name="connsiteX145" fmla="*/ 2769781 w 3790507"/>
              <a:gd name="connsiteY145" fmla="*/ 1201479 h 3338623"/>
              <a:gd name="connsiteX146" fmla="*/ 2769781 w 3790507"/>
              <a:gd name="connsiteY146" fmla="*/ 1233377 h 3338623"/>
              <a:gd name="connsiteX147" fmla="*/ 2806995 w 3790507"/>
              <a:gd name="connsiteY147" fmla="*/ 1259958 h 3338623"/>
              <a:gd name="connsiteX148" fmla="*/ 2838893 w 3790507"/>
              <a:gd name="connsiteY148" fmla="*/ 1265274 h 3338623"/>
              <a:gd name="connsiteX149" fmla="*/ 2817628 w 3790507"/>
              <a:gd name="connsiteY149" fmla="*/ 1302488 h 3338623"/>
              <a:gd name="connsiteX150" fmla="*/ 2753832 w 3790507"/>
              <a:gd name="connsiteY150" fmla="*/ 1345019 h 3338623"/>
              <a:gd name="connsiteX151" fmla="*/ 2690037 w 3790507"/>
              <a:gd name="connsiteY151" fmla="*/ 1392865 h 3338623"/>
              <a:gd name="connsiteX152" fmla="*/ 2636874 w 3790507"/>
              <a:gd name="connsiteY152" fmla="*/ 1435395 h 3338623"/>
              <a:gd name="connsiteX153" fmla="*/ 2589028 w 3790507"/>
              <a:gd name="connsiteY153" fmla="*/ 1493874 h 3338623"/>
              <a:gd name="connsiteX154" fmla="*/ 2583711 w 3790507"/>
              <a:gd name="connsiteY154" fmla="*/ 1509823 h 3338623"/>
              <a:gd name="connsiteX155" fmla="*/ 2647507 w 3790507"/>
              <a:gd name="connsiteY155" fmla="*/ 1536405 h 3338623"/>
              <a:gd name="connsiteX156" fmla="*/ 2732567 w 3790507"/>
              <a:gd name="connsiteY156" fmla="*/ 1483242 h 3338623"/>
              <a:gd name="connsiteX157" fmla="*/ 2817628 w 3790507"/>
              <a:gd name="connsiteY157" fmla="*/ 1451344 h 3338623"/>
              <a:gd name="connsiteX158" fmla="*/ 2923953 w 3790507"/>
              <a:gd name="connsiteY158" fmla="*/ 1414130 h 3338623"/>
              <a:gd name="connsiteX159" fmla="*/ 2966483 w 3790507"/>
              <a:gd name="connsiteY159" fmla="*/ 1398181 h 3338623"/>
              <a:gd name="connsiteX160" fmla="*/ 3072809 w 3790507"/>
              <a:gd name="connsiteY160" fmla="*/ 1355651 h 3338623"/>
              <a:gd name="connsiteX161" fmla="*/ 3110023 w 3790507"/>
              <a:gd name="connsiteY161" fmla="*/ 1360967 h 3338623"/>
              <a:gd name="connsiteX162" fmla="*/ 3110023 w 3790507"/>
              <a:gd name="connsiteY162" fmla="*/ 1392865 h 3338623"/>
              <a:gd name="connsiteX163" fmla="*/ 3147237 w 3790507"/>
              <a:gd name="connsiteY163" fmla="*/ 1419446 h 3338623"/>
              <a:gd name="connsiteX164" fmla="*/ 3189767 w 3790507"/>
              <a:gd name="connsiteY164" fmla="*/ 1440712 h 3338623"/>
              <a:gd name="connsiteX165" fmla="*/ 3237614 w 3790507"/>
              <a:gd name="connsiteY165" fmla="*/ 1424763 h 3338623"/>
              <a:gd name="connsiteX166" fmla="*/ 3280144 w 3790507"/>
              <a:gd name="connsiteY166" fmla="*/ 1403498 h 3338623"/>
              <a:gd name="connsiteX167" fmla="*/ 3327990 w 3790507"/>
              <a:gd name="connsiteY167" fmla="*/ 1403498 h 3338623"/>
              <a:gd name="connsiteX168" fmla="*/ 3343939 w 3790507"/>
              <a:gd name="connsiteY168" fmla="*/ 1440712 h 3338623"/>
              <a:gd name="connsiteX169" fmla="*/ 3386469 w 3790507"/>
              <a:gd name="connsiteY169" fmla="*/ 1461977 h 3338623"/>
              <a:gd name="connsiteX170" fmla="*/ 3482162 w 3790507"/>
              <a:gd name="connsiteY170" fmla="*/ 1472609 h 3338623"/>
              <a:gd name="connsiteX171" fmla="*/ 3583172 w 3790507"/>
              <a:gd name="connsiteY171" fmla="*/ 1488558 h 3338623"/>
              <a:gd name="connsiteX172" fmla="*/ 3673548 w 3790507"/>
              <a:gd name="connsiteY172" fmla="*/ 1493874 h 3338623"/>
              <a:gd name="connsiteX173" fmla="*/ 3747976 w 3790507"/>
              <a:gd name="connsiteY173" fmla="*/ 1499191 h 3338623"/>
              <a:gd name="connsiteX174" fmla="*/ 3790507 w 3790507"/>
              <a:gd name="connsiteY174" fmla="*/ 1509823 h 3338623"/>
              <a:gd name="connsiteX175" fmla="*/ 3779874 w 3790507"/>
              <a:gd name="connsiteY175" fmla="*/ 1557670 h 3338623"/>
              <a:gd name="connsiteX176" fmla="*/ 3615069 w 3790507"/>
              <a:gd name="connsiteY176" fmla="*/ 1695893 h 3338623"/>
              <a:gd name="connsiteX177" fmla="*/ 3514060 w 3790507"/>
              <a:gd name="connsiteY177" fmla="*/ 1807535 h 3338623"/>
              <a:gd name="connsiteX178" fmla="*/ 3444948 w 3790507"/>
              <a:gd name="connsiteY178" fmla="*/ 1897912 h 3338623"/>
              <a:gd name="connsiteX179" fmla="*/ 3391786 w 3790507"/>
              <a:gd name="connsiteY179" fmla="*/ 1951074 h 3338623"/>
              <a:gd name="connsiteX180" fmla="*/ 3381153 w 3790507"/>
              <a:gd name="connsiteY180" fmla="*/ 1972339 h 3338623"/>
              <a:gd name="connsiteX181" fmla="*/ 3397102 w 3790507"/>
              <a:gd name="connsiteY181" fmla="*/ 2004237 h 3338623"/>
              <a:gd name="connsiteX182" fmla="*/ 3375837 w 3790507"/>
              <a:gd name="connsiteY182" fmla="*/ 2036135 h 3338623"/>
              <a:gd name="connsiteX183" fmla="*/ 3333307 w 3790507"/>
              <a:gd name="connsiteY183" fmla="*/ 2046767 h 3338623"/>
              <a:gd name="connsiteX184" fmla="*/ 3296093 w 3790507"/>
              <a:gd name="connsiteY184" fmla="*/ 2062716 h 3338623"/>
              <a:gd name="connsiteX185" fmla="*/ 3253562 w 3790507"/>
              <a:gd name="connsiteY185" fmla="*/ 2094614 h 3338623"/>
              <a:gd name="connsiteX186" fmla="*/ 3232297 w 3790507"/>
              <a:gd name="connsiteY186" fmla="*/ 2131828 h 3338623"/>
              <a:gd name="connsiteX187" fmla="*/ 3232297 w 3790507"/>
              <a:gd name="connsiteY187" fmla="*/ 2131828 h 3338623"/>
              <a:gd name="connsiteX188" fmla="*/ 3274828 w 3790507"/>
              <a:gd name="connsiteY188" fmla="*/ 2222205 h 3338623"/>
              <a:gd name="connsiteX189" fmla="*/ 3343939 w 3790507"/>
              <a:gd name="connsiteY189" fmla="*/ 2243470 h 3338623"/>
              <a:gd name="connsiteX190" fmla="*/ 3280144 w 3790507"/>
              <a:gd name="connsiteY190" fmla="*/ 2301949 h 3338623"/>
              <a:gd name="connsiteX191" fmla="*/ 3099390 w 3790507"/>
              <a:gd name="connsiteY191" fmla="*/ 2376377 h 3338623"/>
              <a:gd name="connsiteX192" fmla="*/ 3067493 w 3790507"/>
              <a:gd name="connsiteY192" fmla="*/ 2413591 h 3338623"/>
              <a:gd name="connsiteX193" fmla="*/ 3019646 w 3790507"/>
              <a:gd name="connsiteY193" fmla="*/ 2434856 h 3338623"/>
              <a:gd name="connsiteX194" fmla="*/ 2950535 w 3790507"/>
              <a:gd name="connsiteY194" fmla="*/ 2466753 h 3338623"/>
              <a:gd name="connsiteX195" fmla="*/ 2913321 w 3790507"/>
              <a:gd name="connsiteY195" fmla="*/ 2488019 h 3338623"/>
              <a:gd name="connsiteX196" fmla="*/ 2876107 w 3790507"/>
              <a:gd name="connsiteY196" fmla="*/ 2519916 h 3338623"/>
              <a:gd name="connsiteX197" fmla="*/ 2881423 w 3790507"/>
              <a:gd name="connsiteY197" fmla="*/ 2599660 h 3338623"/>
              <a:gd name="connsiteX198" fmla="*/ 2939902 w 3790507"/>
              <a:gd name="connsiteY198" fmla="*/ 2705986 h 3338623"/>
              <a:gd name="connsiteX199" fmla="*/ 3003697 w 3790507"/>
              <a:gd name="connsiteY199" fmla="*/ 2753833 h 3338623"/>
              <a:gd name="connsiteX200" fmla="*/ 3088758 w 3790507"/>
              <a:gd name="connsiteY200" fmla="*/ 2833577 h 3338623"/>
              <a:gd name="connsiteX201" fmla="*/ 3136604 w 3790507"/>
              <a:gd name="connsiteY201" fmla="*/ 2892056 h 3338623"/>
              <a:gd name="connsiteX202" fmla="*/ 3195083 w 3790507"/>
              <a:gd name="connsiteY202" fmla="*/ 2939902 h 3338623"/>
              <a:gd name="connsiteX203" fmla="*/ 3232297 w 3790507"/>
              <a:gd name="connsiteY203" fmla="*/ 2971800 h 3338623"/>
              <a:gd name="connsiteX204" fmla="*/ 3120655 w 3790507"/>
              <a:gd name="connsiteY204" fmla="*/ 2982433 h 3338623"/>
              <a:gd name="connsiteX205" fmla="*/ 2923953 w 3790507"/>
              <a:gd name="connsiteY205" fmla="*/ 2966484 h 3338623"/>
              <a:gd name="connsiteX206" fmla="*/ 2844209 w 3790507"/>
              <a:gd name="connsiteY206" fmla="*/ 2961167 h 3338623"/>
              <a:gd name="connsiteX207" fmla="*/ 2822944 w 3790507"/>
              <a:gd name="connsiteY207" fmla="*/ 2982433 h 3338623"/>
              <a:gd name="connsiteX208" fmla="*/ 2801679 w 3790507"/>
              <a:gd name="connsiteY208" fmla="*/ 2961167 h 3338623"/>
              <a:gd name="connsiteX209" fmla="*/ 2759148 w 3790507"/>
              <a:gd name="connsiteY209" fmla="*/ 2961167 h 3338623"/>
              <a:gd name="connsiteX210" fmla="*/ 2737883 w 3790507"/>
              <a:gd name="connsiteY210" fmla="*/ 2966484 h 3338623"/>
              <a:gd name="connsiteX211" fmla="*/ 2716618 w 3790507"/>
              <a:gd name="connsiteY211" fmla="*/ 2982433 h 3338623"/>
              <a:gd name="connsiteX212" fmla="*/ 2705986 w 3790507"/>
              <a:gd name="connsiteY212" fmla="*/ 2993065 h 3338623"/>
              <a:gd name="connsiteX213" fmla="*/ 2663455 w 3790507"/>
              <a:gd name="connsiteY213" fmla="*/ 2977116 h 3338623"/>
              <a:gd name="connsiteX214" fmla="*/ 2594344 w 3790507"/>
              <a:gd name="connsiteY214" fmla="*/ 2955851 h 3338623"/>
              <a:gd name="connsiteX215" fmla="*/ 2514600 w 3790507"/>
              <a:gd name="connsiteY215" fmla="*/ 2998381 h 3338623"/>
              <a:gd name="connsiteX216" fmla="*/ 2514600 w 3790507"/>
              <a:gd name="connsiteY216" fmla="*/ 2998381 h 3338623"/>
              <a:gd name="connsiteX217" fmla="*/ 2541181 w 3790507"/>
              <a:gd name="connsiteY217" fmla="*/ 3094074 h 3338623"/>
              <a:gd name="connsiteX218" fmla="*/ 2578395 w 3790507"/>
              <a:gd name="connsiteY218" fmla="*/ 3163186 h 3338623"/>
              <a:gd name="connsiteX219" fmla="*/ 2525232 w 3790507"/>
              <a:gd name="connsiteY219" fmla="*/ 3163186 h 3338623"/>
              <a:gd name="connsiteX220" fmla="*/ 2450804 w 3790507"/>
              <a:gd name="connsiteY220" fmla="*/ 3147237 h 3338623"/>
              <a:gd name="connsiteX221" fmla="*/ 2349795 w 3790507"/>
              <a:gd name="connsiteY221" fmla="*/ 3099391 h 3338623"/>
              <a:gd name="connsiteX222" fmla="*/ 2307265 w 3790507"/>
              <a:gd name="connsiteY222" fmla="*/ 3072809 h 3338623"/>
              <a:gd name="connsiteX223" fmla="*/ 2248786 w 3790507"/>
              <a:gd name="connsiteY223" fmla="*/ 3062177 h 3338623"/>
              <a:gd name="connsiteX224" fmla="*/ 2190307 w 3790507"/>
              <a:gd name="connsiteY224" fmla="*/ 3067493 h 3338623"/>
              <a:gd name="connsiteX225" fmla="*/ 2174358 w 3790507"/>
              <a:gd name="connsiteY225" fmla="*/ 3131288 h 3338623"/>
              <a:gd name="connsiteX226" fmla="*/ 2169042 w 3790507"/>
              <a:gd name="connsiteY226" fmla="*/ 3136605 h 3338623"/>
              <a:gd name="connsiteX227" fmla="*/ 2089297 w 3790507"/>
              <a:gd name="connsiteY227" fmla="*/ 3067493 h 3338623"/>
              <a:gd name="connsiteX228" fmla="*/ 1982972 w 3790507"/>
              <a:gd name="connsiteY228" fmla="*/ 2913321 h 3338623"/>
              <a:gd name="connsiteX229" fmla="*/ 1924493 w 3790507"/>
              <a:gd name="connsiteY229" fmla="*/ 2817628 h 3338623"/>
              <a:gd name="connsiteX230" fmla="*/ 1881962 w 3790507"/>
              <a:gd name="connsiteY230" fmla="*/ 2705986 h 3338623"/>
              <a:gd name="connsiteX231" fmla="*/ 1812851 w 3790507"/>
              <a:gd name="connsiteY231" fmla="*/ 2557130 h 3338623"/>
              <a:gd name="connsiteX232" fmla="*/ 1765004 w 3790507"/>
              <a:gd name="connsiteY232" fmla="*/ 2472070 h 3338623"/>
              <a:gd name="connsiteX233" fmla="*/ 1695893 w 3790507"/>
              <a:gd name="connsiteY233" fmla="*/ 2392326 h 3338623"/>
              <a:gd name="connsiteX234" fmla="*/ 1648046 w 3790507"/>
              <a:gd name="connsiteY234" fmla="*/ 2365744 h 3338623"/>
              <a:gd name="connsiteX235" fmla="*/ 1594883 w 3790507"/>
              <a:gd name="connsiteY235" fmla="*/ 2360428 h 3338623"/>
              <a:gd name="connsiteX236" fmla="*/ 1547037 w 3790507"/>
              <a:gd name="connsiteY236" fmla="*/ 2349795 h 3338623"/>
              <a:gd name="connsiteX237" fmla="*/ 1291855 w 3790507"/>
              <a:gd name="connsiteY237" fmla="*/ 2679405 h 3338623"/>
              <a:gd name="connsiteX238" fmla="*/ 1020725 w 3790507"/>
              <a:gd name="connsiteY238" fmla="*/ 3014330 h 3338623"/>
              <a:gd name="connsiteX239" fmla="*/ 882502 w 3790507"/>
              <a:gd name="connsiteY239" fmla="*/ 3179135 h 3338623"/>
              <a:gd name="connsiteX240" fmla="*/ 855921 w 3790507"/>
              <a:gd name="connsiteY240" fmla="*/ 3285460 h 3338623"/>
              <a:gd name="connsiteX241" fmla="*/ 845288 w 3790507"/>
              <a:gd name="connsiteY241" fmla="*/ 3322674 h 3338623"/>
              <a:gd name="connsiteX242" fmla="*/ 776176 w 3790507"/>
              <a:gd name="connsiteY242" fmla="*/ 3338623 h 333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3790507" h="3338623">
                <a:moveTo>
                  <a:pt x="776176" y="3338623"/>
                </a:moveTo>
                <a:lnTo>
                  <a:pt x="760228" y="3264195"/>
                </a:lnTo>
                <a:lnTo>
                  <a:pt x="781493" y="3195084"/>
                </a:lnTo>
                <a:lnTo>
                  <a:pt x="834655" y="3131288"/>
                </a:lnTo>
                <a:lnTo>
                  <a:pt x="914400" y="3062177"/>
                </a:lnTo>
                <a:lnTo>
                  <a:pt x="983511" y="2987749"/>
                </a:lnTo>
                <a:lnTo>
                  <a:pt x="1148316" y="2791046"/>
                </a:lnTo>
                <a:lnTo>
                  <a:pt x="1467293" y="2365744"/>
                </a:lnTo>
                <a:lnTo>
                  <a:pt x="1499190" y="2323214"/>
                </a:lnTo>
                <a:lnTo>
                  <a:pt x="1414130" y="2254102"/>
                </a:lnTo>
                <a:lnTo>
                  <a:pt x="1345018" y="2216888"/>
                </a:lnTo>
                <a:lnTo>
                  <a:pt x="1222744" y="2200939"/>
                </a:lnTo>
                <a:lnTo>
                  <a:pt x="1132367" y="2195623"/>
                </a:lnTo>
                <a:lnTo>
                  <a:pt x="1047307" y="2206256"/>
                </a:lnTo>
                <a:lnTo>
                  <a:pt x="935665" y="2227521"/>
                </a:lnTo>
                <a:lnTo>
                  <a:pt x="813390" y="2254102"/>
                </a:lnTo>
                <a:lnTo>
                  <a:pt x="749595" y="2259419"/>
                </a:lnTo>
                <a:lnTo>
                  <a:pt x="738962" y="2248786"/>
                </a:lnTo>
                <a:lnTo>
                  <a:pt x="659218" y="2254102"/>
                </a:lnTo>
                <a:lnTo>
                  <a:pt x="574158" y="2243470"/>
                </a:lnTo>
                <a:lnTo>
                  <a:pt x="489097" y="2232837"/>
                </a:lnTo>
                <a:lnTo>
                  <a:pt x="435935" y="2190307"/>
                </a:lnTo>
                <a:lnTo>
                  <a:pt x="435935" y="2158409"/>
                </a:lnTo>
                <a:lnTo>
                  <a:pt x="467832" y="2153093"/>
                </a:lnTo>
                <a:lnTo>
                  <a:pt x="515679" y="2131828"/>
                </a:lnTo>
                <a:lnTo>
                  <a:pt x="520995" y="2094614"/>
                </a:lnTo>
                <a:lnTo>
                  <a:pt x="510362" y="2068033"/>
                </a:lnTo>
                <a:lnTo>
                  <a:pt x="467832" y="2036135"/>
                </a:lnTo>
                <a:lnTo>
                  <a:pt x="446567" y="2020186"/>
                </a:lnTo>
                <a:lnTo>
                  <a:pt x="404037" y="1982972"/>
                </a:lnTo>
                <a:lnTo>
                  <a:pt x="377455" y="1951074"/>
                </a:lnTo>
                <a:lnTo>
                  <a:pt x="393404" y="1913860"/>
                </a:lnTo>
                <a:lnTo>
                  <a:pt x="393404" y="1887279"/>
                </a:lnTo>
                <a:lnTo>
                  <a:pt x="350874" y="1839433"/>
                </a:lnTo>
                <a:lnTo>
                  <a:pt x="276446" y="1796902"/>
                </a:lnTo>
                <a:lnTo>
                  <a:pt x="239232" y="1775637"/>
                </a:lnTo>
                <a:lnTo>
                  <a:pt x="212651" y="1754372"/>
                </a:lnTo>
                <a:lnTo>
                  <a:pt x="207335" y="1733107"/>
                </a:lnTo>
                <a:lnTo>
                  <a:pt x="180753" y="1706526"/>
                </a:lnTo>
                <a:lnTo>
                  <a:pt x="170121" y="1685260"/>
                </a:lnTo>
                <a:lnTo>
                  <a:pt x="138223" y="1637414"/>
                </a:lnTo>
                <a:lnTo>
                  <a:pt x="58479" y="1589567"/>
                </a:lnTo>
                <a:lnTo>
                  <a:pt x="15948" y="1525772"/>
                </a:lnTo>
                <a:lnTo>
                  <a:pt x="0" y="1488558"/>
                </a:lnTo>
                <a:lnTo>
                  <a:pt x="85060" y="1488558"/>
                </a:lnTo>
                <a:lnTo>
                  <a:pt x="207335" y="1467293"/>
                </a:lnTo>
                <a:lnTo>
                  <a:pt x="340242" y="1446028"/>
                </a:lnTo>
                <a:lnTo>
                  <a:pt x="419986" y="1430079"/>
                </a:lnTo>
                <a:lnTo>
                  <a:pt x="526311" y="1408814"/>
                </a:lnTo>
                <a:lnTo>
                  <a:pt x="590107" y="1392865"/>
                </a:lnTo>
                <a:lnTo>
                  <a:pt x="606055" y="1345019"/>
                </a:lnTo>
                <a:lnTo>
                  <a:pt x="574158" y="1265274"/>
                </a:lnTo>
                <a:lnTo>
                  <a:pt x="531628" y="1158949"/>
                </a:lnTo>
                <a:lnTo>
                  <a:pt x="494414" y="1052623"/>
                </a:lnTo>
                <a:lnTo>
                  <a:pt x="505046" y="972879"/>
                </a:lnTo>
                <a:lnTo>
                  <a:pt x="542260" y="1010093"/>
                </a:lnTo>
                <a:lnTo>
                  <a:pt x="584790" y="1010093"/>
                </a:lnTo>
                <a:lnTo>
                  <a:pt x="627321" y="983512"/>
                </a:lnTo>
                <a:lnTo>
                  <a:pt x="616688" y="925033"/>
                </a:lnTo>
                <a:lnTo>
                  <a:pt x="616688" y="877186"/>
                </a:lnTo>
                <a:lnTo>
                  <a:pt x="627321" y="855921"/>
                </a:lnTo>
                <a:lnTo>
                  <a:pt x="648586" y="866553"/>
                </a:lnTo>
                <a:lnTo>
                  <a:pt x="669851" y="855921"/>
                </a:lnTo>
                <a:lnTo>
                  <a:pt x="701748" y="786809"/>
                </a:lnTo>
                <a:lnTo>
                  <a:pt x="696432" y="744279"/>
                </a:lnTo>
                <a:lnTo>
                  <a:pt x="685800" y="685800"/>
                </a:lnTo>
                <a:lnTo>
                  <a:pt x="685800" y="648586"/>
                </a:lnTo>
                <a:lnTo>
                  <a:pt x="685800" y="648586"/>
                </a:lnTo>
                <a:lnTo>
                  <a:pt x="749595" y="637953"/>
                </a:lnTo>
                <a:lnTo>
                  <a:pt x="765544" y="563526"/>
                </a:lnTo>
                <a:lnTo>
                  <a:pt x="754911" y="526312"/>
                </a:lnTo>
                <a:lnTo>
                  <a:pt x="781493" y="510363"/>
                </a:lnTo>
                <a:lnTo>
                  <a:pt x="802758" y="388088"/>
                </a:lnTo>
                <a:lnTo>
                  <a:pt x="914400" y="42530"/>
                </a:lnTo>
                <a:lnTo>
                  <a:pt x="946297" y="0"/>
                </a:lnTo>
                <a:lnTo>
                  <a:pt x="951614" y="148856"/>
                </a:lnTo>
                <a:lnTo>
                  <a:pt x="999460" y="217967"/>
                </a:lnTo>
                <a:lnTo>
                  <a:pt x="1063255" y="276446"/>
                </a:lnTo>
                <a:lnTo>
                  <a:pt x="1089837" y="329609"/>
                </a:lnTo>
                <a:lnTo>
                  <a:pt x="1148316" y="388088"/>
                </a:lnTo>
                <a:lnTo>
                  <a:pt x="1212111" y="404037"/>
                </a:lnTo>
                <a:lnTo>
                  <a:pt x="1244009" y="388088"/>
                </a:lnTo>
                <a:lnTo>
                  <a:pt x="1291855" y="393405"/>
                </a:lnTo>
                <a:lnTo>
                  <a:pt x="1302488" y="467833"/>
                </a:lnTo>
                <a:lnTo>
                  <a:pt x="1329069" y="520995"/>
                </a:lnTo>
                <a:lnTo>
                  <a:pt x="1382232" y="558209"/>
                </a:lnTo>
                <a:lnTo>
                  <a:pt x="1424762" y="558209"/>
                </a:lnTo>
                <a:lnTo>
                  <a:pt x="1440711" y="536944"/>
                </a:lnTo>
                <a:lnTo>
                  <a:pt x="1477925" y="600739"/>
                </a:lnTo>
                <a:lnTo>
                  <a:pt x="1499190" y="680484"/>
                </a:lnTo>
                <a:lnTo>
                  <a:pt x="1525772" y="786809"/>
                </a:lnTo>
                <a:lnTo>
                  <a:pt x="1578935" y="898451"/>
                </a:lnTo>
                <a:lnTo>
                  <a:pt x="1616148" y="925033"/>
                </a:lnTo>
                <a:lnTo>
                  <a:pt x="1616148" y="925033"/>
                </a:lnTo>
                <a:lnTo>
                  <a:pt x="1669311" y="845288"/>
                </a:lnTo>
                <a:lnTo>
                  <a:pt x="1695893" y="728330"/>
                </a:lnTo>
                <a:lnTo>
                  <a:pt x="1717158" y="643270"/>
                </a:lnTo>
                <a:lnTo>
                  <a:pt x="1749055" y="579474"/>
                </a:lnTo>
                <a:lnTo>
                  <a:pt x="1786269" y="616688"/>
                </a:lnTo>
                <a:lnTo>
                  <a:pt x="1818167" y="653902"/>
                </a:lnTo>
                <a:lnTo>
                  <a:pt x="1866014" y="600739"/>
                </a:lnTo>
                <a:lnTo>
                  <a:pt x="1908544" y="558209"/>
                </a:lnTo>
                <a:lnTo>
                  <a:pt x="1945758" y="467833"/>
                </a:lnTo>
                <a:lnTo>
                  <a:pt x="1982972" y="409353"/>
                </a:lnTo>
                <a:lnTo>
                  <a:pt x="2014869" y="398721"/>
                </a:lnTo>
                <a:lnTo>
                  <a:pt x="2025502" y="419986"/>
                </a:lnTo>
                <a:lnTo>
                  <a:pt x="2020186" y="446567"/>
                </a:lnTo>
                <a:lnTo>
                  <a:pt x="2083981" y="473149"/>
                </a:lnTo>
                <a:lnTo>
                  <a:pt x="2147776" y="446567"/>
                </a:lnTo>
                <a:lnTo>
                  <a:pt x="2179674" y="393405"/>
                </a:lnTo>
                <a:lnTo>
                  <a:pt x="2206255" y="356191"/>
                </a:lnTo>
                <a:lnTo>
                  <a:pt x="2238153" y="377456"/>
                </a:lnTo>
                <a:lnTo>
                  <a:pt x="2275367" y="382772"/>
                </a:lnTo>
                <a:lnTo>
                  <a:pt x="2317897" y="361507"/>
                </a:lnTo>
                <a:lnTo>
                  <a:pt x="2376376" y="318977"/>
                </a:lnTo>
                <a:lnTo>
                  <a:pt x="2387009" y="292395"/>
                </a:lnTo>
                <a:lnTo>
                  <a:pt x="2418907" y="297712"/>
                </a:lnTo>
                <a:lnTo>
                  <a:pt x="2530548" y="202019"/>
                </a:lnTo>
                <a:lnTo>
                  <a:pt x="2615609" y="111642"/>
                </a:lnTo>
                <a:lnTo>
                  <a:pt x="2695353" y="37214"/>
                </a:lnTo>
                <a:lnTo>
                  <a:pt x="2748516" y="42530"/>
                </a:lnTo>
                <a:lnTo>
                  <a:pt x="2743200" y="79744"/>
                </a:lnTo>
                <a:lnTo>
                  <a:pt x="2727251" y="148856"/>
                </a:lnTo>
                <a:lnTo>
                  <a:pt x="2721935" y="287079"/>
                </a:lnTo>
                <a:lnTo>
                  <a:pt x="2721935" y="467833"/>
                </a:lnTo>
                <a:lnTo>
                  <a:pt x="2737883" y="542260"/>
                </a:lnTo>
                <a:lnTo>
                  <a:pt x="2737883" y="542260"/>
                </a:lnTo>
                <a:lnTo>
                  <a:pt x="2769781" y="568842"/>
                </a:lnTo>
                <a:lnTo>
                  <a:pt x="2759148" y="611372"/>
                </a:lnTo>
                <a:lnTo>
                  <a:pt x="2764465" y="701749"/>
                </a:lnTo>
                <a:lnTo>
                  <a:pt x="2801679" y="738963"/>
                </a:lnTo>
                <a:lnTo>
                  <a:pt x="2854842" y="744279"/>
                </a:lnTo>
                <a:lnTo>
                  <a:pt x="2870790" y="733646"/>
                </a:lnTo>
                <a:lnTo>
                  <a:pt x="2854842" y="792126"/>
                </a:lnTo>
                <a:lnTo>
                  <a:pt x="2849525" y="824023"/>
                </a:lnTo>
                <a:lnTo>
                  <a:pt x="2812311" y="861237"/>
                </a:lnTo>
                <a:lnTo>
                  <a:pt x="2796362" y="909084"/>
                </a:lnTo>
                <a:lnTo>
                  <a:pt x="2785730" y="956930"/>
                </a:lnTo>
                <a:lnTo>
                  <a:pt x="2828260" y="988828"/>
                </a:lnTo>
                <a:lnTo>
                  <a:pt x="2876107" y="999460"/>
                </a:lnTo>
                <a:lnTo>
                  <a:pt x="2876107" y="999460"/>
                </a:lnTo>
                <a:lnTo>
                  <a:pt x="2892055" y="1041991"/>
                </a:lnTo>
                <a:lnTo>
                  <a:pt x="2854842" y="1084521"/>
                </a:lnTo>
                <a:lnTo>
                  <a:pt x="2817628" y="1132367"/>
                </a:lnTo>
                <a:lnTo>
                  <a:pt x="2791046" y="1164265"/>
                </a:lnTo>
                <a:lnTo>
                  <a:pt x="2769781" y="1201479"/>
                </a:lnTo>
                <a:lnTo>
                  <a:pt x="2769781" y="1233377"/>
                </a:lnTo>
                <a:lnTo>
                  <a:pt x="2806995" y="1259958"/>
                </a:lnTo>
                <a:lnTo>
                  <a:pt x="2838893" y="1265274"/>
                </a:lnTo>
                <a:lnTo>
                  <a:pt x="2817628" y="1302488"/>
                </a:lnTo>
                <a:lnTo>
                  <a:pt x="2753832" y="1345019"/>
                </a:lnTo>
                <a:lnTo>
                  <a:pt x="2690037" y="1392865"/>
                </a:lnTo>
                <a:lnTo>
                  <a:pt x="2636874" y="1435395"/>
                </a:lnTo>
                <a:lnTo>
                  <a:pt x="2589028" y="1493874"/>
                </a:lnTo>
                <a:lnTo>
                  <a:pt x="2583711" y="1509823"/>
                </a:lnTo>
                <a:lnTo>
                  <a:pt x="2647507" y="1536405"/>
                </a:lnTo>
                <a:lnTo>
                  <a:pt x="2732567" y="1483242"/>
                </a:lnTo>
                <a:lnTo>
                  <a:pt x="2817628" y="1451344"/>
                </a:lnTo>
                <a:lnTo>
                  <a:pt x="2923953" y="1414130"/>
                </a:lnTo>
                <a:lnTo>
                  <a:pt x="2966483" y="1398181"/>
                </a:lnTo>
                <a:lnTo>
                  <a:pt x="3072809" y="1355651"/>
                </a:lnTo>
                <a:lnTo>
                  <a:pt x="3110023" y="1360967"/>
                </a:lnTo>
                <a:lnTo>
                  <a:pt x="3110023" y="1392865"/>
                </a:lnTo>
                <a:lnTo>
                  <a:pt x="3147237" y="1419446"/>
                </a:lnTo>
                <a:lnTo>
                  <a:pt x="3189767" y="1440712"/>
                </a:lnTo>
                <a:lnTo>
                  <a:pt x="3237614" y="1424763"/>
                </a:lnTo>
                <a:lnTo>
                  <a:pt x="3280144" y="1403498"/>
                </a:lnTo>
                <a:lnTo>
                  <a:pt x="3327990" y="1403498"/>
                </a:lnTo>
                <a:lnTo>
                  <a:pt x="3343939" y="1440712"/>
                </a:lnTo>
                <a:lnTo>
                  <a:pt x="3386469" y="1461977"/>
                </a:lnTo>
                <a:lnTo>
                  <a:pt x="3482162" y="1472609"/>
                </a:lnTo>
                <a:lnTo>
                  <a:pt x="3583172" y="1488558"/>
                </a:lnTo>
                <a:lnTo>
                  <a:pt x="3673548" y="1493874"/>
                </a:lnTo>
                <a:lnTo>
                  <a:pt x="3747976" y="1499191"/>
                </a:lnTo>
                <a:lnTo>
                  <a:pt x="3790507" y="1509823"/>
                </a:lnTo>
                <a:lnTo>
                  <a:pt x="3779874" y="1557670"/>
                </a:lnTo>
                <a:lnTo>
                  <a:pt x="3615069" y="1695893"/>
                </a:lnTo>
                <a:lnTo>
                  <a:pt x="3514060" y="1807535"/>
                </a:lnTo>
                <a:lnTo>
                  <a:pt x="3444948" y="1897912"/>
                </a:lnTo>
                <a:lnTo>
                  <a:pt x="3391786" y="1951074"/>
                </a:lnTo>
                <a:lnTo>
                  <a:pt x="3381153" y="1972339"/>
                </a:lnTo>
                <a:lnTo>
                  <a:pt x="3397102" y="2004237"/>
                </a:lnTo>
                <a:lnTo>
                  <a:pt x="3375837" y="2036135"/>
                </a:lnTo>
                <a:lnTo>
                  <a:pt x="3333307" y="2046767"/>
                </a:lnTo>
                <a:lnTo>
                  <a:pt x="3296093" y="2062716"/>
                </a:lnTo>
                <a:lnTo>
                  <a:pt x="3253562" y="2094614"/>
                </a:lnTo>
                <a:lnTo>
                  <a:pt x="3232297" y="2131828"/>
                </a:lnTo>
                <a:lnTo>
                  <a:pt x="3232297" y="2131828"/>
                </a:lnTo>
                <a:lnTo>
                  <a:pt x="3274828" y="2222205"/>
                </a:lnTo>
                <a:lnTo>
                  <a:pt x="3343939" y="2243470"/>
                </a:lnTo>
                <a:lnTo>
                  <a:pt x="3280144" y="2301949"/>
                </a:lnTo>
                <a:lnTo>
                  <a:pt x="3099390" y="2376377"/>
                </a:lnTo>
                <a:lnTo>
                  <a:pt x="3067493" y="2413591"/>
                </a:lnTo>
                <a:lnTo>
                  <a:pt x="3019646" y="2434856"/>
                </a:lnTo>
                <a:lnTo>
                  <a:pt x="2950535" y="2466753"/>
                </a:lnTo>
                <a:lnTo>
                  <a:pt x="2913321" y="2488019"/>
                </a:lnTo>
                <a:lnTo>
                  <a:pt x="2876107" y="2519916"/>
                </a:lnTo>
                <a:lnTo>
                  <a:pt x="2881423" y="2599660"/>
                </a:lnTo>
                <a:lnTo>
                  <a:pt x="2939902" y="2705986"/>
                </a:lnTo>
                <a:lnTo>
                  <a:pt x="3003697" y="2753833"/>
                </a:lnTo>
                <a:lnTo>
                  <a:pt x="3088758" y="2833577"/>
                </a:lnTo>
                <a:lnTo>
                  <a:pt x="3136604" y="2892056"/>
                </a:lnTo>
                <a:lnTo>
                  <a:pt x="3195083" y="2939902"/>
                </a:lnTo>
                <a:lnTo>
                  <a:pt x="3232297" y="2971800"/>
                </a:lnTo>
                <a:lnTo>
                  <a:pt x="3120655" y="2982433"/>
                </a:lnTo>
                <a:lnTo>
                  <a:pt x="2923953" y="2966484"/>
                </a:lnTo>
                <a:lnTo>
                  <a:pt x="2844209" y="2961167"/>
                </a:lnTo>
                <a:lnTo>
                  <a:pt x="2822944" y="2982433"/>
                </a:lnTo>
                <a:lnTo>
                  <a:pt x="2801679" y="2961167"/>
                </a:lnTo>
                <a:lnTo>
                  <a:pt x="2759148" y="2961167"/>
                </a:lnTo>
                <a:lnTo>
                  <a:pt x="2737883" y="2966484"/>
                </a:lnTo>
                <a:lnTo>
                  <a:pt x="2716618" y="2982433"/>
                </a:lnTo>
                <a:lnTo>
                  <a:pt x="2705986" y="2993065"/>
                </a:lnTo>
                <a:lnTo>
                  <a:pt x="2663455" y="2977116"/>
                </a:lnTo>
                <a:lnTo>
                  <a:pt x="2594344" y="2955851"/>
                </a:lnTo>
                <a:lnTo>
                  <a:pt x="2514600" y="2998381"/>
                </a:lnTo>
                <a:lnTo>
                  <a:pt x="2514600" y="2998381"/>
                </a:lnTo>
                <a:lnTo>
                  <a:pt x="2541181" y="3094074"/>
                </a:lnTo>
                <a:lnTo>
                  <a:pt x="2578395" y="3163186"/>
                </a:lnTo>
                <a:lnTo>
                  <a:pt x="2525232" y="3163186"/>
                </a:lnTo>
                <a:lnTo>
                  <a:pt x="2450804" y="3147237"/>
                </a:lnTo>
                <a:lnTo>
                  <a:pt x="2349795" y="3099391"/>
                </a:lnTo>
                <a:lnTo>
                  <a:pt x="2307265" y="3072809"/>
                </a:lnTo>
                <a:lnTo>
                  <a:pt x="2248786" y="3062177"/>
                </a:lnTo>
                <a:lnTo>
                  <a:pt x="2190307" y="3067493"/>
                </a:lnTo>
                <a:lnTo>
                  <a:pt x="2174358" y="3131288"/>
                </a:lnTo>
                <a:lnTo>
                  <a:pt x="2169042" y="3136605"/>
                </a:lnTo>
                <a:lnTo>
                  <a:pt x="2089297" y="3067493"/>
                </a:lnTo>
                <a:lnTo>
                  <a:pt x="1982972" y="2913321"/>
                </a:lnTo>
                <a:lnTo>
                  <a:pt x="1924493" y="2817628"/>
                </a:lnTo>
                <a:lnTo>
                  <a:pt x="1881962" y="2705986"/>
                </a:lnTo>
                <a:lnTo>
                  <a:pt x="1812851" y="2557130"/>
                </a:lnTo>
                <a:lnTo>
                  <a:pt x="1765004" y="2472070"/>
                </a:lnTo>
                <a:lnTo>
                  <a:pt x="1695893" y="2392326"/>
                </a:lnTo>
                <a:lnTo>
                  <a:pt x="1648046" y="2365744"/>
                </a:lnTo>
                <a:lnTo>
                  <a:pt x="1594883" y="2360428"/>
                </a:lnTo>
                <a:lnTo>
                  <a:pt x="1547037" y="2349795"/>
                </a:lnTo>
                <a:lnTo>
                  <a:pt x="1291855" y="2679405"/>
                </a:lnTo>
                <a:lnTo>
                  <a:pt x="1020725" y="3014330"/>
                </a:lnTo>
                <a:lnTo>
                  <a:pt x="882502" y="3179135"/>
                </a:lnTo>
                <a:lnTo>
                  <a:pt x="855921" y="3285460"/>
                </a:lnTo>
                <a:lnTo>
                  <a:pt x="845288" y="3322674"/>
                </a:lnTo>
                <a:lnTo>
                  <a:pt x="776176" y="3338623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Geometry</a:t>
            </a:r>
          </a:p>
        </p:txBody>
      </p:sp>
      <p:grpSp>
        <p:nvGrpSpPr>
          <p:cNvPr id="5" name="Group 4"/>
          <p:cNvGrpSpPr/>
          <p:nvPr/>
        </p:nvGrpSpPr>
        <p:grpSpPr>
          <a:xfrm rot="5400000">
            <a:off x="3432831" y="3529203"/>
            <a:ext cx="4202266" cy="849086"/>
            <a:chOff x="3863340" y="5713089"/>
            <a:chExt cx="2286000" cy="84908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63340" y="6176256"/>
              <a:ext cx="2286000" cy="0"/>
            </a:xfrm>
            <a:prstGeom prst="line">
              <a:avLst/>
            </a:prstGeom>
            <a:ln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63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919970" y="6121395"/>
              <a:ext cx="172742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49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02173" y="5713089"/>
              <a:ext cx="200914" cy="849086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10 cm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1254011" y="379901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16901" y="320434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94814" y="399072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86254" y="323488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41638" y="375329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00911" y="279942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08970" y="339344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08038" y="334772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699781" y="359973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86265" y="350276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44611" y="286766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53758" y="193040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22308" y="291338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94825" y="307417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08341" y="256463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63611" y="197612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63479" y="248335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87358" y="222758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208291" y="227330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766331" y="202184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30751" y="212896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29474" y="261035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443809" y="282194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210976" y="265607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06423" y="570442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469313" y="510975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947226" y="589613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38666" y="514029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94050" y="565870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53323" y="470483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561382" y="529885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0450" y="525313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652193" y="550514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038677" y="540817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097023" y="477307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106170" y="383581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674720" y="481879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47237" y="497958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60753" y="447004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816023" y="388153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15891" y="438876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39770" y="413299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160703" y="417871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718743" y="392725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683163" y="403437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081886" y="451576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396221" y="472735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163388" y="456148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185327" y="376615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48217" y="317147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26130" y="395786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017570" y="320202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72954" y="372043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32227" y="276656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540286" y="336057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39354" y="331485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631097" y="356687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017581" y="346990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075927" y="283479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085074" y="189753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653624" y="288051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926141" y="304131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539657" y="253177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794927" y="194325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894795" y="245049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218674" y="219471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139607" y="224043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697647" y="198897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662067" y="209610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060790" y="257749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375125" y="278907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142292" y="262321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503468" y="547666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766358" y="488198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050852" y="544927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491095" y="543094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650368" y="447707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58427" y="507108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357495" y="502536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949238" y="527738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335722" y="518041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394068" y="454530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403215" y="360804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971765" y="459102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244282" y="475182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857798" y="424227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113068" y="365376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017570" y="416088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536815" y="390522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457748" y="395094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015788" y="369948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980208" y="380661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378931" y="428799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693266" y="449958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546925" y="248081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902948" y="336942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939521" y="288936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948668" y="195210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003201" y="229500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530507" y="186399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4001047" y="589890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263937" y="530422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3630446" y="587174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4988674" y="585318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5147947" y="489931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855074" y="544760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446817" y="569962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4833301" y="560265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3891647" y="496754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3900794" y="403028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741861" y="517406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4355377" y="466452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034394" y="432746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3955327" y="437318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513367" y="412172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876510" y="471024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4190845" y="492182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728547" y="568557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297900" y="571611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2612557" y="528066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2820616" y="587467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319684" y="582895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2297409" y="581825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1356257" y="534889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1365404" y="441163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2933954" y="539461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2206471" y="555541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819987" y="504586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3075257" y="445735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175125" y="496458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2499004" y="470881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419937" y="475453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977977" y="450307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2942397" y="461020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2341120" y="509158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1655455" y="530317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3422622" y="513730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1694405" y="325619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957295" y="266152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3435208" y="344790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3526648" y="269206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2682032" y="321047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841305" y="225660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3049364" y="285062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48432" y="280490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2140175" y="305691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2526659" y="295995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585005" y="232484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162702" y="237056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2435219" y="253136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2048735" y="202181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3403873" y="194053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2569868" y="206753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884203" y="227912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3651370" y="211325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8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6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0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4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0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2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8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6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8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6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8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0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4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0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2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8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6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8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6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0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4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0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2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8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6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0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4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0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2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8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6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0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6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8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6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8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6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4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6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8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06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2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0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4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0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82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8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6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6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8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10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2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42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8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116" grpId="0" animBg="1"/>
      <p:bldP spid="119" grpId="0" animBg="1"/>
      <p:bldP spid="120" grpId="0" animBg="1"/>
      <p:bldP spid="127" grpId="0" animBg="1"/>
      <p:bldP spid="131" grpId="0" animBg="1"/>
      <p:bldP spid="181" grpId="0" animBg="1"/>
      <p:bldP spid="182" grpId="0" animBg="1"/>
      <p:bldP spid="183" grpId="0" animBg="1"/>
      <p:bldP spid="185" grpId="0" animBg="1"/>
      <p:bldP spid="186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4" grpId="0" animBg="1"/>
      <p:bldP spid="195" grpId="0" animBg="1"/>
      <p:bldP spid="198" grpId="0" animBg="1"/>
      <p:bldP spid="199" grpId="0" animBg="1"/>
      <p:bldP spid="200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Challenge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constant </a:t>
                </a:r>
                <a14:m>
                  <m:oMath xmlns:m="http://schemas.openxmlformats.org/officeDocument/2006/math">
                    <m:r>
                      <a:rPr lang="el-GR" sz="28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describes the geometry of any circle of any size.</a:t>
                </a:r>
              </a:p>
              <a:p>
                <a:r>
                  <a:rPr lang="en-US" sz="2800" dirty="0"/>
                  <a:t>Ever wonder why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dirty="0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3.14159?</a:t>
                </a:r>
              </a:p>
              <a:p>
                <a:r>
                  <a:rPr lang="en-US" sz="2800" dirty="0"/>
                  <a:t>Today, we’ll use approximated geometry to investigate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 descr="C:\Users\yowell\AppData\Local\Microsoft\Windows\Temporary Internet Files\Content.IE5\X2G59CQ6\MC9003642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970" y="346225"/>
            <a:ext cx="1829714" cy="1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05923" y="2143551"/>
            <a:ext cx="4080603" cy="408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in a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4377" y="1281558"/>
                <a:ext cx="71000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Known formula: if you know </a:t>
                </a:r>
                <a14:m>
                  <m:oMath xmlns:m="http://schemas.openxmlformats.org/officeDocument/2006/math">
                    <m:r>
                      <a:rPr lang="el-GR" sz="28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7" y="1281558"/>
                <a:ext cx="710006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0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05922" y="2136926"/>
            <a:ext cx="4080603" cy="408060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024144" y="3759309"/>
            <a:ext cx="4080603" cy="849086"/>
            <a:chOff x="3863340" y="5713090"/>
            <a:chExt cx="2286000" cy="84908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863340" y="6176256"/>
              <a:ext cx="2286000" cy="0"/>
            </a:xfrm>
            <a:prstGeom prst="line">
              <a:avLst/>
            </a:prstGeom>
            <a:ln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63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919970" y="6121395"/>
              <a:ext cx="172742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149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11910" y="5713090"/>
              <a:ext cx="181438" cy="849086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9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Random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40023" y="2212544"/>
                <a:ext cx="4892350" cy="3880773"/>
              </a:xfrm>
            </p:spPr>
            <p:txBody>
              <a:bodyPr/>
              <a:lstStyle/>
              <a:p>
                <a:r>
                  <a:rPr lang="en-US" sz="2800" dirty="0"/>
                  <a:t>Simulate many random 2-D points</a:t>
                </a:r>
              </a:p>
              <a:p>
                <a:r>
                  <a:rPr lang="en-US" sz="2800" dirty="0"/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to estimate area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0023" y="2212544"/>
                <a:ext cx="4892350" cy="3880773"/>
              </a:xfrm>
              <a:blipFill rotWithShape="1">
                <a:blip r:embed="rId2"/>
                <a:stretch>
                  <a:fillRect l="-1621" t="-1413" r="-3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4768" y="1271204"/>
            <a:ext cx="7100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Use the EV3 Brick to…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358" t="32206" r="57731" b="8320"/>
          <a:stretch/>
        </p:blipFill>
        <p:spPr>
          <a:xfrm>
            <a:off x="824768" y="1996149"/>
            <a:ext cx="3842518" cy="39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Close to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28" t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Find average of five estimates</a:t>
            </a:r>
          </a:p>
          <a:p>
            <a:r>
              <a:rPr lang="en-US" sz="2800" dirty="0"/>
              <a:t>Find the percent error relative to 3.14159</a:t>
            </a:r>
          </a:p>
          <a:p>
            <a:r>
              <a:rPr lang="en-US" sz="2800" dirty="0"/>
              <a:t>Find the ‘standard error’ of samples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dirty="0"/>
              <a:t>Tighter error </a:t>
            </a:r>
            <a:r>
              <a:rPr lang="en-US" sz="2400" dirty="0">
                <a:sym typeface="Wingdings" panose="05000000000000000000" pitchFamily="2" charset="2"/>
              </a:rPr>
              <a:t> better confidence</a:t>
            </a:r>
            <a:endParaRPr lang="en-US" sz="2400" dirty="0"/>
          </a:p>
        </p:txBody>
      </p:sp>
      <p:pic>
        <p:nvPicPr>
          <p:cNvPr id="1026" name="Picture 2" descr="C:\Users\yowell\AppData\Local\Microsoft\Windows\Temporary Internet Files\Content.IE5\GDTK2Z99\MC9001050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86" y="4461441"/>
            <a:ext cx="1403241" cy="17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Close?  Standard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9288" y="1578698"/>
                <a:ext cx="8596668" cy="3880773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Samples:  {3.1635, 3.1393, 3.1453}</a:t>
                </a:r>
              </a:p>
              <a:p>
                <a:r>
                  <a:rPr lang="en-US" sz="2800" dirty="0"/>
                  <a:t>Average: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/>
                  <a:t> = 3.1494</a:t>
                </a:r>
              </a:p>
              <a:p>
                <a:r>
                  <a:rPr lang="en-US" sz="2800" dirty="0"/>
                  <a:t>Sum of deviations:</a:t>
                </a:r>
              </a:p>
              <a:p>
                <a:pPr lvl="1">
                  <a:buClr>
                    <a:schemeClr val="accent2">
                      <a:lumMod val="60000"/>
                      <a:lumOff val="40000"/>
                    </a:schemeClr>
                  </a:buClr>
                  <a:buFont typeface="Wingdings" pitchFamily="2" charset="2"/>
                  <a:buChar char="§"/>
                </a:pPr>
                <a:r>
                  <a:rPr lang="en-US" sz="2400" dirty="0"/>
                  <a:t>S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(3.1635 − 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(3.1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393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− 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(3.1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453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− 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>
                  <a:buClr>
                    <a:schemeClr val="accent2">
                      <a:lumMod val="60000"/>
                      <a:lumOff val="40000"/>
                    </a:schemeClr>
                  </a:buClr>
                  <a:buFont typeface="Wingdings" pitchFamily="2" charset="2"/>
                  <a:buChar char="§"/>
                </a:pPr>
                <a:r>
                  <a:rPr lang="en-US" sz="2400" dirty="0"/>
                  <a:t>S = 0.0003176</a:t>
                </a:r>
              </a:p>
              <a:p>
                <a:r>
                  <a:rPr lang="en-US" sz="2800" dirty="0"/>
                  <a:t>Standard Error:</a:t>
                </a:r>
              </a:p>
              <a:p>
                <a:pPr lvl="1">
                  <a:buClr>
                    <a:schemeClr val="accent2">
                      <a:lumMod val="60000"/>
                      <a:lumOff val="40000"/>
                    </a:schemeClr>
                  </a:buClr>
                  <a:buFont typeface="Wingdings" pitchFamily="2" charset="2"/>
                  <a:buChar char="§"/>
                </a:pPr>
                <a:r>
                  <a:rPr lang="en-US" sz="2400" dirty="0"/>
                  <a:t>SE 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3−1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en-US" sz="2400" dirty="0"/>
              </a:p>
              <a:p>
                <a:pPr lvl="1">
                  <a:buClr>
                    <a:schemeClr val="accent2">
                      <a:lumMod val="60000"/>
                      <a:lumOff val="40000"/>
                    </a:schemeClr>
                  </a:buClr>
                  <a:buFont typeface="Wingdings" pitchFamily="2" charset="2"/>
                  <a:buChar char="§"/>
                </a:pPr>
                <a:r>
                  <a:rPr lang="en-US" sz="2400" dirty="0"/>
                  <a:t>SE = .007276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288" y="1578698"/>
                <a:ext cx="8596668" cy="3880773"/>
              </a:xfrm>
              <a:blipFill rotWithShape="1">
                <a:blip r:embed="rId2"/>
                <a:stretch>
                  <a:fillRect l="-922" t="-1413" b="-20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5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ucl.ac.uk/news/news-articles/1006/hand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64" y="2516899"/>
            <a:ext cx="3803287" cy="43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Area and Volume</a:t>
            </a:r>
          </a:p>
        </p:txBody>
      </p:sp>
      <p:pic>
        <p:nvPicPr>
          <p:cNvPr id="1026" name="Picture 2" descr="http://www.eso.org/public/archives/images/screen/eso984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1" y="1571336"/>
            <a:ext cx="2848291" cy="28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bGzlWcUd7bw/UKGvC7MdTRI/AAAAAAAAR4c/nv6glUYGEW8/s1600/Uncle+Milton+-+In+My+Room+-+Earth+In+My+Room+-+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68" y="492812"/>
            <a:ext cx="2875175" cy="28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Exact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685" y="1634259"/>
            <a:ext cx="2285999" cy="635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Easy!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60915" y="1650176"/>
            <a:ext cx="2285999" cy="63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b="1" dirty="0"/>
              <a:t>Pretty easy!</a:t>
            </a:r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6142414" y="3161378"/>
            <a:ext cx="2286000" cy="276999"/>
            <a:chOff x="3863340" y="6040559"/>
            <a:chExt cx="2286000" cy="27699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863340" y="6176256"/>
              <a:ext cx="2286000" cy="0"/>
            </a:xfrm>
            <a:prstGeom prst="line">
              <a:avLst/>
            </a:prstGeom>
            <a:ln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63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919970" y="6121395"/>
              <a:ext cx="172742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149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817962" y="6040559"/>
              <a:ext cx="369332" cy="27699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 rot="5400000">
            <a:off x="2611185" y="3169954"/>
            <a:ext cx="2286000" cy="276999"/>
            <a:chOff x="3863340" y="6040559"/>
            <a:chExt cx="2286000" cy="2769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863340" y="6176256"/>
              <a:ext cx="2286000" cy="0"/>
            </a:xfrm>
            <a:prstGeom prst="line">
              <a:avLst/>
            </a:prstGeom>
            <a:ln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63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919970" y="6121395"/>
              <a:ext cx="172742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149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817962" y="6040559"/>
              <a:ext cx="369332" cy="27699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15509" y="4467344"/>
            <a:ext cx="2286000" cy="276999"/>
            <a:chOff x="3863340" y="6040559"/>
            <a:chExt cx="2286000" cy="27699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863340" y="6176256"/>
              <a:ext cx="2286000" cy="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63340" y="6069330"/>
              <a:ext cx="0" cy="21945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919970" y="6121395"/>
              <a:ext cx="172742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149340" y="6069330"/>
              <a:ext cx="0" cy="21945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817962" y="6040559"/>
              <a:ext cx="369332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51187" y="4462480"/>
            <a:ext cx="2286000" cy="276999"/>
            <a:chOff x="3863340" y="6040559"/>
            <a:chExt cx="2286000" cy="276999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863340" y="6176256"/>
              <a:ext cx="2286000" cy="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863340" y="6069330"/>
              <a:ext cx="0" cy="21945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4919970" y="6121395"/>
              <a:ext cx="172742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149340" y="6069330"/>
              <a:ext cx="0" cy="21945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817962" y="6040559"/>
              <a:ext cx="369332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06055" y="3307937"/>
            <a:ext cx="290205" cy="1143000"/>
            <a:chOff x="2077454" y="4934757"/>
            <a:chExt cx="290205" cy="114300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1628746" y="5506257"/>
              <a:ext cx="1143000" cy="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 rot="5400000">
              <a:off x="2023774" y="5365151"/>
              <a:ext cx="397566" cy="290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2206588" y="4834173"/>
              <a:ext cx="0" cy="20116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197444" y="5968029"/>
              <a:ext cx="0" cy="21945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 rot="5400000">
                  <a:off x="1961046" y="5371799"/>
                  <a:ext cx="530338" cy="276999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961046" y="5371799"/>
                  <a:ext cx="530338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4562679" y="3303073"/>
            <a:ext cx="290205" cy="1143000"/>
            <a:chOff x="2077454" y="4934757"/>
            <a:chExt cx="290205" cy="1143000"/>
          </a:xfrm>
        </p:grpSpPr>
        <p:cxnSp>
          <p:nvCxnSpPr>
            <p:cNvPr id="49" name="Straight Connector 48"/>
            <p:cNvCxnSpPr/>
            <p:nvPr/>
          </p:nvCxnSpPr>
          <p:spPr>
            <a:xfrm rot="5400000">
              <a:off x="1628746" y="5506257"/>
              <a:ext cx="1143000" cy="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 rot="5400000">
              <a:off x="2023774" y="5365151"/>
              <a:ext cx="397566" cy="290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>
              <a:off x="2206588" y="4834173"/>
              <a:ext cx="0" cy="20116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197444" y="5968029"/>
              <a:ext cx="0" cy="21945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 rot="5400000">
                  <a:off x="1961046" y="5371799"/>
                  <a:ext cx="530338" cy="276999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961046" y="5371799"/>
                  <a:ext cx="53033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ight Triangle 5"/>
          <p:cNvSpPr>
            <a:spLocks/>
          </p:cNvSpPr>
          <p:nvPr/>
        </p:nvSpPr>
        <p:spPr>
          <a:xfrm>
            <a:off x="4851187" y="3303073"/>
            <a:ext cx="2286000" cy="1143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851189" y="2160589"/>
            <a:ext cx="2286000" cy="2286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 txBox="1">
                <a:spLocks/>
              </p:cNvSpPr>
              <p:nvPr/>
            </p:nvSpPr>
            <p:spPr>
              <a:xfrm>
                <a:off x="1329686" y="4744343"/>
                <a:ext cx="2285999" cy="63510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3" charset="2"/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𝒃𝒉</m:t>
                    </m:r>
                  </m:oMath>
                </a14:m>
                <a:r>
                  <a:rPr lang="en-US" sz="2800" b="1" dirty="0"/>
                  <a:t> = ½ </a:t>
                </a:r>
              </a:p>
            </p:txBody>
          </p:sp>
        </mc:Choice>
        <mc:Fallback xmlns=""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686" y="4744343"/>
                <a:ext cx="2285999" cy="635103"/>
              </a:xfrm>
              <a:prstGeom prst="rect">
                <a:avLst/>
              </a:prstGeom>
              <a:blipFill rotWithShape="1">
                <a:blip r:embed="rId4"/>
                <a:stretch>
                  <a:fillRect r="-480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 txBox="1">
                <a:spLocks/>
              </p:cNvSpPr>
              <p:nvPr/>
            </p:nvSpPr>
            <p:spPr>
              <a:xfrm>
                <a:off x="4761295" y="4757179"/>
                <a:ext cx="2458359" cy="63510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dirty="0"/>
                      <m:t>½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𝒃𝒉</m:t>
                    </m:r>
                  </m:oMath>
                </a14:m>
                <a:r>
                  <a:rPr lang="en-US" sz="2800" b="1" dirty="0"/>
                  <a:t> = ¼ </a:t>
                </a:r>
              </a:p>
            </p:txBody>
          </p:sp>
        </mc:Choice>
        <mc:Fallback xmlns="">
          <p:sp>
            <p:nvSpPr>
              <p:cNvPr id="5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295" y="4757179"/>
                <a:ext cx="2458359" cy="635103"/>
              </a:xfrm>
              <a:prstGeom prst="rect">
                <a:avLst/>
              </a:prstGeom>
              <a:blipFill rotWithShape="1">
                <a:blip r:embed="rId5"/>
                <a:stretch>
                  <a:fillRect r="-6700"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/>
          </p:cNvSpPr>
          <p:nvPr/>
        </p:nvSpPr>
        <p:spPr>
          <a:xfrm>
            <a:off x="1315509" y="3308453"/>
            <a:ext cx="2286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1315509" y="2165453"/>
            <a:ext cx="2286000" cy="2286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6" grpId="0" animBg="1"/>
      <p:bldP spid="7" grpId="0" animBg="1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831273" y="2670278"/>
            <a:ext cx="2781549" cy="1777100"/>
          </a:xfrm>
          <a:custGeom>
            <a:avLst/>
            <a:gdLst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644056 w 2289976"/>
              <a:gd name="connsiteY19" fmla="*/ 246491 h 1463040"/>
              <a:gd name="connsiteX20" fmla="*/ 548640 w 2289976"/>
              <a:gd name="connsiteY20" fmla="*/ 357809 h 1463040"/>
              <a:gd name="connsiteX21" fmla="*/ 397565 w 2289976"/>
              <a:gd name="connsiteY21" fmla="*/ 333955 h 1463040"/>
              <a:gd name="connsiteX22" fmla="*/ 278296 w 2289976"/>
              <a:gd name="connsiteY22" fmla="*/ 174929 h 1463040"/>
              <a:gd name="connsiteX23" fmla="*/ 159026 w 2289976"/>
              <a:gd name="connsiteY23" fmla="*/ 111319 h 1463040"/>
              <a:gd name="connsiteX24" fmla="*/ 0 w 2289976"/>
              <a:gd name="connsiteY24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644056 w 2289976"/>
              <a:gd name="connsiteY19" fmla="*/ 246491 h 1463040"/>
              <a:gd name="connsiteX20" fmla="*/ 548640 w 2289976"/>
              <a:gd name="connsiteY20" fmla="*/ 357809 h 1463040"/>
              <a:gd name="connsiteX21" fmla="*/ 397565 w 2289976"/>
              <a:gd name="connsiteY21" fmla="*/ 333955 h 1463040"/>
              <a:gd name="connsiteX22" fmla="*/ 278296 w 2289976"/>
              <a:gd name="connsiteY22" fmla="*/ 174929 h 1463040"/>
              <a:gd name="connsiteX23" fmla="*/ 230588 w 2289976"/>
              <a:gd name="connsiteY23" fmla="*/ 135173 h 1463040"/>
              <a:gd name="connsiteX24" fmla="*/ 159026 w 2289976"/>
              <a:gd name="connsiteY24" fmla="*/ 111319 h 1463040"/>
              <a:gd name="connsiteX25" fmla="*/ 0 w 2289976"/>
              <a:gd name="connsiteY25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644056 w 2289976"/>
              <a:gd name="connsiteY19" fmla="*/ 246491 h 1463040"/>
              <a:gd name="connsiteX20" fmla="*/ 548640 w 2289976"/>
              <a:gd name="connsiteY20" fmla="*/ 357809 h 1463040"/>
              <a:gd name="connsiteX21" fmla="*/ 397565 w 2289976"/>
              <a:gd name="connsiteY21" fmla="*/ 333955 h 1463040"/>
              <a:gd name="connsiteX22" fmla="*/ 278296 w 2289976"/>
              <a:gd name="connsiteY22" fmla="*/ 174929 h 1463040"/>
              <a:gd name="connsiteX23" fmla="*/ 230588 w 2289976"/>
              <a:gd name="connsiteY23" fmla="*/ 135173 h 1463040"/>
              <a:gd name="connsiteX24" fmla="*/ 159026 w 2289976"/>
              <a:gd name="connsiteY24" fmla="*/ 111319 h 1463040"/>
              <a:gd name="connsiteX25" fmla="*/ 79513 w 2289976"/>
              <a:gd name="connsiteY25" fmla="*/ 143124 h 1463040"/>
              <a:gd name="connsiteX26" fmla="*/ 0 w 2289976"/>
              <a:gd name="connsiteY26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644056 w 2289976"/>
              <a:gd name="connsiteY19" fmla="*/ 246491 h 1463040"/>
              <a:gd name="connsiteX20" fmla="*/ 548640 w 2289976"/>
              <a:gd name="connsiteY20" fmla="*/ 357809 h 1463040"/>
              <a:gd name="connsiteX21" fmla="*/ 397565 w 2289976"/>
              <a:gd name="connsiteY21" fmla="*/ 333955 h 1463040"/>
              <a:gd name="connsiteX22" fmla="*/ 333955 w 2289976"/>
              <a:gd name="connsiteY22" fmla="*/ 222637 h 1463040"/>
              <a:gd name="connsiteX23" fmla="*/ 278296 w 2289976"/>
              <a:gd name="connsiteY23" fmla="*/ 174929 h 1463040"/>
              <a:gd name="connsiteX24" fmla="*/ 230588 w 2289976"/>
              <a:gd name="connsiteY24" fmla="*/ 135173 h 1463040"/>
              <a:gd name="connsiteX25" fmla="*/ 159026 w 2289976"/>
              <a:gd name="connsiteY25" fmla="*/ 111319 h 1463040"/>
              <a:gd name="connsiteX26" fmla="*/ 79513 w 2289976"/>
              <a:gd name="connsiteY26" fmla="*/ 143124 h 1463040"/>
              <a:gd name="connsiteX27" fmla="*/ 0 w 2289976"/>
              <a:gd name="connsiteY27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644056 w 2289976"/>
              <a:gd name="connsiteY19" fmla="*/ 246491 h 1463040"/>
              <a:gd name="connsiteX20" fmla="*/ 548640 w 2289976"/>
              <a:gd name="connsiteY20" fmla="*/ 357809 h 1463040"/>
              <a:gd name="connsiteX21" fmla="*/ 461176 w 2289976"/>
              <a:gd name="connsiteY21" fmla="*/ 349858 h 1463040"/>
              <a:gd name="connsiteX22" fmla="*/ 397565 w 2289976"/>
              <a:gd name="connsiteY22" fmla="*/ 333955 h 1463040"/>
              <a:gd name="connsiteX23" fmla="*/ 333955 w 2289976"/>
              <a:gd name="connsiteY23" fmla="*/ 222637 h 1463040"/>
              <a:gd name="connsiteX24" fmla="*/ 278296 w 2289976"/>
              <a:gd name="connsiteY24" fmla="*/ 174929 h 1463040"/>
              <a:gd name="connsiteX25" fmla="*/ 230588 w 2289976"/>
              <a:gd name="connsiteY25" fmla="*/ 135173 h 1463040"/>
              <a:gd name="connsiteX26" fmla="*/ 159026 w 2289976"/>
              <a:gd name="connsiteY26" fmla="*/ 111319 h 1463040"/>
              <a:gd name="connsiteX27" fmla="*/ 79513 w 2289976"/>
              <a:gd name="connsiteY27" fmla="*/ 143124 h 1463040"/>
              <a:gd name="connsiteX28" fmla="*/ 0 w 2289976"/>
              <a:gd name="connsiteY28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644056 w 2289976"/>
              <a:gd name="connsiteY19" fmla="*/ 246491 h 1463040"/>
              <a:gd name="connsiteX20" fmla="*/ 588397 w 2289976"/>
              <a:gd name="connsiteY20" fmla="*/ 294199 h 1463040"/>
              <a:gd name="connsiteX21" fmla="*/ 548640 w 2289976"/>
              <a:gd name="connsiteY21" fmla="*/ 357809 h 1463040"/>
              <a:gd name="connsiteX22" fmla="*/ 461176 w 2289976"/>
              <a:gd name="connsiteY22" fmla="*/ 349858 h 1463040"/>
              <a:gd name="connsiteX23" fmla="*/ 397565 w 2289976"/>
              <a:gd name="connsiteY23" fmla="*/ 333955 h 1463040"/>
              <a:gd name="connsiteX24" fmla="*/ 333955 w 2289976"/>
              <a:gd name="connsiteY24" fmla="*/ 222637 h 1463040"/>
              <a:gd name="connsiteX25" fmla="*/ 278296 w 2289976"/>
              <a:gd name="connsiteY25" fmla="*/ 174929 h 1463040"/>
              <a:gd name="connsiteX26" fmla="*/ 230588 w 2289976"/>
              <a:gd name="connsiteY26" fmla="*/ 135173 h 1463040"/>
              <a:gd name="connsiteX27" fmla="*/ 159026 w 2289976"/>
              <a:gd name="connsiteY27" fmla="*/ 111319 h 1463040"/>
              <a:gd name="connsiteX28" fmla="*/ 79513 w 2289976"/>
              <a:gd name="connsiteY28" fmla="*/ 143124 h 1463040"/>
              <a:gd name="connsiteX29" fmla="*/ 0 w 2289976"/>
              <a:gd name="connsiteY2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747423 w 2289976"/>
              <a:gd name="connsiteY19" fmla="*/ 198783 h 1463040"/>
              <a:gd name="connsiteX20" fmla="*/ 644056 w 2289976"/>
              <a:gd name="connsiteY20" fmla="*/ 246491 h 1463040"/>
              <a:gd name="connsiteX21" fmla="*/ 588397 w 2289976"/>
              <a:gd name="connsiteY21" fmla="*/ 294199 h 1463040"/>
              <a:gd name="connsiteX22" fmla="*/ 548640 w 2289976"/>
              <a:gd name="connsiteY22" fmla="*/ 357809 h 1463040"/>
              <a:gd name="connsiteX23" fmla="*/ 461176 w 2289976"/>
              <a:gd name="connsiteY23" fmla="*/ 349858 h 1463040"/>
              <a:gd name="connsiteX24" fmla="*/ 397565 w 2289976"/>
              <a:gd name="connsiteY24" fmla="*/ 333955 h 1463040"/>
              <a:gd name="connsiteX25" fmla="*/ 333955 w 2289976"/>
              <a:gd name="connsiteY25" fmla="*/ 222637 h 1463040"/>
              <a:gd name="connsiteX26" fmla="*/ 278296 w 2289976"/>
              <a:gd name="connsiteY26" fmla="*/ 174929 h 1463040"/>
              <a:gd name="connsiteX27" fmla="*/ 230588 w 2289976"/>
              <a:gd name="connsiteY27" fmla="*/ 135173 h 1463040"/>
              <a:gd name="connsiteX28" fmla="*/ 159026 w 2289976"/>
              <a:gd name="connsiteY28" fmla="*/ 111319 h 1463040"/>
              <a:gd name="connsiteX29" fmla="*/ 79513 w 2289976"/>
              <a:gd name="connsiteY29" fmla="*/ 143124 h 1463040"/>
              <a:gd name="connsiteX30" fmla="*/ 0 w 2289976"/>
              <a:gd name="connsiteY30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58741 w 2289976"/>
              <a:gd name="connsiteY17" fmla="*/ 341906 h 1463040"/>
              <a:gd name="connsiteX18" fmla="*/ 882595 w 2289976"/>
              <a:gd name="connsiteY18" fmla="*/ 270345 h 1463040"/>
              <a:gd name="connsiteX19" fmla="*/ 842838 w 2289976"/>
              <a:gd name="connsiteY19" fmla="*/ 214686 h 1463040"/>
              <a:gd name="connsiteX20" fmla="*/ 747423 w 2289976"/>
              <a:gd name="connsiteY20" fmla="*/ 198783 h 1463040"/>
              <a:gd name="connsiteX21" fmla="*/ 644056 w 2289976"/>
              <a:gd name="connsiteY21" fmla="*/ 246491 h 1463040"/>
              <a:gd name="connsiteX22" fmla="*/ 588397 w 2289976"/>
              <a:gd name="connsiteY22" fmla="*/ 294199 h 1463040"/>
              <a:gd name="connsiteX23" fmla="*/ 548640 w 2289976"/>
              <a:gd name="connsiteY23" fmla="*/ 357809 h 1463040"/>
              <a:gd name="connsiteX24" fmla="*/ 461176 w 2289976"/>
              <a:gd name="connsiteY24" fmla="*/ 349858 h 1463040"/>
              <a:gd name="connsiteX25" fmla="*/ 397565 w 2289976"/>
              <a:gd name="connsiteY25" fmla="*/ 333955 h 1463040"/>
              <a:gd name="connsiteX26" fmla="*/ 333955 w 2289976"/>
              <a:gd name="connsiteY26" fmla="*/ 222637 h 1463040"/>
              <a:gd name="connsiteX27" fmla="*/ 278296 w 2289976"/>
              <a:gd name="connsiteY27" fmla="*/ 174929 h 1463040"/>
              <a:gd name="connsiteX28" fmla="*/ 230588 w 2289976"/>
              <a:gd name="connsiteY28" fmla="*/ 135173 h 1463040"/>
              <a:gd name="connsiteX29" fmla="*/ 159026 w 2289976"/>
              <a:gd name="connsiteY29" fmla="*/ 111319 h 1463040"/>
              <a:gd name="connsiteX30" fmla="*/ 79513 w 2289976"/>
              <a:gd name="connsiteY30" fmla="*/ 143124 h 1463040"/>
              <a:gd name="connsiteX31" fmla="*/ 0 w 2289976"/>
              <a:gd name="connsiteY31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58741 w 2289976"/>
              <a:gd name="connsiteY17" fmla="*/ 461176 h 1463040"/>
              <a:gd name="connsiteX18" fmla="*/ 858741 w 2289976"/>
              <a:gd name="connsiteY18" fmla="*/ 341906 h 1463040"/>
              <a:gd name="connsiteX19" fmla="*/ 882595 w 2289976"/>
              <a:gd name="connsiteY19" fmla="*/ 270345 h 1463040"/>
              <a:gd name="connsiteX20" fmla="*/ 842838 w 2289976"/>
              <a:gd name="connsiteY20" fmla="*/ 214686 h 1463040"/>
              <a:gd name="connsiteX21" fmla="*/ 747423 w 2289976"/>
              <a:gd name="connsiteY21" fmla="*/ 198783 h 1463040"/>
              <a:gd name="connsiteX22" fmla="*/ 644056 w 2289976"/>
              <a:gd name="connsiteY22" fmla="*/ 246491 h 1463040"/>
              <a:gd name="connsiteX23" fmla="*/ 588397 w 2289976"/>
              <a:gd name="connsiteY23" fmla="*/ 294199 h 1463040"/>
              <a:gd name="connsiteX24" fmla="*/ 548640 w 2289976"/>
              <a:gd name="connsiteY24" fmla="*/ 357809 h 1463040"/>
              <a:gd name="connsiteX25" fmla="*/ 461176 w 2289976"/>
              <a:gd name="connsiteY25" fmla="*/ 349858 h 1463040"/>
              <a:gd name="connsiteX26" fmla="*/ 397565 w 2289976"/>
              <a:gd name="connsiteY26" fmla="*/ 333955 h 1463040"/>
              <a:gd name="connsiteX27" fmla="*/ 333955 w 2289976"/>
              <a:gd name="connsiteY27" fmla="*/ 222637 h 1463040"/>
              <a:gd name="connsiteX28" fmla="*/ 278296 w 2289976"/>
              <a:gd name="connsiteY28" fmla="*/ 174929 h 1463040"/>
              <a:gd name="connsiteX29" fmla="*/ 230588 w 2289976"/>
              <a:gd name="connsiteY29" fmla="*/ 135173 h 1463040"/>
              <a:gd name="connsiteX30" fmla="*/ 159026 w 2289976"/>
              <a:gd name="connsiteY30" fmla="*/ 111319 h 1463040"/>
              <a:gd name="connsiteX31" fmla="*/ 79513 w 2289976"/>
              <a:gd name="connsiteY31" fmla="*/ 143124 h 1463040"/>
              <a:gd name="connsiteX32" fmla="*/ 0 w 2289976"/>
              <a:gd name="connsiteY32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90546 w 2289976"/>
              <a:gd name="connsiteY16" fmla="*/ 604299 h 1463040"/>
              <a:gd name="connsiteX17" fmla="*/ 866692 w 2289976"/>
              <a:gd name="connsiteY17" fmla="*/ 548640 h 1463040"/>
              <a:gd name="connsiteX18" fmla="*/ 858741 w 2289976"/>
              <a:gd name="connsiteY18" fmla="*/ 461176 h 1463040"/>
              <a:gd name="connsiteX19" fmla="*/ 858741 w 2289976"/>
              <a:gd name="connsiteY19" fmla="*/ 341906 h 1463040"/>
              <a:gd name="connsiteX20" fmla="*/ 882595 w 2289976"/>
              <a:gd name="connsiteY20" fmla="*/ 270345 h 1463040"/>
              <a:gd name="connsiteX21" fmla="*/ 842838 w 2289976"/>
              <a:gd name="connsiteY21" fmla="*/ 214686 h 1463040"/>
              <a:gd name="connsiteX22" fmla="*/ 747423 w 2289976"/>
              <a:gd name="connsiteY22" fmla="*/ 198783 h 1463040"/>
              <a:gd name="connsiteX23" fmla="*/ 644056 w 2289976"/>
              <a:gd name="connsiteY23" fmla="*/ 246491 h 1463040"/>
              <a:gd name="connsiteX24" fmla="*/ 588397 w 2289976"/>
              <a:gd name="connsiteY24" fmla="*/ 294199 h 1463040"/>
              <a:gd name="connsiteX25" fmla="*/ 548640 w 2289976"/>
              <a:gd name="connsiteY25" fmla="*/ 357809 h 1463040"/>
              <a:gd name="connsiteX26" fmla="*/ 461176 w 2289976"/>
              <a:gd name="connsiteY26" fmla="*/ 349858 h 1463040"/>
              <a:gd name="connsiteX27" fmla="*/ 397565 w 2289976"/>
              <a:gd name="connsiteY27" fmla="*/ 333955 h 1463040"/>
              <a:gd name="connsiteX28" fmla="*/ 333955 w 2289976"/>
              <a:gd name="connsiteY28" fmla="*/ 222637 h 1463040"/>
              <a:gd name="connsiteX29" fmla="*/ 278296 w 2289976"/>
              <a:gd name="connsiteY29" fmla="*/ 174929 h 1463040"/>
              <a:gd name="connsiteX30" fmla="*/ 230588 w 2289976"/>
              <a:gd name="connsiteY30" fmla="*/ 135173 h 1463040"/>
              <a:gd name="connsiteX31" fmla="*/ 159026 w 2289976"/>
              <a:gd name="connsiteY31" fmla="*/ 111319 h 1463040"/>
              <a:gd name="connsiteX32" fmla="*/ 79513 w 2289976"/>
              <a:gd name="connsiteY32" fmla="*/ 143124 h 1463040"/>
              <a:gd name="connsiteX33" fmla="*/ 0 w 2289976"/>
              <a:gd name="connsiteY33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70059 w 2289976"/>
              <a:gd name="connsiteY15" fmla="*/ 652007 h 1463040"/>
              <a:gd name="connsiteX16" fmla="*/ 906449 w 2289976"/>
              <a:gd name="connsiteY16" fmla="*/ 675861 h 1463040"/>
              <a:gd name="connsiteX17" fmla="*/ 890546 w 2289976"/>
              <a:gd name="connsiteY17" fmla="*/ 604299 h 1463040"/>
              <a:gd name="connsiteX18" fmla="*/ 866692 w 2289976"/>
              <a:gd name="connsiteY18" fmla="*/ 548640 h 1463040"/>
              <a:gd name="connsiteX19" fmla="*/ 858741 w 2289976"/>
              <a:gd name="connsiteY19" fmla="*/ 461176 h 1463040"/>
              <a:gd name="connsiteX20" fmla="*/ 858741 w 2289976"/>
              <a:gd name="connsiteY20" fmla="*/ 341906 h 1463040"/>
              <a:gd name="connsiteX21" fmla="*/ 882595 w 2289976"/>
              <a:gd name="connsiteY21" fmla="*/ 270345 h 1463040"/>
              <a:gd name="connsiteX22" fmla="*/ 842838 w 2289976"/>
              <a:gd name="connsiteY22" fmla="*/ 214686 h 1463040"/>
              <a:gd name="connsiteX23" fmla="*/ 747423 w 2289976"/>
              <a:gd name="connsiteY23" fmla="*/ 198783 h 1463040"/>
              <a:gd name="connsiteX24" fmla="*/ 644056 w 2289976"/>
              <a:gd name="connsiteY24" fmla="*/ 246491 h 1463040"/>
              <a:gd name="connsiteX25" fmla="*/ 588397 w 2289976"/>
              <a:gd name="connsiteY25" fmla="*/ 294199 h 1463040"/>
              <a:gd name="connsiteX26" fmla="*/ 548640 w 2289976"/>
              <a:gd name="connsiteY26" fmla="*/ 357809 h 1463040"/>
              <a:gd name="connsiteX27" fmla="*/ 461176 w 2289976"/>
              <a:gd name="connsiteY27" fmla="*/ 349858 h 1463040"/>
              <a:gd name="connsiteX28" fmla="*/ 397565 w 2289976"/>
              <a:gd name="connsiteY28" fmla="*/ 333955 h 1463040"/>
              <a:gd name="connsiteX29" fmla="*/ 333955 w 2289976"/>
              <a:gd name="connsiteY29" fmla="*/ 222637 h 1463040"/>
              <a:gd name="connsiteX30" fmla="*/ 278296 w 2289976"/>
              <a:gd name="connsiteY30" fmla="*/ 174929 h 1463040"/>
              <a:gd name="connsiteX31" fmla="*/ 230588 w 2289976"/>
              <a:gd name="connsiteY31" fmla="*/ 135173 h 1463040"/>
              <a:gd name="connsiteX32" fmla="*/ 159026 w 2289976"/>
              <a:gd name="connsiteY32" fmla="*/ 111319 h 1463040"/>
              <a:gd name="connsiteX33" fmla="*/ 79513 w 2289976"/>
              <a:gd name="connsiteY33" fmla="*/ 143124 h 1463040"/>
              <a:gd name="connsiteX34" fmla="*/ 0 w 2289976"/>
              <a:gd name="connsiteY34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44988 w 2289976"/>
              <a:gd name="connsiteY14" fmla="*/ 572494 h 1463040"/>
              <a:gd name="connsiteX15" fmla="*/ 1129085 w 2289976"/>
              <a:gd name="connsiteY15" fmla="*/ 659959 h 1463040"/>
              <a:gd name="connsiteX16" fmla="*/ 970059 w 2289976"/>
              <a:gd name="connsiteY16" fmla="*/ 652007 h 1463040"/>
              <a:gd name="connsiteX17" fmla="*/ 906449 w 2289976"/>
              <a:gd name="connsiteY17" fmla="*/ 675861 h 1463040"/>
              <a:gd name="connsiteX18" fmla="*/ 890546 w 2289976"/>
              <a:gd name="connsiteY18" fmla="*/ 604299 h 1463040"/>
              <a:gd name="connsiteX19" fmla="*/ 866692 w 2289976"/>
              <a:gd name="connsiteY19" fmla="*/ 548640 h 1463040"/>
              <a:gd name="connsiteX20" fmla="*/ 858741 w 2289976"/>
              <a:gd name="connsiteY20" fmla="*/ 461176 h 1463040"/>
              <a:gd name="connsiteX21" fmla="*/ 858741 w 2289976"/>
              <a:gd name="connsiteY21" fmla="*/ 341906 h 1463040"/>
              <a:gd name="connsiteX22" fmla="*/ 882595 w 2289976"/>
              <a:gd name="connsiteY22" fmla="*/ 270345 h 1463040"/>
              <a:gd name="connsiteX23" fmla="*/ 842838 w 2289976"/>
              <a:gd name="connsiteY23" fmla="*/ 214686 h 1463040"/>
              <a:gd name="connsiteX24" fmla="*/ 747423 w 2289976"/>
              <a:gd name="connsiteY24" fmla="*/ 198783 h 1463040"/>
              <a:gd name="connsiteX25" fmla="*/ 644056 w 2289976"/>
              <a:gd name="connsiteY25" fmla="*/ 246491 h 1463040"/>
              <a:gd name="connsiteX26" fmla="*/ 588397 w 2289976"/>
              <a:gd name="connsiteY26" fmla="*/ 294199 h 1463040"/>
              <a:gd name="connsiteX27" fmla="*/ 548640 w 2289976"/>
              <a:gd name="connsiteY27" fmla="*/ 357809 h 1463040"/>
              <a:gd name="connsiteX28" fmla="*/ 461176 w 2289976"/>
              <a:gd name="connsiteY28" fmla="*/ 349858 h 1463040"/>
              <a:gd name="connsiteX29" fmla="*/ 397565 w 2289976"/>
              <a:gd name="connsiteY29" fmla="*/ 333955 h 1463040"/>
              <a:gd name="connsiteX30" fmla="*/ 333955 w 2289976"/>
              <a:gd name="connsiteY30" fmla="*/ 222637 h 1463040"/>
              <a:gd name="connsiteX31" fmla="*/ 278296 w 2289976"/>
              <a:gd name="connsiteY31" fmla="*/ 174929 h 1463040"/>
              <a:gd name="connsiteX32" fmla="*/ 230588 w 2289976"/>
              <a:gd name="connsiteY32" fmla="*/ 135173 h 1463040"/>
              <a:gd name="connsiteX33" fmla="*/ 159026 w 2289976"/>
              <a:gd name="connsiteY33" fmla="*/ 111319 h 1463040"/>
              <a:gd name="connsiteX34" fmla="*/ 79513 w 2289976"/>
              <a:gd name="connsiteY34" fmla="*/ 143124 h 1463040"/>
              <a:gd name="connsiteX35" fmla="*/ 0 w 2289976"/>
              <a:gd name="connsiteY35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44988 w 2289976"/>
              <a:gd name="connsiteY14" fmla="*/ 572494 h 1463040"/>
              <a:gd name="connsiteX15" fmla="*/ 1129085 w 2289976"/>
              <a:gd name="connsiteY15" fmla="*/ 659959 h 1463040"/>
              <a:gd name="connsiteX16" fmla="*/ 1065475 w 2289976"/>
              <a:gd name="connsiteY16" fmla="*/ 652007 h 1463040"/>
              <a:gd name="connsiteX17" fmla="*/ 970059 w 2289976"/>
              <a:gd name="connsiteY17" fmla="*/ 652007 h 1463040"/>
              <a:gd name="connsiteX18" fmla="*/ 906449 w 2289976"/>
              <a:gd name="connsiteY18" fmla="*/ 675861 h 1463040"/>
              <a:gd name="connsiteX19" fmla="*/ 890546 w 2289976"/>
              <a:gd name="connsiteY19" fmla="*/ 604299 h 1463040"/>
              <a:gd name="connsiteX20" fmla="*/ 866692 w 2289976"/>
              <a:gd name="connsiteY20" fmla="*/ 548640 h 1463040"/>
              <a:gd name="connsiteX21" fmla="*/ 858741 w 2289976"/>
              <a:gd name="connsiteY21" fmla="*/ 461176 h 1463040"/>
              <a:gd name="connsiteX22" fmla="*/ 858741 w 2289976"/>
              <a:gd name="connsiteY22" fmla="*/ 341906 h 1463040"/>
              <a:gd name="connsiteX23" fmla="*/ 882595 w 2289976"/>
              <a:gd name="connsiteY23" fmla="*/ 270345 h 1463040"/>
              <a:gd name="connsiteX24" fmla="*/ 842838 w 2289976"/>
              <a:gd name="connsiteY24" fmla="*/ 214686 h 1463040"/>
              <a:gd name="connsiteX25" fmla="*/ 747423 w 2289976"/>
              <a:gd name="connsiteY25" fmla="*/ 198783 h 1463040"/>
              <a:gd name="connsiteX26" fmla="*/ 644056 w 2289976"/>
              <a:gd name="connsiteY26" fmla="*/ 246491 h 1463040"/>
              <a:gd name="connsiteX27" fmla="*/ 588397 w 2289976"/>
              <a:gd name="connsiteY27" fmla="*/ 294199 h 1463040"/>
              <a:gd name="connsiteX28" fmla="*/ 548640 w 2289976"/>
              <a:gd name="connsiteY28" fmla="*/ 357809 h 1463040"/>
              <a:gd name="connsiteX29" fmla="*/ 461176 w 2289976"/>
              <a:gd name="connsiteY29" fmla="*/ 349858 h 1463040"/>
              <a:gd name="connsiteX30" fmla="*/ 397565 w 2289976"/>
              <a:gd name="connsiteY30" fmla="*/ 333955 h 1463040"/>
              <a:gd name="connsiteX31" fmla="*/ 333955 w 2289976"/>
              <a:gd name="connsiteY31" fmla="*/ 222637 h 1463040"/>
              <a:gd name="connsiteX32" fmla="*/ 278296 w 2289976"/>
              <a:gd name="connsiteY32" fmla="*/ 174929 h 1463040"/>
              <a:gd name="connsiteX33" fmla="*/ 230588 w 2289976"/>
              <a:gd name="connsiteY33" fmla="*/ 135173 h 1463040"/>
              <a:gd name="connsiteX34" fmla="*/ 159026 w 2289976"/>
              <a:gd name="connsiteY34" fmla="*/ 111319 h 1463040"/>
              <a:gd name="connsiteX35" fmla="*/ 79513 w 2289976"/>
              <a:gd name="connsiteY35" fmla="*/ 143124 h 1463040"/>
              <a:gd name="connsiteX36" fmla="*/ 0 w 2289976"/>
              <a:gd name="connsiteY36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318053 h 1463040"/>
              <a:gd name="connsiteX14" fmla="*/ 1216550 w 2289976"/>
              <a:gd name="connsiteY14" fmla="*/ 445273 h 1463040"/>
              <a:gd name="connsiteX15" fmla="*/ 1144988 w 2289976"/>
              <a:gd name="connsiteY15" fmla="*/ 572494 h 1463040"/>
              <a:gd name="connsiteX16" fmla="*/ 1129085 w 2289976"/>
              <a:gd name="connsiteY16" fmla="*/ 659959 h 1463040"/>
              <a:gd name="connsiteX17" fmla="*/ 1065475 w 2289976"/>
              <a:gd name="connsiteY17" fmla="*/ 652007 h 1463040"/>
              <a:gd name="connsiteX18" fmla="*/ 970059 w 2289976"/>
              <a:gd name="connsiteY18" fmla="*/ 652007 h 1463040"/>
              <a:gd name="connsiteX19" fmla="*/ 906449 w 2289976"/>
              <a:gd name="connsiteY19" fmla="*/ 675861 h 1463040"/>
              <a:gd name="connsiteX20" fmla="*/ 890546 w 2289976"/>
              <a:gd name="connsiteY20" fmla="*/ 604299 h 1463040"/>
              <a:gd name="connsiteX21" fmla="*/ 866692 w 2289976"/>
              <a:gd name="connsiteY21" fmla="*/ 548640 h 1463040"/>
              <a:gd name="connsiteX22" fmla="*/ 858741 w 2289976"/>
              <a:gd name="connsiteY22" fmla="*/ 461176 h 1463040"/>
              <a:gd name="connsiteX23" fmla="*/ 858741 w 2289976"/>
              <a:gd name="connsiteY23" fmla="*/ 341906 h 1463040"/>
              <a:gd name="connsiteX24" fmla="*/ 882595 w 2289976"/>
              <a:gd name="connsiteY24" fmla="*/ 270345 h 1463040"/>
              <a:gd name="connsiteX25" fmla="*/ 842838 w 2289976"/>
              <a:gd name="connsiteY25" fmla="*/ 214686 h 1463040"/>
              <a:gd name="connsiteX26" fmla="*/ 747423 w 2289976"/>
              <a:gd name="connsiteY26" fmla="*/ 198783 h 1463040"/>
              <a:gd name="connsiteX27" fmla="*/ 644056 w 2289976"/>
              <a:gd name="connsiteY27" fmla="*/ 246491 h 1463040"/>
              <a:gd name="connsiteX28" fmla="*/ 588397 w 2289976"/>
              <a:gd name="connsiteY28" fmla="*/ 294199 h 1463040"/>
              <a:gd name="connsiteX29" fmla="*/ 548640 w 2289976"/>
              <a:gd name="connsiteY29" fmla="*/ 357809 h 1463040"/>
              <a:gd name="connsiteX30" fmla="*/ 461176 w 2289976"/>
              <a:gd name="connsiteY30" fmla="*/ 349858 h 1463040"/>
              <a:gd name="connsiteX31" fmla="*/ 397565 w 2289976"/>
              <a:gd name="connsiteY31" fmla="*/ 333955 h 1463040"/>
              <a:gd name="connsiteX32" fmla="*/ 333955 w 2289976"/>
              <a:gd name="connsiteY32" fmla="*/ 222637 h 1463040"/>
              <a:gd name="connsiteX33" fmla="*/ 278296 w 2289976"/>
              <a:gd name="connsiteY33" fmla="*/ 174929 h 1463040"/>
              <a:gd name="connsiteX34" fmla="*/ 230588 w 2289976"/>
              <a:gd name="connsiteY34" fmla="*/ 135173 h 1463040"/>
              <a:gd name="connsiteX35" fmla="*/ 159026 w 2289976"/>
              <a:gd name="connsiteY35" fmla="*/ 111319 h 1463040"/>
              <a:gd name="connsiteX36" fmla="*/ 79513 w 2289976"/>
              <a:gd name="connsiteY36" fmla="*/ 143124 h 1463040"/>
              <a:gd name="connsiteX37" fmla="*/ 0 w 2289976"/>
              <a:gd name="connsiteY37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318053 h 1463040"/>
              <a:gd name="connsiteX14" fmla="*/ 1216550 w 2289976"/>
              <a:gd name="connsiteY14" fmla="*/ 445273 h 1463040"/>
              <a:gd name="connsiteX15" fmla="*/ 1144988 w 2289976"/>
              <a:gd name="connsiteY15" fmla="*/ 572494 h 1463040"/>
              <a:gd name="connsiteX16" fmla="*/ 1129085 w 2289976"/>
              <a:gd name="connsiteY16" fmla="*/ 659959 h 1463040"/>
              <a:gd name="connsiteX17" fmla="*/ 1065475 w 2289976"/>
              <a:gd name="connsiteY17" fmla="*/ 652007 h 1463040"/>
              <a:gd name="connsiteX18" fmla="*/ 970059 w 2289976"/>
              <a:gd name="connsiteY18" fmla="*/ 652007 h 1463040"/>
              <a:gd name="connsiteX19" fmla="*/ 914401 w 2289976"/>
              <a:gd name="connsiteY19" fmla="*/ 659958 h 1463040"/>
              <a:gd name="connsiteX20" fmla="*/ 890546 w 2289976"/>
              <a:gd name="connsiteY20" fmla="*/ 604299 h 1463040"/>
              <a:gd name="connsiteX21" fmla="*/ 866692 w 2289976"/>
              <a:gd name="connsiteY21" fmla="*/ 548640 h 1463040"/>
              <a:gd name="connsiteX22" fmla="*/ 858741 w 2289976"/>
              <a:gd name="connsiteY22" fmla="*/ 461176 h 1463040"/>
              <a:gd name="connsiteX23" fmla="*/ 858741 w 2289976"/>
              <a:gd name="connsiteY23" fmla="*/ 341906 h 1463040"/>
              <a:gd name="connsiteX24" fmla="*/ 882595 w 2289976"/>
              <a:gd name="connsiteY24" fmla="*/ 270345 h 1463040"/>
              <a:gd name="connsiteX25" fmla="*/ 842838 w 2289976"/>
              <a:gd name="connsiteY25" fmla="*/ 214686 h 1463040"/>
              <a:gd name="connsiteX26" fmla="*/ 747423 w 2289976"/>
              <a:gd name="connsiteY26" fmla="*/ 198783 h 1463040"/>
              <a:gd name="connsiteX27" fmla="*/ 644056 w 2289976"/>
              <a:gd name="connsiteY27" fmla="*/ 246491 h 1463040"/>
              <a:gd name="connsiteX28" fmla="*/ 588397 w 2289976"/>
              <a:gd name="connsiteY28" fmla="*/ 294199 h 1463040"/>
              <a:gd name="connsiteX29" fmla="*/ 548640 w 2289976"/>
              <a:gd name="connsiteY29" fmla="*/ 357809 h 1463040"/>
              <a:gd name="connsiteX30" fmla="*/ 461176 w 2289976"/>
              <a:gd name="connsiteY30" fmla="*/ 349858 h 1463040"/>
              <a:gd name="connsiteX31" fmla="*/ 397565 w 2289976"/>
              <a:gd name="connsiteY31" fmla="*/ 333955 h 1463040"/>
              <a:gd name="connsiteX32" fmla="*/ 333955 w 2289976"/>
              <a:gd name="connsiteY32" fmla="*/ 222637 h 1463040"/>
              <a:gd name="connsiteX33" fmla="*/ 278296 w 2289976"/>
              <a:gd name="connsiteY33" fmla="*/ 174929 h 1463040"/>
              <a:gd name="connsiteX34" fmla="*/ 230588 w 2289976"/>
              <a:gd name="connsiteY34" fmla="*/ 135173 h 1463040"/>
              <a:gd name="connsiteX35" fmla="*/ 159026 w 2289976"/>
              <a:gd name="connsiteY35" fmla="*/ 111319 h 1463040"/>
              <a:gd name="connsiteX36" fmla="*/ 79513 w 2289976"/>
              <a:gd name="connsiteY36" fmla="*/ 143124 h 1463040"/>
              <a:gd name="connsiteX37" fmla="*/ 0 w 2289976"/>
              <a:gd name="connsiteY37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318053 h 1463040"/>
              <a:gd name="connsiteX14" fmla="*/ 1216550 w 2289976"/>
              <a:gd name="connsiteY14" fmla="*/ 445273 h 1463040"/>
              <a:gd name="connsiteX15" fmla="*/ 1144988 w 2289976"/>
              <a:gd name="connsiteY15" fmla="*/ 572494 h 1463040"/>
              <a:gd name="connsiteX16" fmla="*/ 1113182 w 2289976"/>
              <a:gd name="connsiteY16" fmla="*/ 636105 h 1463040"/>
              <a:gd name="connsiteX17" fmla="*/ 1065475 w 2289976"/>
              <a:gd name="connsiteY17" fmla="*/ 652007 h 1463040"/>
              <a:gd name="connsiteX18" fmla="*/ 970059 w 2289976"/>
              <a:gd name="connsiteY18" fmla="*/ 652007 h 1463040"/>
              <a:gd name="connsiteX19" fmla="*/ 914401 w 2289976"/>
              <a:gd name="connsiteY19" fmla="*/ 659958 h 1463040"/>
              <a:gd name="connsiteX20" fmla="*/ 890546 w 2289976"/>
              <a:gd name="connsiteY20" fmla="*/ 604299 h 1463040"/>
              <a:gd name="connsiteX21" fmla="*/ 866692 w 2289976"/>
              <a:gd name="connsiteY21" fmla="*/ 548640 h 1463040"/>
              <a:gd name="connsiteX22" fmla="*/ 858741 w 2289976"/>
              <a:gd name="connsiteY22" fmla="*/ 461176 h 1463040"/>
              <a:gd name="connsiteX23" fmla="*/ 858741 w 2289976"/>
              <a:gd name="connsiteY23" fmla="*/ 341906 h 1463040"/>
              <a:gd name="connsiteX24" fmla="*/ 882595 w 2289976"/>
              <a:gd name="connsiteY24" fmla="*/ 270345 h 1463040"/>
              <a:gd name="connsiteX25" fmla="*/ 842838 w 2289976"/>
              <a:gd name="connsiteY25" fmla="*/ 214686 h 1463040"/>
              <a:gd name="connsiteX26" fmla="*/ 747423 w 2289976"/>
              <a:gd name="connsiteY26" fmla="*/ 198783 h 1463040"/>
              <a:gd name="connsiteX27" fmla="*/ 644056 w 2289976"/>
              <a:gd name="connsiteY27" fmla="*/ 246491 h 1463040"/>
              <a:gd name="connsiteX28" fmla="*/ 588397 w 2289976"/>
              <a:gd name="connsiteY28" fmla="*/ 294199 h 1463040"/>
              <a:gd name="connsiteX29" fmla="*/ 548640 w 2289976"/>
              <a:gd name="connsiteY29" fmla="*/ 357809 h 1463040"/>
              <a:gd name="connsiteX30" fmla="*/ 461176 w 2289976"/>
              <a:gd name="connsiteY30" fmla="*/ 349858 h 1463040"/>
              <a:gd name="connsiteX31" fmla="*/ 397565 w 2289976"/>
              <a:gd name="connsiteY31" fmla="*/ 333955 h 1463040"/>
              <a:gd name="connsiteX32" fmla="*/ 333955 w 2289976"/>
              <a:gd name="connsiteY32" fmla="*/ 222637 h 1463040"/>
              <a:gd name="connsiteX33" fmla="*/ 278296 w 2289976"/>
              <a:gd name="connsiteY33" fmla="*/ 174929 h 1463040"/>
              <a:gd name="connsiteX34" fmla="*/ 230588 w 2289976"/>
              <a:gd name="connsiteY34" fmla="*/ 135173 h 1463040"/>
              <a:gd name="connsiteX35" fmla="*/ 159026 w 2289976"/>
              <a:gd name="connsiteY35" fmla="*/ 111319 h 1463040"/>
              <a:gd name="connsiteX36" fmla="*/ 79513 w 2289976"/>
              <a:gd name="connsiteY36" fmla="*/ 143124 h 1463040"/>
              <a:gd name="connsiteX37" fmla="*/ 0 w 2289976"/>
              <a:gd name="connsiteY37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318053 h 1463040"/>
              <a:gd name="connsiteX14" fmla="*/ 1216550 w 2289976"/>
              <a:gd name="connsiteY14" fmla="*/ 445273 h 1463040"/>
              <a:gd name="connsiteX15" fmla="*/ 1176793 w 2289976"/>
              <a:gd name="connsiteY15" fmla="*/ 508884 h 1463040"/>
              <a:gd name="connsiteX16" fmla="*/ 1144988 w 2289976"/>
              <a:gd name="connsiteY16" fmla="*/ 572494 h 1463040"/>
              <a:gd name="connsiteX17" fmla="*/ 1113182 w 2289976"/>
              <a:gd name="connsiteY17" fmla="*/ 636105 h 1463040"/>
              <a:gd name="connsiteX18" fmla="*/ 1065475 w 2289976"/>
              <a:gd name="connsiteY18" fmla="*/ 652007 h 1463040"/>
              <a:gd name="connsiteX19" fmla="*/ 970059 w 2289976"/>
              <a:gd name="connsiteY19" fmla="*/ 652007 h 1463040"/>
              <a:gd name="connsiteX20" fmla="*/ 914401 w 2289976"/>
              <a:gd name="connsiteY20" fmla="*/ 659958 h 1463040"/>
              <a:gd name="connsiteX21" fmla="*/ 890546 w 2289976"/>
              <a:gd name="connsiteY21" fmla="*/ 604299 h 1463040"/>
              <a:gd name="connsiteX22" fmla="*/ 866692 w 2289976"/>
              <a:gd name="connsiteY22" fmla="*/ 548640 h 1463040"/>
              <a:gd name="connsiteX23" fmla="*/ 858741 w 2289976"/>
              <a:gd name="connsiteY23" fmla="*/ 461176 h 1463040"/>
              <a:gd name="connsiteX24" fmla="*/ 858741 w 2289976"/>
              <a:gd name="connsiteY24" fmla="*/ 341906 h 1463040"/>
              <a:gd name="connsiteX25" fmla="*/ 882595 w 2289976"/>
              <a:gd name="connsiteY25" fmla="*/ 270345 h 1463040"/>
              <a:gd name="connsiteX26" fmla="*/ 842838 w 2289976"/>
              <a:gd name="connsiteY26" fmla="*/ 214686 h 1463040"/>
              <a:gd name="connsiteX27" fmla="*/ 747423 w 2289976"/>
              <a:gd name="connsiteY27" fmla="*/ 198783 h 1463040"/>
              <a:gd name="connsiteX28" fmla="*/ 644056 w 2289976"/>
              <a:gd name="connsiteY28" fmla="*/ 246491 h 1463040"/>
              <a:gd name="connsiteX29" fmla="*/ 588397 w 2289976"/>
              <a:gd name="connsiteY29" fmla="*/ 294199 h 1463040"/>
              <a:gd name="connsiteX30" fmla="*/ 548640 w 2289976"/>
              <a:gd name="connsiteY30" fmla="*/ 357809 h 1463040"/>
              <a:gd name="connsiteX31" fmla="*/ 461176 w 2289976"/>
              <a:gd name="connsiteY31" fmla="*/ 349858 h 1463040"/>
              <a:gd name="connsiteX32" fmla="*/ 397565 w 2289976"/>
              <a:gd name="connsiteY32" fmla="*/ 333955 h 1463040"/>
              <a:gd name="connsiteX33" fmla="*/ 333955 w 2289976"/>
              <a:gd name="connsiteY33" fmla="*/ 222637 h 1463040"/>
              <a:gd name="connsiteX34" fmla="*/ 278296 w 2289976"/>
              <a:gd name="connsiteY34" fmla="*/ 174929 h 1463040"/>
              <a:gd name="connsiteX35" fmla="*/ 230588 w 2289976"/>
              <a:gd name="connsiteY35" fmla="*/ 135173 h 1463040"/>
              <a:gd name="connsiteX36" fmla="*/ 159026 w 2289976"/>
              <a:gd name="connsiteY36" fmla="*/ 111319 h 1463040"/>
              <a:gd name="connsiteX37" fmla="*/ 79513 w 2289976"/>
              <a:gd name="connsiteY37" fmla="*/ 143124 h 1463040"/>
              <a:gd name="connsiteX38" fmla="*/ 0 w 2289976"/>
              <a:gd name="connsiteY38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318053 h 1463040"/>
              <a:gd name="connsiteX14" fmla="*/ 1208598 w 2289976"/>
              <a:gd name="connsiteY14" fmla="*/ 373712 h 1463040"/>
              <a:gd name="connsiteX15" fmla="*/ 1216550 w 2289976"/>
              <a:gd name="connsiteY15" fmla="*/ 445273 h 1463040"/>
              <a:gd name="connsiteX16" fmla="*/ 1176793 w 2289976"/>
              <a:gd name="connsiteY16" fmla="*/ 508884 h 1463040"/>
              <a:gd name="connsiteX17" fmla="*/ 1144988 w 2289976"/>
              <a:gd name="connsiteY17" fmla="*/ 572494 h 1463040"/>
              <a:gd name="connsiteX18" fmla="*/ 1113182 w 2289976"/>
              <a:gd name="connsiteY18" fmla="*/ 636105 h 1463040"/>
              <a:gd name="connsiteX19" fmla="*/ 1065475 w 2289976"/>
              <a:gd name="connsiteY19" fmla="*/ 652007 h 1463040"/>
              <a:gd name="connsiteX20" fmla="*/ 970059 w 2289976"/>
              <a:gd name="connsiteY20" fmla="*/ 652007 h 1463040"/>
              <a:gd name="connsiteX21" fmla="*/ 914401 w 2289976"/>
              <a:gd name="connsiteY21" fmla="*/ 659958 h 1463040"/>
              <a:gd name="connsiteX22" fmla="*/ 890546 w 2289976"/>
              <a:gd name="connsiteY22" fmla="*/ 604299 h 1463040"/>
              <a:gd name="connsiteX23" fmla="*/ 866692 w 2289976"/>
              <a:gd name="connsiteY23" fmla="*/ 548640 h 1463040"/>
              <a:gd name="connsiteX24" fmla="*/ 858741 w 2289976"/>
              <a:gd name="connsiteY24" fmla="*/ 461176 h 1463040"/>
              <a:gd name="connsiteX25" fmla="*/ 858741 w 2289976"/>
              <a:gd name="connsiteY25" fmla="*/ 341906 h 1463040"/>
              <a:gd name="connsiteX26" fmla="*/ 882595 w 2289976"/>
              <a:gd name="connsiteY26" fmla="*/ 270345 h 1463040"/>
              <a:gd name="connsiteX27" fmla="*/ 842838 w 2289976"/>
              <a:gd name="connsiteY27" fmla="*/ 214686 h 1463040"/>
              <a:gd name="connsiteX28" fmla="*/ 747423 w 2289976"/>
              <a:gd name="connsiteY28" fmla="*/ 198783 h 1463040"/>
              <a:gd name="connsiteX29" fmla="*/ 644056 w 2289976"/>
              <a:gd name="connsiteY29" fmla="*/ 246491 h 1463040"/>
              <a:gd name="connsiteX30" fmla="*/ 588397 w 2289976"/>
              <a:gd name="connsiteY30" fmla="*/ 294199 h 1463040"/>
              <a:gd name="connsiteX31" fmla="*/ 548640 w 2289976"/>
              <a:gd name="connsiteY31" fmla="*/ 357809 h 1463040"/>
              <a:gd name="connsiteX32" fmla="*/ 461176 w 2289976"/>
              <a:gd name="connsiteY32" fmla="*/ 349858 h 1463040"/>
              <a:gd name="connsiteX33" fmla="*/ 397565 w 2289976"/>
              <a:gd name="connsiteY33" fmla="*/ 333955 h 1463040"/>
              <a:gd name="connsiteX34" fmla="*/ 333955 w 2289976"/>
              <a:gd name="connsiteY34" fmla="*/ 222637 h 1463040"/>
              <a:gd name="connsiteX35" fmla="*/ 278296 w 2289976"/>
              <a:gd name="connsiteY35" fmla="*/ 174929 h 1463040"/>
              <a:gd name="connsiteX36" fmla="*/ 230588 w 2289976"/>
              <a:gd name="connsiteY36" fmla="*/ 135173 h 1463040"/>
              <a:gd name="connsiteX37" fmla="*/ 159026 w 2289976"/>
              <a:gd name="connsiteY37" fmla="*/ 111319 h 1463040"/>
              <a:gd name="connsiteX38" fmla="*/ 79513 w 2289976"/>
              <a:gd name="connsiteY38" fmla="*/ 143124 h 1463040"/>
              <a:gd name="connsiteX39" fmla="*/ 0 w 2289976"/>
              <a:gd name="connsiteY3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40404 w 2289976"/>
              <a:gd name="connsiteY12" fmla="*/ 71562 h 1463040"/>
              <a:gd name="connsiteX13" fmla="*/ 1216550 w 2289976"/>
              <a:gd name="connsiteY13" fmla="*/ 159026 h 1463040"/>
              <a:gd name="connsiteX14" fmla="*/ 1216550 w 2289976"/>
              <a:gd name="connsiteY14" fmla="*/ 318053 h 1463040"/>
              <a:gd name="connsiteX15" fmla="*/ 1208598 w 2289976"/>
              <a:gd name="connsiteY15" fmla="*/ 373712 h 1463040"/>
              <a:gd name="connsiteX16" fmla="*/ 1216550 w 2289976"/>
              <a:gd name="connsiteY16" fmla="*/ 445273 h 1463040"/>
              <a:gd name="connsiteX17" fmla="*/ 1176793 w 2289976"/>
              <a:gd name="connsiteY17" fmla="*/ 508884 h 1463040"/>
              <a:gd name="connsiteX18" fmla="*/ 1144988 w 2289976"/>
              <a:gd name="connsiteY18" fmla="*/ 572494 h 1463040"/>
              <a:gd name="connsiteX19" fmla="*/ 1113182 w 2289976"/>
              <a:gd name="connsiteY19" fmla="*/ 636105 h 1463040"/>
              <a:gd name="connsiteX20" fmla="*/ 1065475 w 2289976"/>
              <a:gd name="connsiteY20" fmla="*/ 652007 h 1463040"/>
              <a:gd name="connsiteX21" fmla="*/ 970059 w 2289976"/>
              <a:gd name="connsiteY21" fmla="*/ 652007 h 1463040"/>
              <a:gd name="connsiteX22" fmla="*/ 914401 w 2289976"/>
              <a:gd name="connsiteY22" fmla="*/ 659958 h 1463040"/>
              <a:gd name="connsiteX23" fmla="*/ 890546 w 2289976"/>
              <a:gd name="connsiteY23" fmla="*/ 604299 h 1463040"/>
              <a:gd name="connsiteX24" fmla="*/ 866692 w 2289976"/>
              <a:gd name="connsiteY24" fmla="*/ 548640 h 1463040"/>
              <a:gd name="connsiteX25" fmla="*/ 858741 w 2289976"/>
              <a:gd name="connsiteY25" fmla="*/ 461176 h 1463040"/>
              <a:gd name="connsiteX26" fmla="*/ 858741 w 2289976"/>
              <a:gd name="connsiteY26" fmla="*/ 341906 h 1463040"/>
              <a:gd name="connsiteX27" fmla="*/ 882595 w 2289976"/>
              <a:gd name="connsiteY27" fmla="*/ 270345 h 1463040"/>
              <a:gd name="connsiteX28" fmla="*/ 842838 w 2289976"/>
              <a:gd name="connsiteY28" fmla="*/ 214686 h 1463040"/>
              <a:gd name="connsiteX29" fmla="*/ 747423 w 2289976"/>
              <a:gd name="connsiteY29" fmla="*/ 198783 h 1463040"/>
              <a:gd name="connsiteX30" fmla="*/ 644056 w 2289976"/>
              <a:gd name="connsiteY30" fmla="*/ 246491 h 1463040"/>
              <a:gd name="connsiteX31" fmla="*/ 588397 w 2289976"/>
              <a:gd name="connsiteY31" fmla="*/ 294199 h 1463040"/>
              <a:gd name="connsiteX32" fmla="*/ 548640 w 2289976"/>
              <a:gd name="connsiteY32" fmla="*/ 357809 h 1463040"/>
              <a:gd name="connsiteX33" fmla="*/ 461176 w 2289976"/>
              <a:gd name="connsiteY33" fmla="*/ 349858 h 1463040"/>
              <a:gd name="connsiteX34" fmla="*/ 397565 w 2289976"/>
              <a:gd name="connsiteY34" fmla="*/ 333955 h 1463040"/>
              <a:gd name="connsiteX35" fmla="*/ 333955 w 2289976"/>
              <a:gd name="connsiteY35" fmla="*/ 222637 h 1463040"/>
              <a:gd name="connsiteX36" fmla="*/ 278296 w 2289976"/>
              <a:gd name="connsiteY36" fmla="*/ 174929 h 1463040"/>
              <a:gd name="connsiteX37" fmla="*/ 230588 w 2289976"/>
              <a:gd name="connsiteY37" fmla="*/ 135173 h 1463040"/>
              <a:gd name="connsiteX38" fmla="*/ 159026 w 2289976"/>
              <a:gd name="connsiteY38" fmla="*/ 111319 h 1463040"/>
              <a:gd name="connsiteX39" fmla="*/ 79513 w 2289976"/>
              <a:gd name="connsiteY39" fmla="*/ 143124 h 1463040"/>
              <a:gd name="connsiteX40" fmla="*/ 0 w 2289976"/>
              <a:gd name="connsiteY40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59673 w 2289976"/>
              <a:gd name="connsiteY11" fmla="*/ 0 h 1463040"/>
              <a:gd name="connsiteX12" fmla="*/ 1304014 w 2289976"/>
              <a:gd name="connsiteY12" fmla="*/ 15903 h 1463040"/>
              <a:gd name="connsiteX13" fmla="*/ 1240404 w 2289976"/>
              <a:gd name="connsiteY13" fmla="*/ 71562 h 1463040"/>
              <a:gd name="connsiteX14" fmla="*/ 1216550 w 2289976"/>
              <a:gd name="connsiteY14" fmla="*/ 159026 h 1463040"/>
              <a:gd name="connsiteX15" fmla="*/ 1216550 w 2289976"/>
              <a:gd name="connsiteY15" fmla="*/ 318053 h 1463040"/>
              <a:gd name="connsiteX16" fmla="*/ 1208598 w 2289976"/>
              <a:gd name="connsiteY16" fmla="*/ 373712 h 1463040"/>
              <a:gd name="connsiteX17" fmla="*/ 1216550 w 2289976"/>
              <a:gd name="connsiteY17" fmla="*/ 445273 h 1463040"/>
              <a:gd name="connsiteX18" fmla="*/ 1176793 w 2289976"/>
              <a:gd name="connsiteY18" fmla="*/ 508884 h 1463040"/>
              <a:gd name="connsiteX19" fmla="*/ 1144988 w 2289976"/>
              <a:gd name="connsiteY19" fmla="*/ 572494 h 1463040"/>
              <a:gd name="connsiteX20" fmla="*/ 1113182 w 2289976"/>
              <a:gd name="connsiteY20" fmla="*/ 636105 h 1463040"/>
              <a:gd name="connsiteX21" fmla="*/ 1065475 w 2289976"/>
              <a:gd name="connsiteY21" fmla="*/ 652007 h 1463040"/>
              <a:gd name="connsiteX22" fmla="*/ 970059 w 2289976"/>
              <a:gd name="connsiteY22" fmla="*/ 652007 h 1463040"/>
              <a:gd name="connsiteX23" fmla="*/ 914401 w 2289976"/>
              <a:gd name="connsiteY23" fmla="*/ 659958 h 1463040"/>
              <a:gd name="connsiteX24" fmla="*/ 890546 w 2289976"/>
              <a:gd name="connsiteY24" fmla="*/ 604299 h 1463040"/>
              <a:gd name="connsiteX25" fmla="*/ 866692 w 2289976"/>
              <a:gd name="connsiteY25" fmla="*/ 548640 h 1463040"/>
              <a:gd name="connsiteX26" fmla="*/ 858741 w 2289976"/>
              <a:gd name="connsiteY26" fmla="*/ 461176 h 1463040"/>
              <a:gd name="connsiteX27" fmla="*/ 858741 w 2289976"/>
              <a:gd name="connsiteY27" fmla="*/ 341906 h 1463040"/>
              <a:gd name="connsiteX28" fmla="*/ 882595 w 2289976"/>
              <a:gd name="connsiteY28" fmla="*/ 270345 h 1463040"/>
              <a:gd name="connsiteX29" fmla="*/ 842838 w 2289976"/>
              <a:gd name="connsiteY29" fmla="*/ 214686 h 1463040"/>
              <a:gd name="connsiteX30" fmla="*/ 747423 w 2289976"/>
              <a:gd name="connsiteY30" fmla="*/ 198783 h 1463040"/>
              <a:gd name="connsiteX31" fmla="*/ 644056 w 2289976"/>
              <a:gd name="connsiteY31" fmla="*/ 246491 h 1463040"/>
              <a:gd name="connsiteX32" fmla="*/ 588397 w 2289976"/>
              <a:gd name="connsiteY32" fmla="*/ 294199 h 1463040"/>
              <a:gd name="connsiteX33" fmla="*/ 548640 w 2289976"/>
              <a:gd name="connsiteY33" fmla="*/ 357809 h 1463040"/>
              <a:gd name="connsiteX34" fmla="*/ 461176 w 2289976"/>
              <a:gd name="connsiteY34" fmla="*/ 349858 h 1463040"/>
              <a:gd name="connsiteX35" fmla="*/ 397565 w 2289976"/>
              <a:gd name="connsiteY35" fmla="*/ 333955 h 1463040"/>
              <a:gd name="connsiteX36" fmla="*/ 333955 w 2289976"/>
              <a:gd name="connsiteY36" fmla="*/ 222637 h 1463040"/>
              <a:gd name="connsiteX37" fmla="*/ 278296 w 2289976"/>
              <a:gd name="connsiteY37" fmla="*/ 174929 h 1463040"/>
              <a:gd name="connsiteX38" fmla="*/ 230588 w 2289976"/>
              <a:gd name="connsiteY38" fmla="*/ 135173 h 1463040"/>
              <a:gd name="connsiteX39" fmla="*/ 159026 w 2289976"/>
              <a:gd name="connsiteY39" fmla="*/ 111319 h 1463040"/>
              <a:gd name="connsiteX40" fmla="*/ 79513 w 2289976"/>
              <a:gd name="connsiteY40" fmla="*/ 143124 h 1463040"/>
              <a:gd name="connsiteX41" fmla="*/ 0 w 2289976"/>
              <a:gd name="connsiteY41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70992 w 2289976"/>
              <a:gd name="connsiteY10" fmla="*/ 71562 h 1463040"/>
              <a:gd name="connsiteX11" fmla="*/ 1431235 w 2289976"/>
              <a:gd name="connsiteY11" fmla="*/ 0 h 1463040"/>
              <a:gd name="connsiteX12" fmla="*/ 1359673 w 2289976"/>
              <a:gd name="connsiteY12" fmla="*/ 0 h 1463040"/>
              <a:gd name="connsiteX13" fmla="*/ 1304014 w 2289976"/>
              <a:gd name="connsiteY13" fmla="*/ 15903 h 1463040"/>
              <a:gd name="connsiteX14" fmla="*/ 1240404 w 2289976"/>
              <a:gd name="connsiteY14" fmla="*/ 71562 h 1463040"/>
              <a:gd name="connsiteX15" fmla="*/ 1216550 w 2289976"/>
              <a:gd name="connsiteY15" fmla="*/ 159026 h 1463040"/>
              <a:gd name="connsiteX16" fmla="*/ 1216550 w 2289976"/>
              <a:gd name="connsiteY16" fmla="*/ 318053 h 1463040"/>
              <a:gd name="connsiteX17" fmla="*/ 1208598 w 2289976"/>
              <a:gd name="connsiteY17" fmla="*/ 373712 h 1463040"/>
              <a:gd name="connsiteX18" fmla="*/ 1216550 w 2289976"/>
              <a:gd name="connsiteY18" fmla="*/ 445273 h 1463040"/>
              <a:gd name="connsiteX19" fmla="*/ 1176793 w 2289976"/>
              <a:gd name="connsiteY19" fmla="*/ 508884 h 1463040"/>
              <a:gd name="connsiteX20" fmla="*/ 1144988 w 2289976"/>
              <a:gd name="connsiteY20" fmla="*/ 572494 h 1463040"/>
              <a:gd name="connsiteX21" fmla="*/ 1113182 w 2289976"/>
              <a:gd name="connsiteY21" fmla="*/ 636105 h 1463040"/>
              <a:gd name="connsiteX22" fmla="*/ 1065475 w 2289976"/>
              <a:gd name="connsiteY22" fmla="*/ 652007 h 1463040"/>
              <a:gd name="connsiteX23" fmla="*/ 970059 w 2289976"/>
              <a:gd name="connsiteY23" fmla="*/ 652007 h 1463040"/>
              <a:gd name="connsiteX24" fmla="*/ 914401 w 2289976"/>
              <a:gd name="connsiteY24" fmla="*/ 659958 h 1463040"/>
              <a:gd name="connsiteX25" fmla="*/ 890546 w 2289976"/>
              <a:gd name="connsiteY25" fmla="*/ 604299 h 1463040"/>
              <a:gd name="connsiteX26" fmla="*/ 866692 w 2289976"/>
              <a:gd name="connsiteY26" fmla="*/ 548640 h 1463040"/>
              <a:gd name="connsiteX27" fmla="*/ 858741 w 2289976"/>
              <a:gd name="connsiteY27" fmla="*/ 461176 h 1463040"/>
              <a:gd name="connsiteX28" fmla="*/ 858741 w 2289976"/>
              <a:gd name="connsiteY28" fmla="*/ 341906 h 1463040"/>
              <a:gd name="connsiteX29" fmla="*/ 882595 w 2289976"/>
              <a:gd name="connsiteY29" fmla="*/ 270345 h 1463040"/>
              <a:gd name="connsiteX30" fmla="*/ 842838 w 2289976"/>
              <a:gd name="connsiteY30" fmla="*/ 214686 h 1463040"/>
              <a:gd name="connsiteX31" fmla="*/ 747423 w 2289976"/>
              <a:gd name="connsiteY31" fmla="*/ 198783 h 1463040"/>
              <a:gd name="connsiteX32" fmla="*/ 644056 w 2289976"/>
              <a:gd name="connsiteY32" fmla="*/ 246491 h 1463040"/>
              <a:gd name="connsiteX33" fmla="*/ 588397 w 2289976"/>
              <a:gd name="connsiteY33" fmla="*/ 294199 h 1463040"/>
              <a:gd name="connsiteX34" fmla="*/ 548640 w 2289976"/>
              <a:gd name="connsiteY34" fmla="*/ 357809 h 1463040"/>
              <a:gd name="connsiteX35" fmla="*/ 461176 w 2289976"/>
              <a:gd name="connsiteY35" fmla="*/ 349858 h 1463040"/>
              <a:gd name="connsiteX36" fmla="*/ 397565 w 2289976"/>
              <a:gd name="connsiteY36" fmla="*/ 333955 h 1463040"/>
              <a:gd name="connsiteX37" fmla="*/ 333955 w 2289976"/>
              <a:gd name="connsiteY37" fmla="*/ 222637 h 1463040"/>
              <a:gd name="connsiteX38" fmla="*/ 278296 w 2289976"/>
              <a:gd name="connsiteY38" fmla="*/ 174929 h 1463040"/>
              <a:gd name="connsiteX39" fmla="*/ 230588 w 2289976"/>
              <a:gd name="connsiteY39" fmla="*/ 135173 h 1463040"/>
              <a:gd name="connsiteX40" fmla="*/ 159026 w 2289976"/>
              <a:gd name="connsiteY40" fmla="*/ 111319 h 1463040"/>
              <a:gd name="connsiteX41" fmla="*/ 79513 w 2289976"/>
              <a:gd name="connsiteY41" fmla="*/ 143124 h 1463040"/>
              <a:gd name="connsiteX42" fmla="*/ 0 w 2289976"/>
              <a:gd name="connsiteY42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518699 w 2289976"/>
              <a:gd name="connsiteY10" fmla="*/ 238539 h 1463040"/>
              <a:gd name="connsiteX11" fmla="*/ 1470992 w 2289976"/>
              <a:gd name="connsiteY11" fmla="*/ 71562 h 1463040"/>
              <a:gd name="connsiteX12" fmla="*/ 1431235 w 2289976"/>
              <a:gd name="connsiteY12" fmla="*/ 0 h 1463040"/>
              <a:gd name="connsiteX13" fmla="*/ 1359673 w 2289976"/>
              <a:gd name="connsiteY13" fmla="*/ 0 h 1463040"/>
              <a:gd name="connsiteX14" fmla="*/ 1304014 w 2289976"/>
              <a:gd name="connsiteY14" fmla="*/ 15903 h 1463040"/>
              <a:gd name="connsiteX15" fmla="*/ 1240404 w 2289976"/>
              <a:gd name="connsiteY15" fmla="*/ 71562 h 1463040"/>
              <a:gd name="connsiteX16" fmla="*/ 1216550 w 2289976"/>
              <a:gd name="connsiteY16" fmla="*/ 159026 h 1463040"/>
              <a:gd name="connsiteX17" fmla="*/ 1216550 w 2289976"/>
              <a:gd name="connsiteY17" fmla="*/ 318053 h 1463040"/>
              <a:gd name="connsiteX18" fmla="*/ 1208598 w 2289976"/>
              <a:gd name="connsiteY18" fmla="*/ 373712 h 1463040"/>
              <a:gd name="connsiteX19" fmla="*/ 1216550 w 2289976"/>
              <a:gd name="connsiteY19" fmla="*/ 445273 h 1463040"/>
              <a:gd name="connsiteX20" fmla="*/ 1176793 w 2289976"/>
              <a:gd name="connsiteY20" fmla="*/ 508884 h 1463040"/>
              <a:gd name="connsiteX21" fmla="*/ 1144988 w 2289976"/>
              <a:gd name="connsiteY21" fmla="*/ 572494 h 1463040"/>
              <a:gd name="connsiteX22" fmla="*/ 1113182 w 2289976"/>
              <a:gd name="connsiteY22" fmla="*/ 636105 h 1463040"/>
              <a:gd name="connsiteX23" fmla="*/ 1065475 w 2289976"/>
              <a:gd name="connsiteY23" fmla="*/ 652007 h 1463040"/>
              <a:gd name="connsiteX24" fmla="*/ 970059 w 2289976"/>
              <a:gd name="connsiteY24" fmla="*/ 652007 h 1463040"/>
              <a:gd name="connsiteX25" fmla="*/ 914401 w 2289976"/>
              <a:gd name="connsiteY25" fmla="*/ 659958 h 1463040"/>
              <a:gd name="connsiteX26" fmla="*/ 890546 w 2289976"/>
              <a:gd name="connsiteY26" fmla="*/ 604299 h 1463040"/>
              <a:gd name="connsiteX27" fmla="*/ 866692 w 2289976"/>
              <a:gd name="connsiteY27" fmla="*/ 548640 h 1463040"/>
              <a:gd name="connsiteX28" fmla="*/ 858741 w 2289976"/>
              <a:gd name="connsiteY28" fmla="*/ 461176 h 1463040"/>
              <a:gd name="connsiteX29" fmla="*/ 858741 w 2289976"/>
              <a:gd name="connsiteY29" fmla="*/ 341906 h 1463040"/>
              <a:gd name="connsiteX30" fmla="*/ 882595 w 2289976"/>
              <a:gd name="connsiteY30" fmla="*/ 270345 h 1463040"/>
              <a:gd name="connsiteX31" fmla="*/ 842838 w 2289976"/>
              <a:gd name="connsiteY31" fmla="*/ 214686 h 1463040"/>
              <a:gd name="connsiteX32" fmla="*/ 747423 w 2289976"/>
              <a:gd name="connsiteY32" fmla="*/ 198783 h 1463040"/>
              <a:gd name="connsiteX33" fmla="*/ 644056 w 2289976"/>
              <a:gd name="connsiteY33" fmla="*/ 246491 h 1463040"/>
              <a:gd name="connsiteX34" fmla="*/ 588397 w 2289976"/>
              <a:gd name="connsiteY34" fmla="*/ 294199 h 1463040"/>
              <a:gd name="connsiteX35" fmla="*/ 548640 w 2289976"/>
              <a:gd name="connsiteY35" fmla="*/ 357809 h 1463040"/>
              <a:gd name="connsiteX36" fmla="*/ 461176 w 2289976"/>
              <a:gd name="connsiteY36" fmla="*/ 349858 h 1463040"/>
              <a:gd name="connsiteX37" fmla="*/ 397565 w 2289976"/>
              <a:gd name="connsiteY37" fmla="*/ 333955 h 1463040"/>
              <a:gd name="connsiteX38" fmla="*/ 333955 w 2289976"/>
              <a:gd name="connsiteY38" fmla="*/ 222637 h 1463040"/>
              <a:gd name="connsiteX39" fmla="*/ 278296 w 2289976"/>
              <a:gd name="connsiteY39" fmla="*/ 174929 h 1463040"/>
              <a:gd name="connsiteX40" fmla="*/ 230588 w 2289976"/>
              <a:gd name="connsiteY40" fmla="*/ 135173 h 1463040"/>
              <a:gd name="connsiteX41" fmla="*/ 159026 w 2289976"/>
              <a:gd name="connsiteY41" fmla="*/ 111319 h 1463040"/>
              <a:gd name="connsiteX42" fmla="*/ 79513 w 2289976"/>
              <a:gd name="connsiteY42" fmla="*/ 143124 h 1463040"/>
              <a:gd name="connsiteX43" fmla="*/ 0 w 2289976"/>
              <a:gd name="connsiteY43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518699 w 2289976"/>
              <a:gd name="connsiteY10" fmla="*/ 238539 h 1463040"/>
              <a:gd name="connsiteX11" fmla="*/ 1502797 w 2289976"/>
              <a:gd name="connsiteY11" fmla="*/ 111319 h 1463040"/>
              <a:gd name="connsiteX12" fmla="*/ 1470992 w 2289976"/>
              <a:gd name="connsiteY12" fmla="*/ 71562 h 1463040"/>
              <a:gd name="connsiteX13" fmla="*/ 1431235 w 2289976"/>
              <a:gd name="connsiteY13" fmla="*/ 0 h 1463040"/>
              <a:gd name="connsiteX14" fmla="*/ 1359673 w 2289976"/>
              <a:gd name="connsiteY14" fmla="*/ 0 h 1463040"/>
              <a:gd name="connsiteX15" fmla="*/ 1304014 w 2289976"/>
              <a:gd name="connsiteY15" fmla="*/ 15903 h 1463040"/>
              <a:gd name="connsiteX16" fmla="*/ 1240404 w 2289976"/>
              <a:gd name="connsiteY16" fmla="*/ 71562 h 1463040"/>
              <a:gd name="connsiteX17" fmla="*/ 1216550 w 2289976"/>
              <a:gd name="connsiteY17" fmla="*/ 159026 h 1463040"/>
              <a:gd name="connsiteX18" fmla="*/ 1216550 w 2289976"/>
              <a:gd name="connsiteY18" fmla="*/ 318053 h 1463040"/>
              <a:gd name="connsiteX19" fmla="*/ 1208598 w 2289976"/>
              <a:gd name="connsiteY19" fmla="*/ 373712 h 1463040"/>
              <a:gd name="connsiteX20" fmla="*/ 1216550 w 2289976"/>
              <a:gd name="connsiteY20" fmla="*/ 445273 h 1463040"/>
              <a:gd name="connsiteX21" fmla="*/ 1176793 w 2289976"/>
              <a:gd name="connsiteY21" fmla="*/ 508884 h 1463040"/>
              <a:gd name="connsiteX22" fmla="*/ 1144988 w 2289976"/>
              <a:gd name="connsiteY22" fmla="*/ 572494 h 1463040"/>
              <a:gd name="connsiteX23" fmla="*/ 1113182 w 2289976"/>
              <a:gd name="connsiteY23" fmla="*/ 636105 h 1463040"/>
              <a:gd name="connsiteX24" fmla="*/ 1065475 w 2289976"/>
              <a:gd name="connsiteY24" fmla="*/ 652007 h 1463040"/>
              <a:gd name="connsiteX25" fmla="*/ 970059 w 2289976"/>
              <a:gd name="connsiteY25" fmla="*/ 652007 h 1463040"/>
              <a:gd name="connsiteX26" fmla="*/ 914401 w 2289976"/>
              <a:gd name="connsiteY26" fmla="*/ 659958 h 1463040"/>
              <a:gd name="connsiteX27" fmla="*/ 890546 w 2289976"/>
              <a:gd name="connsiteY27" fmla="*/ 604299 h 1463040"/>
              <a:gd name="connsiteX28" fmla="*/ 866692 w 2289976"/>
              <a:gd name="connsiteY28" fmla="*/ 548640 h 1463040"/>
              <a:gd name="connsiteX29" fmla="*/ 858741 w 2289976"/>
              <a:gd name="connsiteY29" fmla="*/ 461176 h 1463040"/>
              <a:gd name="connsiteX30" fmla="*/ 858741 w 2289976"/>
              <a:gd name="connsiteY30" fmla="*/ 341906 h 1463040"/>
              <a:gd name="connsiteX31" fmla="*/ 882595 w 2289976"/>
              <a:gd name="connsiteY31" fmla="*/ 270345 h 1463040"/>
              <a:gd name="connsiteX32" fmla="*/ 842838 w 2289976"/>
              <a:gd name="connsiteY32" fmla="*/ 214686 h 1463040"/>
              <a:gd name="connsiteX33" fmla="*/ 747423 w 2289976"/>
              <a:gd name="connsiteY33" fmla="*/ 198783 h 1463040"/>
              <a:gd name="connsiteX34" fmla="*/ 644056 w 2289976"/>
              <a:gd name="connsiteY34" fmla="*/ 246491 h 1463040"/>
              <a:gd name="connsiteX35" fmla="*/ 588397 w 2289976"/>
              <a:gd name="connsiteY35" fmla="*/ 294199 h 1463040"/>
              <a:gd name="connsiteX36" fmla="*/ 548640 w 2289976"/>
              <a:gd name="connsiteY36" fmla="*/ 357809 h 1463040"/>
              <a:gd name="connsiteX37" fmla="*/ 461176 w 2289976"/>
              <a:gd name="connsiteY37" fmla="*/ 349858 h 1463040"/>
              <a:gd name="connsiteX38" fmla="*/ 397565 w 2289976"/>
              <a:gd name="connsiteY38" fmla="*/ 333955 h 1463040"/>
              <a:gd name="connsiteX39" fmla="*/ 333955 w 2289976"/>
              <a:gd name="connsiteY39" fmla="*/ 222637 h 1463040"/>
              <a:gd name="connsiteX40" fmla="*/ 278296 w 2289976"/>
              <a:gd name="connsiteY40" fmla="*/ 174929 h 1463040"/>
              <a:gd name="connsiteX41" fmla="*/ 230588 w 2289976"/>
              <a:gd name="connsiteY41" fmla="*/ 135173 h 1463040"/>
              <a:gd name="connsiteX42" fmla="*/ 159026 w 2289976"/>
              <a:gd name="connsiteY42" fmla="*/ 111319 h 1463040"/>
              <a:gd name="connsiteX43" fmla="*/ 79513 w 2289976"/>
              <a:gd name="connsiteY43" fmla="*/ 143124 h 1463040"/>
              <a:gd name="connsiteX44" fmla="*/ 0 w 2289976"/>
              <a:gd name="connsiteY44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542553 w 2289976"/>
              <a:gd name="connsiteY10" fmla="*/ 222637 h 1463040"/>
              <a:gd name="connsiteX11" fmla="*/ 1502797 w 2289976"/>
              <a:gd name="connsiteY11" fmla="*/ 111319 h 1463040"/>
              <a:gd name="connsiteX12" fmla="*/ 1470992 w 2289976"/>
              <a:gd name="connsiteY12" fmla="*/ 71562 h 1463040"/>
              <a:gd name="connsiteX13" fmla="*/ 1431235 w 2289976"/>
              <a:gd name="connsiteY13" fmla="*/ 0 h 1463040"/>
              <a:gd name="connsiteX14" fmla="*/ 1359673 w 2289976"/>
              <a:gd name="connsiteY14" fmla="*/ 0 h 1463040"/>
              <a:gd name="connsiteX15" fmla="*/ 1304014 w 2289976"/>
              <a:gd name="connsiteY15" fmla="*/ 15903 h 1463040"/>
              <a:gd name="connsiteX16" fmla="*/ 1240404 w 2289976"/>
              <a:gd name="connsiteY16" fmla="*/ 71562 h 1463040"/>
              <a:gd name="connsiteX17" fmla="*/ 1216550 w 2289976"/>
              <a:gd name="connsiteY17" fmla="*/ 159026 h 1463040"/>
              <a:gd name="connsiteX18" fmla="*/ 1216550 w 2289976"/>
              <a:gd name="connsiteY18" fmla="*/ 318053 h 1463040"/>
              <a:gd name="connsiteX19" fmla="*/ 1208598 w 2289976"/>
              <a:gd name="connsiteY19" fmla="*/ 373712 h 1463040"/>
              <a:gd name="connsiteX20" fmla="*/ 1216550 w 2289976"/>
              <a:gd name="connsiteY20" fmla="*/ 445273 h 1463040"/>
              <a:gd name="connsiteX21" fmla="*/ 1176793 w 2289976"/>
              <a:gd name="connsiteY21" fmla="*/ 508884 h 1463040"/>
              <a:gd name="connsiteX22" fmla="*/ 1144988 w 2289976"/>
              <a:gd name="connsiteY22" fmla="*/ 572494 h 1463040"/>
              <a:gd name="connsiteX23" fmla="*/ 1113182 w 2289976"/>
              <a:gd name="connsiteY23" fmla="*/ 636105 h 1463040"/>
              <a:gd name="connsiteX24" fmla="*/ 1065475 w 2289976"/>
              <a:gd name="connsiteY24" fmla="*/ 652007 h 1463040"/>
              <a:gd name="connsiteX25" fmla="*/ 970059 w 2289976"/>
              <a:gd name="connsiteY25" fmla="*/ 652007 h 1463040"/>
              <a:gd name="connsiteX26" fmla="*/ 914401 w 2289976"/>
              <a:gd name="connsiteY26" fmla="*/ 659958 h 1463040"/>
              <a:gd name="connsiteX27" fmla="*/ 890546 w 2289976"/>
              <a:gd name="connsiteY27" fmla="*/ 604299 h 1463040"/>
              <a:gd name="connsiteX28" fmla="*/ 866692 w 2289976"/>
              <a:gd name="connsiteY28" fmla="*/ 548640 h 1463040"/>
              <a:gd name="connsiteX29" fmla="*/ 858741 w 2289976"/>
              <a:gd name="connsiteY29" fmla="*/ 461176 h 1463040"/>
              <a:gd name="connsiteX30" fmla="*/ 858741 w 2289976"/>
              <a:gd name="connsiteY30" fmla="*/ 341906 h 1463040"/>
              <a:gd name="connsiteX31" fmla="*/ 882595 w 2289976"/>
              <a:gd name="connsiteY31" fmla="*/ 270345 h 1463040"/>
              <a:gd name="connsiteX32" fmla="*/ 842838 w 2289976"/>
              <a:gd name="connsiteY32" fmla="*/ 214686 h 1463040"/>
              <a:gd name="connsiteX33" fmla="*/ 747423 w 2289976"/>
              <a:gd name="connsiteY33" fmla="*/ 198783 h 1463040"/>
              <a:gd name="connsiteX34" fmla="*/ 644056 w 2289976"/>
              <a:gd name="connsiteY34" fmla="*/ 246491 h 1463040"/>
              <a:gd name="connsiteX35" fmla="*/ 588397 w 2289976"/>
              <a:gd name="connsiteY35" fmla="*/ 294199 h 1463040"/>
              <a:gd name="connsiteX36" fmla="*/ 548640 w 2289976"/>
              <a:gd name="connsiteY36" fmla="*/ 357809 h 1463040"/>
              <a:gd name="connsiteX37" fmla="*/ 461176 w 2289976"/>
              <a:gd name="connsiteY37" fmla="*/ 349858 h 1463040"/>
              <a:gd name="connsiteX38" fmla="*/ 397565 w 2289976"/>
              <a:gd name="connsiteY38" fmla="*/ 333955 h 1463040"/>
              <a:gd name="connsiteX39" fmla="*/ 333955 w 2289976"/>
              <a:gd name="connsiteY39" fmla="*/ 222637 h 1463040"/>
              <a:gd name="connsiteX40" fmla="*/ 278296 w 2289976"/>
              <a:gd name="connsiteY40" fmla="*/ 174929 h 1463040"/>
              <a:gd name="connsiteX41" fmla="*/ 230588 w 2289976"/>
              <a:gd name="connsiteY41" fmla="*/ 135173 h 1463040"/>
              <a:gd name="connsiteX42" fmla="*/ 159026 w 2289976"/>
              <a:gd name="connsiteY42" fmla="*/ 111319 h 1463040"/>
              <a:gd name="connsiteX43" fmla="*/ 79513 w 2289976"/>
              <a:gd name="connsiteY43" fmla="*/ 143124 h 1463040"/>
              <a:gd name="connsiteX44" fmla="*/ 0 w 2289976"/>
              <a:gd name="connsiteY44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50505 w 2289976"/>
              <a:gd name="connsiteY9" fmla="*/ 413468 h 1463040"/>
              <a:gd name="connsiteX10" fmla="*/ 1542553 w 2289976"/>
              <a:gd name="connsiteY10" fmla="*/ 294199 h 1463040"/>
              <a:gd name="connsiteX11" fmla="*/ 1542553 w 2289976"/>
              <a:gd name="connsiteY11" fmla="*/ 222637 h 1463040"/>
              <a:gd name="connsiteX12" fmla="*/ 1502797 w 2289976"/>
              <a:gd name="connsiteY12" fmla="*/ 111319 h 1463040"/>
              <a:gd name="connsiteX13" fmla="*/ 1470992 w 2289976"/>
              <a:gd name="connsiteY13" fmla="*/ 71562 h 1463040"/>
              <a:gd name="connsiteX14" fmla="*/ 1431235 w 2289976"/>
              <a:gd name="connsiteY14" fmla="*/ 0 h 1463040"/>
              <a:gd name="connsiteX15" fmla="*/ 1359673 w 2289976"/>
              <a:gd name="connsiteY15" fmla="*/ 0 h 1463040"/>
              <a:gd name="connsiteX16" fmla="*/ 1304014 w 2289976"/>
              <a:gd name="connsiteY16" fmla="*/ 15903 h 1463040"/>
              <a:gd name="connsiteX17" fmla="*/ 1240404 w 2289976"/>
              <a:gd name="connsiteY17" fmla="*/ 71562 h 1463040"/>
              <a:gd name="connsiteX18" fmla="*/ 1216550 w 2289976"/>
              <a:gd name="connsiteY18" fmla="*/ 159026 h 1463040"/>
              <a:gd name="connsiteX19" fmla="*/ 1216550 w 2289976"/>
              <a:gd name="connsiteY19" fmla="*/ 318053 h 1463040"/>
              <a:gd name="connsiteX20" fmla="*/ 1208598 w 2289976"/>
              <a:gd name="connsiteY20" fmla="*/ 373712 h 1463040"/>
              <a:gd name="connsiteX21" fmla="*/ 1216550 w 2289976"/>
              <a:gd name="connsiteY21" fmla="*/ 445273 h 1463040"/>
              <a:gd name="connsiteX22" fmla="*/ 1176793 w 2289976"/>
              <a:gd name="connsiteY22" fmla="*/ 508884 h 1463040"/>
              <a:gd name="connsiteX23" fmla="*/ 1144988 w 2289976"/>
              <a:gd name="connsiteY23" fmla="*/ 572494 h 1463040"/>
              <a:gd name="connsiteX24" fmla="*/ 1113182 w 2289976"/>
              <a:gd name="connsiteY24" fmla="*/ 636105 h 1463040"/>
              <a:gd name="connsiteX25" fmla="*/ 1065475 w 2289976"/>
              <a:gd name="connsiteY25" fmla="*/ 652007 h 1463040"/>
              <a:gd name="connsiteX26" fmla="*/ 970059 w 2289976"/>
              <a:gd name="connsiteY26" fmla="*/ 652007 h 1463040"/>
              <a:gd name="connsiteX27" fmla="*/ 914401 w 2289976"/>
              <a:gd name="connsiteY27" fmla="*/ 659958 h 1463040"/>
              <a:gd name="connsiteX28" fmla="*/ 890546 w 2289976"/>
              <a:gd name="connsiteY28" fmla="*/ 604299 h 1463040"/>
              <a:gd name="connsiteX29" fmla="*/ 866692 w 2289976"/>
              <a:gd name="connsiteY29" fmla="*/ 548640 h 1463040"/>
              <a:gd name="connsiteX30" fmla="*/ 858741 w 2289976"/>
              <a:gd name="connsiteY30" fmla="*/ 461176 h 1463040"/>
              <a:gd name="connsiteX31" fmla="*/ 858741 w 2289976"/>
              <a:gd name="connsiteY31" fmla="*/ 341906 h 1463040"/>
              <a:gd name="connsiteX32" fmla="*/ 882595 w 2289976"/>
              <a:gd name="connsiteY32" fmla="*/ 270345 h 1463040"/>
              <a:gd name="connsiteX33" fmla="*/ 842838 w 2289976"/>
              <a:gd name="connsiteY33" fmla="*/ 214686 h 1463040"/>
              <a:gd name="connsiteX34" fmla="*/ 747423 w 2289976"/>
              <a:gd name="connsiteY34" fmla="*/ 198783 h 1463040"/>
              <a:gd name="connsiteX35" fmla="*/ 644056 w 2289976"/>
              <a:gd name="connsiteY35" fmla="*/ 246491 h 1463040"/>
              <a:gd name="connsiteX36" fmla="*/ 588397 w 2289976"/>
              <a:gd name="connsiteY36" fmla="*/ 294199 h 1463040"/>
              <a:gd name="connsiteX37" fmla="*/ 548640 w 2289976"/>
              <a:gd name="connsiteY37" fmla="*/ 357809 h 1463040"/>
              <a:gd name="connsiteX38" fmla="*/ 461176 w 2289976"/>
              <a:gd name="connsiteY38" fmla="*/ 349858 h 1463040"/>
              <a:gd name="connsiteX39" fmla="*/ 397565 w 2289976"/>
              <a:gd name="connsiteY39" fmla="*/ 333955 h 1463040"/>
              <a:gd name="connsiteX40" fmla="*/ 333955 w 2289976"/>
              <a:gd name="connsiteY40" fmla="*/ 222637 h 1463040"/>
              <a:gd name="connsiteX41" fmla="*/ 278296 w 2289976"/>
              <a:gd name="connsiteY41" fmla="*/ 174929 h 1463040"/>
              <a:gd name="connsiteX42" fmla="*/ 230588 w 2289976"/>
              <a:gd name="connsiteY42" fmla="*/ 135173 h 1463040"/>
              <a:gd name="connsiteX43" fmla="*/ 159026 w 2289976"/>
              <a:gd name="connsiteY43" fmla="*/ 111319 h 1463040"/>
              <a:gd name="connsiteX44" fmla="*/ 79513 w 2289976"/>
              <a:gd name="connsiteY44" fmla="*/ 143124 h 1463040"/>
              <a:gd name="connsiteX45" fmla="*/ 0 w 2289976"/>
              <a:gd name="connsiteY45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90261 w 2289976"/>
              <a:gd name="connsiteY8" fmla="*/ 580446 h 1463040"/>
              <a:gd name="connsiteX9" fmla="*/ 1542553 w 2289976"/>
              <a:gd name="connsiteY9" fmla="*/ 500933 h 1463040"/>
              <a:gd name="connsiteX10" fmla="*/ 1550505 w 2289976"/>
              <a:gd name="connsiteY10" fmla="*/ 413468 h 1463040"/>
              <a:gd name="connsiteX11" fmla="*/ 1542553 w 2289976"/>
              <a:gd name="connsiteY11" fmla="*/ 294199 h 1463040"/>
              <a:gd name="connsiteX12" fmla="*/ 1542553 w 2289976"/>
              <a:gd name="connsiteY12" fmla="*/ 222637 h 1463040"/>
              <a:gd name="connsiteX13" fmla="*/ 1502797 w 2289976"/>
              <a:gd name="connsiteY13" fmla="*/ 111319 h 1463040"/>
              <a:gd name="connsiteX14" fmla="*/ 1470992 w 2289976"/>
              <a:gd name="connsiteY14" fmla="*/ 71562 h 1463040"/>
              <a:gd name="connsiteX15" fmla="*/ 1431235 w 2289976"/>
              <a:gd name="connsiteY15" fmla="*/ 0 h 1463040"/>
              <a:gd name="connsiteX16" fmla="*/ 1359673 w 2289976"/>
              <a:gd name="connsiteY16" fmla="*/ 0 h 1463040"/>
              <a:gd name="connsiteX17" fmla="*/ 1304014 w 2289976"/>
              <a:gd name="connsiteY17" fmla="*/ 15903 h 1463040"/>
              <a:gd name="connsiteX18" fmla="*/ 1240404 w 2289976"/>
              <a:gd name="connsiteY18" fmla="*/ 71562 h 1463040"/>
              <a:gd name="connsiteX19" fmla="*/ 1216550 w 2289976"/>
              <a:gd name="connsiteY19" fmla="*/ 159026 h 1463040"/>
              <a:gd name="connsiteX20" fmla="*/ 1216550 w 2289976"/>
              <a:gd name="connsiteY20" fmla="*/ 318053 h 1463040"/>
              <a:gd name="connsiteX21" fmla="*/ 1208598 w 2289976"/>
              <a:gd name="connsiteY21" fmla="*/ 373712 h 1463040"/>
              <a:gd name="connsiteX22" fmla="*/ 1216550 w 2289976"/>
              <a:gd name="connsiteY22" fmla="*/ 445273 h 1463040"/>
              <a:gd name="connsiteX23" fmla="*/ 1176793 w 2289976"/>
              <a:gd name="connsiteY23" fmla="*/ 508884 h 1463040"/>
              <a:gd name="connsiteX24" fmla="*/ 1144988 w 2289976"/>
              <a:gd name="connsiteY24" fmla="*/ 572494 h 1463040"/>
              <a:gd name="connsiteX25" fmla="*/ 1113182 w 2289976"/>
              <a:gd name="connsiteY25" fmla="*/ 636105 h 1463040"/>
              <a:gd name="connsiteX26" fmla="*/ 1065475 w 2289976"/>
              <a:gd name="connsiteY26" fmla="*/ 652007 h 1463040"/>
              <a:gd name="connsiteX27" fmla="*/ 970059 w 2289976"/>
              <a:gd name="connsiteY27" fmla="*/ 652007 h 1463040"/>
              <a:gd name="connsiteX28" fmla="*/ 914401 w 2289976"/>
              <a:gd name="connsiteY28" fmla="*/ 659958 h 1463040"/>
              <a:gd name="connsiteX29" fmla="*/ 890546 w 2289976"/>
              <a:gd name="connsiteY29" fmla="*/ 604299 h 1463040"/>
              <a:gd name="connsiteX30" fmla="*/ 866692 w 2289976"/>
              <a:gd name="connsiteY30" fmla="*/ 548640 h 1463040"/>
              <a:gd name="connsiteX31" fmla="*/ 858741 w 2289976"/>
              <a:gd name="connsiteY31" fmla="*/ 461176 h 1463040"/>
              <a:gd name="connsiteX32" fmla="*/ 858741 w 2289976"/>
              <a:gd name="connsiteY32" fmla="*/ 341906 h 1463040"/>
              <a:gd name="connsiteX33" fmla="*/ 882595 w 2289976"/>
              <a:gd name="connsiteY33" fmla="*/ 270345 h 1463040"/>
              <a:gd name="connsiteX34" fmla="*/ 842838 w 2289976"/>
              <a:gd name="connsiteY34" fmla="*/ 214686 h 1463040"/>
              <a:gd name="connsiteX35" fmla="*/ 747423 w 2289976"/>
              <a:gd name="connsiteY35" fmla="*/ 198783 h 1463040"/>
              <a:gd name="connsiteX36" fmla="*/ 644056 w 2289976"/>
              <a:gd name="connsiteY36" fmla="*/ 246491 h 1463040"/>
              <a:gd name="connsiteX37" fmla="*/ 588397 w 2289976"/>
              <a:gd name="connsiteY37" fmla="*/ 294199 h 1463040"/>
              <a:gd name="connsiteX38" fmla="*/ 548640 w 2289976"/>
              <a:gd name="connsiteY38" fmla="*/ 357809 h 1463040"/>
              <a:gd name="connsiteX39" fmla="*/ 461176 w 2289976"/>
              <a:gd name="connsiteY39" fmla="*/ 349858 h 1463040"/>
              <a:gd name="connsiteX40" fmla="*/ 397565 w 2289976"/>
              <a:gd name="connsiteY40" fmla="*/ 333955 h 1463040"/>
              <a:gd name="connsiteX41" fmla="*/ 333955 w 2289976"/>
              <a:gd name="connsiteY41" fmla="*/ 222637 h 1463040"/>
              <a:gd name="connsiteX42" fmla="*/ 278296 w 2289976"/>
              <a:gd name="connsiteY42" fmla="*/ 174929 h 1463040"/>
              <a:gd name="connsiteX43" fmla="*/ 230588 w 2289976"/>
              <a:gd name="connsiteY43" fmla="*/ 135173 h 1463040"/>
              <a:gd name="connsiteX44" fmla="*/ 159026 w 2289976"/>
              <a:gd name="connsiteY44" fmla="*/ 111319 h 1463040"/>
              <a:gd name="connsiteX45" fmla="*/ 79513 w 2289976"/>
              <a:gd name="connsiteY45" fmla="*/ 143124 h 1463040"/>
              <a:gd name="connsiteX46" fmla="*/ 0 w 2289976"/>
              <a:gd name="connsiteY46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90261 w 2289976"/>
              <a:gd name="connsiteY8" fmla="*/ 580446 h 1463040"/>
              <a:gd name="connsiteX9" fmla="*/ 1542553 w 2289976"/>
              <a:gd name="connsiteY9" fmla="*/ 500933 h 1463040"/>
              <a:gd name="connsiteX10" fmla="*/ 1550505 w 2289976"/>
              <a:gd name="connsiteY10" fmla="*/ 413468 h 1463040"/>
              <a:gd name="connsiteX11" fmla="*/ 1542553 w 2289976"/>
              <a:gd name="connsiteY11" fmla="*/ 294199 h 1463040"/>
              <a:gd name="connsiteX12" fmla="*/ 1542553 w 2289976"/>
              <a:gd name="connsiteY12" fmla="*/ 222637 h 1463040"/>
              <a:gd name="connsiteX13" fmla="*/ 1502797 w 2289976"/>
              <a:gd name="connsiteY13" fmla="*/ 111319 h 1463040"/>
              <a:gd name="connsiteX14" fmla="*/ 1470992 w 2289976"/>
              <a:gd name="connsiteY14" fmla="*/ 71562 h 1463040"/>
              <a:gd name="connsiteX15" fmla="*/ 1431235 w 2289976"/>
              <a:gd name="connsiteY15" fmla="*/ 0 h 1463040"/>
              <a:gd name="connsiteX16" fmla="*/ 1359673 w 2289976"/>
              <a:gd name="connsiteY16" fmla="*/ 0 h 1463040"/>
              <a:gd name="connsiteX17" fmla="*/ 1304014 w 2289976"/>
              <a:gd name="connsiteY17" fmla="*/ 15903 h 1463040"/>
              <a:gd name="connsiteX18" fmla="*/ 1240404 w 2289976"/>
              <a:gd name="connsiteY18" fmla="*/ 71562 h 1463040"/>
              <a:gd name="connsiteX19" fmla="*/ 1216550 w 2289976"/>
              <a:gd name="connsiteY19" fmla="*/ 159026 h 1463040"/>
              <a:gd name="connsiteX20" fmla="*/ 1216550 w 2289976"/>
              <a:gd name="connsiteY20" fmla="*/ 318053 h 1463040"/>
              <a:gd name="connsiteX21" fmla="*/ 1208598 w 2289976"/>
              <a:gd name="connsiteY21" fmla="*/ 373712 h 1463040"/>
              <a:gd name="connsiteX22" fmla="*/ 1216550 w 2289976"/>
              <a:gd name="connsiteY22" fmla="*/ 445273 h 1463040"/>
              <a:gd name="connsiteX23" fmla="*/ 1176793 w 2289976"/>
              <a:gd name="connsiteY23" fmla="*/ 508884 h 1463040"/>
              <a:gd name="connsiteX24" fmla="*/ 1144988 w 2289976"/>
              <a:gd name="connsiteY24" fmla="*/ 572494 h 1463040"/>
              <a:gd name="connsiteX25" fmla="*/ 1113182 w 2289976"/>
              <a:gd name="connsiteY25" fmla="*/ 636105 h 1463040"/>
              <a:gd name="connsiteX26" fmla="*/ 1065475 w 2289976"/>
              <a:gd name="connsiteY26" fmla="*/ 652007 h 1463040"/>
              <a:gd name="connsiteX27" fmla="*/ 970059 w 2289976"/>
              <a:gd name="connsiteY27" fmla="*/ 652007 h 1463040"/>
              <a:gd name="connsiteX28" fmla="*/ 914401 w 2289976"/>
              <a:gd name="connsiteY28" fmla="*/ 659958 h 1463040"/>
              <a:gd name="connsiteX29" fmla="*/ 890546 w 2289976"/>
              <a:gd name="connsiteY29" fmla="*/ 604299 h 1463040"/>
              <a:gd name="connsiteX30" fmla="*/ 866692 w 2289976"/>
              <a:gd name="connsiteY30" fmla="*/ 548640 h 1463040"/>
              <a:gd name="connsiteX31" fmla="*/ 858741 w 2289976"/>
              <a:gd name="connsiteY31" fmla="*/ 461176 h 1463040"/>
              <a:gd name="connsiteX32" fmla="*/ 858741 w 2289976"/>
              <a:gd name="connsiteY32" fmla="*/ 341906 h 1463040"/>
              <a:gd name="connsiteX33" fmla="*/ 882595 w 2289976"/>
              <a:gd name="connsiteY33" fmla="*/ 270345 h 1463040"/>
              <a:gd name="connsiteX34" fmla="*/ 842838 w 2289976"/>
              <a:gd name="connsiteY34" fmla="*/ 214686 h 1463040"/>
              <a:gd name="connsiteX35" fmla="*/ 747423 w 2289976"/>
              <a:gd name="connsiteY35" fmla="*/ 198783 h 1463040"/>
              <a:gd name="connsiteX36" fmla="*/ 644056 w 2289976"/>
              <a:gd name="connsiteY36" fmla="*/ 246491 h 1463040"/>
              <a:gd name="connsiteX37" fmla="*/ 588397 w 2289976"/>
              <a:gd name="connsiteY37" fmla="*/ 294199 h 1463040"/>
              <a:gd name="connsiteX38" fmla="*/ 548640 w 2289976"/>
              <a:gd name="connsiteY38" fmla="*/ 357809 h 1463040"/>
              <a:gd name="connsiteX39" fmla="*/ 461176 w 2289976"/>
              <a:gd name="connsiteY39" fmla="*/ 349858 h 1463040"/>
              <a:gd name="connsiteX40" fmla="*/ 397565 w 2289976"/>
              <a:gd name="connsiteY40" fmla="*/ 333955 h 1463040"/>
              <a:gd name="connsiteX41" fmla="*/ 333955 w 2289976"/>
              <a:gd name="connsiteY41" fmla="*/ 222637 h 1463040"/>
              <a:gd name="connsiteX42" fmla="*/ 278296 w 2289976"/>
              <a:gd name="connsiteY42" fmla="*/ 174929 h 1463040"/>
              <a:gd name="connsiteX43" fmla="*/ 230588 w 2289976"/>
              <a:gd name="connsiteY43" fmla="*/ 135173 h 1463040"/>
              <a:gd name="connsiteX44" fmla="*/ 159026 w 2289976"/>
              <a:gd name="connsiteY44" fmla="*/ 111319 h 1463040"/>
              <a:gd name="connsiteX45" fmla="*/ 79513 w 2289976"/>
              <a:gd name="connsiteY45" fmla="*/ 143124 h 1463040"/>
              <a:gd name="connsiteX46" fmla="*/ 0 w 2289976"/>
              <a:gd name="connsiteY46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76508 w 2289976"/>
              <a:gd name="connsiteY6" fmla="*/ 588397 h 1463040"/>
              <a:gd name="connsiteX7" fmla="*/ 1812898 w 2289976"/>
              <a:gd name="connsiteY7" fmla="*/ 683813 h 1463040"/>
              <a:gd name="connsiteX8" fmla="*/ 1701579 w 2289976"/>
              <a:gd name="connsiteY8" fmla="*/ 675861 h 1463040"/>
              <a:gd name="connsiteX9" fmla="*/ 1590261 w 2289976"/>
              <a:gd name="connsiteY9" fmla="*/ 580446 h 1463040"/>
              <a:gd name="connsiteX10" fmla="*/ 1542553 w 2289976"/>
              <a:gd name="connsiteY10" fmla="*/ 500933 h 1463040"/>
              <a:gd name="connsiteX11" fmla="*/ 1550505 w 2289976"/>
              <a:gd name="connsiteY11" fmla="*/ 413468 h 1463040"/>
              <a:gd name="connsiteX12" fmla="*/ 1542553 w 2289976"/>
              <a:gd name="connsiteY12" fmla="*/ 294199 h 1463040"/>
              <a:gd name="connsiteX13" fmla="*/ 1542553 w 2289976"/>
              <a:gd name="connsiteY13" fmla="*/ 222637 h 1463040"/>
              <a:gd name="connsiteX14" fmla="*/ 1502797 w 2289976"/>
              <a:gd name="connsiteY14" fmla="*/ 111319 h 1463040"/>
              <a:gd name="connsiteX15" fmla="*/ 1470992 w 2289976"/>
              <a:gd name="connsiteY15" fmla="*/ 71562 h 1463040"/>
              <a:gd name="connsiteX16" fmla="*/ 1431235 w 2289976"/>
              <a:gd name="connsiteY16" fmla="*/ 0 h 1463040"/>
              <a:gd name="connsiteX17" fmla="*/ 1359673 w 2289976"/>
              <a:gd name="connsiteY17" fmla="*/ 0 h 1463040"/>
              <a:gd name="connsiteX18" fmla="*/ 1304014 w 2289976"/>
              <a:gd name="connsiteY18" fmla="*/ 15903 h 1463040"/>
              <a:gd name="connsiteX19" fmla="*/ 1240404 w 2289976"/>
              <a:gd name="connsiteY19" fmla="*/ 71562 h 1463040"/>
              <a:gd name="connsiteX20" fmla="*/ 1216550 w 2289976"/>
              <a:gd name="connsiteY20" fmla="*/ 159026 h 1463040"/>
              <a:gd name="connsiteX21" fmla="*/ 1216550 w 2289976"/>
              <a:gd name="connsiteY21" fmla="*/ 318053 h 1463040"/>
              <a:gd name="connsiteX22" fmla="*/ 1208598 w 2289976"/>
              <a:gd name="connsiteY22" fmla="*/ 373712 h 1463040"/>
              <a:gd name="connsiteX23" fmla="*/ 1216550 w 2289976"/>
              <a:gd name="connsiteY23" fmla="*/ 445273 h 1463040"/>
              <a:gd name="connsiteX24" fmla="*/ 1176793 w 2289976"/>
              <a:gd name="connsiteY24" fmla="*/ 508884 h 1463040"/>
              <a:gd name="connsiteX25" fmla="*/ 1144988 w 2289976"/>
              <a:gd name="connsiteY25" fmla="*/ 572494 h 1463040"/>
              <a:gd name="connsiteX26" fmla="*/ 1113182 w 2289976"/>
              <a:gd name="connsiteY26" fmla="*/ 636105 h 1463040"/>
              <a:gd name="connsiteX27" fmla="*/ 1065475 w 2289976"/>
              <a:gd name="connsiteY27" fmla="*/ 652007 h 1463040"/>
              <a:gd name="connsiteX28" fmla="*/ 970059 w 2289976"/>
              <a:gd name="connsiteY28" fmla="*/ 652007 h 1463040"/>
              <a:gd name="connsiteX29" fmla="*/ 914401 w 2289976"/>
              <a:gd name="connsiteY29" fmla="*/ 659958 h 1463040"/>
              <a:gd name="connsiteX30" fmla="*/ 890546 w 2289976"/>
              <a:gd name="connsiteY30" fmla="*/ 604299 h 1463040"/>
              <a:gd name="connsiteX31" fmla="*/ 866692 w 2289976"/>
              <a:gd name="connsiteY31" fmla="*/ 548640 h 1463040"/>
              <a:gd name="connsiteX32" fmla="*/ 858741 w 2289976"/>
              <a:gd name="connsiteY32" fmla="*/ 461176 h 1463040"/>
              <a:gd name="connsiteX33" fmla="*/ 858741 w 2289976"/>
              <a:gd name="connsiteY33" fmla="*/ 341906 h 1463040"/>
              <a:gd name="connsiteX34" fmla="*/ 882595 w 2289976"/>
              <a:gd name="connsiteY34" fmla="*/ 270345 h 1463040"/>
              <a:gd name="connsiteX35" fmla="*/ 842838 w 2289976"/>
              <a:gd name="connsiteY35" fmla="*/ 214686 h 1463040"/>
              <a:gd name="connsiteX36" fmla="*/ 747423 w 2289976"/>
              <a:gd name="connsiteY36" fmla="*/ 198783 h 1463040"/>
              <a:gd name="connsiteX37" fmla="*/ 644056 w 2289976"/>
              <a:gd name="connsiteY37" fmla="*/ 246491 h 1463040"/>
              <a:gd name="connsiteX38" fmla="*/ 588397 w 2289976"/>
              <a:gd name="connsiteY38" fmla="*/ 294199 h 1463040"/>
              <a:gd name="connsiteX39" fmla="*/ 548640 w 2289976"/>
              <a:gd name="connsiteY39" fmla="*/ 357809 h 1463040"/>
              <a:gd name="connsiteX40" fmla="*/ 461176 w 2289976"/>
              <a:gd name="connsiteY40" fmla="*/ 349858 h 1463040"/>
              <a:gd name="connsiteX41" fmla="*/ 397565 w 2289976"/>
              <a:gd name="connsiteY41" fmla="*/ 333955 h 1463040"/>
              <a:gd name="connsiteX42" fmla="*/ 333955 w 2289976"/>
              <a:gd name="connsiteY42" fmla="*/ 222637 h 1463040"/>
              <a:gd name="connsiteX43" fmla="*/ 278296 w 2289976"/>
              <a:gd name="connsiteY43" fmla="*/ 174929 h 1463040"/>
              <a:gd name="connsiteX44" fmla="*/ 230588 w 2289976"/>
              <a:gd name="connsiteY44" fmla="*/ 135173 h 1463040"/>
              <a:gd name="connsiteX45" fmla="*/ 159026 w 2289976"/>
              <a:gd name="connsiteY45" fmla="*/ 111319 h 1463040"/>
              <a:gd name="connsiteX46" fmla="*/ 79513 w 2289976"/>
              <a:gd name="connsiteY46" fmla="*/ 143124 h 1463040"/>
              <a:gd name="connsiteX47" fmla="*/ 0 w 2289976"/>
              <a:gd name="connsiteY47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2011680 w 2289976"/>
              <a:gd name="connsiteY5" fmla="*/ 349858 h 1463040"/>
              <a:gd name="connsiteX6" fmla="*/ 1956021 w 2289976"/>
              <a:gd name="connsiteY6" fmla="*/ 421419 h 1463040"/>
              <a:gd name="connsiteX7" fmla="*/ 1876508 w 2289976"/>
              <a:gd name="connsiteY7" fmla="*/ 588397 h 1463040"/>
              <a:gd name="connsiteX8" fmla="*/ 1812898 w 2289976"/>
              <a:gd name="connsiteY8" fmla="*/ 683813 h 1463040"/>
              <a:gd name="connsiteX9" fmla="*/ 1701579 w 2289976"/>
              <a:gd name="connsiteY9" fmla="*/ 675861 h 1463040"/>
              <a:gd name="connsiteX10" fmla="*/ 1590261 w 2289976"/>
              <a:gd name="connsiteY10" fmla="*/ 580446 h 1463040"/>
              <a:gd name="connsiteX11" fmla="*/ 1542553 w 2289976"/>
              <a:gd name="connsiteY11" fmla="*/ 500933 h 1463040"/>
              <a:gd name="connsiteX12" fmla="*/ 1550505 w 2289976"/>
              <a:gd name="connsiteY12" fmla="*/ 413468 h 1463040"/>
              <a:gd name="connsiteX13" fmla="*/ 1542553 w 2289976"/>
              <a:gd name="connsiteY13" fmla="*/ 294199 h 1463040"/>
              <a:gd name="connsiteX14" fmla="*/ 1542553 w 2289976"/>
              <a:gd name="connsiteY14" fmla="*/ 222637 h 1463040"/>
              <a:gd name="connsiteX15" fmla="*/ 1502797 w 2289976"/>
              <a:gd name="connsiteY15" fmla="*/ 111319 h 1463040"/>
              <a:gd name="connsiteX16" fmla="*/ 1470992 w 2289976"/>
              <a:gd name="connsiteY16" fmla="*/ 71562 h 1463040"/>
              <a:gd name="connsiteX17" fmla="*/ 1431235 w 2289976"/>
              <a:gd name="connsiteY17" fmla="*/ 0 h 1463040"/>
              <a:gd name="connsiteX18" fmla="*/ 1359673 w 2289976"/>
              <a:gd name="connsiteY18" fmla="*/ 0 h 1463040"/>
              <a:gd name="connsiteX19" fmla="*/ 1304014 w 2289976"/>
              <a:gd name="connsiteY19" fmla="*/ 15903 h 1463040"/>
              <a:gd name="connsiteX20" fmla="*/ 1240404 w 2289976"/>
              <a:gd name="connsiteY20" fmla="*/ 71562 h 1463040"/>
              <a:gd name="connsiteX21" fmla="*/ 1216550 w 2289976"/>
              <a:gd name="connsiteY21" fmla="*/ 159026 h 1463040"/>
              <a:gd name="connsiteX22" fmla="*/ 1216550 w 2289976"/>
              <a:gd name="connsiteY22" fmla="*/ 318053 h 1463040"/>
              <a:gd name="connsiteX23" fmla="*/ 1208598 w 2289976"/>
              <a:gd name="connsiteY23" fmla="*/ 373712 h 1463040"/>
              <a:gd name="connsiteX24" fmla="*/ 1216550 w 2289976"/>
              <a:gd name="connsiteY24" fmla="*/ 445273 h 1463040"/>
              <a:gd name="connsiteX25" fmla="*/ 1176793 w 2289976"/>
              <a:gd name="connsiteY25" fmla="*/ 508884 h 1463040"/>
              <a:gd name="connsiteX26" fmla="*/ 1144988 w 2289976"/>
              <a:gd name="connsiteY26" fmla="*/ 572494 h 1463040"/>
              <a:gd name="connsiteX27" fmla="*/ 1113182 w 2289976"/>
              <a:gd name="connsiteY27" fmla="*/ 636105 h 1463040"/>
              <a:gd name="connsiteX28" fmla="*/ 1065475 w 2289976"/>
              <a:gd name="connsiteY28" fmla="*/ 652007 h 1463040"/>
              <a:gd name="connsiteX29" fmla="*/ 970059 w 2289976"/>
              <a:gd name="connsiteY29" fmla="*/ 652007 h 1463040"/>
              <a:gd name="connsiteX30" fmla="*/ 914401 w 2289976"/>
              <a:gd name="connsiteY30" fmla="*/ 659958 h 1463040"/>
              <a:gd name="connsiteX31" fmla="*/ 890546 w 2289976"/>
              <a:gd name="connsiteY31" fmla="*/ 604299 h 1463040"/>
              <a:gd name="connsiteX32" fmla="*/ 866692 w 2289976"/>
              <a:gd name="connsiteY32" fmla="*/ 548640 h 1463040"/>
              <a:gd name="connsiteX33" fmla="*/ 858741 w 2289976"/>
              <a:gd name="connsiteY33" fmla="*/ 461176 h 1463040"/>
              <a:gd name="connsiteX34" fmla="*/ 858741 w 2289976"/>
              <a:gd name="connsiteY34" fmla="*/ 341906 h 1463040"/>
              <a:gd name="connsiteX35" fmla="*/ 882595 w 2289976"/>
              <a:gd name="connsiteY35" fmla="*/ 270345 h 1463040"/>
              <a:gd name="connsiteX36" fmla="*/ 842838 w 2289976"/>
              <a:gd name="connsiteY36" fmla="*/ 214686 h 1463040"/>
              <a:gd name="connsiteX37" fmla="*/ 747423 w 2289976"/>
              <a:gd name="connsiteY37" fmla="*/ 198783 h 1463040"/>
              <a:gd name="connsiteX38" fmla="*/ 644056 w 2289976"/>
              <a:gd name="connsiteY38" fmla="*/ 246491 h 1463040"/>
              <a:gd name="connsiteX39" fmla="*/ 588397 w 2289976"/>
              <a:gd name="connsiteY39" fmla="*/ 294199 h 1463040"/>
              <a:gd name="connsiteX40" fmla="*/ 548640 w 2289976"/>
              <a:gd name="connsiteY40" fmla="*/ 357809 h 1463040"/>
              <a:gd name="connsiteX41" fmla="*/ 461176 w 2289976"/>
              <a:gd name="connsiteY41" fmla="*/ 349858 h 1463040"/>
              <a:gd name="connsiteX42" fmla="*/ 397565 w 2289976"/>
              <a:gd name="connsiteY42" fmla="*/ 333955 h 1463040"/>
              <a:gd name="connsiteX43" fmla="*/ 333955 w 2289976"/>
              <a:gd name="connsiteY43" fmla="*/ 222637 h 1463040"/>
              <a:gd name="connsiteX44" fmla="*/ 278296 w 2289976"/>
              <a:gd name="connsiteY44" fmla="*/ 174929 h 1463040"/>
              <a:gd name="connsiteX45" fmla="*/ 230588 w 2289976"/>
              <a:gd name="connsiteY45" fmla="*/ 135173 h 1463040"/>
              <a:gd name="connsiteX46" fmla="*/ 159026 w 2289976"/>
              <a:gd name="connsiteY46" fmla="*/ 111319 h 1463040"/>
              <a:gd name="connsiteX47" fmla="*/ 79513 w 2289976"/>
              <a:gd name="connsiteY47" fmla="*/ 143124 h 1463040"/>
              <a:gd name="connsiteX48" fmla="*/ 0 w 2289976"/>
              <a:gd name="connsiteY48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16550 w 2289976"/>
              <a:gd name="connsiteY25" fmla="*/ 445273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59958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82595 w 2289976"/>
              <a:gd name="connsiteY36" fmla="*/ 270345 h 1463040"/>
              <a:gd name="connsiteX37" fmla="*/ 842838 w 2289976"/>
              <a:gd name="connsiteY37" fmla="*/ 214686 h 1463040"/>
              <a:gd name="connsiteX38" fmla="*/ 747423 w 2289976"/>
              <a:gd name="connsiteY38" fmla="*/ 198783 h 1463040"/>
              <a:gd name="connsiteX39" fmla="*/ 644056 w 2289976"/>
              <a:gd name="connsiteY39" fmla="*/ 246491 h 1463040"/>
              <a:gd name="connsiteX40" fmla="*/ 588397 w 2289976"/>
              <a:gd name="connsiteY40" fmla="*/ 294199 h 1463040"/>
              <a:gd name="connsiteX41" fmla="*/ 548640 w 2289976"/>
              <a:gd name="connsiteY41" fmla="*/ 357809 h 1463040"/>
              <a:gd name="connsiteX42" fmla="*/ 461176 w 2289976"/>
              <a:gd name="connsiteY42" fmla="*/ 349858 h 1463040"/>
              <a:gd name="connsiteX43" fmla="*/ 397565 w 2289976"/>
              <a:gd name="connsiteY43" fmla="*/ 333955 h 1463040"/>
              <a:gd name="connsiteX44" fmla="*/ 333955 w 2289976"/>
              <a:gd name="connsiteY44" fmla="*/ 222637 h 1463040"/>
              <a:gd name="connsiteX45" fmla="*/ 278296 w 2289976"/>
              <a:gd name="connsiteY45" fmla="*/ 174929 h 1463040"/>
              <a:gd name="connsiteX46" fmla="*/ 230588 w 2289976"/>
              <a:gd name="connsiteY46" fmla="*/ 135173 h 1463040"/>
              <a:gd name="connsiteX47" fmla="*/ 159026 w 2289976"/>
              <a:gd name="connsiteY47" fmla="*/ 111319 h 1463040"/>
              <a:gd name="connsiteX48" fmla="*/ 79513 w 2289976"/>
              <a:gd name="connsiteY48" fmla="*/ 143124 h 1463040"/>
              <a:gd name="connsiteX49" fmla="*/ 0 w 2289976"/>
              <a:gd name="connsiteY4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16550 w 2289976"/>
              <a:gd name="connsiteY25" fmla="*/ 445273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59958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72656 w 2289976"/>
              <a:gd name="connsiteY36" fmla="*/ 267032 h 1463040"/>
              <a:gd name="connsiteX37" fmla="*/ 842838 w 2289976"/>
              <a:gd name="connsiteY37" fmla="*/ 214686 h 1463040"/>
              <a:gd name="connsiteX38" fmla="*/ 747423 w 2289976"/>
              <a:gd name="connsiteY38" fmla="*/ 198783 h 1463040"/>
              <a:gd name="connsiteX39" fmla="*/ 644056 w 2289976"/>
              <a:gd name="connsiteY39" fmla="*/ 246491 h 1463040"/>
              <a:gd name="connsiteX40" fmla="*/ 588397 w 2289976"/>
              <a:gd name="connsiteY40" fmla="*/ 294199 h 1463040"/>
              <a:gd name="connsiteX41" fmla="*/ 548640 w 2289976"/>
              <a:gd name="connsiteY41" fmla="*/ 357809 h 1463040"/>
              <a:gd name="connsiteX42" fmla="*/ 461176 w 2289976"/>
              <a:gd name="connsiteY42" fmla="*/ 349858 h 1463040"/>
              <a:gd name="connsiteX43" fmla="*/ 397565 w 2289976"/>
              <a:gd name="connsiteY43" fmla="*/ 333955 h 1463040"/>
              <a:gd name="connsiteX44" fmla="*/ 333955 w 2289976"/>
              <a:gd name="connsiteY44" fmla="*/ 222637 h 1463040"/>
              <a:gd name="connsiteX45" fmla="*/ 278296 w 2289976"/>
              <a:gd name="connsiteY45" fmla="*/ 174929 h 1463040"/>
              <a:gd name="connsiteX46" fmla="*/ 230588 w 2289976"/>
              <a:gd name="connsiteY46" fmla="*/ 135173 h 1463040"/>
              <a:gd name="connsiteX47" fmla="*/ 159026 w 2289976"/>
              <a:gd name="connsiteY47" fmla="*/ 111319 h 1463040"/>
              <a:gd name="connsiteX48" fmla="*/ 79513 w 2289976"/>
              <a:gd name="connsiteY48" fmla="*/ 143124 h 1463040"/>
              <a:gd name="connsiteX49" fmla="*/ 0 w 2289976"/>
              <a:gd name="connsiteY4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59958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72656 w 2289976"/>
              <a:gd name="connsiteY36" fmla="*/ 267032 h 1463040"/>
              <a:gd name="connsiteX37" fmla="*/ 842838 w 2289976"/>
              <a:gd name="connsiteY37" fmla="*/ 214686 h 1463040"/>
              <a:gd name="connsiteX38" fmla="*/ 747423 w 2289976"/>
              <a:gd name="connsiteY38" fmla="*/ 198783 h 1463040"/>
              <a:gd name="connsiteX39" fmla="*/ 644056 w 2289976"/>
              <a:gd name="connsiteY39" fmla="*/ 246491 h 1463040"/>
              <a:gd name="connsiteX40" fmla="*/ 588397 w 2289976"/>
              <a:gd name="connsiteY40" fmla="*/ 294199 h 1463040"/>
              <a:gd name="connsiteX41" fmla="*/ 548640 w 2289976"/>
              <a:gd name="connsiteY41" fmla="*/ 357809 h 1463040"/>
              <a:gd name="connsiteX42" fmla="*/ 461176 w 2289976"/>
              <a:gd name="connsiteY42" fmla="*/ 349858 h 1463040"/>
              <a:gd name="connsiteX43" fmla="*/ 397565 w 2289976"/>
              <a:gd name="connsiteY43" fmla="*/ 333955 h 1463040"/>
              <a:gd name="connsiteX44" fmla="*/ 333955 w 2289976"/>
              <a:gd name="connsiteY44" fmla="*/ 222637 h 1463040"/>
              <a:gd name="connsiteX45" fmla="*/ 278296 w 2289976"/>
              <a:gd name="connsiteY45" fmla="*/ 174929 h 1463040"/>
              <a:gd name="connsiteX46" fmla="*/ 230588 w 2289976"/>
              <a:gd name="connsiteY46" fmla="*/ 135173 h 1463040"/>
              <a:gd name="connsiteX47" fmla="*/ 159026 w 2289976"/>
              <a:gd name="connsiteY47" fmla="*/ 111319 h 1463040"/>
              <a:gd name="connsiteX48" fmla="*/ 79513 w 2289976"/>
              <a:gd name="connsiteY48" fmla="*/ 143124 h 1463040"/>
              <a:gd name="connsiteX49" fmla="*/ 0 w 2289976"/>
              <a:gd name="connsiteY4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72656 w 2289976"/>
              <a:gd name="connsiteY36" fmla="*/ 267032 h 1463040"/>
              <a:gd name="connsiteX37" fmla="*/ 842838 w 2289976"/>
              <a:gd name="connsiteY37" fmla="*/ 214686 h 1463040"/>
              <a:gd name="connsiteX38" fmla="*/ 747423 w 2289976"/>
              <a:gd name="connsiteY38" fmla="*/ 198783 h 1463040"/>
              <a:gd name="connsiteX39" fmla="*/ 644056 w 2289976"/>
              <a:gd name="connsiteY39" fmla="*/ 246491 h 1463040"/>
              <a:gd name="connsiteX40" fmla="*/ 588397 w 2289976"/>
              <a:gd name="connsiteY40" fmla="*/ 294199 h 1463040"/>
              <a:gd name="connsiteX41" fmla="*/ 548640 w 2289976"/>
              <a:gd name="connsiteY41" fmla="*/ 357809 h 1463040"/>
              <a:gd name="connsiteX42" fmla="*/ 461176 w 2289976"/>
              <a:gd name="connsiteY42" fmla="*/ 349858 h 1463040"/>
              <a:gd name="connsiteX43" fmla="*/ 397565 w 2289976"/>
              <a:gd name="connsiteY43" fmla="*/ 333955 h 1463040"/>
              <a:gd name="connsiteX44" fmla="*/ 333955 w 2289976"/>
              <a:gd name="connsiteY44" fmla="*/ 222637 h 1463040"/>
              <a:gd name="connsiteX45" fmla="*/ 278296 w 2289976"/>
              <a:gd name="connsiteY45" fmla="*/ 174929 h 1463040"/>
              <a:gd name="connsiteX46" fmla="*/ 230588 w 2289976"/>
              <a:gd name="connsiteY46" fmla="*/ 135173 h 1463040"/>
              <a:gd name="connsiteX47" fmla="*/ 159026 w 2289976"/>
              <a:gd name="connsiteY47" fmla="*/ 111319 h 1463040"/>
              <a:gd name="connsiteX48" fmla="*/ 79513 w 2289976"/>
              <a:gd name="connsiteY48" fmla="*/ 143124 h 1463040"/>
              <a:gd name="connsiteX49" fmla="*/ 0 w 2289976"/>
              <a:gd name="connsiteY4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72656 w 2289976"/>
              <a:gd name="connsiteY36" fmla="*/ 267032 h 1463040"/>
              <a:gd name="connsiteX37" fmla="*/ 842838 w 2289976"/>
              <a:gd name="connsiteY37" fmla="*/ 214686 h 1463040"/>
              <a:gd name="connsiteX38" fmla="*/ 805070 w 2289976"/>
              <a:gd name="connsiteY38" fmla="*/ 198783 h 1463040"/>
              <a:gd name="connsiteX39" fmla="*/ 747423 w 2289976"/>
              <a:gd name="connsiteY39" fmla="*/ 198783 h 1463040"/>
              <a:gd name="connsiteX40" fmla="*/ 644056 w 2289976"/>
              <a:gd name="connsiteY40" fmla="*/ 246491 h 1463040"/>
              <a:gd name="connsiteX41" fmla="*/ 588397 w 2289976"/>
              <a:gd name="connsiteY41" fmla="*/ 294199 h 1463040"/>
              <a:gd name="connsiteX42" fmla="*/ 548640 w 2289976"/>
              <a:gd name="connsiteY42" fmla="*/ 357809 h 1463040"/>
              <a:gd name="connsiteX43" fmla="*/ 461176 w 2289976"/>
              <a:gd name="connsiteY43" fmla="*/ 349858 h 1463040"/>
              <a:gd name="connsiteX44" fmla="*/ 397565 w 2289976"/>
              <a:gd name="connsiteY44" fmla="*/ 333955 h 1463040"/>
              <a:gd name="connsiteX45" fmla="*/ 333955 w 2289976"/>
              <a:gd name="connsiteY45" fmla="*/ 222637 h 1463040"/>
              <a:gd name="connsiteX46" fmla="*/ 278296 w 2289976"/>
              <a:gd name="connsiteY46" fmla="*/ 174929 h 1463040"/>
              <a:gd name="connsiteX47" fmla="*/ 230588 w 2289976"/>
              <a:gd name="connsiteY47" fmla="*/ 135173 h 1463040"/>
              <a:gd name="connsiteX48" fmla="*/ 159026 w 2289976"/>
              <a:gd name="connsiteY48" fmla="*/ 111319 h 1463040"/>
              <a:gd name="connsiteX49" fmla="*/ 79513 w 2289976"/>
              <a:gd name="connsiteY49" fmla="*/ 143124 h 1463040"/>
              <a:gd name="connsiteX50" fmla="*/ 0 w 2289976"/>
              <a:gd name="connsiteY50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72656 w 2289976"/>
              <a:gd name="connsiteY36" fmla="*/ 267032 h 1463040"/>
              <a:gd name="connsiteX37" fmla="*/ 842838 w 2289976"/>
              <a:gd name="connsiteY37" fmla="*/ 214686 h 1463040"/>
              <a:gd name="connsiteX38" fmla="*/ 805070 w 2289976"/>
              <a:gd name="connsiteY38" fmla="*/ 198783 h 1463040"/>
              <a:gd name="connsiteX39" fmla="*/ 747423 w 2289976"/>
              <a:gd name="connsiteY39" fmla="*/ 198783 h 1463040"/>
              <a:gd name="connsiteX40" fmla="*/ 695739 w 2289976"/>
              <a:gd name="connsiteY40" fmla="*/ 218661 h 1463040"/>
              <a:gd name="connsiteX41" fmla="*/ 644056 w 2289976"/>
              <a:gd name="connsiteY41" fmla="*/ 246491 h 1463040"/>
              <a:gd name="connsiteX42" fmla="*/ 588397 w 2289976"/>
              <a:gd name="connsiteY42" fmla="*/ 294199 h 1463040"/>
              <a:gd name="connsiteX43" fmla="*/ 548640 w 2289976"/>
              <a:gd name="connsiteY43" fmla="*/ 357809 h 1463040"/>
              <a:gd name="connsiteX44" fmla="*/ 461176 w 2289976"/>
              <a:gd name="connsiteY44" fmla="*/ 349858 h 1463040"/>
              <a:gd name="connsiteX45" fmla="*/ 397565 w 2289976"/>
              <a:gd name="connsiteY45" fmla="*/ 333955 h 1463040"/>
              <a:gd name="connsiteX46" fmla="*/ 333955 w 2289976"/>
              <a:gd name="connsiteY46" fmla="*/ 222637 h 1463040"/>
              <a:gd name="connsiteX47" fmla="*/ 278296 w 2289976"/>
              <a:gd name="connsiteY47" fmla="*/ 174929 h 1463040"/>
              <a:gd name="connsiteX48" fmla="*/ 230588 w 2289976"/>
              <a:gd name="connsiteY48" fmla="*/ 135173 h 1463040"/>
              <a:gd name="connsiteX49" fmla="*/ 159026 w 2289976"/>
              <a:gd name="connsiteY49" fmla="*/ 111319 h 1463040"/>
              <a:gd name="connsiteX50" fmla="*/ 79513 w 2289976"/>
              <a:gd name="connsiteY50" fmla="*/ 143124 h 1463040"/>
              <a:gd name="connsiteX51" fmla="*/ 0 w 2289976"/>
              <a:gd name="connsiteY51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69342 w 2289976"/>
              <a:gd name="connsiteY36" fmla="*/ 273658 h 1463040"/>
              <a:gd name="connsiteX37" fmla="*/ 842838 w 2289976"/>
              <a:gd name="connsiteY37" fmla="*/ 214686 h 1463040"/>
              <a:gd name="connsiteX38" fmla="*/ 805070 w 2289976"/>
              <a:gd name="connsiteY38" fmla="*/ 198783 h 1463040"/>
              <a:gd name="connsiteX39" fmla="*/ 747423 w 2289976"/>
              <a:gd name="connsiteY39" fmla="*/ 198783 h 1463040"/>
              <a:gd name="connsiteX40" fmla="*/ 695739 w 2289976"/>
              <a:gd name="connsiteY40" fmla="*/ 218661 h 1463040"/>
              <a:gd name="connsiteX41" fmla="*/ 644056 w 2289976"/>
              <a:gd name="connsiteY41" fmla="*/ 246491 h 1463040"/>
              <a:gd name="connsiteX42" fmla="*/ 588397 w 2289976"/>
              <a:gd name="connsiteY42" fmla="*/ 294199 h 1463040"/>
              <a:gd name="connsiteX43" fmla="*/ 548640 w 2289976"/>
              <a:gd name="connsiteY43" fmla="*/ 357809 h 1463040"/>
              <a:gd name="connsiteX44" fmla="*/ 461176 w 2289976"/>
              <a:gd name="connsiteY44" fmla="*/ 349858 h 1463040"/>
              <a:gd name="connsiteX45" fmla="*/ 397565 w 2289976"/>
              <a:gd name="connsiteY45" fmla="*/ 333955 h 1463040"/>
              <a:gd name="connsiteX46" fmla="*/ 333955 w 2289976"/>
              <a:gd name="connsiteY46" fmla="*/ 222637 h 1463040"/>
              <a:gd name="connsiteX47" fmla="*/ 278296 w 2289976"/>
              <a:gd name="connsiteY47" fmla="*/ 174929 h 1463040"/>
              <a:gd name="connsiteX48" fmla="*/ 230588 w 2289976"/>
              <a:gd name="connsiteY48" fmla="*/ 135173 h 1463040"/>
              <a:gd name="connsiteX49" fmla="*/ 159026 w 2289976"/>
              <a:gd name="connsiteY49" fmla="*/ 111319 h 1463040"/>
              <a:gd name="connsiteX50" fmla="*/ 79513 w 2289976"/>
              <a:gd name="connsiteY50" fmla="*/ 143124 h 1463040"/>
              <a:gd name="connsiteX51" fmla="*/ 0 w 2289976"/>
              <a:gd name="connsiteY51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69342 w 2289976"/>
              <a:gd name="connsiteY36" fmla="*/ 273658 h 1463040"/>
              <a:gd name="connsiteX37" fmla="*/ 842838 w 2289976"/>
              <a:gd name="connsiteY37" fmla="*/ 214686 h 1463040"/>
              <a:gd name="connsiteX38" fmla="*/ 805070 w 2289976"/>
              <a:gd name="connsiteY38" fmla="*/ 198783 h 1463040"/>
              <a:gd name="connsiteX39" fmla="*/ 747423 w 2289976"/>
              <a:gd name="connsiteY39" fmla="*/ 198783 h 1463040"/>
              <a:gd name="connsiteX40" fmla="*/ 695739 w 2289976"/>
              <a:gd name="connsiteY40" fmla="*/ 218661 h 1463040"/>
              <a:gd name="connsiteX41" fmla="*/ 644056 w 2289976"/>
              <a:gd name="connsiteY41" fmla="*/ 246491 h 1463040"/>
              <a:gd name="connsiteX42" fmla="*/ 588397 w 2289976"/>
              <a:gd name="connsiteY42" fmla="*/ 294199 h 1463040"/>
              <a:gd name="connsiteX43" fmla="*/ 548640 w 2289976"/>
              <a:gd name="connsiteY43" fmla="*/ 357809 h 1463040"/>
              <a:gd name="connsiteX44" fmla="*/ 461176 w 2289976"/>
              <a:gd name="connsiteY44" fmla="*/ 349858 h 1463040"/>
              <a:gd name="connsiteX45" fmla="*/ 394252 w 2289976"/>
              <a:gd name="connsiteY45" fmla="*/ 324015 h 1463040"/>
              <a:gd name="connsiteX46" fmla="*/ 333955 w 2289976"/>
              <a:gd name="connsiteY46" fmla="*/ 222637 h 1463040"/>
              <a:gd name="connsiteX47" fmla="*/ 278296 w 2289976"/>
              <a:gd name="connsiteY47" fmla="*/ 174929 h 1463040"/>
              <a:gd name="connsiteX48" fmla="*/ 230588 w 2289976"/>
              <a:gd name="connsiteY48" fmla="*/ 135173 h 1463040"/>
              <a:gd name="connsiteX49" fmla="*/ 159026 w 2289976"/>
              <a:gd name="connsiteY49" fmla="*/ 111319 h 1463040"/>
              <a:gd name="connsiteX50" fmla="*/ 79513 w 2289976"/>
              <a:gd name="connsiteY50" fmla="*/ 143124 h 1463040"/>
              <a:gd name="connsiteX51" fmla="*/ 0 w 2289976"/>
              <a:gd name="connsiteY51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69342 w 2289976"/>
              <a:gd name="connsiteY36" fmla="*/ 273658 h 1463040"/>
              <a:gd name="connsiteX37" fmla="*/ 842838 w 2289976"/>
              <a:gd name="connsiteY37" fmla="*/ 214686 h 1463040"/>
              <a:gd name="connsiteX38" fmla="*/ 805070 w 2289976"/>
              <a:gd name="connsiteY38" fmla="*/ 198783 h 1463040"/>
              <a:gd name="connsiteX39" fmla="*/ 747423 w 2289976"/>
              <a:gd name="connsiteY39" fmla="*/ 198783 h 1463040"/>
              <a:gd name="connsiteX40" fmla="*/ 695739 w 2289976"/>
              <a:gd name="connsiteY40" fmla="*/ 218661 h 1463040"/>
              <a:gd name="connsiteX41" fmla="*/ 644056 w 2289976"/>
              <a:gd name="connsiteY41" fmla="*/ 246491 h 1463040"/>
              <a:gd name="connsiteX42" fmla="*/ 588397 w 2289976"/>
              <a:gd name="connsiteY42" fmla="*/ 294199 h 1463040"/>
              <a:gd name="connsiteX43" fmla="*/ 566531 w 2289976"/>
              <a:gd name="connsiteY43" fmla="*/ 331305 h 1463040"/>
              <a:gd name="connsiteX44" fmla="*/ 548640 w 2289976"/>
              <a:gd name="connsiteY44" fmla="*/ 357809 h 1463040"/>
              <a:gd name="connsiteX45" fmla="*/ 461176 w 2289976"/>
              <a:gd name="connsiteY45" fmla="*/ 349858 h 1463040"/>
              <a:gd name="connsiteX46" fmla="*/ 394252 w 2289976"/>
              <a:gd name="connsiteY46" fmla="*/ 324015 h 1463040"/>
              <a:gd name="connsiteX47" fmla="*/ 333955 w 2289976"/>
              <a:gd name="connsiteY47" fmla="*/ 222637 h 1463040"/>
              <a:gd name="connsiteX48" fmla="*/ 278296 w 2289976"/>
              <a:gd name="connsiteY48" fmla="*/ 174929 h 1463040"/>
              <a:gd name="connsiteX49" fmla="*/ 230588 w 2289976"/>
              <a:gd name="connsiteY49" fmla="*/ 135173 h 1463040"/>
              <a:gd name="connsiteX50" fmla="*/ 159026 w 2289976"/>
              <a:gd name="connsiteY50" fmla="*/ 111319 h 1463040"/>
              <a:gd name="connsiteX51" fmla="*/ 79513 w 2289976"/>
              <a:gd name="connsiteY51" fmla="*/ 143124 h 1463040"/>
              <a:gd name="connsiteX52" fmla="*/ 0 w 2289976"/>
              <a:gd name="connsiteY52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69342 w 2289976"/>
              <a:gd name="connsiteY36" fmla="*/ 273658 h 1463040"/>
              <a:gd name="connsiteX37" fmla="*/ 842838 w 2289976"/>
              <a:gd name="connsiteY37" fmla="*/ 214686 h 1463040"/>
              <a:gd name="connsiteX38" fmla="*/ 805070 w 2289976"/>
              <a:gd name="connsiteY38" fmla="*/ 198783 h 1463040"/>
              <a:gd name="connsiteX39" fmla="*/ 747423 w 2289976"/>
              <a:gd name="connsiteY39" fmla="*/ 198783 h 1463040"/>
              <a:gd name="connsiteX40" fmla="*/ 695739 w 2289976"/>
              <a:gd name="connsiteY40" fmla="*/ 218661 h 1463040"/>
              <a:gd name="connsiteX41" fmla="*/ 644056 w 2289976"/>
              <a:gd name="connsiteY41" fmla="*/ 246491 h 1463040"/>
              <a:gd name="connsiteX42" fmla="*/ 588397 w 2289976"/>
              <a:gd name="connsiteY42" fmla="*/ 294199 h 1463040"/>
              <a:gd name="connsiteX43" fmla="*/ 566531 w 2289976"/>
              <a:gd name="connsiteY43" fmla="*/ 331305 h 1463040"/>
              <a:gd name="connsiteX44" fmla="*/ 548640 w 2289976"/>
              <a:gd name="connsiteY44" fmla="*/ 357809 h 1463040"/>
              <a:gd name="connsiteX45" fmla="*/ 513522 w 2289976"/>
              <a:gd name="connsiteY45" fmla="*/ 361122 h 1463040"/>
              <a:gd name="connsiteX46" fmla="*/ 461176 w 2289976"/>
              <a:gd name="connsiteY46" fmla="*/ 349858 h 1463040"/>
              <a:gd name="connsiteX47" fmla="*/ 394252 w 2289976"/>
              <a:gd name="connsiteY47" fmla="*/ 324015 h 1463040"/>
              <a:gd name="connsiteX48" fmla="*/ 333955 w 2289976"/>
              <a:gd name="connsiteY48" fmla="*/ 222637 h 1463040"/>
              <a:gd name="connsiteX49" fmla="*/ 278296 w 2289976"/>
              <a:gd name="connsiteY49" fmla="*/ 174929 h 1463040"/>
              <a:gd name="connsiteX50" fmla="*/ 230588 w 2289976"/>
              <a:gd name="connsiteY50" fmla="*/ 135173 h 1463040"/>
              <a:gd name="connsiteX51" fmla="*/ 159026 w 2289976"/>
              <a:gd name="connsiteY51" fmla="*/ 111319 h 1463040"/>
              <a:gd name="connsiteX52" fmla="*/ 79513 w 2289976"/>
              <a:gd name="connsiteY52" fmla="*/ 143124 h 1463040"/>
              <a:gd name="connsiteX53" fmla="*/ 0 w 2289976"/>
              <a:gd name="connsiteY53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69342 w 2289976"/>
              <a:gd name="connsiteY36" fmla="*/ 273658 h 1463040"/>
              <a:gd name="connsiteX37" fmla="*/ 864705 w 2289976"/>
              <a:gd name="connsiteY37" fmla="*/ 245166 h 1463040"/>
              <a:gd name="connsiteX38" fmla="*/ 842838 w 2289976"/>
              <a:gd name="connsiteY38" fmla="*/ 214686 h 1463040"/>
              <a:gd name="connsiteX39" fmla="*/ 805070 w 2289976"/>
              <a:gd name="connsiteY39" fmla="*/ 198783 h 1463040"/>
              <a:gd name="connsiteX40" fmla="*/ 747423 w 2289976"/>
              <a:gd name="connsiteY40" fmla="*/ 198783 h 1463040"/>
              <a:gd name="connsiteX41" fmla="*/ 695739 w 2289976"/>
              <a:gd name="connsiteY41" fmla="*/ 218661 h 1463040"/>
              <a:gd name="connsiteX42" fmla="*/ 644056 w 2289976"/>
              <a:gd name="connsiteY42" fmla="*/ 246491 h 1463040"/>
              <a:gd name="connsiteX43" fmla="*/ 588397 w 2289976"/>
              <a:gd name="connsiteY43" fmla="*/ 294199 h 1463040"/>
              <a:gd name="connsiteX44" fmla="*/ 566531 w 2289976"/>
              <a:gd name="connsiteY44" fmla="*/ 331305 h 1463040"/>
              <a:gd name="connsiteX45" fmla="*/ 548640 w 2289976"/>
              <a:gd name="connsiteY45" fmla="*/ 357809 h 1463040"/>
              <a:gd name="connsiteX46" fmla="*/ 513522 w 2289976"/>
              <a:gd name="connsiteY46" fmla="*/ 361122 h 1463040"/>
              <a:gd name="connsiteX47" fmla="*/ 461176 w 2289976"/>
              <a:gd name="connsiteY47" fmla="*/ 349858 h 1463040"/>
              <a:gd name="connsiteX48" fmla="*/ 394252 w 2289976"/>
              <a:gd name="connsiteY48" fmla="*/ 324015 h 1463040"/>
              <a:gd name="connsiteX49" fmla="*/ 333955 w 2289976"/>
              <a:gd name="connsiteY49" fmla="*/ 222637 h 1463040"/>
              <a:gd name="connsiteX50" fmla="*/ 278296 w 2289976"/>
              <a:gd name="connsiteY50" fmla="*/ 174929 h 1463040"/>
              <a:gd name="connsiteX51" fmla="*/ 230588 w 2289976"/>
              <a:gd name="connsiteY51" fmla="*/ 135173 h 1463040"/>
              <a:gd name="connsiteX52" fmla="*/ 159026 w 2289976"/>
              <a:gd name="connsiteY52" fmla="*/ 111319 h 1463040"/>
              <a:gd name="connsiteX53" fmla="*/ 79513 w 2289976"/>
              <a:gd name="connsiteY53" fmla="*/ 143124 h 1463040"/>
              <a:gd name="connsiteX54" fmla="*/ 0 w 2289976"/>
              <a:gd name="connsiteY54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64705 w 2289976"/>
              <a:gd name="connsiteY36" fmla="*/ 304800 h 1463040"/>
              <a:gd name="connsiteX37" fmla="*/ 869342 w 2289976"/>
              <a:gd name="connsiteY37" fmla="*/ 273658 h 1463040"/>
              <a:gd name="connsiteX38" fmla="*/ 864705 w 2289976"/>
              <a:gd name="connsiteY38" fmla="*/ 245166 h 1463040"/>
              <a:gd name="connsiteX39" fmla="*/ 842838 w 2289976"/>
              <a:gd name="connsiteY39" fmla="*/ 214686 h 1463040"/>
              <a:gd name="connsiteX40" fmla="*/ 805070 w 2289976"/>
              <a:gd name="connsiteY40" fmla="*/ 198783 h 1463040"/>
              <a:gd name="connsiteX41" fmla="*/ 747423 w 2289976"/>
              <a:gd name="connsiteY41" fmla="*/ 198783 h 1463040"/>
              <a:gd name="connsiteX42" fmla="*/ 695739 w 2289976"/>
              <a:gd name="connsiteY42" fmla="*/ 218661 h 1463040"/>
              <a:gd name="connsiteX43" fmla="*/ 644056 w 2289976"/>
              <a:gd name="connsiteY43" fmla="*/ 246491 h 1463040"/>
              <a:gd name="connsiteX44" fmla="*/ 588397 w 2289976"/>
              <a:gd name="connsiteY44" fmla="*/ 294199 h 1463040"/>
              <a:gd name="connsiteX45" fmla="*/ 566531 w 2289976"/>
              <a:gd name="connsiteY45" fmla="*/ 331305 h 1463040"/>
              <a:gd name="connsiteX46" fmla="*/ 548640 w 2289976"/>
              <a:gd name="connsiteY46" fmla="*/ 357809 h 1463040"/>
              <a:gd name="connsiteX47" fmla="*/ 513522 w 2289976"/>
              <a:gd name="connsiteY47" fmla="*/ 361122 h 1463040"/>
              <a:gd name="connsiteX48" fmla="*/ 461176 w 2289976"/>
              <a:gd name="connsiteY48" fmla="*/ 349858 h 1463040"/>
              <a:gd name="connsiteX49" fmla="*/ 394252 w 2289976"/>
              <a:gd name="connsiteY49" fmla="*/ 324015 h 1463040"/>
              <a:gd name="connsiteX50" fmla="*/ 333955 w 2289976"/>
              <a:gd name="connsiteY50" fmla="*/ 222637 h 1463040"/>
              <a:gd name="connsiteX51" fmla="*/ 278296 w 2289976"/>
              <a:gd name="connsiteY51" fmla="*/ 174929 h 1463040"/>
              <a:gd name="connsiteX52" fmla="*/ 230588 w 2289976"/>
              <a:gd name="connsiteY52" fmla="*/ 135173 h 1463040"/>
              <a:gd name="connsiteX53" fmla="*/ 159026 w 2289976"/>
              <a:gd name="connsiteY53" fmla="*/ 111319 h 1463040"/>
              <a:gd name="connsiteX54" fmla="*/ 79513 w 2289976"/>
              <a:gd name="connsiteY54" fmla="*/ 143124 h 1463040"/>
              <a:gd name="connsiteX55" fmla="*/ 0 w 2289976"/>
              <a:gd name="connsiteY55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57739 w 2289976"/>
              <a:gd name="connsiteY18" fmla="*/ 23192 h 1463040"/>
              <a:gd name="connsiteX19" fmla="*/ 1431235 w 2289976"/>
              <a:gd name="connsiteY19" fmla="*/ 0 h 1463040"/>
              <a:gd name="connsiteX20" fmla="*/ 1359673 w 2289976"/>
              <a:gd name="connsiteY20" fmla="*/ 0 h 1463040"/>
              <a:gd name="connsiteX21" fmla="*/ 1304014 w 2289976"/>
              <a:gd name="connsiteY21" fmla="*/ 15903 h 1463040"/>
              <a:gd name="connsiteX22" fmla="*/ 1240404 w 2289976"/>
              <a:gd name="connsiteY22" fmla="*/ 71562 h 1463040"/>
              <a:gd name="connsiteX23" fmla="*/ 1216550 w 2289976"/>
              <a:gd name="connsiteY23" fmla="*/ 159026 h 1463040"/>
              <a:gd name="connsiteX24" fmla="*/ 1216550 w 2289976"/>
              <a:gd name="connsiteY24" fmla="*/ 318053 h 1463040"/>
              <a:gd name="connsiteX25" fmla="*/ 1208598 w 2289976"/>
              <a:gd name="connsiteY25" fmla="*/ 373712 h 1463040"/>
              <a:gd name="connsiteX26" fmla="*/ 1206611 w 2289976"/>
              <a:gd name="connsiteY26" fmla="*/ 438647 h 1463040"/>
              <a:gd name="connsiteX27" fmla="*/ 1176793 w 2289976"/>
              <a:gd name="connsiteY27" fmla="*/ 508884 h 1463040"/>
              <a:gd name="connsiteX28" fmla="*/ 1144988 w 2289976"/>
              <a:gd name="connsiteY28" fmla="*/ 572494 h 1463040"/>
              <a:gd name="connsiteX29" fmla="*/ 1113182 w 2289976"/>
              <a:gd name="connsiteY29" fmla="*/ 636105 h 1463040"/>
              <a:gd name="connsiteX30" fmla="*/ 1065475 w 2289976"/>
              <a:gd name="connsiteY30" fmla="*/ 652007 h 1463040"/>
              <a:gd name="connsiteX31" fmla="*/ 970059 w 2289976"/>
              <a:gd name="connsiteY31" fmla="*/ 652007 h 1463040"/>
              <a:gd name="connsiteX32" fmla="*/ 914401 w 2289976"/>
              <a:gd name="connsiteY32" fmla="*/ 646706 h 1463040"/>
              <a:gd name="connsiteX33" fmla="*/ 890546 w 2289976"/>
              <a:gd name="connsiteY33" fmla="*/ 604299 h 1463040"/>
              <a:gd name="connsiteX34" fmla="*/ 866692 w 2289976"/>
              <a:gd name="connsiteY34" fmla="*/ 548640 h 1463040"/>
              <a:gd name="connsiteX35" fmla="*/ 858741 w 2289976"/>
              <a:gd name="connsiteY35" fmla="*/ 461176 h 1463040"/>
              <a:gd name="connsiteX36" fmla="*/ 858741 w 2289976"/>
              <a:gd name="connsiteY36" fmla="*/ 341906 h 1463040"/>
              <a:gd name="connsiteX37" fmla="*/ 864705 w 2289976"/>
              <a:gd name="connsiteY37" fmla="*/ 304800 h 1463040"/>
              <a:gd name="connsiteX38" fmla="*/ 869342 w 2289976"/>
              <a:gd name="connsiteY38" fmla="*/ 273658 h 1463040"/>
              <a:gd name="connsiteX39" fmla="*/ 864705 w 2289976"/>
              <a:gd name="connsiteY39" fmla="*/ 245166 h 1463040"/>
              <a:gd name="connsiteX40" fmla="*/ 842838 w 2289976"/>
              <a:gd name="connsiteY40" fmla="*/ 214686 h 1463040"/>
              <a:gd name="connsiteX41" fmla="*/ 805070 w 2289976"/>
              <a:gd name="connsiteY41" fmla="*/ 198783 h 1463040"/>
              <a:gd name="connsiteX42" fmla="*/ 747423 w 2289976"/>
              <a:gd name="connsiteY42" fmla="*/ 198783 h 1463040"/>
              <a:gd name="connsiteX43" fmla="*/ 695739 w 2289976"/>
              <a:gd name="connsiteY43" fmla="*/ 218661 h 1463040"/>
              <a:gd name="connsiteX44" fmla="*/ 644056 w 2289976"/>
              <a:gd name="connsiteY44" fmla="*/ 246491 h 1463040"/>
              <a:gd name="connsiteX45" fmla="*/ 588397 w 2289976"/>
              <a:gd name="connsiteY45" fmla="*/ 294199 h 1463040"/>
              <a:gd name="connsiteX46" fmla="*/ 566531 w 2289976"/>
              <a:gd name="connsiteY46" fmla="*/ 331305 h 1463040"/>
              <a:gd name="connsiteX47" fmla="*/ 548640 w 2289976"/>
              <a:gd name="connsiteY47" fmla="*/ 357809 h 1463040"/>
              <a:gd name="connsiteX48" fmla="*/ 513522 w 2289976"/>
              <a:gd name="connsiteY48" fmla="*/ 361122 h 1463040"/>
              <a:gd name="connsiteX49" fmla="*/ 461176 w 2289976"/>
              <a:gd name="connsiteY49" fmla="*/ 349858 h 1463040"/>
              <a:gd name="connsiteX50" fmla="*/ 394252 w 2289976"/>
              <a:gd name="connsiteY50" fmla="*/ 324015 h 1463040"/>
              <a:gd name="connsiteX51" fmla="*/ 333955 w 2289976"/>
              <a:gd name="connsiteY51" fmla="*/ 222637 h 1463040"/>
              <a:gd name="connsiteX52" fmla="*/ 278296 w 2289976"/>
              <a:gd name="connsiteY52" fmla="*/ 174929 h 1463040"/>
              <a:gd name="connsiteX53" fmla="*/ 230588 w 2289976"/>
              <a:gd name="connsiteY53" fmla="*/ 135173 h 1463040"/>
              <a:gd name="connsiteX54" fmla="*/ 159026 w 2289976"/>
              <a:gd name="connsiteY54" fmla="*/ 111319 h 1463040"/>
              <a:gd name="connsiteX55" fmla="*/ 79513 w 2289976"/>
              <a:gd name="connsiteY55" fmla="*/ 143124 h 1463040"/>
              <a:gd name="connsiteX56" fmla="*/ 0 w 2289976"/>
              <a:gd name="connsiteY56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80931 w 2289976"/>
              <a:gd name="connsiteY17" fmla="*/ 64936 h 1463040"/>
              <a:gd name="connsiteX18" fmla="*/ 1457739 w 2289976"/>
              <a:gd name="connsiteY18" fmla="*/ 23192 h 1463040"/>
              <a:gd name="connsiteX19" fmla="*/ 1431235 w 2289976"/>
              <a:gd name="connsiteY19" fmla="*/ 0 h 1463040"/>
              <a:gd name="connsiteX20" fmla="*/ 1359673 w 2289976"/>
              <a:gd name="connsiteY20" fmla="*/ 0 h 1463040"/>
              <a:gd name="connsiteX21" fmla="*/ 1304014 w 2289976"/>
              <a:gd name="connsiteY21" fmla="*/ 15903 h 1463040"/>
              <a:gd name="connsiteX22" fmla="*/ 1240404 w 2289976"/>
              <a:gd name="connsiteY22" fmla="*/ 71562 h 1463040"/>
              <a:gd name="connsiteX23" fmla="*/ 1216550 w 2289976"/>
              <a:gd name="connsiteY23" fmla="*/ 159026 h 1463040"/>
              <a:gd name="connsiteX24" fmla="*/ 1216550 w 2289976"/>
              <a:gd name="connsiteY24" fmla="*/ 318053 h 1463040"/>
              <a:gd name="connsiteX25" fmla="*/ 1208598 w 2289976"/>
              <a:gd name="connsiteY25" fmla="*/ 373712 h 1463040"/>
              <a:gd name="connsiteX26" fmla="*/ 1206611 w 2289976"/>
              <a:gd name="connsiteY26" fmla="*/ 438647 h 1463040"/>
              <a:gd name="connsiteX27" fmla="*/ 1176793 w 2289976"/>
              <a:gd name="connsiteY27" fmla="*/ 508884 h 1463040"/>
              <a:gd name="connsiteX28" fmla="*/ 1144988 w 2289976"/>
              <a:gd name="connsiteY28" fmla="*/ 572494 h 1463040"/>
              <a:gd name="connsiteX29" fmla="*/ 1113182 w 2289976"/>
              <a:gd name="connsiteY29" fmla="*/ 636105 h 1463040"/>
              <a:gd name="connsiteX30" fmla="*/ 1065475 w 2289976"/>
              <a:gd name="connsiteY30" fmla="*/ 652007 h 1463040"/>
              <a:gd name="connsiteX31" fmla="*/ 970059 w 2289976"/>
              <a:gd name="connsiteY31" fmla="*/ 652007 h 1463040"/>
              <a:gd name="connsiteX32" fmla="*/ 914401 w 2289976"/>
              <a:gd name="connsiteY32" fmla="*/ 646706 h 1463040"/>
              <a:gd name="connsiteX33" fmla="*/ 890546 w 2289976"/>
              <a:gd name="connsiteY33" fmla="*/ 604299 h 1463040"/>
              <a:gd name="connsiteX34" fmla="*/ 866692 w 2289976"/>
              <a:gd name="connsiteY34" fmla="*/ 548640 h 1463040"/>
              <a:gd name="connsiteX35" fmla="*/ 858741 w 2289976"/>
              <a:gd name="connsiteY35" fmla="*/ 461176 h 1463040"/>
              <a:gd name="connsiteX36" fmla="*/ 858741 w 2289976"/>
              <a:gd name="connsiteY36" fmla="*/ 341906 h 1463040"/>
              <a:gd name="connsiteX37" fmla="*/ 864705 w 2289976"/>
              <a:gd name="connsiteY37" fmla="*/ 304800 h 1463040"/>
              <a:gd name="connsiteX38" fmla="*/ 869342 w 2289976"/>
              <a:gd name="connsiteY38" fmla="*/ 273658 h 1463040"/>
              <a:gd name="connsiteX39" fmla="*/ 864705 w 2289976"/>
              <a:gd name="connsiteY39" fmla="*/ 245166 h 1463040"/>
              <a:gd name="connsiteX40" fmla="*/ 842838 w 2289976"/>
              <a:gd name="connsiteY40" fmla="*/ 214686 h 1463040"/>
              <a:gd name="connsiteX41" fmla="*/ 805070 w 2289976"/>
              <a:gd name="connsiteY41" fmla="*/ 198783 h 1463040"/>
              <a:gd name="connsiteX42" fmla="*/ 747423 w 2289976"/>
              <a:gd name="connsiteY42" fmla="*/ 198783 h 1463040"/>
              <a:gd name="connsiteX43" fmla="*/ 695739 w 2289976"/>
              <a:gd name="connsiteY43" fmla="*/ 218661 h 1463040"/>
              <a:gd name="connsiteX44" fmla="*/ 644056 w 2289976"/>
              <a:gd name="connsiteY44" fmla="*/ 246491 h 1463040"/>
              <a:gd name="connsiteX45" fmla="*/ 588397 w 2289976"/>
              <a:gd name="connsiteY45" fmla="*/ 294199 h 1463040"/>
              <a:gd name="connsiteX46" fmla="*/ 566531 w 2289976"/>
              <a:gd name="connsiteY46" fmla="*/ 331305 h 1463040"/>
              <a:gd name="connsiteX47" fmla="*/ 548640 w 2289976"/>
              <a:gd name="connsiteY47" fmla="*/ 357809 h 1463040"/>
              <a:gd name="connsiteX48" fmla="*/ 513522 w 2289976"/>
              <a:gd name="connsiteY48" fmla="*/ 361122 h 1463040"/>
              <a:gd name="connsiteX49" fmla="*/ 461176 w 2289976"/>
              <a:gd name="connsiteY49" fmla="*/ 349858 h 1463040"/>
              <a:gd name="connsiteX50" fmla="*/ 394252 w 2289976"/>
              <a:gd name="connsiteY50" fmla="*/ 324015 h 1463040"/>
              <a:gd name="connsiteX51" fmla="*/ 333955 w 2289976"/>
              <a:gd name="connsiteY51" fmla="*/ 222637 h 1463040"/>
              <a:gd name="connsiteX52" fmla="*/ 278296 w 2289976"/>
              <a:gd name="connsiteY52" fmla="*/ 174929 h 1463040"/>
              <a:gd name="connsiteX53" fmla="*/ 230588 w 2289976"/>
              <a:gd name="connsiteY53" fmla="*/ 135173 h 1463040"/>
              <a:gd name="connsiteX54" fmla="*/ 159026 w 2289976"/>
              <a:gd name="connsiteY54" fmla="*/ 111319 h 1463040"/>
              <a:gd name="connsiteX55" fmla="*/ 79513 w 2289976"/>
              <a:gd name="connsiteY55" fmla="*/ 143124 h 1463040"/>
              <a:gd name="connsiteX56" fmla="*/ 0 w 2289976"/>
              <a:gd name="connsiteY56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24000 w 2289976"/>
              <a:gd name="connsiteY16" fmla="*/ 165653 h 1463040"/>
              <a:gd name="connsiteX17" fmla="*/ 1502797 w 2289976"/>
              <a:gd name="connsiteY17" fmla="*/ 111319 h 1463040"/>
              <a:gd name="connsiteX18" fmla="*/ 1480931 w 2289976"/>
              <a:gd name="connsiteY18" fmla="*/ 64936 h 1463040"/>
              <a:gd name="connsiteX19" fmla="*/ 1457739 w 2289976"/>
              <a:gd name="connsiteY19" fmla="*/ 23192 h 1463040"/>
              <a:gd name="connsiteX20" fmla="*/ 1431235 w 2289976"/>
              <a:gd name="connsiteY20" fmla="*/ 0 h 1463040"/>
              <a:gd name="connsiteX21" fmla="*/ 1359673 w 2289976"/>
              <a:gd name="connsiteY21" fmla="*/ 0 h 1463040"/>
              <a:gd name="connsiteX22" fmla="*/ 1304014 w 2289976"/>
              <a:gd name="connsiteY22" fmla="*/ 15903 h 1463040"/>
              <a:gd name="connsiteX23" fmla="*/ 1240404 w 2289976"/>
              <a:gd name="connsiteY23" fmla="*/ 71562 h 1463040"/>
              <a:gd name="connsiteX24" fmla="*/ 1216550 w 2289976"/>
              <a:gd name="connsiteY24" fmla="*/ 159026 h 1463040"/>
              <a:gd name="connsiteX25" fmla="*/ 1216550 w 2289976"/>
              <a:gd name="connsiteY25" fmla="*/ 318053 h 1463040"/>
              <a:gd name="connsiteX26" fmla="*/ 1208598 w 2289976"/>
              <a:gd name="connsiteY26" fmla="*/ 373712 h 1463040"/>
              <a:gd name="connsiteX27" fmla="*/ 1206611 w 2289976"/>
              <a:gd name="connsiteY27" fmla="*/ 438647 h 1463040"/>
              <a:gd name="connsiteX28" fmla="*/ 1176793 w 2289976"/>
              <a:gd name="connsiteY28" fmla="*/ 508884 h 1463040"/>
              <a:gd name="connsiteX29" fmla="*/ 1144988 w 2289976"/>
              <a:gd name="connsiteY29" fmla="*/ 572494 h 1463040"/>
              <a:gd name="connsiteX30" fmla="*/ 1113182 w 2289976"/>
              <a:gd name="connsiteY30" fmla="*/ 636105 h 1463040"/>
              <a:gd name="connsiteX31" fmla="*/ 1065475 w 2289976"/>
              <a:gd name="connsiteY31" fmla="*/ 652007 h 1463040"/>
              <a:gd name="connsiteX32" fmla="*/ 970059 w 2289976"/>
              <a:gd name="connsiteY32" fmla="*/ 652007 h 1463040"/>
              <a:gd name="connsiteX33" fmla="*/ 914401 w 2289976"/>
              <a:gd name="connsiteY33" fmla="*/ 646706 h 1463040"/>
              <a:gd name="connsiteX34" fmla="*/ 890546 w 2289976"/>
              <a:gd name="connsiteY34" fmla="*/ 604299 h 1463040"/>
              <a:gd name="connsiteX35" fmla="*/ 866692 w 2289976"/>
              <a:gd name="connsiteY35" fmla="*/ 548640 h 1463040"/>
              <a:gd name="connsiteX36" fmla="*/ 858741 w 2289976"/>
              <a:gd name="connsiteY36" fmla="*/ 461176 h 1463040"/>
              <a:gd name="connsiteX37" fmla="*/ 858741 w 2289976"/>
              <a:gd name="connsiteY37" fmla="*/ 341906 h 1463040"/>
              <a:gd name="connsiteX38" fmla="*/ 864705 w 2289976"/>
              <a:gd name="connsiteY38" fmla="*/ 304800 h 1463040"/>
              <a:gd name="connsiteX39" fmla="*/ 869342 w 2289976"/>
              <a:gd name="connsiteY39" fmla="*/ 273658 h 1463040"/>
              <a:gd name="connsiteX40" fmla="*/ 864705 w 2289976"/>
              <a:gd name="connsiteY40" fmla="*/ 245166 h 1463040"/>
              <a:gd name="connsiteX41" fmla="*/ 842838 w 2289976"/>
              <a:gd name="connsiteY41" fmla="*/ 214686 h 1463040"/>
              <a:gd name="connsiteX42" fmla="*/ 805070 w 2289976"/>
              <a:gd name="connsiteY42" fmla="*/ 198783 h 1463040"/>
              <a:gd name="connsiteX43" fmla="*/ 747423 w 2289976"/>
              <a:gd name="connsiteY43" fmla="*/ 198783 h 1463040"/>
              <a:gd name="connsiteX44" fmla="*/ 695739 w 2289976"/>
              <a:gd name="connsiteY44" fmla="*/ 218661 h 1463040"/>
              <a:gd name="connsiteX45" fmla="*/ 644056 w 2289976"/>
              <a:gd name="connsiteY45" fmla="*/ 246491 h 1463040"/>
              <a:gd name="connsiteX46" fmla="*/ 588397 w 2289976"/>
              <a:gd name="connsiteY46" fmla="*/ 294199 h 1463040"/>
              <a:gd name="connsiteX47" fmla="*/ 566531 w 2289976"/>
              <a:gd name="connsiteY47" fmla="*/ 331305 h 1463040"/>
              <a:gd name="connsiteX48" fmla="*/ 548640 w 2289976"/>
              <a:gd name="connsiteY48" fmla="*/ 357809 h 1463040"/>
              <a:gd name="connsiteX49" fmla="*/ 513522 w 2289976"/>
              <a:gd name="connsiteY49" fmla="*/ 361122 h 1463040"/>
              <a:gd name="connsiteX50" fmla="*/ 461176 w 2289976"/>
              <a:gd name="connsiteY50" fmla="*/ 349858 h 1463040"/>
              <a:gd name="connsiteX51" fmla="*/ 394252 w 2289976"/>
              <a:gd name="connsiteY51" fmla="*/ 324015 h 1463040"/>
              <a:gd name="connsiteX52" fmla="*/ 333955 w 2289976"/>
              <a:gd name="connsiteY52" fmla="*/ 222637 h 1463040"/>
              <a:gd name="connsiteX53" fmla="*/ 278296 w 2289976"/>
              <a:gd name="connsiteY53" fmla="*/ 174929 h 1463040"/>
              <a:gd name="connsiteX54" fmla="*/ 230588 w 2289976"/>
              <a:gd name="connsiteY54" fmla="*/ 135173 h 1463040"/>
              <a:gd name="connsiteX55" fmla="*/ 159026 w 2289976"/>
              <a:gd name="connsiteY55" fmla="*/ 111319 h 1463040"/>
              <a:gd name="connsiteX56" fmla="*/ 79513 w 2289976"/>
              <a:gd name="connsiteY56" fmla="*/ 143124 h 1463040"/>
              <a:gd name="connsiteX57" fmla="*/ 0 w 2289976"/>
              <a:gd name="connsiteY57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3879 w 2289976"/>
              <a:gd name="connsiteY15" fmla="*/ 255105 h 1463040"/>
              <a:gd name="connsiteX16" fmla="*/ 1542553 w 2289976"/>
              <a:gd name="connsiteY16" fmla="*/ 222637 h 1463040"/>
              <a:gd name="connsiteX17" fmla="*/ 1524000 w 2289976"/>
              <a:gd name="connsiteY17" fmla="*/ 165653 h 1463040"/>
              <a:gd name="connsiteX18" fmla="*/ 1502797 w 2289976"/>
              <a:gd name="connsiteY18" fmla="*/ 111319 h 1463040"/>
              <a:gd name="connsiteX19" fmla="*/ 1480931 w 2289976"/>
              <a:gd name="connsiteY19" fmla="*/ 64936 h 1463040"/>
              <a:gd name="connsiteX20" fmla="*/ 1457739 w 2289976"/>
              <a:gd name="connsiteY20" fmla="*/ 23192 h 1463040"/>
              <a:gd name="connsiteX21" fmla="*/ 1431235 w 2289976"/>
              <a:gd name="connsiteY21" fmla="*/ 0 h 1463040"/>
              <a:gd name="connsiteX22" fmla="*/ 1359673 w 2289976"/>
              <a:gd name="connsiteY22" fmla="*/ 0 h 1463040"/>
              <a:gd name="connsiteX23" fmla="*/ 1304014 w 2289976"/>
              <a:gd name="connsiteY23" fmla="*/ 15903 h 1463040"/>
              <a:gd name="connsiteX24" fmla="*/ 1240404 w 2289976"/>
              <a:gd name="connsiteY24" fmla="*/ 71562 h 1463040"/>
              <a:gd name="connsiteX25" fmla="*/ 1216550 w 2289976"/>
              <a:gd name="connsiteY25" fmla="*/ 159026 h 1463040"/>
              <a:gd name="connsiteX26" fmla="*/ 1216550 w 2289976"/>
              <a:gd name="connsiteY26" fmla="*/ 318053 h 1463040"/>
              <a:gd name="connsiteX27" fmla="*/ 1208598 w 2289976"/>
              <a:gd name="connsiteY27" fmla="*/ 373712 h 1463040"/>
              <a:gd name="connsiteX28" fmla="*/ 1206611 w 2289976"/>
              <a:gd name="connsiteY28" fmla="*/ 438647 h 1463040"/>
              <a:gd name="connsiteX29" fmla="*/ 1176793 w 2289976"/>
              <a:gd name="connsiteY29" fmla="*/ 508884 h 1463040"/>
              <a:gd name="connsiteX30" fmla="*/ 1144988 w 2289976"/>
              <a:gd name="connsiteY30" fmla="*/ 572494 h 1463040"/>
              <a:gd name="connsiteX31" fmla="*/ 1113182 w 2289976"/>
              <a:gd name="connsiteY31" fmla="*/ 636105 h 1463040"/>
              <a:gd name="connsiteX32" fmla="*/ 1065475 w 2289976"/>
              <a:gd name="connsiteY32" fmla="*/ 652007 h 1463040"/>
              <a:gd name="connsiteX33" fmla="*/ 970059 w 2289976"/>
              <a:gd name="connsiteY33" fmla="*/ 652007 h 1463040"/>
              <a:gd name="connsiteX34" fmla="*/ 914401 w 2289976"/>
              <a:gd name="connsiteY34" fmla="*/ 646706 h 1463040"/>
              <a:gd name="connsiteX35" fmla="*/ 890546 w 2289976"/>
              <a:gd name="connsiteY35" fmla="*/ 604299 h 1463040"/>
              <a:gd name="connsiteX36" fmla="*/ 866692 w 2289976"/>
              <a:gd name="connsiteY36" fmla="*/ 548640 h 1463040"/>
              <a:gd name="connsiteX37" fmla="*/ 858741 w 2289976"/>
              <a:gd name="connsiteY37" fmla="*/ 461176 h 1463040"/>
              <a:gd name="connsiteX38" fmla="*/ 858741 w 2289976"/>
              <a:gd name="connsiteY38" fmla="*/ 341906 h 1463040"/>
              <a:gd name="connsiteX39" fmla="*/ 864705 w 2289976"/>
              <a:gd name="connsiteY39" fmla="*/ 304800 h 1463040"/>
              <a:gd name="connsiteX40" fmla="*/ 869342 w 2289976"/>
              <a:gd name="connsiteY40" fmla="*/ 273658 h 1463040"/>
              <a:gd name="connsiteX41" fmla="*/ 864705 w 2289976"/>
              <a:gd name="connsiteY41" fmla="*/ 245166 h 1463040"/>
              <a:gd name="connsiteX42" fmla="*/ 842838 w 2289976"/>
              <a:gd name="connsiteY42" fmla="*/ 214686 h 1463040"/>
              <a:gd name="connsiteX43" fmla="*/ 805070 w 2289976"/>
              <a:gd name="connsiteY43" fmla="*/ 198783 h 1463040"/>
              <a:gd name="connsiteX44" fmla="*/ 747423 w 2289976"/>
              <a:gd name="connsiteY44" fmla="*/ 198783 h 1463040"/>
              <a:gd name="connsiteX45" fmla="*/ 695739 w 2289976"/>
              <a:gd name="connsiteY45" fmla="*/ 218661 h 1463040"/>
              <a:gd name="connsiteX46" fmla="*/ 644056 w 2289976"/>
              <a:gd name="connsiteY46" fmla="*/ 246491 h 1463040"/>
              <a:gd name="connsiteX47" fmla="*/ 588397 w 2289976"/>
              <a:gd name="connsiteY47" fmla="*/ 294199 h 1463040"/>
              <a:gd name="connsiteX48" fmla="*/ 566531 w 2289976"/>
              <a:gd name="connsiteY48" fmla="*/ 331305 h 1463040"/>
              <a:gd name="connsiteX49" fmla="*/ 548640 w 2289976"/>
              <a:gd name="connsiteY49" fmla="*/ 357809 h 1463040"/>
              <a:gd name="connsiteX50" fmla="*/ 513522 w 2289976"/>
              <a:gd name="connsiteY50" fmla="*/ 361122 h 1463040"/>
              <a:gd name="connsiteX51" fmla="*/ 461176 w 2289976"/>
              <a:gd name="connsiteY51" fmla="*/ 349858 h 1463040"/>
              <a:gd name="connsiteX52" fmla="*/ 394252 w 2289976"/>
              <a:gd name="connsiteY52" fmla="*/ 324015 h 1463040"/>
              <a:gd name="connsiteX53" fmla="*/ 333955 w 2289976"/>
              <a:gd name="connsiteY53" fmla="*/ 222637 h 1463040"/>
              <a:gd name="connsiteX54" fmla="*/ 278296 w 2289976"/>
              <a:gd name="connsiteY54" fmla="*/ 174929 h 1463040"/>
              <a:gd name="connsiteX55" fmla="*/ 230588 w 2289976"/>
              <a:gd name="connsiteY55" fmla="*/ 135173 h 1463040"/>
              <a:gd name="connsiteX56" fmla="*/ 159026 w 2289976"/>
              <a:gd name="connsiteY56" fmla="*/ 111319 h 1463040"/>
              <a:gd name="connsiteX57" fmla="*/ 79513 w 2289976"/>
              <a:gd name="connsiteY57" fmla="*/ 143124 h 1463040"/>
              <a:gd name="connsiteX58" fmla="*/ 0 w 2289976"/>
              <a:gd name="connsiteY58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50505 w 2289976"/>
              <a:gd name="connsiteY14" fmla="*/ 357809 h 1463040"/>
              <a:gd name="connsiteX15" fmla="*/ 1542553 w 2289976"/>
              <a:gd name="connsiteY15" fmla="*/ 294199 h 1463040"/>
              <a:gd name="connsiteX16" fmla="*/ 1543879 w 2289976"/>
              <a:gd name="connsiteY16" fmla="*/ 255105 h 1463040"/>
              <a:gd name="connsiteX17" fmla="*/ 1542553 w 2289976"/>
              <a:gd name="connsiteY17" fmla="*/ 222637 h 1463040"/>
              <a:gd name="connsiteX18" fmla="*/ 1524000 w 2289976"/>
              <a:gd name="connsiteY18" fmla="*/ 165653 h 1463040"/>
              <a:gd name="connsiteX19" fmla="*/ 1502797 w 2289976"/>
              <a:gd name="connsiteY19" fmla="*/ 111319 h 1463040"/>
              <a:gd name="connsiteX20" fmla="*/ 1480931 w 2289976"/>
              <a:gd name="connsiteY20" fmla="*/ 64936 h 1463040"/>
              <a:gd name="connsiteX21" fmla="*/ 1457739 w 2289976"/>
              <a:gd name="connsiteY21" fmla="*/ 23192 h 1463040"/>
              <a:gd name="connsiteX22" fmla="*/ 1431235 w 2289976"/>
              <a:gd name="connsiteY22" fmla="*/ 0 h 1463040"/>
              <a:gd name="connsiteX23" fmla="*/ 1359673 w 2289976"/>
              <a:gd name="connsiteY23" fmla="*/ 0 h 1463040"/>
              <a:gd name="connsiteX24" fmla="*/ 1304014 w 2289976"/>
              <a:gd name="connsiteY24" fmla="*/ 15903 h 1463040"/>
              <a:gd name="connsiteX25" fmla="*/ 1240404 w 2289976"/>
              <a:gd name="connsiteY25" fmla="*/ 71562 h 1463040"/>
              <a:gd name="connsiteX26" fmla="*/ 1216550 w 2289976"/>
              <a:gd name="connsiteY26" fmla="*/ 159026 h 1463040"/>
              <a:gd name="connsiteX27" fmla="*/ 1216550 w 2289976"/>
              <a:gd name="connsiteY27" fmla="*/ 318053 h 1463040"/>
              <a:gd name="connsiteX28" fmla="*/ 1208598 w 2289976"/>
              <a:gd name="connsiteY28" fmla="*/ 373712 h 1463040"/>
              <a:gd name="connsiteX29" fmla="*/ 1206611 w 2289976"/>
              <a:gd name="connsiteY29" fmla="*/ 438647 h 1463040"/>
              <a:gd name="connsiteX30" fmla="*/ 1176793 w 2289976"/>
              <a:gd name="connsiteY30" fmla="*/ 508884 h 1463040"/>
              <a:gd name="connsiteX31" fmla="*/ 1144988 w 2289976"/>
              <a:gd name="connsiteY31" fmla="*/ 572494 h 1463040"/>
              <a:gd name="connsiteX32" fmla="*/ 1113182 w 2289976"/>
              <a:gd name="connsiteY32" fmla="*/ 636105 h 1463040"/>
              <a:gd name="connsiteX33" fmla="*/ 1065475 w 2289976"/>
              <a:gd name="connsiteY33" fmla="*/ 652007 h 1463040"/>
              <a:gd name="connsiteX34" fmla="*/ 970059 w 2289976"/>
              <a:gd name="connsiteY34" fmla="*/ 652007 h 1463040"/>
              <a:gd name="connsiteX35" fmla="*/ 914401 w 2289976"/>
              <a:gd name="connsiteY35" fmla="*/ 646706 h 1463040"/>
              <a:gd name="connsiteX36" fmla="*/ 890546 w 2289976"/>
              <a:gd name="connsiteY36" fmla="*/ 604299 h 1463040"/>
              <a:gd name="connsiteX37" fmla="*/ 866692 w 2289976"/>
              <a:gd name="connsiteY37" fmla="*/ 548640 h 1463040"/>
              <a:gd name="connsiteX38" fmla="*/ 858741 w 2289976"/>
              <a:gd name="connsiteY38" fmla="*/ 461176 h 1463040"/>
              <a:gd name="connsiteX39" fmla="*/ 858741 w 2289976"/>
              <a:gd name="connsiteY39" fmla="*/ 341906 h 1463040"/>
              <a:gd name="connsiteX40" fmla="*/ 864705 w 2289976"/>
              <a:gd name="connsiteY40" fmla="*/ 304800 h 1463040"/>
              <a:gd name="connsiteX41" fmla="*/ 869342 w 2289976"/>
              <a:gd name="connsiteY41" fmla="*/ 273658 h 1463040"/>
              <a:gd name="connsiteX42" fmla="*/ 864705 w 2289976"/>
              <a:gd name="connsiteY42" fmla="*/ 245166 h 1463040"/>
              <a:gd name="connsiteX43" fmla="*/ 842838 w 2289976"/>
              <a:gd name="connsiteY43" fmla="*/ 214686 h 1463040"/>
              <a:gd name="connsiteX44" fmla="*/ 805070 w 2289976"/>
              <a:gd name="connsiteY44" fmla="*/ 198783 h 1463040"/>
              <a:gd name="connsiteX45" fmla="*/ 747423 w 2289976"/>
              <a:gd name="connsiteY45" fmla="*/ 198783 h 1463040"/>
              <a:gd name="connsiteX46" fmla="*/ 695739 w 2289976"/>
              <a:gd name="connsiteY46" fmla="*/ 218661 h 1463040"/>
              <a:gd name="connsiteX47" fmla="*/ 644056 w 2289976"/>
              <a:gd name="connsiteY47" fmla="*/ 246491 h 1463040"/>
              <a:gd name="connsiteX48" fmla="*/ 588397 w 2289976"/>
              <a:gd name="connsiteY48" fmla="*/ 294199 h 1463040"/>
              <a:gd name="connsiteX49" fmla="*/ 566531 w 2289976"/>
              <a:gd name="connsiteY49" fmla="*/ 331305 h 1463040"/>
              <a:gd name="connsiteX50" fmla="*/ 548640 w 2289976"/>
              <a:gd name="connsiteY50" fmla="*/ 357809 h 1463040"/>
              <a:gd name="connsiteX51" fmla="*/ 513522 w 2289976"/>
              <a:gd name="connsiteY51" fmla="*/ 361122 h 1463040"/>
              <a:gd name="connsiteX52" fmla="*/ 461176 w 2289976"/>
              <a:gd name="connsiteY52" fmla="*/ 349858 h 1463040"/>
              <a:gd name="connsiteX53" fmla="*/ 394252 w 2289976"/>
              <a:gd name="connsiteY53" fmla="*/ 324015 h 1463040"/>
              <a:gd name="connsiteX54" fmla="*/ 333955 w 2289976"/>
              <a:gd name="connsiteY54" fmla="*/ 222637 h 1463040"/>
              <a:gd name="connsiteX55" fmla="*/ 278296 w 2289976"/>
              <a:gd name="connsiteY55" fmla="*/ 174929 h 1463040"/>
              <a:gd name="connsiteX56" fmla="*/ 230588 w 2289976"/>
              <a:gd name="connsiteY56" fmla="*/ 135173 h 1463040"/>
              <a:gd name="connsiteX57" fmla="*/ 159026 w 2289976"/>
              <a:gd name="connsiteY57" fmla="*/ 111319 h 1463040"/>
              <a:gd name="connsiteX58" fmla="*/ 79513 w 2289976"/>
              <a:gd name="connsiteY58" fmla="*/ 143124 h 1463040"/>
              <a:gd name="connsiteX59" fmla="*/ 0 w 2289976"/>
              <a:gd name="connsiteY5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65852 w 2289976"/>
              <a:gd name="connsiteY10" fmla="*/ 682487 h 1463040"/>
              <a:gd name="connsiteX11" fmla="*/ 1701579 w 2289976"/>
              <a:gd name="connsiteY11" fmla="*/ 675861 h 1463040"/>
              <a:gd name="connsiteX12" fmla="*/ 1590261 w 2289976"/>
              <a:gd name="connsiteY12" fmla="*/ 580446 h 1463040"/>
              <a:gd name="connsiteX13" fmla="*/ 1542553 w 2289976"/>
              <a:gd name="connsiteY13" fmla="*/ 500933 h 1463040"/>
              <a:gd name="connsiteX14" fmla="*/ 1550505 w 2289976"/>
              <a:gd name="connsiteY14" fmla="*/ 413468 h 1463040"/>
              <a:gd name="connsiteX15" fmla="*/ 1550505 w 2289976"/>
              <a:gd name="connsiteY15" fmla="*/ 357809 h 1463040"/>
              <a:gd name="connsiteX16" fmla="*/ 1542553 w 2289976"/>
              <a:gd name="connsiteY16" fmla="*/ 294199 h 1463040"/>
              <a:gd name="connsiteX17" fmla="*/ 1543879 w 2289976"/>
              <a:gd name="connsiteY17" fmla="*/ 255105 h 1463040"/>
              <a:gd name="connsiteX18" fmla="*/ 1542553 w 2289976"/>
              <a:gd name="connsiteY18" fmla="*/ 222637 h 1463040"/>
              <a:gd name="connsiteX19" fmla="*/ 1524000 w 2289976"/>
              <a:gd name="connsiteY19" fmla="*/ 165653 h 1463040"/>
              <a:gd name="connsiteX20" fmla="*/ 1502797 w 2289976"/>
              <a:gd name="connsiteY20" fmla="*/ 111319 h 1463040"/>
              <a:gd name="connsiteX21" fmla="*/ 1480931 w 2289976"/>
              <a:gd name="connsiteY21" fmla="*/ 64936 h 1463040"/>
              <a:gd name="connsiteX22" fmla="*/ 1457739 w 2289976"/>
              <a:gd name="connsiteY22" fmla="*/ 23192 h 1463040"/>
              <a:gd name="connsiteX23" fmla="*/ 1431235 w 2289976"/>
              <a:gd name="connsiteY23" fmla="*/ 0 h 1463040"/>
              <a:gd name="connsiteX24" fmla="*/ 1359673 w 2289976"/>
              <a:gd name="connsiteY24" fmla="*/ 0 h 1463040"/>
              <a:gd name="connsiteX25" fmla="*/ 1304014 w 2289976"/>
              <a:gd name="connsiteY25" fmla="*/ 15903 h 1463040"/>
              <a:gd name="connsiteX26" fmla="*/ 1240404 w 2289976"/>
              <a:gd name="connsiteY26" fmla="*/ 71562 h 1463040"/>
              <a:gd name="connsiteX27" fmla="*/ 1216550 w 2289976"/>
              <a:gd name="connsiteY27" fmla="*/ 159026 h 1463040"/>
              <a:gd name="connsiteX28" fmla="*/ 1216550 w 2289976"/>
              <a:gd name="connsiteY28" fmla="*/ 318053 h 1463040"/>
              <a:gd name="connsiteX29" fmla="*/ 1208598 w 2289976"/>
              <a:gd name="connsiteY29" fmla="*/ 373712 h 1463040"/>
              <a:gd name="connsiteX30" fmla="*/ 1206611 w 2289976"/>
              <a:gd name="connsiteY30" fmla="*/ 438647 h 1463040"/>
              <a:gd name="connsiteX31" fmla="*/ 1176793 w 2289976"/>
              <a:gd name="connsiteY31" fmla="*/ 508884 h 1463040"/>
              <a:gd name="connsiteX32" fmla="*/ 1144988 w 2289976"/>
              <a:gd name="connsiteY32" fmla="*/ 572494 h 1463040"/>
              <a:gd name="connsiteX33" fmla="*/ 1113182 w 2289976"/>
              <a:gd name="connsiteY33" fmla="*/ 636105 h 1463040"/>
              <a:gd name="connsiteX34" fmla="*/ 1065475 w 2289976"/>
              <a:gd name="connsiteY34" fmla="*/ 652007 h 1463040"/>
              <a:gd name="connsiteX35" fmla="*/ 970059 w 2289976"/>
              <a:gd name="connsiteY35" fmla="*/ 652007 h 1463040"/>
              <a:gd name="connsiteX36" fmla="*/ 914401 w 2289976"/>
              <a:gd name="connsiteY36" fmla="*/ 646706 h 1463040"/>
              <a:gd name="connsiteX37" fmla="*/ 890546 w 2289976"/>
              <a:gd name="connsiteY37" fmla="*/ 604299 h 1463040"/>
              <a:gd name="connsiteX38" fmla="*/ 866692 w 2289976"/>
              <a:gd name="connsiteY38" fmla="*/ 548640 h 1463040"/>
              <a:gd name="connsiteX39" fmla="*/ 858741 w 2289976"/>
              <a:gd name="connsiteY39" fmla="*/ 461176 h 1463040"/>
              <a:gd name="connsiteX40" fmla="*/ 858741 w 2289976"/>
              <a:gd name="connsiteY40" fmla="*/ 341906 h 1463040"/>
              <a:gd name="connsiteX41" fmla="*/ 864705 w 2289976"/>
              <a:gd name="connsiteY41" fmla="*/ 304800 h 1463040"/>
              <a:gd name="connsiteX42" fmla="*/ 869342 w 2289976"/>
              <a:gd name="connsiteY42" fmla="*/ 273658 h 1463040"/>
              <a:gd name="connsiteX43" fmla="*/ 864705 w 2289976"/>
              <a:gd name="connsiteY43" fmla="*/ 245166 h 1463040"/>
              <a:gd name="connsiteX44" fmla="*/ 842838 w 2289976"/>
              <a:gd name="connsiteY44" fmla="*/ 214686 h 1463040"/>
              <a:gd name="connsiteX45" fmla="*/ 805070 w 2289976"/>
              <a:gd name="connsiteY45" fmla="*/ 198783 h 1463040"/>
              <a:gd name="connsiteX46" fmla="*/ 747423 w 2289976"/>
              <a:gd name="connsiteY46" fmla="*/ 198783 h 1463040"/>
              <a:gd name="connsiteX47" fmla="*/ 695739 w 2289976"/>
              <a:gd name="connsiteY47" fmla="*/ 218661 h 1463040"/>
              <a:gd name="connsiteX48" fmla="*/ 644056 w 2289976"/>
              <a:gd name="connsiteY48" fmla="*/ 246491 h 1463040"/>
              <a:gd name="connsiteX49" fmla="*/ 588397 w 2289976"/>
              <a:gd name="connsiteY49" fmla="*/ 294199 h 1463040"/>
              <a:gd name="connsiteX50" fmla="*/ 566531 w 2289976"/>
              <a:gd name="connsiteY50" fmla="*/ 331305 h 1463040"/>
              <a:gd name="connsiteX51" fmla="*/ 548640 w 2289976"/>
              <a:gd name="connsiteY51" fmla="*/ 357809 h 1463040"/>
              <a:gd name="connsiteX52" fmla="*/ 513522 w 2289976"/>
              <a:gd name="connsiteY52" fmla="*/ 361122 h 1463040"/>
              <a:gd name="connsiteX53" fmla="*/ 461176 w 2289976"/>
              <a:gd name="connsiteY53" fmla="*/ 349858 h 1463040"/>
              <a:gd name="connsiteX54" fmla="*/ 394252 w 2289976"/>
              <a:gd name="connsiteY54" fmla="*/ 324015 h 1463040"/>
              <a:gd name="connsiteX55" fmla="*/ 333955 w 2289976"/>
              <a:gd name="connsiteY55" fmla="*/ 222637 h 1463040"/>
              <a:gd name="connsiteX56" fmla="*/ 278296 w 2289976"/>
              <a:gd name="connsiteY56" fmla="*/ 174929 h 1463040"/>
              <a:gd name="connsiteX57" fmla="*/ 230588 w 2289976"/>
              <a:gd name="connsiteY57" fmla="*/ 135173 h 1463040"/>
              <a:gd name="connsiteX58" fmla="*/ 159026 w 2289976"/>
              <a:gd name="connsiteY58" fmla="*/ 111319 h 1463040"/>
              <a:gd name="connsiteX59" fmla="*/ 79513 w 2289976"/>
              <a:gd name="connsiteY59" fmla="*/ 143124 h 1463040"/>
              <a:gd name="connsiteX60" fmla="*/ 0 w 2289976"/>
              <a:gd name="connsiteY60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48679 w 2289976"/>
              <a:gd name="connsiteY9" fmla="*/ 642731 h 1463040"/>
              <a:gd name="connsiteX10" fmla="*/ 1812898 w 2289976"/>
              <a:gd name="connsiteY10" fmla="*/ 683813 h 1463040"/>
              <a:gd name="connsiteX11" fmla="*/ 1765852 w 2289976"/>
              <a:gd name="connsiteY11" fmla="*/ 682487 h 1463040"/>
              <a:gd name="connsiteX12" fmla="*/ 1701579 w 2289976"/>
              <a:gd name="connsiteY12" fmla="*/ 675861 h 1463040"/>
              <a:gd name="connsiteX13" fmla="*/ 1590261 w 2289976"/>
              <a:gd name="connsiteY13" fmla="*/ 580446 h 1463040"/>
              <a:gd name="connsiteX14" fmla="*/ 1542553 w 2289976"/>
              <a:gd name="connsiteY14" fmla="*/ 500933 h 1463040"/>
              <a:gd name="connsiteX15" fmla="*/ 1550505 w 2289976"/>
              <a:gd name="connsiteY15" fmla="*/ 413468 h 1463040"/>
              <a:gd name="connsiteX16" fmla="*/ 1550505 w 2289976"/>
              <a:gd name="connsiteY16" fmla="*/ 357809 h 1463040"/>
              <a:gd name="connsiteX17" fmla="*/ 1542553 w 2289976"/>
              <a:gd name="connsiteY17" fmla="*/ 294199 h 1463040"/>
              <a:gd name="connsiteX18" fmla="*/ 1543879 w 2289976"/>
              <a:gd name="connsiteY18" fmla="*/ 255105 h 1463040"/>
              <a:gd name="connsiteX19" fmla="*/ 1542553 w 2289976"/>
              <a:gd name="connsiteY19" fmla="*/ 222637 h 1463040"/>
              <a:gd name="connsiteX20" fmla="*/ 1524000 w 2289976"/>
              <a:gd name="connsiteY20" fmla="*/ 165653 h 1463040"/>
              <a:gd name="connsiteX21" fmla="*/ 1502797 w 2289976"/>
              <a:gd name="connsiteY21" fmla="*/ 111319 h 1463040"/>
              <a:gd name="connsiteX22" fmla="*/ 1480931 w 2289976"/>
              <a:gd name="connsiteY22" fmla="*/ 64936 h 1463040"/>
              <a:gd name="connsiteX23" fmla="*/ 1457739 w 2289976"/>
              <a:gd name="connsiteY23" fmla="*/ 23192 h 1463040"/>
              <a:gd name="connsiteX24" fmla="*/ 1431235 w 2289976"/>
              <a:gd name="connsiteY24" fmla="*/ 0 h 1463040"/>
              <a:gd name="connsiteX25" fmla="*/ 1359673 w 2289976"/>
              <a:gd name="connsiteY25" fmla="*/ 0 h 1463040"/>
              <a:gd name="connsiteX26" fmla="*/ 1304014 w 2289976"/>
              <a:gd name="connsiteY26" fmla="*/ 15903 h 1463040"/>
              <a:gd name="connsiteX27" fmla="*/ 1240404 w 2289976"/>
              <a:gd name="connsiteY27" fmla="*/ 71562 h 1463040"/>
              <a:gd name="connsiteX28" fmla="*/ 1216550 w 2289976"/>
              <a:gd name="connsiteY28" fmla="*/ 159026 h 1463040"/>
              <a:gd name="connsiteX29" fmla="*/ 1216550 w 2289976"/>
              <a:gd name="connsiteY29" fmla="*/ 318053 h 1463040"/>
              <a:gd name="connsiteX30" fmla="*/ 1208598 w 2289976"/>
              <a:gd name="connsiteY30" fmla="*/ 373712 h 1463040"/>
              <a:gd name="connsiteX31" fmla="*/ 1206611 w 2289976"/>
              <a:gd name="connsiteY31" fmla="*/ 438647 h 1463040"/>
              <a:gd name="connsiteX32" fmla="*/ 1176793 w 2289976"/>
              <a:gd name="connsiteY32" fmla="*/ 508884 h 1463040"/>
              <a:gd name="connsiteX33" fmla="*/ 1144988 w 2289976"/>
              <a:gd name="connsiteY33" fmla="*/ 572494 h 1463040"/>
              <a:gd name="connsiteX34" fmla="*/ 1113182 w 2289976"/>
              <a:gd name="connsiteY34" fmla="*/ 636105 h 1463040"/>
              <a:gd name="connsiteX35" fmla="*/ 1065475 w 2289976"/>
              <a:gd name="connsiteY35" fmla="*/ 652007 h 1463040"/>
              <a:gd name="connsiteX36" fmla="*/ 970059 w 2289976"/>
              <a:gd name="connsiteY36" fmla="*/ 652007 h 1463040"/>
              <a:gd name="connsiteX37" fmla="*/ 914401 w 2289976"/>
              <a:gd name="connsiteY37" fmla="*/ 646706 h 1463040"/>
              <a:gd name="connsiteX38" fmla="*/ 890546 w 2289976"/>
              <a:gd name="connsiteY38" fmla="*/ 604299 h 1463040"/>
              <a:gd name="connsiteX39" fmla="*/ 866692 w 2289976"/>
              <a:gd name="connsiteY39" fmla="*/ 548640 h 1463040"/>
              <a:gd name="connsiteX40" fmla="*/ 858741 w 2289976"/>
              <a:gd name="connsiteY40" fmla="*/ 461176 h 1463040"/>
              <a:gd name="connsiteX41" fmla="*/ 858741 w 2289976"/>
              <a:gd name="connsiteY41" fmla="*/ 341906 h 1463040"/>
              <a:gd name="connsiteX42" fmla="*/ 864705 w 2289976"/>
              <a:gd name="connsiteY42" fmla="*/ 304800 h 1463040"/>
              <a:gd name="connsiteX43" fmla="*/ 869342 w 2289976"/>
              <a:gd name="connsiteY43" fmla="*/ 273658 h 1463040"/>
              <a:gd name="connsiteX44" fmla="*/ 864705 w 2289976"/>
              <a:gd name="connsiteY44" fmla="*/ 245166 h 1463040"/>
              <a:gd name="connsiteX45" fmla="*/ 842838 w 2289976"/>
              <a:gd name="connsiteY45" fmla="*/ 214686 h 1463040"/>
              <a:gd name="connsiteX46" fmla="*/ 805070 w 2289976"/>
              <a:gd name="connsiteY46" fmla="*/ 198783 h 1463040"/>
              <a:gd name="connsiteX47" fmla="*/ 747423 w 2289976"/>
              <a:gd name="connsiteY47" fmla="*/ 198783 h 1463040"/>
              <a:gd name="connsiteX48" fmla="*/ 695739 w 2289976"/>
              <a:gd name="connsiteY48" fmla="*/ 218661 h 1463040"/>
              <a:gd name="connsiteX49" fmla="*/ 644056 w 2289976"/>
              <a:gd name="connsiteY49" fmla="*/ 246491 h 1463040"/>
              <a:gd name="connsiteX50" fmla="*/ 588397 w 2289976"/>
              <a:gd name="connsiteY50" fmla="*/ 294199 h 1463040"/>
              <a:gd name="connsiteX51" fmla="*/ 566531 w 2289976"/>
              <a:gd name="connsiteY51" fmla="*/ 331305 h 1463040"/>
              <a:gd name="connsiteX52" fmla="*/ 548640 w 2289976"/>
              <a:gd name="connsiteY52" fmla="*/ 357809 h 1463040"/>
              <a:gd name="connsiteX53" fmla="*/ 513522 w 2289976"/>
              <a:gd name="connsiteY53" fmla="*/ 361122 h 1463040"/>
              <a:gd name="connsiteX54" fmla="*/ 461176 w 2289976"/>
              <a:gd name="connsiteY54" fmla="*/ 349858 h 1463040"/>
              <a:gd name="connsiteX55" fmla="*/ 394252 w 2289976"/>
              <a:gd name="connsiteY55" fmla="*/ 324015 h 1463040"/>
              <a:gd name="connsiteX56" fmla="*/ 333955 w 2289976"/>
              <a:gd name="connsiteY56" fmla="*/ 222637 h 1463040"/>
              <a:gd name="connsiteX57" fmla="*/ 278296 w 2289976"/>
              <a:gd name="connsiteY57" fmla="*/ 174929 h 1463040"/>
              <a:gd name="connsiteX58" fmla="*/ 230588 w 2289976"/>
              <a:gd name="connsiteY58" fmla="*/ 135173 h 1463040"/>
              <a:gd name="connsiteX59" fmla="*/ 159026 w 2289976"/>
              <a:gd name="connsiteY59" fmla="*/ 111319 h 1463040"/>
              <a:gd name="connsiteX60" fmla="*/ 79513 w 2289976"/>
              <a:gd name="connsiteY60" fmla="*/ 143124 h 1463040"/>
              <a:gd name="connsiteX61" fmla="*/ 0 w 2289976"/>
              <a:gd name="connsiteY61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56792 w 2289976"/>
              <a:gd name="connsiteY5" fmla="*/ 337931 h 1463040"/>
              <a:gd name="connsiteX6" fmla="*/ 2107096 w 2289976"/>
              <a:gd name="connsiteY6" fmla="*/ 318053 h 1463040"/>
              <a:gd name="connsiteX7" fmla="*/ 2011680 w 2289976"/>
              <a:gd name="connsiteY7" fmla="*/ 349858 h 1463040"/>
              <a:gd name="connsiteX8" fmla="*/ 1956021 w 2289976"/>
              <a:gd name="connsiteY8" fmla="*/ 421419 h 1463040"/>
              <a:gd name="connsiteX9" fmla="*/ 1876508 w 2289976"/>
              <a:gd name="connsiteY9" fmla="*/ 588397 h 1463040"/>
              <a:gd name="connsiteX10" fmla="*/ 1848679 w 2289976"/>
              <a:gd name="connsiteY10" fmla="*/ 642731 h 1463040"/>
              <a:gd name="connsiteX11" fmla="*/ 1812898 w 2289976"/>
              <a:gd name="connsiteY11" fmla="*/ 683813 h 1463040"/>
              <a:gd name="connsiteX12" fmla="*/ 1765852 w 2289976"/>
              <a:gd name="connsiteY12" fmla="*/ 682487 h 1463040"/>
              <a:gd name="connsiteX13" fmla="*/ 1701579 w 2289976"/>
              <a:gd name="connsiteY13" fmla="*/ 675861 h 1463040"/>
              <a:gd name="connsiteX14" fmla="*/ 1590261 w 2289976"/>
              <a:gd name="connsiteY14" fmla="*/ 580446 h 1463040"/>
              <a:gd name="connsiteX15" fmla="*/ 1542553 w 2289976"/>
              <a:gd name="connsiteY15" fmla="*/ 500933 h 1463040"/>
              <a:gd name="connsiteX16" fmla="*/ 1550505 w 2289976"/>
              <a:gd name="connsiteY16" fmla="*/ 413468 h 1463040"/>
              <a:gd name="connsiteX17" fmla="*/ 1550505 w 2289976"/>
              <a:gd name="connsiteY17" fmla="*/ 357809 h 1463040"/>
              <a:gd name="connsiteX18" fmla="*/ 1542553 w 2289976"/>
              <a:gd name="connsiteY18" fmla="*/ 294199 h 1463040"/>
              <a:gd name="connsiteX19" fmla="*/ 1543879 w 2289976"/>
              <a:gd name="connsiteY19" fmla="*/ 255105 h 1463040"/>
              <a:gd name="connsiteX20" fmla="*/ 1542553 w 2289976"/>
              <a:gd name="connsiteY20" fmla="*/ 222637 h 1463040"/>
              <a:gd name="connsiteX21" fmla="*/ 1524000 w 2289976"/>
              <a:gd name="connsiteY21" fmla="*/ 165653 h 1463040"/>
              <a:gd name="connsiteX22" fmla="*/ 1502797 w 2289976"/>
              <a:gd name="connsiteY22" fmla="*/ 111319 h 1463040"/>
              <a:gd name="connsiteX23" fmla="*/ 1480931 w 2289976"/>
              <a:gd name="connsiteY23" fmla="*/ 64936 h 1463040"/>
              <a:gd name="connsiteX24" fmla="*/ 1457739 w 2289976"/>
              <a:gd name="connsiteY24" fmla="*/ 23192 h 1463040"/>
              <a:gd name="connsiteX25" fmla="*/ 1431235 w 2289976"/>
              <a:gd name="connsiteY25" fmla="*/ 0 h 1463040"/>
              <a:gd name="connsiteX26" fmla="*/ 1359673 w 2289976"/>
              <a:gd name="connsiteY26" fmla="*/ 0 h 1463040"/>
              <a:gd name="connsiteX27" fmla="*/ 1304014 w 2289976"/>
              <a:gd name="connsiteY27" fmla="*/ 15903 h 1463040"/>
              <a:gd name="connsiteX28" fmla="*/ 1240404 w 2289976"/>
              <a:gd name="connsiteY28" fmla="*/ 71562 h 1463040"/>
              <a:gd name="connsiteX29" fmla="*/ 1216550 w 2289976"/>
              <a:gd name="connsiteY29" fmla="*/ 159026 h 1463040"/>
              <a:gd name="connsiteX30" fmla="*/ 1216550 w 2289976"/>
              <a:gd name="connsiteY30" fmla="*/ 318053 h 1463040"/>
              <a:gd name="connsiteX31" fmla="*/ 1208598 w 2289976"/>
              <a:gd name="connsiteY31" fmla="*/ 373712 h 1463040"/>
              <a:gd name="connsiteX32" fmla="*/ 1206611 w 2289976"/>
              <a:gd name="connsiteY32" fmla="*/ 438647 h 1463040"/>
              <a:gd name="connsiteX33" fmla="*/ 1176793 w 2289976"/>
              <a:gd name="connsiteY33" fmla="*/ 508884 h 1463040"/>
              <a:gd name="connsiteX34" fmla="*/ 1144988 w 2289976"/>
              <a:gd name="connsiteY34" fmla="*/ 572494 h 1463040"/>
              <a:gd name="connsiteX35" fmla="*/ 1113182 w 2289976"/>
              <a:gd name="connsiteY35" fmla="*/ 636105 h 1463040"/>
              <a:gd name="connsiteX36" fmla="*/ 1065475 w 2289976"/>
              <a:gd name="connsiteY36" fmla="*/ 652007 h 1463040"/>
              <a:gd name="connsiteX37" fmla="*/ 970059 w 2289976"/>
              <a:gd name="connsiteY37" fmla="*/ 652007 h 1463040"/>
              <a:gd name="connsiteX38" fmla="*/ 914401 w 2289976"/>
              <a:gd name="connsiteY38" fmla="*/ 646706 h 1463040"/>
              <a:gd name="connsiteX39" fmla="*/ 890546 w 2289976"/>
              <a:gd name="connsiteY39" fmla="*/ 604299 h 1463040"/>
              <a:gd name="connsiteX40" fmla="*/ 866692 w 2289976"/>
              <a:gd name="connsiteY40" fmla="*/ 548640 h 1463040"/>
              <a:gd name="connsiteX41" fmla="*/ 858741 w 2289976"/>
              <a:gd name="connsiteY41" fmla="*/ 461176 h 1463040"/>
              <a:gd name="connsiteX42" fmla="*/ 858741 w 2289976"/>
              <a:gd name="connsiteY42" fmla="*/ 341906 h 1463040"/>
              <a:gd name="connsiteX43" fmla="*/ 864705 w 2289976"/>
              <a:gd name="connsiteY43" fmla="*/ 304800 h 1463040"/>
              <a:gd name="connsiteX44" fmla="*/ 869342 w 2289976"/>
              <a:gd name="connsiteY44" fmla="*/ 273658 h 1463040"/>
              <a:gd name="connsiteX45" fmla="*/ 864705 w 2289976"/>
              <a:gd name="connsiteY45" fmla="*/ 245166 h 1463040"/>
              <a:gd name="connsiteX46" fmla="*/ 842838 w 2289976"/>
              <a:gd name="connsiteY46" fmla="*/ 214686 h 1463040"/>
              <a:gd name="connsiteX47" fmla="*/ 805070 w 2289976"/>
              <a:gd name="connsiteY47" fmla="*/ 198783 h 1463040"/>
              <a:gd name="connsiteX48" fmla="*/ 747423 w 2289976"/>
              <a:gd name="connsiteY48" fmla="*/ 198783 h 1463040"/>
              <a:gd name="connsiteX49" fmla="*/ 695739 w 2289976"/>
              <a:gd name="connsiteY49" fmla="*/ 218661 h 1463040"/>
              <a:gd name="connsiteX50" fmla="*/ 644056 w 2289976"/>
              <a:gd name="connsiteY50" fmla="*/ 246491 h 1463040"/>
              <a:gd name="connsiteX51" fmla="*/ 588397 w 2289976"/>
              <a:gd name="connsiteY51" fmla="*/ 294199 h 1463040"/>
              <a:gd name="connsiteX52" fmla="*/ 566531 w 2289976"/>
              <a:gd name="connsiteY52" fmla="*/ 331305 h 1463040"/>
              <a:gd name="connsiteX53" fmla="*/ 548640 w 2289976"/>
              <a:gd name="connsiteY53" fmla="*/ 357809 h 1463040"/>
              <a:gd name="connsiteX54" fmla="*/ 513522 w 2289976"/>
              <a:gd name="connsiteY54" fmla="*/ 361122 h 1463040"/>
              <a:gd name="connsiteX55" fmla="*/ 461176 w 2289976"/>
              <a:gd name="connsiteY55" fmla="*/ 349858 h 1463040"/>
              <a:gd name="connsiteX56" fmla="*/ 394252 w 2289976"/>
              <a:gd name="connsiteY56" fmla="*/ 324015 h 1463040"/>
              <a:gd name="connsiteX57" fmla="*/ 333955 w 2289976"/>
              <a:gd name="connsiteY57" fmla="*/ 222637 h 1463040"/>
              <a:gd name="connsiteX58" fmla="*/ 278296 w 2289976"/>
              <a:gd name="connsiteY58" fmla="*/ 174929 h 1463040"/>
              <a:gd name="connsiteX59" fmla="*/ 230588 w 2289976"/>
              <a:gd name="connsiteY59" fmla="*/ 135173 h 1463040"/>
              <a:gd name="connsiteX60" fmla="*/ 159026 w 2289976"/>
              <a:gd name="connsiteY60" fmla="*/ 111319 h 1463040"/>
              <a:gd name="connsiteX61" fmla="*/ 79513 w 2289976"/>
              <a:gd name="connsiteY61" fmla="*/ 143124 h 1463040"/>
              <a:gd name="connsiteX62" fmla="*/ 0 w 2289976"/>
              <a:gd name="connsiteY62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56792 w 2289976"/>
              <a:gd name="connsiteY5" fmla="*/ 337931 h 1463040"/>
              <a:gd name="connsiteX6" fmla="*/ 2107096 w 2289976"/>
              <a:gd name="connsiteY6" fmla="*/ 318053 h 1463040"/>
              <a:gd name="connsiteX7" fmla="*/ 2060713 w 2289976"/>
              <a:gd name="connsiteY7" fmla="*/ 331305 h 1463040"/>
              <a:gd name="connsiteX8" fmla="*/ 2011680 w 2289976"/>
              <a:gd name="connsiteY8" fmla="*/ 349858 h 1463040"/>
              <a:gd name="connsiteX9" fmla="*/ 1956021 w 2289976"/>
              <a:gd name="connsiteY9" fmla="*/ 421419 h 1463040"/>
              <a:gd name="connsiteX10" fmla="*/ 1876508 w 2289976"/>
              <a:gd name="connsiteY10" fmla="*/ 588397 h 1463040"/>
              <a:gd name="connsiteX11" fmla="*/ 1848679 w 2289976"/>
              <a:gd name="connsiteY11" fmla="*/ 642731 h 1463040"/>
              <a:gd name="connsiteX12" fmla="*/ 1812898 w 2289976"/>
              <a:gd name="connsiteY12" fmla="*/ 683813 h 1463040"/>
              <a:gd name="connsiteX13" fmla="*/ 1765852 w 2289976"/>
              <a:gd name="connsiteY13" fmla="*/ 682487 h 1463040"/>
              <a:gd name="connsiteX14" fmla="*/ 1701579 w 2289976"/>
              <a:gd name="connsiteY14" fmla="*/ 675861 h 1463040"/>
              <a:gd name="connsiteX15" fmla="*/ 1590261 w 2289976"/>
              <a:gd name="connsiteY15" fmla="*/ 580446 h 1463040"/>
              <a:gd name="connsiteX16" fmla="*/ 1542553 w 2289976"/>
              <a:gd name="connsiteY16" fmla="*/ 500933 h 1463040"/>
              <a:gd name="connsiteX17" fmla="*/ 1550505 w 2289976"/>
              <a:gd name="connsiteY17" fmla="*/ 413468 h 1463040"/>
              <a:gd name="connsiteX18" fmla="*/ 1550505 w 2289976"/>
              <a:gd name="connsiteY18" fmla="*/ 357809 h 1463040"/>
              <a:gd name="connsiteX19" fmla="*/ 1542553 w 2289976"/>
              <a:gd name="connsiteY19" fmla="*/ 294199 h 1463040"/>
              <a:gd name="connsiteX20" fmla="*/ 1543879 w 2289976"/>
              <a:gd name="connsiteY20" fmla="*/ 255105 h 1463040"/>
              <a:gd name="connsiteX21" fmla="*/ 1542553 w 2289976"/>
              <a:gd name="connsiteY21" fmla="*/ 222637 h 1463040"/>
              <a:gd name="connsiteX22" fmla="*/ 1524000 w 2289976"/>
              <a:gd name="connsiteY22" fmla="*/ 165653 h 1463040"/>
              <a:gd name="connsiteX23" fmla="*/ 1502797 w 2289976"/>
              <a:gd name="connsiteY23" fmla="*/ 111319 h 1463040"/>
              <a:gd name="connsiteX24" fmla="*/ 1480931 w 2289976"/>
              <a:gd name="connsiteY24" fmla="*/ 64936 h 1463040"/>
              <a:gd name="connsiteX25" fmla="*/ 1457739 w 2289976"/>
              <a:gd name="connsiteY25" fmla="*/ 23192 h 1463040"/>
              <a:gd name="connsiteX26" fmla="*/ 1431235 w 2289976"/>
              <a:gd name="connsiteY26" fmla="*/ 0 h 1463040"/>
              <a:gd name="connsiteX27" fmla="*/ 1359673 w 2289976"/>
              <a:gd name="connsiteY27" fmla="*/ 0 h 1463040"/>
              <a:gd name="connsiteX28" fmla="*/ 1304014 w 2289976"/>
              <a:gd name="connsiteY28" fmla="*/ 15903 h 1463040"/>
              <a:gd name="connsiteX29" fmla="*/ 1240404 w 2289976"/>
              <a:gd name="connsiteY29" fmla="*/ 71562 h 1463040"/>
              <a:gd name="connsiteX30" fmla="*/ 1216550 w 2289976"/>
              <a:gd name="connsiteY30" fmla="*/ 159026 h 1463040"/>
              <a:gd name="connsiteX31" fmla="*/ 1216550 w 2289976"/>
              <a:gd name="connsiteY31" fmla="*/ 318053 h 1463040"/>
              <a:gd name="connsiteX32" fmla="*/ 1208598 w 2289976"/>
              <a:gd name="connsiteY32" fmla="*/ 373712 h 1463040"/>
              <a:gd name="connsiteX33" fmla="*/ 1206611 w 2289976"/>
              <a:gd name="connsiteY33" fmla="*/ 438647 h 1463040"/>
              <a:gd name="connsiteX34" fmla="*/ 1176793 w 2289976"/>
              <a:gd name="connsiteY34" fmla="*/ 508884 h 1463040"/>
              <a:gd name="connsiteX35" fmla="*/ 1144988 w 2289976"/>
              <a:gd name="connsiteY35" fmla="*/ 572494 h 1463040"/>
              <a:gd name="connsiteX36" fmla="*/ 1113182 w 2289976"/>
              <a:gd name="connsiteY36" fmla="*/ 636105 h 1463040"/>
              <a:gd name="connsiteX37" fmla="*/ 1065475 w 2289976"/>
              <a:gd name="connsiteY37" fmla="*/ 652007 h 1463040"/>
              <a:gd name="connsiteX38" fmla="*/ 970059 w 2289976"/>
              <a:gd name="connsiteY38" fmla="*/ 652007 h 1463040"/>
              <a:gd name="connsiteX39" fmla="*/ 914401 w 2289976"/>
              <a:gd name="connsiteY39" fmla="*/ 646706 h 1463040"/>
              <a:gd name="connsiteX40" fmla="*/ 890546 w 2289976"/>
              <a:gd name="connsiteY40" fmla="*/ 604299 h 1463040"/>
              <a:gd name="connsiteX41" fmla="*/ 866692 w 2289976"/>
              <a:gd name="connsiteY41" fmla="*/ 548640 h 1463040"/>
              <a:gd name="connsiteX42" fmla="*/ 858741 w 2289976"/>
              <a:gd name="connsiteY42" fmla="*/ 461176 h 1463040"/>
              <a:gd name="connsiteX43" fmla="*/ 858741 w 2289976"/>
              <a:gd name="connsiteY43" fmla="*/ 341906 h 1463040"/>
              <a:gd name="connsiteX44" fmla="*/ 864705 w 2289976"/>
              <a:gd name="connsiteY44" fmla="*/ 304800 h 1463040"/>
              <a:gd name="connsiteX45" fmla="*/ 869342 w 2289976"/>
              <a:gd name="connsiteY45" fmla="*/ 273658 h 1463040"/>
              <a:gd name="connsiteX46" fmla="*/ 864705 w 2289976"/>
              <a:gd name="connsiteY46" fmla="*/ 245166 h 1463040"/>
              <a:gd name="connsiteX47" fmla="*/ 842838 w 2289976"/>
              <a:gd name="connsiteY47" fmla="*/ 214686 h 1463040"/>
              <a:gd name="connsiteX48" fmla="*/ 805070 w 2289976"/>
              <a:gd name="connsiteY48" fmla="*/ 198783 h 1463040"/>
              <a:gd name="connsiteX49" fmla="*/ 747423 w 2289976"/>
              <a:gd name="connsiteY49" fmla="*/ 198783 h 1463040"/>
              <a:gd name="connsiteX50" fmla="*/ 695739 w 2289976"/>
              <a:gd name="connsiteY50" fmla="*/ 218661 h 1463040"/>
              <a:gd name="connsiteX51" fmla="*/ 644056 w 2289976"/>
              <a:gd name="connsiteY51" fmla="*/ 246491 h 1463040"/>
              <a:gd name="connsiteX52" fmla="*/ 588397 w 2289976"/>
              <a:gd name="connsiteY52" fmla="*/ 294199 h 1463040"/>
              <a:gd name="connsiteX53" fmla="*/ 566531 w 2289976"/>
              <a:gd name="connsiteY53" fmla="*/ 331305 h 1463040"/>
              <a:gd name="connsiteX54" fmla="*/ 548640 w 2289976"/>
              <a:gd name="connsiteY54" fmla="*/ 357809 h 1463040"/>
              <a:gd name="connsiteX55" fmla="*/ 513522 w 2289976"/>
              <a:gd name="connsiteY55" fmla="*/ 361122 h 1463040"/>
              <a:gd name="connsiteX56" fmla="*/ 461176 w 2289976"/>
              <a:gd name="connsiteY56" fmla="*/ 349858 h 1463040"/>
              <a:gd name="connsiteX57" fmla="*/ 394252 w 2289976"/>
              <a:gd name="connsiteY57" fmla="*/ 324015 h 1463040"/>
              <a:gd name="connsiteX58" fmla="*/ 333955 w 2289976"/>
              <a:gd name="connsiteY58" fmla="*/ 222637 h 1463040"/>
              <a:gd name="connsiteX59" fmla="*/ 278296 w 2289976"/>
              <a:gd name="connsiteY59" fmla="*/ 174929 h 1463040"/>
              <a:gd name="connsiteX60" fmla="*/ 230588 w 2289976"/>
              <a:gd name="connsiteY60" fmla="*/ 135173 h 1463040"/>
              <a:gd name="connsiteX61" fmla="*/ 159026 w 2289976"/>
              <a:gd name="connsiteY61" fmla="*/ 111319 h 1463040"/>
              <a:gd name="connsiteX62" fmla="*/ 79513 w 2289976"/>
              <a:gd name="connsiteY62" fmla="*/ 143124 h 1463040"/>
              <a:gd name="connsiteX63" fmla="*/ 0 w 2289976"/>
              <a:gd name="connsiteY63" fmla="*/ 214686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289976" h="1463040">
                <a:moveTo>
                  <a:pt x="0" y="214686"/>
                </a:moveTo>
                <a:lnTo>
                  <a:pt x="0" y="1463040"/>
                </a:lnTo>
                <a:lnTo>
                  <a:pt x="2289976" y="1463040"/>
                </a:lnTo>
                <a:cubicBezTo>
                  <a:pt x="2287326" y="1129085"/>
                  <a:pt x="2284675" y="795131"/>
                  <a:pt x="2282025" y="461176"/>
                </a:cubicBezTo>
                <a:cubicBezTo>
                  <a:pt x="2250220" y="432021"/>
                  <a:pt x="2250219" y="394915"/>
                  <a:pt x="2218414" y="365760"/>
                </a:cubicBezTo>
                <a:cubicBezTo>
                  <a:pt x="2196769" y="356484"/>
                  <a:pt x="2178437" y="347207"/>
                  <a:pt x="2156792" y="337931"/>
                </a:cubicBezTo>
                <a:lnTo>
                  <a:pt x="2107096" y="318053"/>
                </a:lnTo>
                <a:cubicBezTo>
                  <a:pt x="2091083" y="316949"/>
                  <a:pt x="2076616" y="326004"/>
                  <a:pt x="2060713" y="331305"/>
                </a:cubicBezTo>
                <a:cubicBezTo>
                  <a:pt x="2044810" y="336606"/>
                  <a:pt x="2029129" y="334839"/>
                  <a:pt x="2011680" y="349858"/>
                </a:cubicBezTo>
                <a:lnTo>
                  <a:pt x="1956021" y="421419"/>
                </a:lnTo>
                <a:cubicBezTo>
                  <a:pt x="1921565" y="482379"/>
                  <a:pt x="1910964" y="527437"/>
                  <a:pt x="1876508" y="588397"/>
                </a:cubicBezTo>
                <a:cubicBezTo>
                  <a:pt x="1863918" y="605404"/>
                  <a:pt x="1861269" y="625724"/>
                  <a:pt x="1848679" y="642731"/>
                </a:cubicBezTo>
                <a:lnTo>
                  <a:pt x="1812898" y="683813"/>
                </a:lnTo>
                <a:cubicBezTo>
                  <a:pt x="1797216" y="681162"/>
                  <a:pt x="1781534" y="685138"/>
                  <a:pt x="1765852" y="682487"/>
                </a:cubicBezTo>
                <a:lnTo>
                  <a:pt x="1701579" y="675861"/>
                </a:lnTo>
                <a:cubicBezTo>
                  <a:pt x="1667123" y="636105"/>
                  <a:pt x="1624717" y="636105"/>
                  <a:pt x="1590261" y="580446"/>
                </a:cubicBezTo>
                <a:lnTo>
                  <a:pt x="1542553" y="500933"/>
                </a:lnTo>
                <a:cubicBezTo>
                  <a:pt x="1542553" y="471778"/>
                  <a:pt x="1550505" y="442623"/>
                  <a:pt x="1550505" y="413468"/>
                </a:cubicBezTo>
                <a:lnTo>
                  <a:pt x="1550505" y="357809"/>
                </a:lnTo>
                <a:lnTo>
                  <a:pt x="1542553" y="294199"/>
                </a:lnTo>
                <a:lnTo>
                  <a:pt x="1543879" y="255105"/>
                </a:lnTo>
                <a:lnTo>
                  <a:pt x="1542553" y="222637"/>
                </a:lnTo>
                <a:cubicBezTo>
                  <a:pt x="1539461" y="201213"/>
                  <a:pt x="1530626" y="184206"/>
                  <a:pt x="1524000" y="165653"/>
                </a:cubicBezTo>
                <a:cubicBezTo>
                  <a:pt x="1517374" y="147100"/>
                  <a:pt x="1509975" y="128105"/>
                  <a:pt x="1502797" y="111319"/>
                </a:cubicBezTo>
                <a:lnTo>
                  <a:pt x="1480931" y="64936"/>
                </a:lnTo>
                <a:cubicBezTo>
                  <a:pt x="1472096" y="51021"/>
                  <a:pt x="1466574" y="37107"/>
                  <a:pt x="1457739" y="23192"/>
                </a:cubicBezTo>
                <a:lnTo>
                  <a:pt x="1431235" y="0"/>
                </a:lnTo>
                <a:lnTo>
                  <a:pt x="1359673" y="0"/>
                </a:lnTo>
                <a:lnTo>
                  <a:pt x="1304014" y="15903"/>
                </a:lnTo>
                <a:cubicBezTo>
                  <a:pt x="1285461" y="39757"/>
                  <a:pt x="1258957" y="47708"/>
                  <a:pt x="1240404" y="71562"/>
                </a:cubicBezTo>
                <a:lnTo>
                  <a:pt x="1216550" y="159026"/>
                </a:lnTo>
                <a:lnTo>
                  <a:pt x="1216550" y="318053"/>
                </a:lnTo>
                <a:lnTo>
                  <a:pt x="1208598" y="373712"/>
                </a:lnTo>
                <a:cubicBezTo>
                  <a:pt x="1207936" y="395357"/>
                  <a:pt x="1207273" y="417002"/>
                  <a:pt x="1206611" y="438647"/>
                </a:cubicBezTo>
                <a:cubicBezTo>
                  <a:pt x="1199985" y="470452"/>
                  <a:pt x="1188720" y="487680"/>
                  <a:pt x="1176793" y="508884"/>
                </a:cubicBezTo>
                <a:cubicBezTo>
                  <a:pt x="1164866" y="530088"/>
                  <a:pt x="1155590" y="551291"/>
                  <a:pt x="1144988" y="572494"/>
                </a:cubicBezTo>
                <a:lnTo>
                  <a:pt x="1113182" y="636105"/>
                </a:lnTo>
                <a:lnTo>
                  <a:pt x="1065475" y="652007"/>
                </a:lnTo>
                <a:lnTo>
                  <a:pt x="970059" y="652007"/>
                </a:lnTo>
                <a:lnTo>
                  <a:pt x="914401" y="646706"/>
                </a:lnTo>
                <a:lnTo>
                  <a:pt x="890546" y="604299"/>
                </a:lnTo>
                <a:lnTo>
                  <a:pt x="866692" y="548640"/>
                </a:lnTo>
                <a:lnTo>
                  <a:pt x="858741" y="461176"/>
                </a:lnTo>
                <a:lnTo>
                  <a:pt x="858741" y="341906"/>
                </a:lnTo>
                <a:lnTo>
                  <a:pt x="864705" y="304800"/>
                </a:lnTo>
                <a:lnTo>
                  <a:pt x="869342" y="273658"/>
                </a:lnTo>
                <a:cubicBezTo>
                  <a:pt x="865588" y="264161"/>
                  <a:pt x="868459" y="254663"/>
                  <a:pt x="864705" y="245166"/>
                </a:cubicBezTo>
                <a:lnTo>
                  <a:pt x="842838" y="214686"/>
                </a:lnTo>
                <a:cubicBezTo>
                  <a:pt x="831574" y="204416"/>
                  <a:pt x="820972" y="201433"/>
                  <a:pt x="805070" y="198783"/>
                </a:cubicBezTo>
                <a:cubicBezTo>
                  <a:pt x="789168" y="196133"/>
                  <a:pt x="764540" y="194918"/>
                  <a:pt x="747423" y="198783"/>
                </a:cubicBezTo>
                <a:cubicBezTo>
                  <a:pt x="732404" y="206513"/>
                  <a:pt x="710758" y="210931"/>
                  <a:pt x="695739" y="218661"/>
                </a:cubicBezTo>
                <a:lnTo>
                  <a:pt x="644056" y="246491"/>
                </a:lnTo>
                <a:cubicBezTo>
                  <a:pt x="620202" y="265044"/>
                  <a:pt x="612251" y="275646"/>
                  <a:pt x="588397" y="294199"/>
                </a:cubicBezTo>
                <a:lnTo>
                  <a:pt x="566531" y="331305"/>
                </a:lnTo>
                <a:lnTo>
                  <a:pt x="548640" y="357809"/>
                </a:lnTo>
                <a:cubicBezTo>
                  <a:pt x="538038" y="356705"/>
                  <a:pt x="524124" y="362226"/>
                  <a:pt x="513522" y="361122"/>
                </a:cubicBezTo>
                <a:lnTo>
                  <a:pt x="461176" y="349858"/>
                </a:lnTo>
                <a:lnTo>
                  <a:pt x="394252" y="324015"/>
                </a:lnTo>
                <a:lnTo>
                  <a:pt x="333955" y="222637"/>
                </a:lnTo>
                <a:lnTo>
                  <a:pt x="278296" y="174929"/>
                </a:lnTo>
                <a:cubicBezTo>
                  <a:pt x="257092" y="161677"/>
                  <a:pt x="251792" y="148425"/>
                  <a:pt x="230588" y="135173"/>
                </a:cubicBezTo>
                <a:lnTo>
                  <a:pt x="159026" y="111319"/>
                </a:lnTo>
                <a:cubicBezTo>
                  <a:pt x="137823" y="121921"/>
                  <a:pt x="100716" y="132522"/>
                  <a:pt x="79513" y="143124"/>
                </a:cubicBezTo>
                <a:lnTo>
                  <a:pt x="0" y="214686"/>
                </a:lnTo>
                <a:close/>
              </a:path>
            </a:pathLst>
          </a:custGeom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Inexact Geometry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831273" y="1675420"/>
            <a:ext cx="2777804" cy="27778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5400000">
            <a:off x="2372850" y="2925824"/>
            <a:ext cx="2777803" cy="276999"/>
            <a:chOff x="3863340" y="6040560"/>
            <a:chExt cx="2286000" cy="27699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63340" y="6176256"/>
              <a:ext cx="2286000" cy="0"/>
            </a:xfrm>
            <a:prstGeom prst="line">
              <a:avLst/>
            </a:prstGeom>
            <a:ln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63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919970" y="6121395"/>
              <a:ext cx="172742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49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37991" y="6040560"/>
              <a:ext cx="329272" cy="27699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831273" y="4701829"/>
                <a:ext cx="2777804" cy="63510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4701829"/>
                <a:ext cx="2777804" cy="6351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276654" y="1924248"/>
            <a:ext cx="3656541" cy="228015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800" b="1" dirty="0"/>
              <a:t>No formula for green area</a:t>
            </a:r>
          </a:p>
        </p:txBody>
      </p:sp>
      <p:pic>
        <p:nvPicPr>
          <p:cNvPr id="2051" name="Picture 3" descr="C:\Users\yowell\AppData\Local\Microsoft\Windows\Temporary Internet Files\Content.IE5\2ZBOBS2T\MM90028274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94" y="4809874"/>
            <a:ext cx="1808796" cy="180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1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776" y="2507035"/>
            <a:ext cx="8596668" cy="3880773"/>
          </a:xfrm>
        </p:spPr>
        <p:txBody>
          <a:bodyPr/>
          <a:lstStyle/>
          <a:p>
            <a:r>
              <a:rPr lang="en-US" sz="2800" dirty="0"/>
              <a:t>Drop a point at any location within the square</a:t>
            </a:r>
          </a:p>
          <a:p>
            <a:r>
              <a:rPr lang="en-US" sz="2800" dirty="0"/>
              <a:t>The likelihood of a point falling inside the region is determined by the proportion of area that the shaded region fills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41334" y="4727977"/>
                <a:ext cx="2639056" cy="1260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334" y="4727977"/>
                <a:ext cx="2639056" cy="12605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40776" y="1260775"/>
            <a:ext cx="5139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Uniform Random</a:t>
            </a:r>
          </a:p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Occurring with equal probability</a:t>
            </a:r>
          </a:p>
        </p:txBody>
      </p:sp>
    </p:spTree>
    <p:extLst>
      <p:ext uri="{BB962C8B-B14F-4D97-AF65-F5344CB8AC3E}">
        <p14:creationId xmlns:p14="http://schemas.microsoft.com/office/powerpoint/2010/main" val="38337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0590" y="2160589"/>
                <a:ext cx="4553412" cy="3880773"/>
              </a:xfrm>
            </p:spPr>
            <p:txBody>
              <a:bodyPr/>
              <a:lstStyle/>
              <a:p>
                <a:r>
                  <a:rPr lang="en-US" sz="2800" dirty="0"/>
                  <a:t>24 points total</a:t>
                </a:r>
              </a:p>
              <a:p>
                <a:r>
                  <a:rPr lang="en-US" sz="2800" dirty="0"/>
                  <a:t>11 points inside</a:t>
                </a:r>
              </a:p>
              <a:p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0" indent="339725">
                  <a:buNone/>
                </a:pPr>
                <a:r>
                  <a:rPr lang="en-US" sz="2800" dirty="0"/>
                  <a:t>green area ≈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0590" y="2160589"/>
                <a:ext cx="4553412" cy="3880773"/>
              </a:xfrm>
              <a:blipFill rotWithShape="1">
                <a:blip r:embed="rId2"/>
                <a:stretch>
                  <a:fillRect l="-1606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51855" y="3257402"/>
                <a:ext cx="1845441" cy="88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en-US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855" y="3257402"/>
                <a:ext cx="1845441" cy="8822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300653" y="2977703"/>
            <a:ext cx="2289976" cy="1463040"/>
          </a:xfrm>
          <a:custGeom>
            <a:avLst/>
            <a:gdLst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644056 w 2289976"/>
              <a:gd name="connsiteY19" fmla="*/ 246491 h 1463040"/>
              <a:gd name="connsiteX20" fmla="*/ 548640 w 2289976"/>
              <a:gd name="connsiteY20" fmla="*/ 357809 h 1463040"/>
              <a:gd name="connsiteX21" fmla="*/ 397565 w 2289976"/>
              <a:gd name="connsiteY21" fmla="*/ 333955 h 1463040"/>
              <a:gd name="connsiteX22" fmla="*/ 278296 w 2289976"/>
              <a:gd name="connsiteY22" fmla="*/ 174929 h 1463040"/>
              <a:gd name="connsiteX23" fmla="*/ 159026 w 2289976"/>
              <a:gd name="connsiteY23" fmla="*/ 111319 h 1463040"/>
              <a:gd name="connsiteX24" fmla="*/ 0 w 2289976"/>
              <a:gd name="connsiteY24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644056 w 2289976"/>
              <a:gd name="connsiteY19" fmla="*/ 246491 h 1463040"/>
              <a:gd name="connsiteX20" fmla="*/ 548640 w 2289976"/>
              <a:gd name="connsiteY20" fmla="*/ 357809 h 1463040"/>
              <a:gd name="connsiteX21" fmla="*/ 397565 w 2289976"/>
              <a:gd name="connsiteY21" fmla="*/ 333955 h 1463040"/>
              <a:gd name="connsiteX22" fmla="*/ 278296 w 2289976"/>
              <a:gd name="connsiteY22" fmla="*/ 174929 h 1463040"/>
              <a:gd name="connsiteX23" fmla="*/ 230588 w 2289976"/>
              <a:gd name="connsiteY23" fmla="*/ 135173 h 1463040"/>
              <a:gd name="connsiteX24" fmla="*/ 159026 w 2289976"/>
              <a:gd name="connsiteY24" fmla="*/ 111319 h 1463040"/>
              <a:gd name="connsiteX25" fmla="*/ 0 w 2289976"/>
              <a:gd name="connsiteY25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644056 w 2289976"/>
              <a:gd name="connsiteY19" fmla="*/ 246491 h 1463040"/>
              <a:gd name="connsiteX20" fmla="*/ 548640 w 2289976"/>
              <a:gd name="connsiteY20" fmla="*/ 357809 h 1463040"/>
              <a:gd name="connsiteX21" fmla="*/ 397565 w 2289976"/>
              <a:gd name="connsiteY21" fmla="*/ 333955 h 1463040"/>
              <a:gd name="connsiteX22" fmla="*/ 278296 w 2289976"/>
              <a:gd name="connsiteY22" fmla="*/ 174929 h 1463040"/>
              <a:gd name="connsiteX23" fmla="*/ 230588 w 2289976"/>
              <a:gd name="connsiteY23" fmla="*/ 135173 h 1463040"/>
              <a:gd name="connsiteX24" fmla="*/ 159026 w 2289976"/>
              <a:gd name="connsiteY24" fmla="*/ 111319 h 1463040"/>
              <a:gd name="connsiteX25" fmla="*/ 79513 w 2289976"/>
              <a:gd name="connsiteY25" fmla="*/ 143124 h 1463040"/>
              <a:gd name="connsiteX26" fmla="*/ 0 w 2289976"/>
              <a:gd name="connsiteY26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644056 w 2289976"/>
              <a:gd name="connsiteY19" fmla="*/ 246491 h 1463040"/>
              <a:gd name="connsiteX20" fmla="*/ 548640 w 2289976"/>
              <a:gd name="connsiteY20" fmla="*/ 357809 h 1463040"/>
              <a:gd name="connsiteX21" fmla="*/ 397565 w 2289976"/>
              <a:gd name="connsiteY21" fmla="*/ 333955 h 1463040"/>
              <a:gd name="connsiteX22" fmla="*/ 333955 w 2289976"/>
              <a:gd name="connsiteY22" fmla="*/ 222637 h 1463040"/>
              <a:gd name="connsiteX23" fmla="*/ 278296 w 2289976"/>
              <a:gd name="connsiteY23" fmla="*/ 174929 h 1463040"/>
              <a:gd name="connsiteX24" fmla="*/ 230588 w 2289976"/>
              <a:gd name="connsiteY24" fmla="*/ 135173 h 1463040"/>
              <a:gd name="connsiteX25" fmla="*/ 159026 w 2289976"/>
              <a:gd name="connsiteY25" fmla="*/ 111319 h 1463040"/>
              <a:gd name="connsiteX26" fmla="*/ 79513 w 2289976"/>
              <a:gd name="connsiteY26" fmla="*/ 143124 h 1463040"/>
              <a:gd name="connsiteX27" fmla="*/ 0 w 2289976"/>
              <a:gd name="connsiteY27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644056 w 2289976"/>
              <a:gd name="connsiteY19" fmla="*/ 246491 h 1463040"/>
              <a:gd name="connsiteX20" fmla="*/ 548640 w 2289976"/>
              <a:gd name="connsiteY20" fmla="*/ 357809 h 1463040"/>
              <a:gd name="connsiteX21" fmla="*/ 461176 w 2289976"/>
              <a:gd name="connsiteY21" fmla="*/ 349858 h 1463040"/>
              <a:gd name="connsiteX22" fmla="*/ 397565 w 2289976"/>
              <a:gd name="connsiteY22" fmla="*/ 333955 h 1463040"/>
              <a:gd name="connsiteX23" fmla="*/ 333955 w 2289976"/>
              <a:gd name="connsiteY23" fmla="*/ 222637 h 1463040"/>
              <a:gd name="connsiteX24" fmla="*/ 278296 w 2289976"/>
              <a:gd name="connsiteY24" fmla="*/ 174929 h 1463040"/>
              <a:gd name="connsiteX25" fmla="*/ 230588 w 2289976"/>
              <a:gd name="connsiteY25" fmla="*/ 135173 h 1463040"/>
              <a:gd name="connsiteX26" fmla="*/ 159026 w 2289976"/>
              <a:gd name="connsiteY26" fmla="*/ 111319 h 1463040"/>
              <a:gd name="connsiteX27" fmla="*/ 79513 w 2289976"/>
              <a:gd name="connsiteY27" fmla="*/ 143124 h 1463040"/>
              <a:gd name="connsiteX28" fmla="*/ 0 w 2289976"/>
              <a:gd name="connsiteY28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644056 w 2289976"/>
              <a:gd name="connsiteY19" fmla="*/ 246491 h 1463040"/>
              <a:gd name="connsiteX20" fmla="*/ 588397 w 2289976"/>
              <a:gd name="connsiteY20" fmla="*/ 294199 h 1463040"/>
              <a:gd name="connsiteX21" fmla="*/ 548640 w 2289976"/>
              <a:gd name="connsiteY21" fmla="*/ 357809 h 1463040"/>
              <a:gd name="connsiteX22" fmla="*/ 461176 w 2289976"/>
              <a:gd name="connsiteY22" fmla="*/ 349858 h 1463040"/>
              <a:gd name="connsiteX23" fmla="*/ 397565 w 2289976"/>
              <a:gd name="connsiteY23" fmla="*/ 333955 h 1463040"/>
              <a:gd name="connsiteX24" fmla="*/ 333955 w 2289976"/>
              <a:gd name="connsiteY24" fmla="*/ 222637 h 1463040"/>
              <a:gd name="connsiteX25" fmla="*/ 278296 w 2289976"/>
              <a:gd name="connsiteY25" fmla="*/ 174929 h 1463040"/>
              <a:gd name="connsiteX26" fmla="*/ 230588 w 2289976"/>
              <a:gd name="connsiteY26" fmla="*/ 135173 h 1463040"/>
              <a:gd name="connsiteX27" fmla="*/ 159026 w 2289976"/>
              <a:gd name="connsiteY27" fmla="*/ 111319 h 1463040"/>
              <a:gd name="connsiteX28" fmla="*/ 79513 w 2289976"/>
              <a:gd name="connsiteY28" fmla="*/ 143124 h 1463040"/>
              <a:gd name="connsiteX29" fmla="*/ 0 w 2289976"/>
              <a:gd name="connsiteY2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82595 w 2289976"/>
              <a:gd name="connsiteY17" fmla="*/ 270345 h 1463040"/>
              <a:gd name="connsiteX18" fmla="*/ 842838 w 2289976"/>
              <a:gd name="connsiteY18" fmla="*/ 214686 h 1463040"/>
              <a:gd name="connsiteX19" fmla="*/ 747423 w 2289976"/>
              <a:gd name="connsiteY19" fmla="*/ 198783 h 1463040"/>
              <a:gd name="connsiteX20" fmla="*/ 644056 w 2289976"/>
              <a:gd name="connsiteY20" fmla="*/ 246491 h 1463040"/>
              <a:gd name="connsiteX21" fmla="*/ 588397 w 2289976"/>
              <a:gd name="connsiteY21" fmla="*/ 294199 h 1463040"/>
              <a:gd name="connsiteX22" fmla="*/ 548640 w 2289976"/>
              <a:gd name="connsiteY22" fmla="*/ 357809 h 1463040"/>
              <a:gd name="connsiteX23" fmla="*/ 461176 w 2289976"/>
              <a:gd name="connsiteY23" fmla="*/ 349858 h 1463040"/>
              <a:gd name="connsiteX24" fmla="*/ 397565 w 2289976"/>
              <a:gd name="connsiteY24" fmla="*/ 333955 h 1463040"/>
              <a:gd name="connsiteX25" fmla="*/ 333955 w 2289976"/>
              <a:gd name="connsiteY25" fmla="*/ 222637 h 1463040"/>
              <a:gd name="connsiteX26" fmla="*/ 278296 w 2289976"/>
              <a:gd name="connsiteY26" fmla="*/ 174929 h 1463040"/>
              <a:gd name="connsiteX27" fmla="*/ 230588 w 2289976"/>
              <a:gd name="connsiteY27" fmla="*/ 135173 h 1463040"/>
              <a:gd name="connsiteX28" fmla="*/ 159026 w 2289976"/>
              <a:gd name="connsiteY28" fmla="*/ 111319 h 1463040"/>
              <a:gd name="connsiteX29" fmla="*/ 79513 w 2289976"/>
              <a:gd name="connsiteY29" fmla="*/ 143124 h 1463040"/>
              <a:gd name="connsiteX30" fmla="*/ 0 w 2289976"/>
              <a:gd name="connsiteY30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58741 w 2289976"/>
              <a:gd name="connsiteY17" fmla="*/ 341906 h 1463040"/>
              <a:gd name="connsiteX18" fmla="*/ 882595 w 2289976"/>
              <a:gd name="connsiteY18" fmla="*/ 270345 h 1463040"/>
              <a:gd name="connsiteX19" fmla="*/ 842838 w 2289976"/>
              <a:gd name="connsiteY19" fmla="*/ 214686 h 1463040"/>
              <a:gd name="connsiteX20" fmla="*/ 747423 w 2289976"/>
              <a:gd name="connsiteY20" fmla="*/ 198783 h 1463040"/>
              <a:gd name="connsiteX21" fmla="*/ 644056 w 2289976"/>
              <a:gd name="connsiteY21" fmla="*/ 246491 h 1463040"/>
              <a:gd name="connsiteX22" fmla="*/ 588397 w 2289976"/>
              <a:gd name="connsiteY22" fmla="*/ 294199 h 1463040"/>
              <a:gd name="connsiteX23" fmla="*/ 548640 w 2289976"/>
              <a:gd name="connsiteY23" fmla="*/ 357809 h 1463040"/>
              <a:gd name="connsiteX24" fmla="*/ 461176 w 2289976"/>
              <a:gd name="connsiteY24" fmla="*/ 349858 h 1463040"/>
              <a:gd name="connsiteX25" fmla="*/ 397565 w 2289976"/>
              <a:gd name="connsiteY25" fmla="*/ 333955 h 1463040"/>
              <a:gd name="connsiteX26" fmla="*/ 333955 w 2289976"/>
              <a:gd name="connsiteY26" fmla="*/ 222637 h 1463040"/>
              <a:gd name="connsiteX27" fmla="*/ 278296 w 2289976"/>
              <a:gd name="connsiteY27" fmla="*/ 174929 h 1463040"/>
              <a:gd name="connsiteX28" fmla="*/ 230588 w 2289976"/>
              <a:gd name="connsiteY28" fmla="*/ 135173 h 1463040"/>
              <a:gd name="connsiteX29" fmla="*/ 159026 w 2289976"/>
              <a:gd name="connsiteY29" fmla="*/ 111319 h 1463040"/>
              <a:gd name="connsiteX30" fmla="*/ 79513 w 2289976"/>
              <a:gd name="connsiteY30" fmla="*/ 143124 h 1463040"/>
              <a:gd name="connsiteX31" fmla="*/ 0 w 2289976"/>
              <a:gd name="connsiteY31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66692 w 2289976"/>
              <a:gd name="connsiteY16" fmla="*/ 548640 h 1463040"/>
              <a:gd name="connsiteX17" fmla="*/ 858741 w 2289976"/>
              <a:gd name="connsiteY17" fmla="*/ 461176 h 1463040"/>
              <a:gd name="connsiteX18" fmla="*/ 858741 w 2289976"/>
              <a:gd name="connsiteY18" fmla="*/ 341906 h 1463040"/>
              <a:gd name="connsiteX19" fmla="*/ 882595 w 2289976"/>
              <a:gd name="connsiteY19" fmla="*/ 270345 h 1463040"/>
              <a:gd name="connsiteX20" fmla="*/ 842838 w 2289976"/>
              <a:gd name="connsiteY20" fmla="*/ 214686 h 1463040"/>
              <a:gd name="connsiteX21" fmla="*/ 747423 w 2289976"/>
              <a:gd name="connsiteY21" fmla="*/ 198783 h 1463040"/>
              <a:gd name="connsiteX22" fmla="*/ 644056 w 2289976"/>
              <a:gd name="connsiteY22" fmla="*/ 246491 h 1463040"/>
              <a:gd name="connsiteX23" fmla="*/ 588397 w 2289976"/>
              <a:gd name="connsiteY23" fmla="*/ 294199 h 1463040"/>
              <a:gd name="connsiteX24" fmla="*/ 548640 w 2289976"/>
              <a:gd name="connsiteY24" fmla="*/ 357809 h 1463040"/>
              <a:gd name="connsiteX25" fmla="*/ 461176 w 2289976"/>
              <a:gd name="connsiteY25" fmla="*/ 349858 h 1463040"/>
              <a:gd name="connsiteX26" fmla="*/ 397565 w 2289976"/>
              <a:gd name="connsiteY26" fmla="*/ 333955 h 1463040"/>
              <a:gd name="connsiteX27" fmla="*/ 333955 w 2289976"/>
              <a:gd name="connsiteY27" fmla="*/ 222637 h 1463040"/>
              <a:gd name="connsiteX28" fmla="*/ 278296 w 2289976"/>
              <a:gd name="connsiteY28" fmla="*/ 174929 h 1463040"/>
              <a:gd name="connsiteX29" fmla="*/ 230588 w 2289976"/>
              <a:gd name="connsiteY29" fmla="*/ 135173 h 1463040"/>
              <a:gd name="connsiteX30" fmla="*/ 159026 w 2289976"/>
              <a:gd name="connsiteY30" fmla="*/ 111319 h 1463040"/>
              <a:gd name="connsiteX31" fmla="*/ 79513 w 2289976"/>
              <a:gd name="connsiteY31" fmla="*/ 143124 h 1463040"/>
              <a:gd name="connsiteX32" fmla="*/ 0 w 2289976"/>
              <a:gd name="connsiteY32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06449 w 2289976"/>
              <a:gd name="connsiteY15" fmla="*/ 675861 h 1463040"/>
              <a:gd name="connsiteX16" fmla="*/ 890546 w 2289976"/>
              <a:gd name="connsiteY16" fmla="*/ 604299 h 1463040"/>
              <a:gd name="connsiteX17" fmla="*/ 866692 w 2289976"/>
              <a:gd name="connsiteY17" fmla="*/ 548640 h 1463040"/>
              <a:gd name="connsiteX18" fmla="*/ 858741 w 2289976"/>
              <a:gd name="connsiteY18" fmla="*/ 461176 h 1463040"/>
              <a:gd name="connsiteX19" fmla="*/ 858741 w 2289976"/>
              <a:gd name="connsiteY19" fmla="*/ 341906 h 1463040"/>
              <a:gd name="connsiteX20" fmla="*/ 882595 w 2289976"/>
              <a:gd name="connsiteY20" fmla="*/ 270345 h 1463040"/>
              <a:gd name="connsiteX21" fmla="*/ 842838 w 2289976"/>
              <a:gd name="connsiteY21" fmla="*/ 214686 h 1463040"/>
              <a:gd name="connsiteX22" fmla="*/ 747423 w 2289976"/>
              <a:gd name="connsiteY22" fmla="*/ 198783 h 1463040"/>
              <a:gd name="connsiteX23" fmla="*/ 644056 w 2289976"/>
              <a:gd name="connsiteY23" fmla="*/ 246491 h 1463040"/>
              <a:gd name="connsiteX24" fmla="*/ 588397 w 2289976"/>
              <a:gd name="connsiteY24" fmla="*/ 294199 h 1463040"/>
              <a:gd name="connsiteX25" fmla="*/ 548640 w 2289976"/>
              <a:gd name="connsiteY25" fmla="*/ 357809 h 1463040"/>
              <a:gd name="connsiteX26" fmla="*/ 461176 w 2289976"/>
              <a:gd name="connsiteY26" fmla="*/ 349858 h 1463040"/>
              <a:gd name="connsiteX27" fmla="*/ 397565 w 2289976"/>
              <a:gd name="connsiteY27" fmla="*/ 333955 h 1463040"/>
              <a:gd name="connsiteX28" fmla="*/ 333955 w 2289976"/>
              <a:gd name="connsiteY28" fmla="*/ 222637 h 1463040"/>
              <a:gd name="connsiteX29" fmla="*/ 278296 w 2289976"/>
              <a:gd name="connsiteY29" fmla="*/ 174929 h 1463040"/>
              <a:gd name="connsiteX30" fmla="*/ 230588 w 2289976"/>
              <a:gd name="connsiteY30" fmla="*/ 135173 h 1463040"/>
              <a:gd name="connsiteX31" fmla="*/ 159026 w 2289976"/>
              <a:gd name="connsiteY31" fmla="*/ 111319 h 1463040"/>
              <a:gd name="connsiteX32" fmla="*/ 79513 w 2289976"/>
              <a:gd name="connsiteY32" fmla="*/ 143124 h 1463040"/>
              <a:gd name="connsiteX33" fmla="*/ 0 w 2289976"/>
              <a:gd name="connsiteY33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29085 w 2289976"/>
              <a:gd name="connsiteY14" fmla="*/ 659959 h 1463040"/>
              <a:gd name="connsiteX15" fmla="*/ 970059 w 2289976"/>
              <a:gd name="connsiteY15" fmla="*/ 652007 h 1463040"/>
              <a:gd name="connsiteX16" fmla="*/ 906449 w 2289976"/>
              <a:gd name="connsiteY16" fmla="*/ 675861 h 1463040"/>
              <a:gd name="connsiteX17" fmla="*/ 890546 w 2289976"/>
              <a:gd name="connsiteY17" fmla="*/ 604299 h 1463040"/>
              <a:gd name="connsiteX18" fmla="*/ 866692 w 2289976"/>
              <a:gd name="connsiteY18" fmla="*/ 548640 h 1463040"/>
              <a:gd name="connsiteX19" fmla="*/ 858741 w 2289976"/>
              <a:gd name="connsiteY19" fmla="*/ 461176 h 1463040"/>
              <a:gd name="connsiteX20" fmla="*/ 858741 w 2289976"/>
              <a:gd name="connsiteY20" fmla="*/ 341906 h 1463040"/>
              <a:gd name="connsiteX21" fmla="*/ 882595 w 2289976"/>
              <a:gd name="connsiteY21" fmla="*/ 270345 h 1463040"/>
              <a:gd name="connsiteX22" fmla="*/ 842838 w 2289976"/>
              <a:gd name="connsiteY22" fmla="*/ 214686 h 1463040"/>
              <a:gd name="connsiteX23" fmla="*/ 747423 w 2289976"/>
              <a:gd name="connsiteY23" fmla="*/ 198783 h 1463040"/>
              <a:gd name="connsiteX24" fmla="*/ 644056 w 2289976"/>
              <a:gd name="connsiteY24" fmla="*/ 246491 h 1463040"/>
              <a:gd name="connsiteX25" fmla="*/ 588397 w 2289976"/>
              <a:gd name="connsiteY25" fmla="*/ 294199 h 1463040"/>
              <a:gd name="connsiteX26" fmla="*/ 548640 w 2289976"/>
              <a:gd name="connsiteY26" fmla="*/ 357809 h 1463040"/>
              <a:gd name="connsiteX27" fmla="*/ 461176 w 2289976"/>
              <a:gd name="connsiteY27" fmla="*/ 349858 h 1463040"/>
              <a:gd name="connsiteX28" fmla="*/ 397565 w 2289976"/>
              <a:gd name="connsiteY28" fmla="*/ 333955 h 1463040"/>
              <a:gd name="connsiteX29" fmla="*/ 333955 w 2289976"/>
              <a:gd name="connsiteY29" fmla="*/ 222637 h 1463040"/>
              <a:gd name="connsiteX30" fmla="*/ 278296 w 2289976"/>
              <a:gd name="connsiteY30" fmla="*/ 174929 h 1463040"/>
              <a:gd name="connsiteX31" fmla="*/ 230588 w 2289976"/>
              <a:gd name="connsiteY31" fmla="*/ 135173 h 1463040"/>
              <a:gd name="connsiteX32" fmla="*/ 159026 w 2289976"/>
              <a:gd name="connsiteY32" fmla="*/ 111319 h 1463040"/>
              <a:gd name="connsiteX33" fmla="*/ 79513 w 2289976"/>
              <a:gd name="connsiteY33" fmla="*/ 143124 h 1463040"/>
              <a:gd name="connsiteX34" fmla="*/ 0 w 2289976"/>
              <a:gd name="connsiteY34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44988 w 2289976"/>
              <a:gd name="connsiteY14" fmla="*/ 572494 h 1463040"/>
              <a:gd name="connsiteX15" fmla="*/ 1129085 w 2289976"/>
              <a:gd name="connsiteY15" fmla="*/ 659959 h 1463040"/>
              <a:gd name="connsiteX16" fmla="*/ 970059 w 2289976"/>
              <a:gd name="connsiteY16" fmla="*/ 652007 h 1463040"/>
              <a:gd name="connsiteX17" fmla="*/ 906449 w 2289976"/>
              <a:gd name="connsiteY17" fmla="*/ 675861 h 1463040"/>
              <a:gd name="connsiteX18" fmla="*/ 890546 w 2289976"/>
              <a:gd name="connsiteY18" fmla="*/ 604299 h 1463040"/>
              <a:gd name="connsiteX19" fmla="*/ 866692 w 2289976"/>
              <a:gd name="connsiteY19" fmla="*/ 548640 h 1463040"/>
              <a:gd name="connsiteX20" fmla="*/ 858741 w 2289976"/>
              <a:gd name="connsiteY20" fmla="*/ 461176 h 1463040"/>
              <a:gd name="connsiteX21" fmla="*/ 858741 w 2289976"/>
              <a:gd name="connsiteY21" fmla="*/ 341906 h 1463040"/>
              <a:gd name="connsiteX22" fmla="*/ 882595 w 2289976"/>
              <a:gd name="connsiteY22" fmla="*/ 270345 h 1463040"/>
              <a:gd name="connsiteX23" fmla="*/ 842838 w 2289976"/>
              <a:gd name="connsiteY23" fmla="*/ 214686 h 1463040"/>
              <a:gd name="connsiteX24" fmla="*/ 747423 w 2289976"/>
              <a:gd name="connsiteY24" fmla="*/ 198783 h 1463040"/>
              <a:gd name="connsiteX25" fmla="*/ 644056 w 2289976"/>
              <a:gd name="connsiteY25" fmla="*/ 246491 h 1463040"/>
              <a:gd name="connsiteX26" fmla="*/ 588397 w 2289976"/>
              <a:gd name="connsiteY26" fmla="*/ 294199 h 1463040"/>
              <a:gd name="connsiteX27" fmla="*/ 548640 w 2289976"/>
              <a:gd name="connsiteY27" fmla="*/ 357809 h 1463040"/>
              <a:gd name="connsiteX28" fmla="*/ 461176 w 2289976"/>
              <a:gd name="connsiteY28" fmla="*/ 349858 h 1463040"/>
              <a:gd name="connsiteX29" fmla="*/ 397565 w 2289976"/>
              <a:gd name="connsiteY29" fmla="*/ 333955 h 1463040"/>
              <a:gd name="connsiteX30" fmla="*/ 333955 w 2289976"/>
              <a:gd name="connsiteY30" fmla="*/ 222637 h 1463040"/>
              <a:gd name="connsiteX31" fmla="*/ 278296 w 2289976"/>
              <a:gd name="connsiteY31" fmla="*/ 174929 h 1463040"/>
              <a:gd name="connsiteX32" fmla="*/ 230588 w 2289976"/>
              <a:gd name="connsiteY32" fmla="*/ 135173 h 1463040"/>
              <a:gd name="connsiteX33" fmla="*/ 159026 w 2289976"/>
              <a:gd name="connsiteY33" fmla="*/ 111319 h 1463040"/>
              <a:gd name="connsiteX34" fmla="*/ 79513 w 2289976"/>
              <a:gd name="connsiteY34" fmla="*/ 143124 h 1463040"/>
              <a:gd name="connsiteX35" fmla="*/ 0 w 2289976"/>
              <a:gd name="connsiteY35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445273 h 1463040"/>
              <a:gd name="connsiteX14" fmla="*/ 1144988 w 2289976"/>
              <a:gd name="connsiteY14" fmla="*/ 572494 h 1463040"/>
              <a:gd name="connsiteX15" fmla="*/ 1129085 w 2289976"/>
              <a:gd name="connsiteY15" fmla="*/ 659959 h 1463040"/>
              <a:gd name="connsiteX16" fmla="*/ 1065475 w 2289976"/>
              <a:gd name="connsiteY16" fmla="*/ 652007 h 1463040"/>
              <a:gd name="connsiteX17" fmla="*/ 970059 w 2289976"/>
              <a:gd name="connsiteY17" fmla="*/ 652007 h 1463040"/>
              <a:gd name="connsiteX18" fmla="*/ 906449 w 2289976"/>
              <a:gd name="connsiteY18" fmla="*/ 675861 h 1463040"/>
              <a:gd name="connsiteX19" fmla="*/ 890546 w 2289976"/>
              <a:gd name="connsiteY19" fmla="*/ 604299 h 1463040"/>
              <a:gd name="connsiteX20" fmla="*/ 866692 w 2289976"/>
              <a:gd name="connsiteY20" fmla="*/ 548640 h 1463040"/>
              <a:gd name="connsiteX21" fmla="*/ 858741 w 2289976"/>
              <a:gd name="connsiteY21" fmla="*/ 461176 h 1463040"/>
              <a:gd name="connsiteX22" fmla="*/ 858741 w 2289976"/>
              <a:gd name="connsiteY22" fmla="*/ 341906 h 1463040"/>
              <a:gd name="connsiteX23" fmla="*/ 882595 w 2289976"/>
              <a:gd name="connsiteY23" fmla="*/ 270345 h 1463040"/>
              <a:gd name="connsiteX24" fmla="*/ 842838 w 2289976"/>
              <a:gd name="connsiteY24" fmla="*/ 214686 h 1463040"/>
              <a:gd name="connsiteX25" fmla="*/ 747423 w 2289976"/>
              <a:gd name="connsiteY25" fmla="*/ 198783 h 1463040"/>
              <a:gd name="connsiteX26" fmla="*/ 644056 w 2289976"/>
              <a:gd name="connsiteY26" fmla="*/ 246491 h 1463040"/>
              <a:gd name="connsiteX27" fmla="*/ 588397 w 2289976"/>
              <a:gd name="connsiteY27" fmla="*/ 294199 h 1463040"/>
              <a:gd name="connsiteX28" fmla="*/ 548640 w 2289976"/>
              <a:gd name="connsiteY28" fmla="*/ 357809 h 1463040"/>
              <a:gd name="connsiteX29" fmla="*/ 461176 w 2289976"/>
              <a:gd name="connsiteY29" fmla="*/ 349858 h 1463040"/>
              <a:gd name="connsiteX30" fmla="*/ 397565 w 2289976"/>
              <a:gd name="connsiteY30" fmla="*/ 333955 h 1463040"/>
              <a:gd name="connsiteX31" fmla="*/ 333955 w 2289976"/>
              <a:gd name="connsiteY31" fmla="*/ 222637 h 1463040"/>
              <a:gd name="connsiteX32" fmla="*/ 278296 w 2289976"/>
              <a:gd name="connsiteY32" fmla="*/ 174929 h 1463040"/>
              <a:gd name="connsiteX33" fmla="*/ 230588 w 2289976"/>
              <a:gd name="connsiteY33" fmla="*/ 135173 h 1463040"/>
              <a:gd name="connsiteX34" fmla="*/ 159026 w 2289976"/>
              <a:gd name="connsiteY34" fmla="*/ 111319 h 1463040"/>
              <a:gd name="connsiteX35" fmla="*/ 79513 w 2289976"/>
              <a:gd name="connsiteY35" fmla="*/ 143124 h 1463040"/>
              <a:gd name="connsiteX36" fmla="*/ 0 w 2289976"/>
              <a:gd name="connsiteY36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318053 h 1463040"/>
              <a:gd name="connsiteX14" fmla="*/ 1216550 w 2289976"/>
              <a:gd name="connsiteY14" fmla="*/ 445273 h 1463040"/>
              <a:gd name="connsiteX15" fmla="*/ 1144988 w 2289976"/>
              <a:gd name="connsiteY15" fmla="*/ 572494 h 1463040"/>
              <a:gd name="connsiteX16" fmla="*/ 1129085 w 2289976"/>
              <a:gd name="connsiteY16" fmla="*/ 659959 h 1463040"/>
              <a:gd name="connsiteX17" fmla="*/ 1065475 w 2289976"/>
              <a:gd name="connsiteY17" fmla="*/ 652007 h 1463040"/>
              <a:gd name="connsiteX18" fmla="*/ 970059 w 2289976"/>
              <a:gd name="connsiteY18" fmla="*/ 652007 h 1463040"/>
              <a:gd name="connsiteX19" fmla="*/ 906449 w 2289976"/>
              <a:gd name="connsiteY19" fmla="*/ 675861 h 1463040"/>
              <a:gd name="connsiteX20" fmla="*/ 890546 w 2289976"/>
              <a:gd name="connsiteY20" fmla="*/ 604299 h 1463040"/>
              <a:gd name="connsiteX21" fmla="*/ 866692 w 2289976"/>
              <a:gd name="connsiteY21" fmla="*/ 548640 h 1463040"/>
              <a:gd name="connsiteX22" fmla="*/ 858741 w 2289976"/>
              <a:gd name="connsiteY22" fmla="*/ 461176 h 1463040"/>
              <a:gd name="connsiteX23" fmla="*/ 858741 w 2289976"/>
              <a:gd name="connsiteY23" fmla="*/ 341906 h 1463040"/>
              <a:gd name="connsiteX24" fmla="*/ 882595 w 2289976"/>
              <a:gd name="connsiteY24" fmla="*/ 270345 h 1463040"/>
              <a:gd name="connsiteX25" fmla="*/ 842838 w 2289976"/>
              <a:gd name="connsiteY25" fmla="*/ 214686 h 1463040"/>
              <a:gd name="connsiteX26" fmla="*/ 747423 w 2289976"/>
              <a:gd name="connsiteY26" fmla="*/ 198783 h 1463040"/>
              <a:gd name="connsiteX27" fmla="*/ 644056 w 2289976"/>
              <a:gd name="connsiteY27" fmla="*/ 246491 h 1463040"/>
              <a:gd name="connsiteX28" fmla="*/ 588397 w 2289976"/>
              <a:gd name="connsiteY28" fmla="*/ 294199 h 1463040"/>
              <a:gd name="connsiteX29" fmla="*/ 548640 w 2289976"/>
              <a:gd name="connsiteY29" fmla="*/ 357809 h 1463040"/>
              <a:gd name="connsiteX30" fmla="*/ 461176 w 2289976"/>
              <a:gd name="connsiteY30" fmla="*/ 349858 h 1463040"/>
              <a:gd name="connsiteX31" fmla="*/ 397565 w 2289976"/>
              <a:gd name="connsiteY31" fmla="*/ 333955 h 1463040"/>
              <a:gd name="connsiteX32" fmla="*/ 333955 w 2289976"/>
              <a:gd name="connsiteY32" fmla="*/ 222637 h 1463040"/>
              <a:gd name="connsiteX33" fmla="*/ 278296 w 2289976"/>
              <a:gd name="connsiteY33" fmla="*/ 174929 h 1463040"/>
              <a:gd name="connsiteX34" fmla="*/ 230588 w 2289976"/>
              <a:gd name="connsiteY34" fmla="*/ 135173 h 1463040"/>
              <a:gd name="connsiteX35" fmla="*/ 159026 w 2289976"/>
              <a:gd name="connsiteY35" fmla="*/ 111319 h 1463040"/>
              <a:gd name="connsiteX36" fmla="*/ 79513 w 2289976"/>
              <a:gd name="connsiteY36" fmla="*/ 143124 h 1463040"/>
              <a:gd name="connsiteX37" fmla="*/ 0 w 2289976"/>
              <a:gd name="connsiteY37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318053 h 1463040"/>
              <a:gd name="connsiteX14" fmla="*/ 1216550 w 2289976"/>
              <a:gd name="connsiteY14" fmla="*/ 445273 h 1463040"/>
              <a:gd name="connsiteX15" fmla="*/ 1144988 w 2289976"/>
              <a:gd name="connsiteY15" fmla="*/ 572494 h 1463040"/>
              <a:gd name="connsiteX16" fmla="*/ 1129085 w 2289976"/>
              <a:gd name="connsiteY16" fmla="*/ 659959 h 1463040"/>
              <a:gd name="connsiteX17" fmla="*/ 1065475 w 2289976"/>
              <a:gd name="connsiteY17" fmla="*/ 652007 h 1463040"/>
              <a:gd name="connsiteX18" fmla="*/ 970059 w 2289976"/>
              <a:gd name="connsiteY18" fmla="*/ 652007 h 1463040"/>
              <a:gd name="connsiteX19" fmla="*/ 914401 w 2289976"/>
              <a:gd name="connsiteY19" fmla="*/ 659958 h 1463040"/>
              <a:gd name="connsiteX20" fmla="*/ 890546 w 2289976"/>
              <a:gd name="connsiteY20" fmla="*/ 604299 h 1463040"/>
              <a:gd name="connsiteX21" fmla="*/ 866692 w 2289976"/>
              <a:gd name="connsiteY21" fmla="*/ 548640 h 1463040"/>
              <a:gd name="connsiteX22" fmla="*/ 858741 w 2289976"/>
              <a:gd name="connsiteY22" fmla="*/ 461176 h 1463040"/>
              <a:gd name="connsiteX23" fmla="*/ 858741 w 2289976"/>
              <a:gd name="connsiteY23" fmla="*/ 341906 h 1463040"/>
              <a:gd name="connsiteX24" fmla="*/ 882595 w 2289976"/>
              <a:gd name="connsiteY24" fmla="*/ 270345 h 1463040"/>
              <a:gd name="connsiteX25" fmla="*/ 842838 w 2289976"/>
              <a:gd name="connsiteY25" fmla="*/ 214686 h 1463040"/>
              <a:gd name="connsiteX26" fmla="*/ 747423 w 2289976"/>
              <a:gd name="connsiteY26" fmla="*/ 198783 h 1463040"/>
              <a:gd name="connsiteX27" fmla="*/ 644056 w 2289976"/>
              <a:gd name="connsiteY27" fmla="*/ 246491 h 1463040"/>
              <a:gd name="connsiteX28" fmla="*/ 588397 w 2289976"/>
              <a:gd name="connsiteY28" fmla="*/ 294199 h 1463040"/>
              <a:gd name="connsiteX29" fmla="*/ 548640 w 2289976"/>
              <a:gd name="connsiteY29" fmla="*/ 357809 h 1463040"/>
              <a:gd name="connsiteX30" fmla="*/ 461176 w 2289976"/>
              <a:gd name="connsiteY30" fmla="*/ 349858 h 1463040"/>
              <a:gd name="connsiteX31" fmla="*/ 397565 w 2289976"/>
              <a:gd name="connsiteY31" fmla="*/ 333955 h 1463040"/>
              <a:gd name="connsiteX32" fmla="*/ 333955 w 2289976"/>
              <a:gd name="connsiteY32" fmla="*/ 222637 h 1463040"/>
              <a:gd name="connsiteX33" fmla="*/ 278296 w 2289976"/>
              <a:gd name="connsiteY33" fmla="*/ 174929 h 1463040"/>
              <a:gd name="connsiteX34" fmla="*/ 230588 w 2289976"/>
              <a:gd name="connsiteY34" fmla="*/ 135173 h 1463040"/>
              <a:gd name="connsiteX35" fmla="*/ 159026 w 2289976"/>
              <a:gd name="connsiteY35" fmla="*/ 111319 h 1463040"/>
              <a:gd name="connsiteX36" fmla="*/ 79513 w 2289976"/>
              <a:gd name="connsiteY36" fmla="*/ 143124 h 1463040"/>
              <a:gd name="connsiteX37" fmla="*/ 0 w 2289976"/>
              <a:gd name="connsiteY37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318053 h 1463040"/>
              <a:gd name="connsiteX14" fmla="*/ 1216550 w 2289976"/>
              <a:gd name="connsiteY14" fmla="*/ 445273 h 1463040"/>
              <a:gd name="connsiteX15" fmla="*/ 1144988 w 2289976"/>
              <a:gd name="connsiteY15" fmla="*/ 572494 h 1463040"/>
              <a:gd name="connsiteX16" fmla="*/ 1113182 w 2289976"/>
              <a:gd name="connsiteY16" fmla="*/ 636105 h 1463040"/>
              <a:gd name="connsiteX17" fmla="*/ 1065475 w 2289976"/>
              <a:gd name="connsiteY17" fmla="*/ 652007 h 1463040"/>
              <a:gd name="connsiteX18" fmla="*/ 970059 w 2289976"/>
              <a:gd name="connsiteY18" fmla="*/ 652007 h 1463040"/>
              <a:gd name="connsiteX19" fmla="*/ 914401 w 2289976"/>
              <a:gd name="connsiteY19" fmla="*/ 659958 h 1463040"/>
              <a:gd name="connsiteX20" fmla="*/ 890546 w 2289976"/>
              <a:gd name="connsiteY20" fmla="*/ 604299 h 1463040"/>
              <a:gd name="connsiteX21" fmla="*/ 866692 w 2289976"/>
              <a:gd name="connsiteY21" fmla="*/ 548640 h 1463040"/>
              <a:gd name="connsiteX22" fmla="*/ 858741 w 2289976"/>
              <a:gd name="connsiteY22" fmla="*/ 461176 h 1463040"/>
              <a:gd name="connsiteX23" fmla="*/ 858741 w 2289976"/>
              <a:gd name="connsiteY23" fmla="*/ 341906 h 1463040"/>
              <a:gd name="connsiteX24" fmla="*/ 882595 w 2289976"/>
              <a:gd name="connsiteY24" fmla="*/ 270345 h 1463040"/>
              <a:gd name="connsiteX25" fmla="*/ 842838 w 2289976"/>
              <a:gd name="connsiteY25" fmla="*/ 214686 h 1463040"/>
              <a:gd name="connsiteX26" fmla="*/ 747423 w 2289976"/>
              <a:gd name="connsiteY26" fmla="*/ 198783 h 1463040"/>
              <a:gd name="connsiteX27" fmla="*/ 644056 w 2289976"/>
              <a:gd name="connsiteY27" fmla="*/ 246491 h 1463040"/>
              <a:gd name="connsiteX28" fmla="*/ 588397 w 2289976"/>
              <a:gd name="connsiteY28" fmla="*/ 294199 h 1463040"/>
              <a:gd name="connsiteX29" fmla="*/ 548640 w 2289976"/>
              <a:gd name="connsiteY29" fmla="*/ 357809 h 1463040"/>
              <a:gd name="connsiteX30" fmla="*/ 461176 w 2289976"/>
              <a:gd name="connsiteY30" fmla="*/ 349858 h 1463040"/>
              <a:gd name="connsiteX31" fmla="*/ 397565 w 2289976"/>
              <a:gd name="connsiteY31" fmla="*/ 333955 h 1463040"/>
              <a:gd name="connsiteX32" fmla="*/ 333955 w 2289976"/>
              <a:gd name="connsiteY32" fmla="*/ 222637 h 1463040"/>
              <a:gd name="connsiteX33" fmla="*/ 278296 w 2289976"/>
              <a:gd name="connsiteY33" fmla="*/ 174929 h 1463040"/>
              <a:gd name="connsiteX34" fmla="*/ 230588 w 2289976"/>
              <a:gd name="connsiteY34" fmla="*/ 135173 h 1463040"/>
              <a:gd name="connsiteX35" fmla="*/ 159026 w 2289976"/>
              <a:gd name="connsiteY35" fmla="*/ 111319 h 1463040"/>
              <a:gd name="connsiteX36" fmla="*/ 79513 w 2289976"/>
              <a:gd name="connsiteY36" fmla="*/ 143124 h 1463040"/>
              <a:gd name="connsiteX37" fmla="*/ 0 w 2289976"/>
              <a:gd name="connsiteY37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318053 h 1463040"/>
              <a:gd name="connsiteX14" fmla="*/ 1216550 w 2289976"/>
              <a:gd name="connsiteY14" fmla="*/ 445273 h 1463040"/>
              <a:gd name="connsiteX15" fmla="*/ 1176793 w 2289976"/>
              <a:gd name="connsiteY15" fmla="*/ 508884 h 1463040"/>
              <a:gd name="connsiteX16" fmla="*/ 1144988 w 2289976"/>
              <a:gd name="connsiteY16" fmla="*/ 572494 h 1463040"/>
              <a:gd name="connsiteX17" fmla="*/ 1113182 w 2289976"/>
              <a:gd name="connsiteY17" fmla="*/ 636105 h 1463040"/>
              <a:gd name="connsiteX18" fmla="*/ 1065475 w 2289976"/>
              <a:gd name="connsiteY18" fmla="*/ 652007 h 1463040"/>
              <a:gd name="connsiteX19" fmla="*/ 970059 w 2289976"/>
              <a:gd name="connsiteY19" fmla="*/ 652007 h 1463040"/>
              <a:gd name="connsiteX20" fmla="*/ 914401 w 2289976"/>
              <a:gd name="connsiteY20" fmla="*/ 659958 h 1463040"/>
              <a:gd name="connsiteX21" fmla="*/ 890546 w 2289976"/>
              <a:gd name="connsiteY21" fmla="*/ 604299 h 1463040"/>
              <a:gd name="connsiteX22" fmla="*/ 866692 w 2289976"/>
              <a:gd name="connsiteY22" fmla="*/ 548640 h 1463040"/>
              <a:gd name="connsiteX23" fmla="*/ 858741 w 2289976"/>
              <a:gd name="connsiteY23" fmla="*/ 461176 h 1463040"/>
              <a:gd name="connsiteX24" fmla="*/ 858741 w 2289976"/>
              <a:gd name="connsiteY24" fmla="*/ 341906 h 1463040"/>
              <a:gd name="connsiteX25" fmla="*/ 882595 w 2289976"/>
              <a:gd name="connsiteY25" fmla="*/ 270345 h 1463040"/>
              <a:gd name="connsiteX26" fmla="*/ 842838 w 2289976"/>
              <a:gd name="connsiteY26" fmla="*/ 214686 h 1463040"/>
              <a:gd name="connsiteX27" fmla="*/ 747423 w 2289976"/>
              <a:gd name="connsiteY27" fmla="*/ 198783 h 1463040"/>
              <a:gd name="connsiteX28" fmla="*/ 644056 w 2289976"/>
              <a:gd name="connsiteY28" fmla="*/ 246491 h 1463040"/>
              <a:gd name="connsiteX29" fmla="*/ 588397 w 2289976"/>
              <a:gd name="connsiteY29" fmla="*/ 294199 h 1463040"/>
              <a:gd name="connsiteX30" fmla="*/ 548640 w 2289976"/>
              <a:gd name="connsiteY30" fmla="*/ 357809 h 1463040"/>
              <a:gd name="connsiteX31" fmla="*/ 461176 w 2289976"/>
              <a:gd name="connsiteY31" fmla="*/ 349858 h 1463040"/>
              <a:gd name="connsiteX32" fmla="*/ 397565 w 2289976"/>
              <a:gd name="connsiteY32" fmla="*/ 333955 h 1463040"/>
              <a:gd name="connsiteX33" fmla="*/ 333955 w 2289976"/>
              <a:gd name="connsiteY33" fmla="*/ 222637 h 1463040"/>
              <a:gd name="connsiteX34" fmla="*/ 278296 w 2289976"/>
              <a:gd name="connsiteY34" fmla="*/ 174929 h 1463040"/>
              <a:gd name="connsiteX35" fmla="*/ 230588 w 2289976"/>
              <a:gd name="connsiteY35" fmla="*/ 135173 h 1463040"/>
              <a:gd name="connsiteX36" fmla="*/ 159026 w 2289976"/>
              <a:gd name="connsiteY36" fmla="*/ 111319 h 1463040"/>
              <a:gd name="connsiteX37" fmla="*/ 79513 w 2289976"/>
              <a:gd name="connsiteY37" fmla="*/ 143124 h 1463040"/>
              <a:gd name="connsiteX38" fmla="*/ 0 w 2289976"/>
              <a:gd name="connsiteY38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16550 w 2289976"/>
              <a:gd name="connsiteY12" fmla="*/ 159026 h 1463040"/>
              <a:gd name="connsiteX13" fmla="*/ 1216550 w 2289976"/>
              <a:gd name="connsiteY13" fmla="*/ 318053 h 1463040"/>
              <a:gd name="connsiteX14" fmla="*/ 1208598 w 2289976"/>
              <a:gd name="connsiteY14" fmla="*/ 373712 h 1463040"/>
              <a:gd name="connsiteX15" fmla="*/ 1216550 w 2289976"/>
              <a:gd name="connsiteY15" fmla="*/ 445273 h 1463040"/>
              <a:gd name="connsiteX16" fmla="*/ 1176793 w 2289976"/>
              <a:gd name="connsiteY16" fmla="*/ 508884 h 1463040"/>
              <a:gd name="connsiteX17" fmla="*/ 1144988 w 2289976"/>
              <a:gd name="connsiteY17" fmla="*/ 572494 h 1463040"/>
              <a:gd name="connsiteX18" fmla="*/ 1113182 w 2289976"/>
              <a:gd name="connsiteY18" fmla="*/ 636105 h 1463040"/>
              <a:gd name="connsiteX19" fmla="*/ 1065475 w 2289976"/>
              <a:gd name="connsiteY19" fmla="*/ 652007 h 1463040"/>
              <a:gd name="connsiteX20" fmla="*/ 970059 w 2289976"/>
              <a:gd name="connsiteY20" fmla="*/ 652007 h 1463040"/>
              <a:gd name="connsiteX21" fmla="*/ 914401 w 2289976"/>
              <a:gd name="connsiteY21" fmla="*/ 659958 h 1463040"/>
              <a:gd name="connsiteX22" fmla="*/ 890546 w 2289976"/>
              <a:gd name="connsiteY22" fmla="*/ 604299 h 1463040"/>
              <a:gd name="connsiteX23" fmla="*/ 866692 w 2289976"/>
              <a:gd name="connsiteY23" fmla="*/ 548640 h 1463040"/>
              <a:gd name="connsiteX24" fmla="*/ 858741 w 2289976"/>
              <a:gd name="connsiteY24" fmla="*/ 461176 h 1463040"/>
              <a:gd name="connsiteX25" fmla="*/ 858741 w 2289976"/>
              <a:gd name="connsiteY25" fmla="*/ 341906 h 1463040"/>
              <a:gd name="connsiteX26" fmla="*/ 882595 w 2289976"/>
              <a:gd name="connsiteY26" fmla="*/ 270345 h 1463040"/>
              <a:gd name="connsiteX27" fmla="*/ 842838 w 2289976"/>
              <a:gd name="connsiteY27" fmla="*/ 214686 h 1463040"/>
              <a:gd name="connsiteX28" fmla="*/ 747423 w 2289976"/>
              <a:gd name="connsiteY28" fmla="*/ 198783 h 1463040"/>
              <a:gd name="connsiteX29" fmla="*/ 644056 w 2289976"/>
              <a:gd name="connsiteY29" fmla="*/ 246491 h 1463040"/>
              <a:gd name="connsiteX30" fmla="*/ 588397 w 2289976"/>
              <a:gd name="connsiteY30" fmla="*/ 294199 h 1463040"/>
              <a:gd name="connsiteX31" fmla="*/ 548640 w 2289976"/>
              <a:gd name="connsiteY31" fmla="*/ 357809 h 1463040"/>
              <a:gd name="connsiteX32" fmla="*/ 461176 w 2289976"/>
              <a:gd name="connsiteY32" fmla="*/ 349858 h 1463040"/>
              <a:gd name="connsiteX33" fmla="*/ 397565 w 2289976"/>
              <a:gd name="connsiteY33" fmla="*/ 333955 h 1463040"/>
              <a:gd name="connsiteX34" fmla="*/ 333955 w 2289976"/>
              <a:gd name="connsiteY34" fmla="*/ 222637 h 1463040"/>
              <a:gd name="connsiteX35" fmla="*/ 278296 w 2289976"/>
              <a:gd name="connsiteY35" fmla="*/ 174929 h 1463040"/>
              <a:gd name="connsiteX36" fmla="*/ 230588 w 2289976"/>
              <a:gd name="connsiteY36" fmla="*/ 135173 h 1463040"/>
              <a:gd name="connsiteX37" fmla="*/ 159026 w 2289976"/>
              <a:gd name="connsiteY37" fmla="*/ 111319 h 1463040"/>
              <a:gd name="connsiteX38" fmla="*/ 79513 w 2289976"/>
              <a:gd name="connsiteY38" fmla="*/ 143124 h 1463040"/>
              <a:gd name="connsiteX39" fmla="*/ 0 w 2289976"/>
              <a:gd name="connsiteY3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04014 w 2289976"/>
              <a:gd name="connsiteY11" fmla="*/ 15903 h 1463040"/>
              <a:gd name="connsiteX12" fmla="*/ 1240404 w 2289976"/>
              <a:gd name="connsiteY12" fmla="*/ 71562 h 1463040"/>
              <a:gd name="connsiteX13" fmla="*/ 1216550 w 2289976"/>
              <a:gd name="connsiteY13" fmla="*/ 159026 h 1463040"/>
              <a:gd name="connsiteX14" fmla="*/ 1216550 w 2289976"/>
              <a:gd name="connsiteY14" fmla="*/ 318053 h 1463040"/>
              <a:gd name="connsiteX15" fmla="*/ 1208598 w 2289976"/>
              <a:gd name="connsiteY15" fmla="*/ 373712 h 1463040"/>
              <a:gd name="connsiteX16" fmla="*/ 1216550 w 2289976"/>
              <a:gd name="connsiteY16" fmla="*/ 445273 h 1463040"/>
              <a:gd name="connsiteX17" fmla="*/ 1176793 w 2289976"/>
              <a:gd name="connsiteY17" fmla="*/ 508884 h 1463040"/>
              <a:gd name="connsiteX18" fmla="*/ 1144988 w 2289976"/>
              <a:gd name="connsiteY18" fmla="*/ 572494 h 1463040"/>
              <a:gd name="connsiteX19" fmla="*/ 1113182 w 2289976"/>
              <a:gd name="connsiteY19" fmla="*/ 636105 h 1463040"/>
              <a:gd name="connsiteX20" fmla="*/ 1065475 w 2289976"/>
              <a:gd name="connsiteY20" fmla="*/ 652007 h 1463040"/>
              <a:gd name="connsiteX21" fmla="*/ 970059 w 2289976"/>
              <a:gd name="connsiteY21" fmla="*/ 652007 h 1463040"/>
              <a:gd name="connsiteX22" fmla="*/ 914401 w 2289976"/>
              <a:gd name="connsiteY22" fmla="*/ 659958 h 1463040"/>
              <a:gd name="connsiteX23" fmla="*/ 890546 w 2289976"/>
              <a:gd name="connsiteY23" fmla="*/ 604299 h 1463040"/>
              <a:gd name="connsiteX24" fmla="*/ 866692 w 2289976"/>
              <a:gd name="connsiteY24" fmla="*/ 548640 h 1463040"/>
              <a:gd name="connsiteX25" fmla="*/ 858741 w 2289976"/>
              <a:gd name="connsiteY25" fmla="*/ 461176 h 1463040"/>
              <a:gd name="connsiteX26" fmla="*/ 858741 w 2289976"/>
              <a:gd name="connsiteY26" fmla="*/ 341906 h 1463040"/>
              <a:gd name="connsiteX27" fmla="*/ 882595 w 2289976"/>
              <a:gd name="connsiteY27" fmla="*/ 270345 h 1463040"/>
              <a:gd name="connsiteX28" fmla="*/ 842838 w 2289976"/>
              <a:gd name="connsiteY28" fmla="*/ 214686 h 1463040"/>
              <a:gd name="connsiteX29" fmla="*/ 747423 w 2289976"/>
              <a:gd name="connsiteY29" fmla="*/ 198783 h 1463040"/>
              <a:gd name="connsiteX30" fmla="*/ 644056 w 2289976"/>
              <a:gd name="connsiteY30" fmla="*/ 246491 h 1463040"/>
              <a:gd name="connsiteX31" fmla="*/ 588397 w 2289976"/>
              <a:gd name="connsiteY31" fmla="*/ 294199 h 1463040"/>
              <a:gd name="connsiteX32" fmla="*/ 548640 w 2289976"/>
              <a:gd name="connsiteY32" fmla="*/ 357809 h 1463040"/>
              <a:gd name="connsiteX33" fmla="*/ 461176 w 2289976"/>
              <a:gd name="connsiteY33" fmla="*/ 349858 h 1463040"/>
              <a:gd name="connsiteX34" fmla="*/ 397565 w 2289976"/>
              <a:gd name="connsiteY34" fmla="*/ 333955 h 1463040"/>
              <a:gd name="connsiteX35" fmla="*/ 333955 w 2289976"/>
              <a:gd name="connsiteY35" fmla="*/ 222637 h 1463040"/>
              <a:gd name="connsiteX36" fmla="*/ 278296 w 2289976"/>
              <a:gd name="connsiteY36" fmla="*/ 174929 h 1463040"/>
              <a:gd name="connsiteX37" fmla="*/ 230588 w 2289976"/>
              <a:gd name="connsiteY37" fmla="*/ 135173 h 1463040"/>
              <a:gd name="connsiteX38" fmla="*/ 159026 w 2289976"/>
              <a:gd name="connsiteY38" fmla="*/ 111319 h 1463040"/>
              <a:gd name="connsiteX39" fmla="*/ 79513 w 2289976"/>
              <a:gd name="connsiteY39" fmla="*/ 143124 h 1463040"/>
              <a:gd name="connsiteX40" fmla="*/ 0 w 2289976"/>
              <a:gd name="connsiteY40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31235 w 2289976"/>
              <a:gd name="connsiteY10" fmla="*/ 0 h 1463040"/>
              <a:gd name="connsiteX11" fmla="*/ 1359673 w 2289976"/>
              <a:gd name="connsiteY11" fmla="*/ 0 h 1463040"/>
              <a:gd name="connsiteX12" fmla="*/ 1304014 w 2289976"/>
              <a:gd name="connsiteY12" fmla="*/ 15903 h 1463040"/>
              <a:gd name="connsiteX13" fmla="*/ 1240404 w 2289976"/>
              <a:gd name="connsiteY13" fmla="*/ 71562 h 1463040"/>
              <a:gd name="connsiteX14" fmla="*/ 1216550 w 2289976"/>
              <a:gd name="connsiteY14" fmla="*/ 159026 h 1463040"/>
              <a:gd name="connsiteX15" fmla="*/ 1216550 w 2289976"/>
              <a:gd name="connsiteY15" fmla="*/ 318053 h 1463040"/>
              <a:gd name="connsiteX16" fmla="*/ 1208598 w 2289976"/>
              <a:gd name="connsiteY16" fmla="*/ 373712 h 1463040"/>
              <a:gd name="connsiteX17" fmla="*/ 1216550 w 2289976"/>
              <a:gd name="connsiteY17" fmla="*/ 445273 h 1463040"/>
              <a:gd name="connsiteX18" fmla="*/ 1176793 w 2289976"/>
              <a:gd name="connsiteY18" fmla="*/ 508884 h 1463040"/>
              <a:gd name="connsiteX19" fmla="*/ 1144988 w 2289976"/>
              <a:gd name="connsiteY19" fmla="*/ 572494 h 1463040"/>
              <a:gd name="connsiteX20" fmla="*/ 1113182 w 2289976"/>
              <a:gd name="connsiteY20" fmla="*/ 636105 h 1463040"/>
              <a:gd name="connsiteX21" fmla="*/ 1065475 w 2289976"/>
              <a:gd name="connsiteY21" fmla="*/ 652007 h 1463040"/>
              <a:gd name="connsiteX22" fmla="*/ 970059 w 2289976"/>
              <a:gd name="connsiteY22" fmla="*/ 652007 h 1463040"/>
              <a:gd name="connsiteX23" fmla="*/ 914401 w 2289976"/>
              <a:gd name="connsiteY23" fmla="*/ 659958 h 1463040"/>
              <a:gd name="connsiteX24" fmla="*/ 890546 w 2289976"/>
              <a:gd name="connsiteY24" fmla="*/ 604299 h 1463040"/>
              <a:gd name="connsiteX25" fmla="*/ 866692 w 2289976"/>
              <a:gd name="connsiteY25" fmla="*/ 548640 h 1463040"/>
              <a:gd name="connsiteX26" fmla="*/ 858741 w 2289976"/>
              <a:gd name="connsiteY26" fmla="*/ 461176 h 1463040"/>
              <a:gd name="connsiteX27" fmla="*/ 858741 w 2289976"/>
              <a:gd name="connsiteY27" fmla="*/ 341906 h 1463040"/>
              <a:gd name="connsiteX28" fmla="*/ 882595 w 2289976"/>
              <a:gd name="connsiteY28" fmla="*/ 270345 h 1463040"/>
              <a:gd name="connsiteX29" fmla="*/ 842838 w 2289976"/>
              <a:gd name="connsiteY29" fmla="*/ 214686 h 1463040"/>
              <a:gd name="connsiteX30" fmla="*/ 747423 w 2289976"/>
              <a:gd name="connsiteY30" fmla="*/ 198783 h 1463040"/>
              <a:gd name="connsiteX31" fmla="*/ 644056 w 2289976"/>
              <a:gd name="connsiteY31" fmla="*/ 246491 h 1463040"/>
              <a:gd name="connsiteX32" fmla="*/ 588397 w 2289976"/>
              <a:gd name="connsiteY32" fmla="*/ 294199 h 1463040"/>
              <a:gd name="connsiteX33" fmla="*/ 548640 w 2289976"/>
              <a:gd name="connsiteY33" fmla="*/ 357809 h 1463040"/>
              <a:gd name="connsiteX34" fmla="*/ 461176 w 2289976"/>
              <a:gd name="connsiteY34" fmla="*/ 349858 h 1463040"/>
              <a:gd name="connsiteX35" fmla="*/ 397565 w 2289976"/>
              <a:gd name="connsiteY35" fmla="*/ 333955 h 1463040"/>
              <a:gd name="connsiteX36" fmla="*/ 333955 w 2289976"/>
              <a:gd name="connsiteY36" fmla="*/ 222637 h 1463040"/>
              <a:gd name="connsiteX37" fmla="*/ 278296 w 2289976"/>
              <a:gd name="connsiteY37" fmla="*/ 174929 h 1463040"/>
              <a:gd name="connsiteX38" fmla="*/ 230588 w 2289976"/>
              <a:gd name="connsiteY38" fmla="*/ 135173 h 1463040"/>
              <a:gd name="connsiteX39" fmla="*/ 159026 w 2289976"/>
              <a:gd name="connsiteY39" fmla="*/ 111319 h 1463040"/>
              <a:gd name="connsiteX40" fmla="*/ 79513 w 2289976"/>
              <a:gd name="connsiteY40" fmla="*/ 143124 h 1463040"/>
              <a:gd name="connsiteX41" fmla="*/ 0 w 2289976"/>
              <a:gd name="connsiteY41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470992 w 2289976"/>
              <a:gd name="connsiteY10" fmla="*/ 71562 h 1463040"/>
              <a:gd name="connsiteX11" fmla="*/ 1431235 w 2289976"/>
              <a:gd name="connsiteY11" fmla="*/ 0 h 1463040"/>
              <a:gd name="connsiteX12" fmla="*/ 1359673 w 2289976"/>
              <a:gd name="connsiteY12" fmla="*/ 0 h 1463040"/>
              <a:gd name="connsiteX13" fmla="*/ 1304014 w 2289976"/>
              <a:gd name="connsiteY13" fmla="*/ 15903 h 1463040"/>
              <a:gd name="connsiteX14" fmla="*/ 1240404 w 2289976"/>
              <a:gd name="connsiteY14" fmla="*/ 71562 h 1463040"/>
              <a:gd name="connsiteX15" fmla="*/ 1216550 w 2289976"/>
              <a:gd name="connsiteY15" fmla="*/ 159026 h 1463040"/>
              <a:gd name="connsiteX16" fmla="*/ 1216550 w 2289976"/>
              <a:gd name="connsiteY16" fmla="*/ 318053 h 1463040"/>
              <a:gd name="connsiteX17" fmla="*/ 1208598 w 2289976"/>
              <a:gd name="connsiteY17" fmla="*/ 373712 h 1463040"/>
              <a:gd name="connsiteX18" fmla="*/ 1216550 w 2289976"/>
              <a:gd name="connsiteY18" fmla="*/ 445273 h 1463040"/>
              <a:gd name="connsiteX19" fmla="*/ 1176793 w 2289976"/>
              <a:gd name="connsiteY19" fmla="*/ 508884 h 1463040"/>
              <a:gd name="connsiteX20" fmla="*/ 1144988 w 2289976"/>
              <a:gd name="connsiteY20" fmla="*/ 572494 h 1463040"/>
              <a:gd name="connsiteX21" fmla="*/ 1113182 w 2289976"/>
              <a:gd name="connsiteY21" fmla="*/ 636105 h 1463040"/>
              <a:gd name="connsiteX22" fmla="*/ 1065475 w 2289976"/>
              <a:gd name="connsiteY22" fmla="*/ 652007 h 1463040"/>
              <a:gd name="connsiteX23" fmla="*/ 970059 w 2289976"/>
              <a:gd name="connsiteY23" fmla="*/ 652007 h 1463040"/>
              <a:gd name="connsiteX24" fmla="*/ 914401 w 2289976"/>
              <a:gd name="connsiteY24" fmla="*/ 659958 h 1463040"/>
              <a:gd name="connsiteX25" fmla="*/ 890546 w 2289976"/>
              <a:gd name="connsiteY25" fmla="*/ 604299 h 1463040"/>
              <a:gd name="connsiteX26" fmla="*/ 866692 w 2289976"/>
              <a:gd name="connsiteY26" fmla="*/ 548640 h 1463040"/>
              <a:gd name="connsiteX27" fmla="*/ 858741 w 2289976"/>
              <a:gd name="connsiteY27" fmla="*/ 461176 h 1463040"/>
              <a:gd name="connsiteX28" fmla="*/ 858741 w 2289976"/>
              <a:gd name="connsiteY28" fmla="*/ 341906 h 1463040"/>
              <a:gd name="connsiteX29" fmla="*/ 882595 w 2289976"/>
              <a:gd name="connsiteY29" fmla="*/ 270345 h 1463040"/>
              <a:gd name="connsiteX30" fmla="*/ 842838 w 2289976"/>
              <a:gd name="connsiteY30" fmla="*/ 214686 h 1463040"/>
              <a:gd name="connsiteX31" fmla="*/ 747423 w 2289976"/>
              <a:gd name="connsiteY31" fmla="*/ 198783 h 1463040"/>
              <a:gd name="connsiteX32" fmla="*/ 644056 w 2289976"/>
              <a:gd name="connsiteY32" fmla="*/ 246491 h 1463040"/>
              <a:gd name="connsiteX33" fmla="*/ 588397 w 2289976"/>
              <a:gd name="connsiteY33" fmla="*/ 294199 h 1463040"/>
              <a:gd name="connsiteX34" fmla="*/ 548640 w 2289976"/>
              <a:gd name="connsiteY34" fmla="*/ 357809 h 1463040"/>
              <a:gd name="connsiteX35" fmla="*/ 461176 w 2289976"/>
              <a:gd name="connsiteY35" fmla="*/ 349858 h 1463040"/>
              <a:gd name="connsiteX36" fmla="*/ 397565 w 2289976"/>
              <a:gd name="connsiteY36" fmla="*/ 333955 h 1463040"/>
              <a:gd name="connsiteX37" fmla="*/ 333955 w 2289976"/>
              <a:gd name="connsiteY37" fmla="*/ 222637 h 1463040"/>
              <a:gd name="connsiteX38" fmla="*/ 278296 w 2289976"/>
              <a:gd name="connsiteY38" fmla="*/ 174929 h 1463040"/>
              <a:gd name="connsiteX39" fmla="*/ 230588 w 2289976"/>
              <a:gd name="connsiteY39" fmla="*/ 135173 h 1463040"/>
              <a:gd name="connsiteX40" fmla="*/ 159026 w 2289976"/>
              <a:gd name="connsiteY40" fmla="*/ 111319 h 1463040"/>
              <a:gd name="connsiteX41" fmla="*/ 79513 w 2289976"/>
              <a:gd name="connsiteY41" fmla="*/ 143124 h 1463040"/>
              <a:gd name="connsiteX42" fmla="*/ 0 w 2289976"/>
              <a:gd name="connsiteY42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518699 w 2289976"/>
              <a:gd name="connsiteY10" fmla="*/ 238539 h 1463040"/>
              <a:gd name="connsiteX11" fmla="*/ 1470992 w 2289976"/>
              <a:gd name="connsiteY11" fmla="*/ 71562 h 1463040"/>
              <a:gd name="connsiteX12" fmla="*/ 1431235 w 2289976"/>
              <a:gd name="connsiteY12" fmla="*/ 0 h 1463040"/>
              <a:gd name="connsiteX13" fmla="*/ 1359673 w 2289976"/>
              <a:gd name="connsiteY13" fmla="*/ 0 h 1463040"/>
              <a:gd name="connsiteX14" fmla="*/ 1304014 w 2289976"/>
              <a:gd name="connsiteY14" fmla="*/ 15903 h 1463040"/>
              <a:gd name="connsiteX15" fmla="*/ 1240404 w 2289976"/>
              <a:gd name="connsiteY15" fmla="*/ 71562 h 1463040"/>
              <a:gd name="connsiteX16" fmla="*/ 1216550 w 2289976"/>
              <a:gd name="connsiteY16" fmla="*/ 159026 h 1463040"/>
              <a:gd name="connsiteX17" fmla="*/ 1216550 w 2289976"/>
              <a:gd name="connsiteY17" fmla="*/ 318053 h 1463040"/>
              <a:gd name="connsiteX18" fmla="*/ 1208598 w 2289976"/>
              <a:gd name="connsiteY18" fmla="*/ 373712 h 1463040"/>
              <a:gd name="connsiteX19" fmla="*/ 1216550 w 2289976"/>
              <a:gd name="connsiteY19" fmla="*/ 445273 h 1463040"/>
              <a:gd name="connsiteX20" fmla="*/ 1176793 w 2289976"/>
              <a:gd name="connsiteY20" fmla="*/ 508884 h 1463040"/>
              <a:gd name="connsiteX21" fmla="*/ 1144988 w 2289976"/>
              <a:gd name="connsiteY21" fmla="*/ 572494 h 1463040"/>
              <a:gd name="connsiteX22" fmla="*/ 1113182 w 2289976"/>
              <a:gd name="connsiteY22" fmla="*/ 636105 h 1463040"/>
              <a:gd name="connsiteX23" fmla="*/ 1065475 w 2289976"/>
              <a:gd name="connsiteY23" fmla="*/ 652007 h 1463040"/>
              <a:gd name="connsiteX24" fmla="*/ 970059 w 2289976"/>
              <a:gd name="connsiteY24" fmla="*/ 652007 h 1463040"/>
              <a:gd name="connsiteX25" fmla="*/ 914401 w 2289976"/>
              <a:gd name="connsiteY25" fmla="*/ 659958 h 1463040"/>
              <a:gd name="connsiteX26" fmla="*/ 890546 w 2289976"/>
              <a:gd name="connsiteY26" fmla="*/ 604299 h 1463040"/>
              <a:gd name="connsiteX27" fmla="*/ 866692 w 2289976"/>
              <a:gd name="connsiteY27" fmla="*/ 548640 h 1463040"/>
              <a:gd name="connsiteX28" fmla="*/ 858741 w 2289976"/>
              <a:gd name="connsiteY28" fmla="*/ 461176 h 1463040"/>
              <a:gd name="connsiteX29" fmla="*/ 858741 w 2289976"/>
              <a:gd name="connsiteY29" fmla="*/ 341906 h 1463040"/>
              <a:gd name="connsiteX30" fmla="*/ 882595 w 2289976"/>
              <a:gd name="connsiteY30" fmla="*/ 270345 h 1463040"/>
              <a:gd name="connsiteX31" fmla="*/ 842838 w 2289976"/>
              <a:gd name="connsiteY31" fmla="*/ 214686 h 1463040"/>
              <a:gd name="connsiteX32" fmla="*/ 747423 w 2289976"/>
              <a:gd name="connsiteY32" fmla="*/ 198783 h 1463040"/>
              <a:gd name="connsiteX33" fmla="*/ 644056 w 2289976"/>
              <a:gd name="connsiteY33" fmla="*/ 246491 h 1463040"/>
              <a:gd name="connsiteX34" fmla="*/ 588397 w 2289976"/>
              <a:gd name="connsiteY34" fmla="*/ 294199 h 1463040"/>
              <a:gd name="connsiteX35" fmla="*/ 548640 w 2289976"/>
              <a:gd name="connsiteY35" fmla="*/ 357809 h 1463040"/>
              <a:gd name="connsiteX36" fmla="*/ 461176 w 2289976"/>
              <a:gd name="connsiteY36" fmla="*/ 349858 h 1463040"/>
              <a:gd name="connsiteX37" fmla="*/ 397565 w 2289976"/>
              <a:gd name="connsiteY37" fmla="*/ 333955 h 1463040"/>
              <a:gd name="connsiteX38" fmla="*/ 333955 w 2289976"/>
              <a:gd name="connsiteY38" fmla="*/ 222637 h 1463040"/>
              <a:gd name="connsiteX39" fmla="*/ 278296 w 2289976"/>
              <a:gd name="connsiteY39" fmla="*/ 174929 h 1463040"/>
              <a:gd name="connsiteX40" fmla="*/ 230588 w 2289976"/>
              <a:gd name="connsiteY40" fmla="*/ 135173 h 1463040"/>
              <a:gd name="connsiteX41" fmla="*/ 159026 w 2289976"/>
              <a:gd name="connsiteY41" fmla="*/ 111319 h 1463040"/>
              <a:gd name="connsiteX42" fmla="*/ 79513 w 2289976"/>
              <a:gd name="connsiteY42" fmla="*/ 143124 h 1463040"/>
              <a:gd name="connsiteX43" fmla="*/ 0 w 2289976"/>
              <a:gd name="connsiteY43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518699 w 2289976"/>
              <a:gd name="connsiteY10" fmla="*/ 238539 h 1463040"/>
              <a:gd name="connsiteX11" fmla="*/ 1502797 w 2289976"/>
              <a:gd name="connsiteY11" fmla="*/ 111319 h 1463040"/>
              <a:gd name="connsiteX12" fmla="*/ 1470992 w 2289976"/>
              <a:gd name="connsiteY12" fmla="*/ 71562 h 1463040"/>
              <a:gd name="connsiteX13" fmla="*/ 1431235 w 2289976"/>
              <a:gd name="connsiteY13" fmla="*/ 0 h 1463040"/>
              <a:gd name="connsiteX14" fmla="*/ 1359673 w 2289976"/>
              <a:gd name="connsiteY14" fmla="*/ 0 h 1463040"/>
              <a:gd name="connsiteX15" fmla="*/ 1304014 w 2289976"/>
              <a:gd name="connsiteY15" fmla="*/ 15903 h 1463040"/>
              <a:gd name="connsiteX16" fmla="*/ 1240404 w 2289976"/>
              <a:gd name="connsiteY16" fmla="*/ 71562 h 1463040"/>
              <a:gd name="connsiteX17" fmla="*/ 1216550 w 2289976"/>
              <a:gd name="connsiteY17" fmla="*/ 159026 h 1463040"/>
              <a:gd name="connsiteX18" fmla="*/ 1216550 w 2289976"/>
              <a:gd name="connsiteY18" fmla="*/ 318053 h 1463040"/>
              <a:gd name="connsiteX19" fmla="*/ 1208598 w 2289976"/>
              <a:gd name="connsiteY19" fmla="*/ 373712 h 1463040"/>
              <a:gd name="connsiteX20" fmla="*/ 1216550 w 2289976"/>
              <a:gd name="connsiteY20" fmla="*/ 445273 h 1463040"/>
              <a:gd name="connsiteX21" fmla="*/ 1176793 w 2289976"/>
              <a:gd name="connsiteY21" fmla="*/ 508884 h 1463040"/>
              <a:gd name="connsiteX22" fmla="*/ 1144988 w 2289976"/>
              <a:gd name="connsiteY22" fmla="*/ 572494 h 1463040"/>
              <a:gd name="connsiteX23" fmla="*/ 1113182 w 2289976"/>
              <a:gd name="connsiteY23" fmla="*/ 636105 h 1463040"/>
              <a:gd name="connsiteX24" fmla="*/ 1065475 w 2289976"/>
              <a:gd name="connsiteY24" fmla="*/ 652007 h 1463040"/>
              <a:gd name="connsiteX25" fmla="*/ 970059 w 2289976"/>
              <a:gd name="connsiteY25" fmla="*/ 652007 h 1463040"/>
              <a:gd name="connsiteX26" fmla="*/ 914401 w 2289976"/>
              <a:gd name="connsiteY26" fmla="*/ 659958 h 1463040"/>
              <a:gd name="connsiteX27" fmla="*/ 890546 w 2289976"/>
              <a:gd name="connsiteY27" fmla="*/ 604299 h 1463040"/>
              <a:gd name="connsiteX28" fmla="*/ 866692 w 2289976"/>
              <a:gd name="connsiteY28" fmla="*/ 548640 h 1463040"/>
              <a:gd name="connsiteX29" fmla="*/ 858741 w 2289976"/>
              <a:gd name="connsiteY29" fmla="*/ 461176 h 1463040"/>
              <a:gd name="connsiteX30" fmla="*/ 858741 w 2289976"/>
              <a:gd name="connsiteY30" fmla="*/ 341906 h 1463040"/>
              <a:gd name="connsiteX31" fmla="*/ 882595 w 2289976"/>
              <a:gd name="connsiteY31" fmla="*/ 270345 h 1463040"/>
              <a:gd name="connsiteX32" fmla="*/ 842838 w 2289976"/>
              <a:gd name="connsiteY32" fmla="*/ 214686 h 1463040"/>
              <a:gd name="connsiteX33" fmla="*/ 747423 w 2289976"/>
              <a:gd name="connsiteY33" fmla="*/ 198783 h 1463040"/>
              <a:gd name="connsiteX34" fmla="*/ 644056 w 2289976"/>
              <a:gd name="connsiteY34" fmla="*/ 246491 h 1463040"/>
              <a:gd name="connsiteX35" fmla="*/ 588397 w 2289976"/>
              <a:gd name="connsiteY35" fmla="*/ 294199 h 1463040"/>
              <a:gd name="connsiteX36" fmla="*/ 548640 w 2289976"/>
              <a:gd name="connsiteY36" fmla="*/ 357809 h 1463040"/>
              <a:gd name="connsiteX37" fmla="*/ 461176 w 2289976"/>
              <a:gd name="connsiteY37" fmla="*/ 349858 h 1463040"/>
              <a:gd name="connsiteX38" fmla="*/ 397565 w 2289976"/>
              <a:gd name="connsiteY38" fmla="*/ 333955 h 1463040"/>
              <a:gd name="connsiteX39" fmla="*/ 333955 w 2289976"/>
              <a:gd name="connsiteY39" fmla="*/ 222637 h 1463040"/>
              <a:gd name="connsiteX40" fmla="*/ 278296 w 2289976"/>
              <a:gd name="connsiteY40" fmla="*/ 174929 h 1463040"/>
              <a:gd name="connsiteX41" fmla="*/ 230588 w 2289976"/>
              <a:gd name="connsiteY41" fmla="*/ 135173 h 1463040"/>
              <a:gd name="connsiteX42" fmla="*/ 159026 w 2289976"/>
              <a:gd name="connsiteY42" fmla="*/ 111319 h 1463040"/>
              <a:gd name="connsiteX43" fmla="*/ 79513 w 2289976"/>
              <a:gd name="connsiteY43" fmla="*/ 143124 h 1463040"/>
              <a:gd name="connsiteX44" fmla="*/ 0 w 2289976"/>
              <a:gd name="connsiteY44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42553 w 2289976"/>
              <a:gd name="connsiteY9" fmla="*/ 294199 h 1463040"/>
              <a:gd name="connsiteX10" fmla="*/ 1542553 w 2289976"/>
              <a:gd name="connsiteY10" fmla="*/ 222637 h 1463040"/>
              <a:gd name="connsiteX11" fmla="*/ 1502797 w 2289976"/>
              <a:gd name="connsiteY11" fmla="*/ 111319 h 1463040"/>
              <a:gd name="connsiteX12" fmla="*/ 1470992 w 2289976"/>
              <a:gd name="connsiteY12" fmla="*/ 71562 h 1463040"/>
              <a:gd name="connsiteX13" fmla="*/ 1431235 w 2289976"/>
              <a:gd name="connsiteY13" fmla="*/ 0 h 1463040"/>
              <a:gd name="connsiteX14" fmla="*/ 1359673 w 2289976"/>
              <a:gd name="connsiteY14" fmla="*/ 0 h 1463040"/>
              <a:gd name="connsiteX15" fmla="*/ 1304014 w 2289976"/>
              <a:gd name="connsiteY15" fmla="*/ 15903 h 1463040"/>
              <a:gd name="connsiteX16" fmla="*/ 1240404 w 2289976"/>
              <a:gd name="connsiteY16" fmla="*/ 71562 h 1463040"/>
              <a:gd name="connsiteX17" fmla="*/ 1216550 w 2289976"/>
              <a:gd name="connsiteY17" fmla="*/ 159026 h 1463040"/>
              <a:gd name="connsiteX18" fmla="*/ 1216550 w 2289976"/>
              <a:gd name="connsiteY18" fmla="*/ 318053 h 1463040"/>
              <a:gd name="connsiteX19" fmla="*/ 1208598 w 2289976"/>
              <a:gd name="connsiteY19" fmla="*/ 373712 h 1463040"/>
              <a:gd name="connsiteX20" fmla="*/ 1216550 w 2289976"/>
              <a:gd name="connsiteY20" fmla="*/ 445273 h 1463040"/>
              <a:gd name="connsiteX21" fmla="*/ 1176793 w 2289976"/>
              <a:gd name="connsiteY21" fmla="*/ 508884 h 1463040"/>
              <a:gd name="connsiteX22" fmla="*/ 1144988 w 2289976"/>
              <a:gd name="connsiteY22" fmla="*/ 572494 h 1463040"/>
              <a:gd name="connsiteX23" fmla="*/ 1113182 w 2289976"/>
              <a:gd name="connsiteY23" fmla="*/ 636105 h 1463040"/>
              <a:gd name="connsiteX24" fmla="*/ 1065475 w 2289976"/>
              <a:gd name="connsiteY24" fmla="*/ 652007 h 1463040"/>
              <a:gd name="connsiteX25" fmla="*/ 970059 w 2289976"/>
              <a:gd name="connsiteY25" fmla="*/ 652007 h 1463040"/>
              <a:gd name="connsiteX26" fmla="*/ 914401 w 2289976"/>
              <a:gd name="connsiteY26" fmla="*/ 659958 h 1463040"/>
              <a:gd name="connsiteX27" fmla="*/ 890546 w 2289976"/>
              <a:gd name="connsiteY27" fmla="*/ 604299 h 1463040"/>
              <a:gd name="connsiteX28" fmla="*/ 866692 w 2289976"/>
              <a:gd name="connsiteY28" fmla="*/ 548640 h 1463040"/>
              <a:gd name="connsiteX29" fmla="*/ 858741 w 2289976"/>
              <a:gd name="connsiteY29" fmla="*/ 461176 h 1463040"/>
              <a:gd name="connsiteX30" fmla="*/ 858741 w 2289976"/>
              <a:gd name="connsiteY30" fmla="*/ 341906 h 1463040"/>
              <a:gd name="connsiteX31" fmla="*/ 882595 w 2289976"/>
              <a:gd name="connsiteY31" fmla="*/ 270345 h 1463040"/>
              <a:gd name="connsiteX32" fmla="*/ 842838 w 2289976"/>
              <a:gd name="connsiteY32" fmla="*/ 214686 h 1463040"/>
              <a:gd name="connsiteX33" fmla="*/ 747423 w 2289976"/>
              <a:gd name="connsiteY33" fmla="*/ 198783 h 1463040"/>
              <a:gd name="connsiteX34" fmla="*/ 644056 w 2289976"/>
              <a:gd name="connsiteY34" fmla="*/ 246491 h 1463040"/>
              <a:gd name="connsiteX35" fmla="*/ 588397 w 2289976"/>
              <a:gd name="connsiteY35" fmla="*/ 294199 h 1463040"/>
              <a:gd name="connsiteX36" fmla="*/ 548640 w 2289976"/>
              <a:gd name="connsiteY36" fmla="*/ 357809 h 1463040"/>
              <a:gd name="connsiteX37" fmla="*/ 461176 w 2289976"/>
              <a:gd name="connsiteY37" fmla="*/ 349858 h 1463040"/>
              <a:gd name="connsiteX38" fmla="*/ 397565 w 2289976"/>
              <a:gd name="connsiteY38" fmla="*/ 333955 h 1463040"/>
              <a:gd name="connsiteX39" fmla="*/ 333955 w 2289976"/>
              <a:gd name="connsiteY39" fmla="*/ 222637 h 1463040"/>
              <a:gd name="connsiteX40" fmla="*/ 278296 w 2289976"/>
              <a:gd name="connsiteY40" fmla="*/ 174929 h 1463040"/>
              <a:gd name="connsiteX41" fmla="*/ 230588 w 2289976"/>
              <a:gd name="connsiteY41" fmla="*/ 135173 h 1463040"/>
              <a:gd name="connsiteX42" fmla="*/ 159026 w 2289976"/>
              <a:gd name="connsiteY42" fmla="*/ 111319 h 1463040"/>
              <a:gd name="connsiteX43" fmla="*/ 79513 w 2289976"/>
              <a:gd name="connsiteY43" fmla="*/ 143124 h 1463040"/>
              <a:gd name="connsiteX44" fmla="*/ 0 w 2289976"/>
              <a:gd name="connsiteY44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42553 w 2289976"/>
              <a:gd name="connsiteY8" fmla="*/ 500933 h 1463040"/>
              <a:gd name="connsiteX9" fmla="*/ 1550505 w 2289976"/>
              <a:gd name="connsiteY9" fmla="*/ 413468 h 1463040"/>
              <a:gd name="connsiteX10" fmla="*/ 1542553 w 2289976"/>
              <a:gd name="connsiteY10" fmla="*/ 294199 h 1463040"/>
              <a:gd name="connsiteX11" fmla="*/ 1542553 w 2289976"/>
              <a:gd name="connsiteY11" fmla="*/ 222637 h 1463040"/>
              <a:gd name="connsiteX12" fmla="*/ 1502797 w 2289976"/>
              <a:gd name="connsiteY12" fmla="*/ 111319 h 1463040"/>
              <a:gd name="connsiteX13" fmla="*/ 1470992 w 2289976"/>
              <a:gd name="connsiteY13" fmla="*/ 71562 h 1463040"/>
              <a:gd name="connsiteX14" fmla="*/ 1431235 w 2289976"/>
              <a:gd name="connsiteY14" fmla="*/ 0 h 1463040"/>
              <a:gd name="connsiteX15" fmla="*/ 1359673 w 2289976"/>
              <a:gd name="connsiteY15" fmla="*/ 0 h 1463040"/>
              <a:gd name="connsiteX16" fmla="*/ 1304014 w 2289976"/>
              <a:gd name="connsiteY16" fmla="*/ 15903 h 1463040"/>
              <a:gd name="connsiteX17" fmla="*/ 1240404 w 2289976"/>
              <a:gd name="connsiteY17" fmla="*/ 71562 h 1463040"/>
              <a:gd name="connsiteX18" fmla="*/ 1216550 w 2289976"/>
              <a:gd name="connsiteY18" fmla="*/ 159026 h 1463040"/>
              <a:gd name="connsiteX19" fmla="*/ 1216550 w 2289976"/>
              <a:gd name="connsiteY19" fmla="*/ 318053 h 1463040"/>
              <a:gd name="connsiteX20" fmla="*/ 1208598 w 2289976"/>
              <a:gd name="connsiteY20" fmla="*/ 373712 h 1463040"/>
              <a:gd name="connsiteX21" fmla="*/ 1216550 w 2289976"/>
              <a:gd name="connsiteY21" fmla="*/ 445273 h 1463040"/>
              <a:gd name="connsiteX22" fmla="*/ 1176793 w 2289976"/>
              <a:gd name="connsiteY22" fmla="*/ 508884 h 1463040"/>
              <a:gd name="connsiteX23" fmla="*/ 1144988 w 2289976"/>
              <a:gd name="connsiteY23" fmla="*/ 572494 h 1463040"/>
              <a:gd name="connsiteX24" fmla="*/ 1113182 w 2289976"/>
              <a:gd name="connsiteY24" fmla="*/ 636105 h 1463040"/>
              <a:gd name="connsiteX25" fmla="*/ 1065475 w 2289976"/>
              <a:gd name="connsiteY25" fmla="*/ 652007 h 1463040"/>
              <a:gd name="connsiteX26" fmla="*/ 970059 w 2289976"/>
              <a:gd name="connsiteY26" fmla="*/ 652007 h 1463040"/>
              <a:gd name="connsiteX27" fmla="*/ 914401 w 2289976"/>
              <a:gd name="connsiteY27" fmla="*/ 659958 h 1463040"/>
              <a:gd name="connsiteX28" fmla="*/ 890546 w 2289976"/>
              <a:gd name="connsiteY28" fmla="*/ 604299 h 1463040"/>
              <a:gd name="connsiteX29" fmla="*/ 866692 w 2289976"/>
              <a:gd name="connsiteY29" fmla="*/ 548640 h 1463040"/>
              <a:gd name="connsiteX30" fmla="*/ 858741 w 2289976"/>
              <a:gd name="connsiteY30" fmla="*/ 461176 h 1463040"/>
              <a:gd name="connsiteX31" fmla="*/ 858741 w 2289976"/>
              <a:gd name="connsiteY31" fmla="*/ 341906 h 1463040"/>
              <a:gd name="connsiteX32" fmla="*/ 882595 w 2289976"/>
              <a:gd name="connsiteY32" fmla="*/ 270345 h 1463040"/>
              <a:gd name="connsiteX33" fmla="*/ 842838 w 2289976"/>
              <a:gd name="connsiteY33" fmla="*/ 214686 h 1463040"/>
              <a:gd name="connsiteX34" fmla="*/ 747423 w 2289976"/>
              <a:gd name="connsiteY34" fmla="*/ 198783 h 1463040"/>
              <a:gd name="connsiteX35" fmla="*/ 644056 w 2289976"/>
              <a:gd name="connsiteY35" fmla="*/ 246491 h 1463040"/>
              <a:gd name="connsiteX36" fmla="*/ 588397 w 2289976"/>
              <a:gd name="connsiteY36" fmla="*/ 294199 h 1463040"/>
              <a:gd name="connsiteX37" fmla="*/ 548640 w 2289976"/>
              <a:gd name="connsiteY37" fmla="*/ 357809 h 1463040"/>
              <a:gd name="connsiteX38" fmla="*/ 461176 w 2289976"/>
              <a:gd name="connsiteY38" fmla="*/ 349858 h 1463040"/>
              <a:gd name="connsiteX39" fmla="*/ 397565 w 2289976"/>
              <a:gd name="connsiteY39" fmla="*/ 333955 h 1463040"/>
              <a:gd name="connsiteX40" fmla="*/ 333955 w 2289976"/>
              <a:gd name="connsiteY40" fmla="*/ 222637 h 1463040"/>
              <a:gd name="connsiteX41" fmla="*/ 278296 w 2289976"/>
              <a:gd name="connsiteY41" fmla="*/ 174929 h 1463040"/>
              <a:gd name="connsiteX42" fmla="*/ 230588 w 2289976"/>
              <a:gd name="connsiteY42" fmla="*/ 135173 h 1463040"/>
              <a:gd name="connsiteX43" fmla="*/ 159026 w 2289976"/>
              <a:gd name="connsiteY43" fmla="*/ 111319 h 1463040"/>
              <a:gd name="connsiteX44" fmla="*/ 79513 w 2289976"/>
              <a:gd name="connsiteY44" fmla="*/ 143124 h 1463040"/>
              <a:gd name="connsiteX45" fmla="*/ 0 w 2289976"/>
              <a:gd name="connsiteY45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90261 w 2289976"/>
              <a:gd name="connsiteY8" fmla="*/ 580446 h 1463040"/>
              <a:gd name="connsiteX9" fmla="*/ 1542553 w 2289976"/>
              <a:gd name="connsiteY9" fmla="*/ 500933 h 1463040"/>
              <a:gd name="connsiteX10" fmla="*/ 1550505 w 2289976"/>
              <a:gd name="connsiteY10" fmla="*/ 413468 h 1463040"/>
              <a:gd name="connsiteX11" fmla="*/ 1542553 w 2289976"/>
              <a:gd name="connsiteY11" fmla="*/ 294199 h 1463040"/>
              <a:gd name="connsiteX12" fmla="*/ 1542553 w 2289976"/>
              <a:gd name="connsiteY12" fmla="*/ 222637 h 1463040"/>
              <a:gd name="connsiteX13" fmla="*/ 1502797 w 2289976"/>
              <a:gd name="connsiteY13" fmla="*/ 111319 h 1463040"/>
              <a:gd name="connsiteX14" fmla="*/ 1470992 w 2289976"/>
              <a:gd name="connsiteY14" fmla="*/ 71562 h 1463040"/>
              <a:gd name="connsiteX15" fmla="*/ 1431235 w 2289976"/>
              <a:gd name="connsiteY15" fmla="*/ 0 h 1463040"/>
              <a:gd name="connsiteX16" fmla="*/ 1359673 w 2289976"/>
              <a:gd name="connsiteY16" fmla="*/ 0 h 1463040"/>
              <a:gd name="connsiteX17" fmla="*/ 1304014 w 2289976"/>
              <a:gd name="connsiteY17" fmla="*/ 15903 h 1463040"/>
              <a:gd name="connsiteX18" fmla="*/ 1240404 w 2289976"/>
              <a:gd name="connsiteY18" fmla="*/ 71562 h 1463040"/>
              <a:gd name="connsiteX19" fmla="*/ 1216550 w 2289976"/>
              <a:gd name="connsiteY19" fmla="*/ 159026 h 1463040"/>
              <a:gd name="connsiteX20" fmla="*/ 1216550 w 2289976"/>
              <a:gd name="connsiteY20" fmla="*/ 318053 h 1463040"/>
              <a:gd name="connsiteX21" fmla="*/ 1208598 w 2289976"/>
              <a:gd name="connsiteY21" fmla="*/ 373712 h 1463040"/>
              <a:gd name="connsiteX22" fmla="*/ 1216550 w 2289976"/>
              <a:gd name="connsiteY22" fmla="*/ 445273 h 1463040"/>
              <a:gd name="connsiteX23" fmla="*/ 1176793 w 2289976"/>
              <a:gd name="connsiteY23" fmla="*/ 508884 h 1463040"/>
              <a:gd name="connsiteX24" fmla="*/ 1144988 w 2289976"/>
              <a:gd name="connsiteY24" fmla="*/ 572494 h 1463040"/>
              <a:gd name="connsiteX25" fmla="*/ 1113182 w 2289976"/>
              <a:gd name="connsiteY25" fmla="*/ 636105 h 1463040"/>
              <a:gd name="connsiteX26" fmla="*/ 1065475 w 2289976"/>
              <a:gd name="connsiteY26" fmla="*/ 652007 h 1463040"/>
              <a:gd name="connsiteX27" fmla="*/ 970059 w 2289976"/>
              <a:gd name="connsiteY27" fmla="*/ 652007 h 1463040"/>
              <a:gd name="connsiteX28" fmla="*/ 914401 w 2289976"/>
              <a:gd name="connsiteY28" fmla="*/ 659958 h 1463040"/>
              <a:gd name="connsiteX29" fmla="*/ 890546 w 2289976"/>
              <a:gd name="connsiteY29" fmla="*/ 604299 h 1463040"/>
              <a:gd name="connsiteX30" fmla="*/ 866692 w 2289976"/>
              <a:gd name="connsiteY30" fmla="*/ 548640 h 1463040"/>
              <a:gd name="connsiteX31" fmla="*/ 858741 w 2289976"/>
              <a:gd name="connsiteY31" fmla="*/ 461176 h 1463040"/>
              <a:gd name="connsiteX32" fmla="*/ 858741 w 2289976"/>
              <a:gd name="connsiteY32" fmla="*/ 341906 h 1463040"/>
              <a:gd name="connsiteX33" fmla="*/ 882595 w 2289976"/>
              <a:gd name="connsiteY33" fmla="*/ 270345 h 1463040"/>
              <a:gd name="connsiteX34" fmla="*/ 842838 w 2289976"/>
              <a:gd name="connsiteY34" fmla="*/ 214686 h 1463040"/>
              <a:gd name="connsiteX35" fmla="*/ 747423 w 2289976"/>
              <a:gd name="connsiteY35" fmla="*/ 198783 h 1463040"/>
              <a:gd name="connsiteX36" fmla="*/ 644056 w 2289976"/>
              <a:gd name="connsiteY36" fmla="*/ 246491 h 1463040"/>
              <a:gd name="connsiteX37" fmla="*/ 588397 w 2289976"/>
              <a:gd name="connsiteY37" fmla="*/ 294199 h 1463040"/>
              <a:gd name="connsiteX38" fmla="*/ 548640 w 2289976"/>
              <a:gd name="connsiteY38" fmla="*/ 357809 h 1463040"/>
              <a:gd name="connsiteX39" fmla="*/ 461176 w 2289976"/>
              <a:gd name="connsiteY39" fmla="*/ 349858 h 1463040"/>
              <a:gd name="connsiteX40" fmla="*/ 397565 w 2289976"/>
              <a:gd name="connsiteY40" fmla="*/ 333955 h 1463040"/>
              <a:gd name="connsiteX41" fmla="*/ 333955 w 2289976"/>
              <a:gd name="connsiteY41" fmla="*/ 222637 h 1463040"/>
              <a:gd name="connsiteX42" fmla="*/ 278296 w 2289976"/>
              <a:gd name="connsiteY42" fmla="*/ 174929 h 1463040"/>
              <a:gd name="connsiteX43" fmla="*/ 230588 w 2289976"/>
              <a:gd name="connsiteY43" fmla="*/ 135173 h 1463040"/>
              <a:gd name="connsiteX44" fmla="*/ 159026 w 2289976"/>
              <a:gd name="connsiteY44" fmla="*/ 111319 h 1463040"/>
              <a:gd name="connsiteX45" fmla="*/ 79513 w 2289976"/>
              <a:gd name="connsiteY45" fmla="*/ 143124 h 1463040"/>
              <a:gd name="connsiteX46" fmla="*/ 0 w 2289976"/>
              <a:gd name="connsiteY46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12898 w 2289976"/>
              <a:gd name="connsiteY6" fmla="*/ 683813 h 1463040"/>
              <a:gd name="connsiteX7" fmla="*/ 1701579 w 2289976"/>
              <a:gd name="connsiteY7" fmla="*/ 675861 h 1463040"/>
              <a:gd name="connsiteX8" fmla="*/ 1590261 w 2289976"/>
              <a:gd name="connsiteY8" fmla="*/ 580446 h 1463040"/>
              <a:gd name="connsiteX9" fmla="*/ 1542553 w 2289976"/>
              <a:gd name="connsiteY9" fmla="*/ 500933 h 1463040"/>
              <a:gd name="connsiteX10" fmla="*/ 1550505 w 2289976"/>
              <a:gd name="connsiteY10" fmla="*/ 413468 h 1463040"/>
              <a:gd name="connsiteX11" fmla="*/ 1542553 w 2289976"/>
              <a:gd name="connsiteY11" fmla="*/ 294199 h 1463040"/>
              <a:gd name="connsiteX12" fmla="*/ 1542553 w 2289976"/>
              <a:gd name="connsiteY12" fmla="*/ 222637 h 1463040"/>
              <a:gd name="connsiteX13" fmla="*/ 1502797 w 2289976"/>
              <a:gd name="connsiteY13" fmla="*/ 111319 h 1463040"/>
              <a:gd name="connsiteX14" fmla="*/ 1470992 w 2289976"/>
              <a:gd name="connsiteY14" fmla="*/ 71562 h 1463040"/>
              <a:gd name="connsiteX15" fmla="*/ 1431235 w 2289976"/>
              <a:gd name="connsiteY15" fmla="*/ 0 h 1463040"/>
              <a:gd name="connsiteX16" fmla="*/ 1359673 w 2289976"/>
              <a:gd name="connsiteY16" fmla="*/ 0 h 1463040"/>
              <a:gd name="connsiteX17" fmla="*/ 1304014 w 2289976"/>
              <a:gd name="connsiteY17" fmla="*/ 15903 h 1463040"/>
              <a:gd name="connsiteX18" fmla="*/ 1240404 w 2289976"/>
              <a:gd name="connsiteY18" fmla="*/ 71562 h 1463040"/>
              <a:gd name="connsiteX19" fmla="*/ 1216550 w 2289976"/>
              <a:gd name="connsiteY19" fmla="*/ 159026 h 1463040"/>
              <a:gd name="connsiteX20" fmla="*/ 1216550 w 2289976"/>
              <a:gd name="connsiteY20" fmla="*/ 318053 h 1463040"/>
              <a:gd name="connsiteX21" fmla="*/ 1208598 w 2289976"/>
              <a:gd name="connsiteY21" fmla="*/ 373712 h 1463040"/>
              <a:gd name="connsiteX22" fmla="*/ 1216550 w 2289976"/>
              <a:gd name="connsiteY22" fmla="*/ 445273 h 1463040"/>
              <a:gd name="connsiteX23" fmla="*/ 1176793 w 2289976"/>
              <a:gd name="connsiteY23" fmla="*/ 508884 h 1463040"/>
              <a:gd name="connsiteX24" fmla="*/ 1144988 w 2289976"/>
              <a:gd name="connsiteY24" fmla="*/ 572494 h 1463040"/>
              <a:gd name="connsiteX25" fmla="*/ 1113182 w 2289976"/>
              <a:gd name="connsiteY25" fmla="*/ 636105 h 1463040"/>
              <a:gd name="connsiteX26" fmla="*/ 1065475 w 2289976"/>
              <a:gd name="connsiteY26" fmla="*/ 652007 h 1463040"/>
              <a:gd name="connsiteX27" fmla="*/ 970059 w 2289976"/>
              <a:gd name="connsiteY27" fmla="*/ 652007 h 1463040"/>
              <a:gd name="connsiteX28" fmla="*/ 914401 w 2289976"/>
              <a:gd name="connsiteY28" fmla="*/ 659958 h 1463040"/>
              <a:gd name="connsiteX29" fmla="*/ 890546 w 2289976"/>
              <a:gd name="connsiteY29" fmla="*/ 604299 h 1463040"/>
              <a:gd name="connsiteX30" fmla="*/ 866692 w 2289976"/>
              <a:gd name="connsiteY30" fmla="*/ 548640 h 1463040"/>
              <a:gd name="connsiteX31" fmla="*/ 858741 w 2289976"/>
              <a:gd name="connsiteY31" fmla="*/ 461176 h 1463040"/>
              <a:gd name="connsiteX32" fmla="*/ 858741 w 2289976"/>
              <a:gd name="connsiteY32" fmla="*/ 341906 h 1463040"/>
              <a:gd name="connsiteX33" fmla="*/ 882595 w 2289976"/>
              <a:gd name="connsiteY33" fmla="*/ 270345 h 1463040"/>
              <a:gd name="connsiteX34" fmla="*/ 842838 w 2289976"/>
              <a:gd name="connsiteY34" fmla="*/ 214686 h 1463040"/>
              <a:gd name="connsiteX35" fmla="*/ 747423 w 2289976"/>
              <a:gd name="connsiteY35" fmla="*/ 198783 h 1463040"/>
              <a:gd name="connsiteX36" fmla="*/ 644056 w 2289976"/>
              <a:gd name="connsiteY36" fmla="*/ 246491 h 1463040"/>
              <a:gd name="connsiteX37" fmla="*/ 588397 w 2289976"/>
              <a:gd name="connsiteY37" fmla="*/ 294199 h 1463040"/>
              <a:gd name="connsiteX38" fmla="*/ 548640 w 2289976"/>
              <a:gd name="connsiteY38" fmla="*/ 357809 h 1463040"/>
              <a:gd name="connsiteX39" fmla="*/ 461176 w 2289976"/>
              <a:gd name="connsiteY39" fmla="*/ 349858 h 1463040"/>
              <a:gd name="connsiteX40" fmla="*/ 397565 w 2289976"/>
              <a:gd name="connsiteY40" fmla="*/ 333955 h 1463040"/>
              <a:gd name="connsiteX41" fmla="*/ 333955 w 2289976"/>
              <a:gd name="connsiteY41" fmla="*/ 222637 h 1463040"/>
              <a:gd name="connsiteX42" fmla="*/ 278296 w 2289976"/>
              <a:gd name="connsiteY42" fmla="*/ 174929 h 1463040"/>
              <a:gd name="connsiteX43" fmla="*/ 230588 w 2289976"/>
              <a:gd name="connsiteY43" fmla="*/ 135173 h 1463040"/>
              <a:gd name="connsiteX44" fmla="*/ 159026 w 2289976"/>
              <a:gd name="connsiteY44" fmla="*/ 111319 h 1463040"/>
              <a:gd name="connsiteX45" fmla="*/ 79513 w 2289976"/>
              <a:gd name="connsiteY45" fmla="*/ 143124 h 1463040"/>
              <a:gd name="connsiteX46" fmla="*/ 0 w 2289976"/>
              <a:gd name="connsiteY46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1956021 w 2289976"/>
              <a:gd name="connsiteY5" fmla="*/ 421419 h 1463040"/>
              <a:gd name="connsiteX6" fmla="*/ 1876508 w 2289976"/>
              <a:gd name="connsiteY6" fmla="*/ 588397 h 1463040"/>
              <a:gd name="connsiteX7" fmla="*/ 1812898 w 2289976"/>
              <a:gd name="connsiteY7" fmla="*/ 683813 h 1463040"/>
              <a:gd name="connsiteX8" fmla="*/ 1701579 w 2289976"/>
              <a:gd name="connsiteY8" fmla="*/ 675861 h 1463040"/>
              <a:gd name="connsiteX9" fmla="*/ 1590261 w 2289976"/>
              <a:gd name="connsiteY9" fmla="*/ 580446 h 1463040"/>
              <a:gd name="connsiteX10" fmla="*/ 1542553 w 2289976"/>
              <a:gd name="connsiteY10" fmla="*/ 500933 h 1463040"/>
              <a:gd name="connsiteX11" fmla="*/ 1550505 w 2289976"/>
              <a:gd name="connsiteY11" fmla="*/ 413468 h 1463040"/>
              <a:gd name="connsiteX12" fmla="*/ 1542553 w 2289976"/>
              <a:gd name="connsiteY12" fmla="*/ 294199 h 1463040"/>
              <a:gd name="connsiteX13" fmla="*/ 1542553 w 2289976"/>
              <a:gd name="connsiteY13" fmla="*/ 222637 h 1463040"/>
              <a:gd name="connsiteX14" fmla="*/ 1502797 w 2289976"/>
              <a:gd name="connsiteY14" fmla="*/ 111319 h 1463040"/>
              <a:gd name="connsiteX15" fmla="*/ 1470992 w 2289976"/>
              <a:gd name="connsiteY15" fmla="*/ 71562 h 1463040"/>
              <a:gd name="connsiteX16" fmla="*/ 1431235 w 2289976"/>
              <a:gd name="connsiteY16" fmla="*/ 0 h 1463040"/>
              <a:gd name="connsiteX17" fmla="*/ 1359673 w 2289976"/>
              <a:gd name="connsiteY17" fmla="*/ 0 h 1463040"/>
              <a:gd name="connsiteX18" fmla="*/ 1304014 w 2289976"/>
              <a:gd name="connsiteY18" fmla="*/ 15903 h 1463040"/>
              <a:gd name="connsiteX19" fmla="*/ 1240404 w 2289976"/>
              <a:gd name="connsiteY19" fmla="*/ 71562 h 1463040"/>
              <a:gd name="connsiteX20" fmla="*/ 1216550 w 2289976"/>
              <a:gd name="connsiteY20" fmla="*/ 159026 h 1463040"/>
              <a:gd name="connsiteX21" fmla="*/ 1216550 w 2289976"/>
              <a:gd name="connsiteY21" fmla="*/ 318053 h 1463040"/>
              <a:gd name="connsiteX22" fmla="*/ 1208598 w 2289976"/>
              <a:gd name="connsiteY22" fmla="*/ 373712 h 1463040"/>
              <a:gd name="connsiteX23" fmla="*/ 1216550 w 2289976"/>
              <a:gd name="connsiteY23" fmla="*/ 445273 h 1463040"/>
              <a:gd name="connsiteX24" fmla="*/ 1176793 w 2289976"/>
              <a:gd name="connsiteY24" fmla="*/ 508884 h 1463040"/>
              <a:gd name="connsiteX25" fmla="*/ 1144988 w 2289976"/>
              <a:gd name="connsiteY25" fmla="*/ 572494 h 1463040"/>
              <a:gd name="connsiteX26" fmla="*/ 1113182 w 2289976"/>
              <a:gd name="connsiteY26" fmla="*/ 636105 h 1463040"/>
              <a:gd name="connsiteX27" fmla="*/ 1065475 w 2289976"/>
              <a:gd name="connsiteY27" fmla="*/ 652007 h 1463040"/>
              <a:gd name="connsiteX28" fmla="*/ 970059 w 2289976"/>
              <a:gd name="connsiteY28" fmla="*/ 652007 h 1463040"/>
              <a:gd name="connsiteX29" fmla="*/ 914401 w 2289976"/>
              <a:gd name="connsiteY29" fmla="*/ 659958 h 1463040"/>
              <a:gd name="connsiteX30" fmla="*/ 890546 w 2289976"/>
              <a:gd name="connsiteY30" fmla="*/ 604299 h 1463040"/>
              <a:gd name="connsiteX31" fmla="*/ 866692 w 2289976"/>
              <a:gd name="connsiteY31" fmla="*/ 548640 h 1463040"/>
              <a:gd name="connsiteX32" fmla="*/ 858741 w 2289976"/>
              <a:gd name="connsiteY32" fmla="*/ 461176 h 1463040"/>
              <a:gd name="connsiteX33" fmla="*/ 858741 w 2289976"/>
              <a:gd name="connsiteY33" fmla="*/ 341906 h 1463040"/>
              <a:gd name="connsiteX34" fmla="*/ 882595 w 2289976"/>
              <a:gd name="connsiteY34" fmla="*/ 270345 h 1463040"/>
              <a:gd name="connsiteX35" fmla="*/ 842838 w 2289976"/>
              <a:gd name="connsiteY35" fmla="*/ 214686 h 1463040"/>
              <a:gd name="connsiteX36" fmla="*/ 747423 w 2289976"/>
              <a:gd name="connsiteY36" fmla="*/ 198783 h 1463040"/>
              <a:gd name="connsiteX37" fmla="*/ 644056 w 2289976"/>
              <a:gd name="connsiteY37" fmla="*/ 246491 h 1463040"/>
              <a:gd name="connsiteX38" fmla="*/ 588397 w 2289976"/>
              <a:gd name="connsiteY38" fmla="*/ 294199 h 1463040"/>
              <a:gd name="connsiteX39" fmla="*/ 548640 w 2289976"/>
              <a:gd name="connsiteY39" fmla="*/ 357809 h 1463040"/>
              <a:gd name="connsiteX40" fmla="*/ 461176 w 2289976"/>
              <a:gd name="connsiteY40" fmla="*/ 349858 h 1463040"/>
              <a:gd name="connsiteX41" fmla="*/ 397565 w 2289976"/>
              <a:gd name="connsiteY41" fmla="*/ 333955 h 1463040"/>
              <a:gd name="connsiteX42" fmla="*/ 333955 w 2289976"/>
              <a:gd name="connsiteY42" fmla="*/ 222637 h 1463040"/>
              <a:gd name="connsiteX43" fmla="*/ 278296 w 2289976"/>
              <a:gd name="connsiteY43" fmla="*/ 174929 h 1463040"/>
              <a:gd name="connsiteX44" fmla="*/ 230588 w 2289976"/>
              <a:gd name="connsiteY44" fmla="*/ 135173 h 1463040"/>
              <a:gd name="connsiteX45" fmla="*/ 159026 w 2289976"/>
              <a:gd name="connsiteY45" fmla="*/ 111319 h 1463040"/>
              <a:gd name="connsiteX46" fmla="*/ 79513 w 2289976"/>
              <a:gd name="connsiteY46" fmla="*/ 143124 h 1463040"/>
              <a:gd name="connsiteX47" fmla="*/ 0 w 2289976"/>
              <a:gd name="connsiteY47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107096 w 2289976"/>
              <a:gd name="connsiteY4" fmla="*/ 318053 h 1463040"/>
              <a:gd name="connsiteX5" fmla="*/ 2011680 w 2289976"/>
              <a:gd name="connsiteY5" fmla="*/ 349858 h 1463040"/>
              <a:gd name="connsiteX6" fmla="*/ 1956021 w 2289976"/>
              <a:gd name="connsiteY6" fmla="*/ 421419 h 1463040"/>
              <a:gd name="connsiteX7" fmla="*/ 1876508 w 2289976"/>
              <a:gd name="connsiteY7" fmla="*/ 588397 h 1463040"/>
              <a:gd name="connsiteX8" fmla="*/ 1812898 w 2289976"/>
              <a:gd name="connsiteY8" fmla="*/ 683813 h 1463040"/>
              <a:gd name="connsiteX9" fmla="*/ 1701579 w 2289976"/>
              <a:gd name="connsiteY9" fmla="*/ 675861 h 1463040"/>
              <a:gd name="connsiteX10" fmla="*/ 1590261 w 2289976"/>
              <a:gd name="connsiteY10" fmla="*/ 580446 h 1463040"/>
              <a:gd name="connsiteX11" fmla="*/ 1542553 w 2289976"/>
              <a:gd name="connsiteY11" fmla="*/ 500933 h 1463040"/>
              <a:gd name="connsiteX12" fmla="*/ 1550505 w 2289976"/>
              <a:gd name="connsiteY12" fmla="*/ 413468 h 1463040"/>
              <a:gd name="connsiteX13" fmla="*/ 1542553 w 2289976"/>
              <a:gd name="connsiteY13" fmla="*/ 294199 h 1463040"/>
              <a:gd name="connsiteX14" fmla="*/ 1542553 w 2289976"/>
              <a:gd name="connsiteY14" fmla="*/ 222637 h 1463040"/>
              <a:gd name="connsiteX15" fmla="*/ 1502797 w 2289976"/>
              <a:gd name="connsiteY15" fmla="*/ 111319 h 1463040"/>
              <a:gd name="connsiteX16" fmla="*/ 1470992 w 2289976"/>
              <a:gd name="connsiteY16" fmla="*/ 71562 h 1463040"/>
              <a:gd name="connsiteX17" fmla="*/ 1431235 w 2289976"/>
              <a:gd name="connsiteY17" fmla="*/ 0 h 1463040"/>
              <a:gd name="connsiteX18" fmla="*/ 1359673 w 2289976"/>
              <a:gd name="connsiteY18" fmla="*/ 0 h 1463040"/>
              <a:gd name="connsiteX19" fmla="*/ 1304014 w 2289976"/>
              <a:gd name="connsiteY19" fmla="*/ 15903 h 1463040"/>
              <a:gd name="connsiteX20" fmla="*/ 1240404 w 2289976"/>
              <a:gd name="connsiteY20" fmla="*/ 71562 h 1463040"/>
              <a:gd name="connsiteX21" fmla="*/ 1216550 w 2289976"/>
              <a:gd name="connsiteY21" fmla="*/ 159026 h 1463040"/>
              <a:gd name="connsiteX22" fmla="*/ 1216550 w 2289976"/>
              <a:gd name="connsiteY22" fmla="*/ 318053 h 1463040"/>
              <a:gd name="connsiteX23" fmla="*/ 1208598 w 2289976"/>
              <a:gd name="connsiteY23" fmla="*/ 373712 h 1463040"/>
              <a:gd name="connsiteX24" fmla="*/ 1216550 w 2289976"/>
              <a:gd name="connsiteY24" fmla="*/ 445273 h 1463040"/>
              <a:gd name="connsiteX25" fmla="*/ 1176793 w 2289976"/>
              <a:gd name="connsiteY25" fmla="*/ 508884 h 1463040"/>
              <a:gd name="connsiteX26" fmla="*/ 1144988 w 2289976"/>
              <a:gd name="connsiteY26" fmla="*/ 572494 h 1463040"/>
              <a:gd name="connsiteX27" fmla="*/ 1113182 w 2289976"/>
              <a:gd name="connsiteY27" fmla="*/ 636105 h 1463040"/>
              <a:gd name="connsiteX28" fmla="*/ 1065475 w 2289976"/>
              <a:gd name="connsiteY28" fmla="*/ 652007 h 1463040"/>
              <a:gd name="connsiteX29" fmla="*/ 970059 w 2289976"/>
              <a:gd name="connsiteY29" fmla="*/ 652007 h 1463040"/>
              <a:gd name="connsiteX30" fmla="*/ 914401 w 2289976"/>
              <a:gd name="connsiteY30" fmla="*/ 659958 h 1463040"/>
              <a:gd name="connsiteX31" fmla="*/ 890546 w 2289976"/>
              <a:gd name="connsiteY31" fmla="*/ 604299 h 1463040"/>
              <a:gd name="connsiteX32" fmla="*/ 866692 w 2289976"/>
              <a:gd name="connsiteY32" fmla="*/ 548640 h 1463040"/>
              <a:gd name="connsiteX33" fmla="*/ 858741 w 2289976"/>
              <a:gd name="connsiteY33" fmla="*/ 461176 h 1463040"/>
              <a:gd name="connsiteX34" fmla="*/ 858741 w 2289976"/>
              <a:gd name="connsiteY34" fmla="*/ 341906 h 1463040"/>
              <a:gd name="connsiteX35" fmla="*/ 882595 w 2289976"/>
              <a:gd name="connsiteY35" fmla="*/ 270345 h 1463040"/>
              <a:gd name="connsiteX36" fmla="*/ 842838 w 2289976"/>
              <a:gd name="connsiteY36" fmla="*/ 214686 h 1463040"/>
              <a:gd name="connsiteX37" fmla="*/ 747423 w 2289976"/>
              <a:gd name="connsiteY37" fmla="*/ 198783 h 1463040"/>
              <a:gd name="connsiteX38" fmla="*/ 644056 w 2289976"/>
              <a:gd name="connsiteY38" fmla="*/ 246491 h 1463040"/>
              <a:gd name="connsiteX39" fmla="*/ 588397 w 2289976"/>
              <a:gd name="connsiteY39" fmla="*/ 294199 h 1463040"/>
              <a:gd name="connsiteX40" fmla="*/ 548640 w 2289976"/>
              <a:gd name="connsiteY40" fmla="*/ 357809 h 1463040"/>
              <a:gd name="connsiteX41" fmla="*/ 461176 w 2289976"/>
              <a:gd name="connsiteY41" fmla="*/ 349858 h 1463040"/>
              <a:gd name="connsiteX42" fmla="*/ 397565 w 2289976"/>
              <a:gd name="connsiteY42" fmla="*/ 333955 h 1463040"/>
              <a:gd name="connsiteX43" fmla="*/ 333955 w 2289976"/>
              <a:gd name="connsiteY43" fmla="*/ 222637 h 1463040"/>
              <a:gd name="connsiteX44" fmla="*/ 278296 w 2289976"/>
              <a:gd name="connsiteY44" fmla="*/ 174929 h 1463040"/>
              <a:gd name="connsiteX45" fmla="*/ 230588 w 2289976"/>
              <a:gd name="connsiteY45" fmla="*/ 135173 h 1463040"/>
              <a:gd name="connsiteX46" fmla="*/ 159026 w 2289976"/>
              <a:gd name="connsiteY46" fmla="*/ 111319 h 1463040"/>
              <a:gd name="connsiteX47" fmla="*/ 79513 w 2289976"/>
              <a:gd name="connsiteY47" fmla="*/ 143124 h 1463040"/>
              <a:gd name="connsiteX48" fmla="*/ 0 w 2289976"/>
              <a:gd name="connsiteY48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16550 w 2289976"/>
              <a:gd name="connsiteY25" fmla="*/ 445273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59958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82595 w 2289976"/>
              <a:gd name="connsiteY36" fmla="*/ 270345 h 1463040"/>
              <a:gd name="connsiteX37" fmla="*/ 842838 w 2289976"/>
              <a:gd name="connsiteY37" fmla="*/ 214686 h 1463040"/>
              <a:gd name="connsiteX38" fmla="*/ 747423 w 2289976"/>
              <a:gd name="connsiteY38" fmla="*/ 198783 h 1463040"/>
              <a:gd name="connsiteX39" fmla="*/ 644056 w 2289976"/>
              <a:gd name="connsiteY39" fmla="*/ 246491 h 1463040"/>
              <a:gd name="connsiteX40" fmla="*/ 588397 w 2289976"/>
              <a:gd name="connsiteY40" fmla="*/ 294199 h 1463040"/>
              <a:gd name="connsiteX41" fmla="*/ 548640 w 2289976"/>
              <a:gd name="connsiteY41" fmla="*/ 357809 h 1463040"/>
              <a:gd name="connsiteX42" fmla="*/ 461176 w 2289976"/>
              <a:gd name="connsiteY42" fmla="*/ 349858 h 1463040"/>
              <a:gd name="connsiteX43" fmla="*/ 397565 w 2289976"/>
              <a:gd name="connsiteY43" fmla="*/ 333955 h 1463040"/>
              <a:gd name="connsiteX44" fmla="*/ 333955 w 2289976"/>
              <a:gd name="connsiteY44" fmla="*/ 222637 h 1463040"/>
              <a:gd name="connsiteX45" fmla="*/ 278296 w 2289976"/>
              <a:gd name="connsiteY45" fmla="*/ 174929 h 1463040"/>
              <a:gd name="connsiteX46" fmla="*/ 230588 w 2289976"/>
              <a:gd name="connsiteY46" fmla="*/ 135173 h 1463040"/>
              <a:gd name="connsiteX47" fmla="*/ 159026 w 2289976"/>
              <a:gd name="connsiteY47" fmla="*/ 111319 h 1463040"/>
              <a:gd name="connsiteX48" fmla="*/ 79513 w 2289976"/>
              <a:gd name="connsiteY48" fmla="*/ 143124 h 1463040"/>
              <a:gd name="connsiteX49" fmla="*/ 0 w 2289976"/>
              <a:gd name="connsiteY4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16550 w 2289976"/>
              <a:gd name="connsiteY25" fmla="*/ 445273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59958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72656 w 2289976"/>
              <a:gd name="connsiteY36" fmla="*/ 267032 h 1463040"/>
              <a:gd name="connsiteX37" fmla="*/ 842838 w 2289976"/>
              <a:gd name="connsiteY37" fmla="*/ 214686 h 1463040"/>
              <a:gd name="connsiteX38" fmla="*/ 747423 w 2289976"/>
              <a:gd name="connsiteY38" fmla="*/ 198783 h 1463040"/>
              <a:gd name="connsiteX39" fmla="*/ 644056 w 2289976"/>
              <a:gd name="connsiteY39" fmla="*/ 246491 h 1463040"/>
              <a:gd name="connsiteX40" fmla="*/ 588397 w 2289976"/>
              <a:gd name="connsiteY40" fmla="*/ 294199 h 1463040"/>
              <a:gd name="connsiteX41" fmla="*/ 548640 w 2289976"/>
              <a:gd name="connsiteY41" fmla="*/ 357809 h 1463040"/>
              <a:gd name="connsiteX42" fmla="*/ 461176 w 2289976"/>
              <a:gd name="connsiteY42" fmla="*/ 349858 h 1463040"/>
              <a:gd name="connsiteX43" fmla="*/ 397565 w 2289976"/>
              <a:gd name="connsiteY43" fmla="*/ 333955 h 1463040"/>
              <a:gd name="connsiteX44" fmla="*/ 333955 w 2289976"/>
              <a:gd name="connsiteY44" fmla="*/ 222637 h 1463040"/>
              <a:gd name="connsiteX45" fmla="*/ 278296 w 2289976"/>
              <a:gd name="connsiteY45" fmla="*/ 174929 h 1463040"/>
              <a:gd name="connsiteX46" fmla="*/ 230588 w 2289976"/>
              <a:gd name="connsiteY46" fmla="*/ 135173 h 1463040"/>
              <a:gd name="connsiteX47" fmla="*/ 159026 w 2289976"/>
              <a:gd name="connsiteY47" fmla="*/ 111319 h 1463040"/>
              <a:gd name="connsiteX48" fmla="*/ 79513 w 2289976"/>
              <a:gd name="connsiteY48" fmla="*/ 143124 h 1463040"/>
              <a:gd name="connsiteX49" fmla="*/ 0 w 2289976"/>
              <a:gd name="connsiteY4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59958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72656 w 2289976"/>
              <a:gd name="connsiteY36" fmla="*/ 267032 h 1463040"/>
              <a:gd name="connsiteX37" fmla="*/ 842838 w 2289976"/>
              <a:gd name="connsiteY37" fmla="*/ 214686 h 1463040"/>
              <a:gd name="connsiteX38" fmla="*/ 747423 w 2289976"/>
              <a:gd name="connsiteY38" fmla="*/ 198783 h 1463040"/>
              <a:gd name="connsiteX39" fmla="*/ 644056 w 2289976"/>
              <a:gd name="connsiteY39" fmla="*/ 246491 h 1463040"/>
              <a:gd name="connsiteX40" fmla="*/ 588397 w 2289976"/>
              <a:gd name="connsiteY40" fmla="*/ 294199 h 1463040"/>
              <a:gd name="connsiteX41" fmla="*/ 548640 w 2289976"/>
              <a:gd name="connsiteY41" fmla="*/ 357809 h 1463040"/>
              <a:gd name="connsiteX42" fmla="*/ 461176 w 2289976"/>
              <a:gd name="connsiteY42" fmla="*/ 349858 h 1463040"/>
              <a:gd name="connsiteX43" fmla="*/ 397565 w 2289976"/>
              <a:gd name="connsiteY43" fmla="*/ 333955 h 1463040"/>
              <a:gd name="connsiteX44" fmla="*/ 333955 w 2289976"/>
              <a:gd name="connsiteY44" fmla="*/ 222637 h 1463040"/>
              <a:gd name="connsiteX45" fmla="*/ 278296 w 2289976"/>
              <a:gd name="connsiteY45" fmla="*/ 174929 h 1463040"/>
              <a:gd name="connsiteX46" fmla="*/ 230588 w 2289976"/>
              <a:gd name="connsiteY46" fmla="*/ 135173 h 1463040"/>
              <a:gd name="connsiteX47" fmla="*/ 159026 w 2289976"/>
              <a:gd name="connsiteY47" fmla="*/ 111319 h 1463040"/>
              <a:gd name="connsiteX48" fmla="*/ 79513 w 2289976"/>
              <a:gd name="connsiteY48" fmla="*/ 143124 h 1463040"/>
              <a:gd name="connsiteX49" fmla="*/ 0 w 2289976"/>
              <a:gd name="connsiteY4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72656 w 2289976"/>
              <a:gd name="connsiteY36" fmla="*/ 267032 h 1463040"/>
              <a:gd name="connsiteX37" fmla="*/ 842838 w 2289976"/>
              <a:gd name="connsiteY37" fmla="*/ 214686 h 1463040"/>
              <a:gd name="connsiteX38" fmla="*/ 747423 w 2289976"/>
              <a:gd name="connsiteY38" fmla="*/ 198783 h 1463040"/>
              <a:gd name="connsiteX39" fmla="*/ 644056 w 2289976"/>
              <a:gd name="connsiteY39" fmla="*/ 246491 h 1463040"/>
              <a:gd name="connsiteX40" fmla="*/ 588397 w 2289976"/>
              <a:gd name="connsiteY40" fmla="*/ 294199 h 1463040"/>
              <a:gd name="connsiteX41" fmla="*/ 548640 w 2289976"/>
              <a:gd name="connsiteY41" fmla="*/ 357809 h 1463040"/>
              <a:gd name="connsiteX42" fmla="*/ 461176 w 2289976"/>
              <a:gd name="connsiteY42" fmla="*/ 349858 h 1463040"/>
              <a:gd name="connsiteX43" fmla="*/ 397565 w 2289976"/>
              <a:gd name="connsiteY43" fmla="*/ 333955 h 1463040"/>
              <a:gd name="connsiteX44" fmla="*/ 333955 w 2289976"/>
              <a:gd name="connsiteY44" fmla="*/ 222637 h 1463040"/>
              <a:gd name="connsiteX45" fmla="*/ 278296 w 2289976"/>
              <a:gd name="connsiteY45" fmla="*/ 174929 h 1463040"/>
              <a:gd name="connsiteX46" fmla="*/ 230588 w 2289976"/>
              <a:gd name="connsiteY46" fmla="*/ 135173 h 1463040"/>
              <a:gd name="connsiteX47" fmla="*/ 159026 w 2289976"/>
              <a:gd name="connsiteY47" fmla="*/ 111319 h 1463040"/>
              <a:gd name="connsiteX48" fmla="*/ 79513 w 2289976"/>
              <a:gd name="connsiteY48" fmla="*/ 143124 h 1463040"/>
              <a:gd name="connsiteX49" fmla="*/ 0 w 2289976"/>
              <a:gd name="connsiteY4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72656 w 2289976"/>
              <a:gd name="connsiteY36" fmla="*/ 267032 h 1463040"/>
              <a:gd name="connsiteX37" fmla="*/ 842838 w 2289976"/>
              <a:gd name="connsiteY37" fmla="*/ 214686 h 1463040"/>
              <a:gd name="connsiteX38" fmla="*/ 805070 w 2289976"/>
              <a:gd name="connsiteY38" fmla="*/ 198783 h 1463040"/>
              <a:gd name="connsiteX39" fmla="*/ 747423 w 2289976"/>
              <a:gd name="connsiteY39" fmla="*/ 198783 h 1463040"/>
              <a:gd name="connsiteX40" fmla="*/ 644056 w 2289976"/>
              <a:gd name="connsiteY40" fmla="*/ 246491 h 1463040"/>
              <a:gd name="connsiteX41" fmla="*/ 588397 w 2289976"/>
              <a:gd name="connsiteY41" fmla="*/ 294199 h 1463040"/>
              <a:gd name="connsiteX42" fmla="*/ 548640 w 2289976"/>
              <a:gd name="connsiteY42" fmla="*/ 357809 h 1463040"/>
              <a:gd name="connsiteX43" fmla="*/ 461176 w 2289976"/>
              <a:gd name="connsiteY43" fmla="*/ 349858 h 1463040"/>
              <a:gd name="connsiteX44" fmla="*/ 397565 w 2289976"/>
              <a:gd name="connsiteY44" fmla="*/ 333955 h 1463040"/>
              <a:gd name="connsiteX45" fmla="*/ 333955 w 2289976"/>
              <a:gd name="connsiteY45" fmla="*/ 222637 h 1463040"/>
              <a:gd name="connsiteX46" fmla="*/ 278296 w 2289976"/>
              <a:gd name="connsiteY46" fmla="*/ 174929 h 1463040"/>
              <a:gd name="connsiteX47" fmla="*/ 230588 w 2289976"/>
              <a:gd name="connsiteY47" fmla="*/ 135173 h 1463040"/>
              <a:gd name="connsiteX48" fmla="*/ 159026 w 2289976"/>
              <a:gd name="connsiteY48" fmla="*/ 111319 h 1463040"/>
              <a:gd name="connsiteX49" fmla="*/ 79513 w 2289976"/>
              <a:gd name="connsiteY49" fmla="*/ 143124 h 1463040"/>
              <a:gd name="connsiteX50" fmla="*/ 0 w 2289976"/>
              <a:gd name="connsiteY50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72656 w 2289976"/>
              <a:gd name="connsiteY36" fmla="*/ 267032 h 1463040"/>
              <a:gd name="connsiteX37" fmla="*/ 842838 w 2289976"/>
              <a:gd name="connsiteY37" fmla="*/ 214686 h 1463040"/>
              <a:gd name="connsiteX38" fmla="*/ 805070 w 2289976"/>
              <a:gd name="connsiteY38" fmla="*/ 198783 h 1463040"/>
              <a:gd name="connsiteX39" fmla="*/ 747423 w 2289976"/>
              <a:gd name="connsiteY39" fmla="*/ 198783 h 1463040"/>
              <a:gd name="connsiteX40" fmla="*/ 695739 w 2289976"/>
              <a:gd name="connsiteY40" fmla="*/ 218661 h 1463040"/>
              <a:gd name="connsiteX41" fmla="*/ 644056 w 2289976"/>
              <a:gd name="connsiteY41" fmla="*/ 246491 h 1463040"/>
              <a:gd name="connsiteX42" fmla="*/ 588397 w 2289976"/>
              <a:gd name="connsiteY42" fmla="*/ 294199 h 1463040"/>
              <a:gd name="connsiteX43" fmla="*/ 548640 w 2289976"/>
              <a:gd name="connsiteY43" fmla="*/ 357809 h 1463040"/>
              <a:gd name="connsiteX44" fmla="*/ 461176 w 2289976"/>
              <a:gd name="connsiteY44" fmla="*/ 349858 h 1463040"/>
              <a:gd name="connsiteX45" fmla="*/ 397565 w 2289976"/>
              <a:gd name="connsiteY45" fmla="*/ 333955 h 1463040"/>
              <a:gd name="connsiteX46" fmla="*/ 333955 w 2289976"/>
              <a:gd name="connsiteY46" fmla="*/ 222637 h 1463040"/>
              <a:gd name="connsiteX47" fmla="*/ 278296 w 2289976"/>
              <a:gd name="connsiteY47" fmla="*/ 174929 h 1463040"/>
              <a:gd name="connsiteX48" fmla="*/ 230588 w 2289976"/>
              <a:gd name="connsiteY48" fmla="*/ 135173 h 1463040"/>
              <a:gd name="connsiteX49" fmla="*/ 159026 w 2289976"/>
              <a:gd name="connsiteY49" fmla="*/ 111319 h 1463040"/>
              <a:gd name="connsiteX50" fmla="*/ 79513 w 2289976"/>
              <a:gd name="connsiteY50" fmla="*/ 143124 h 1463040"/>
              <a:gd name="connsiteX51" fmla="*/ 0 w 2289976"/>
              <a:gd name="connsiteY51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69342 w 2289976"/>
              <a:gd name="connsiteY36" fmla="*/ 273658 h 1463040"/>
              <a:gd name="connsiteX37" fmla="*/ 842838 w 2289976"/>
              <a:gd name="connsiteY37" fmla="*/ 214686 h 1463040"/>
              <a:gd name="connsiteX38" fmla="*/ 805070 w 2289976"/>
              <a:gd name="connsiteY38" fmla="*/ 198783 h 1463040"/>
              <a:gd name="connsiteX39" fmla="*/ 747423 w 2289976"/>
              <a:gd name="connsiteY39" fmla="*/ 198783 h 1463040"/>
              <a:gd name="connsiteX40" fmla="*/ 695739 w 2289976"/>
              <a:gd name="connsiteY40" fmla="*/ 218661 h 1463040"/>
              <a:gd name="connsiteX41" fmla="*/ 644056 w 2289976"/>
              <a:gd name="connsiteY41" fmla="*/ 246491 h 1463040"/>
              <a:gd name="connsiteX42" fmla="*/ 588397 w 2289976"/>
              <a:gd name="connsiteY42" fmla="*/ 294199 h 1463040"/>
              <a:gd name="connsiteX43" fmla="*/ 548640 w 2289976"/>
              <a:gd name="connsiteY43" fmla="*/ 357809 h 1463040"/>
              <a:gd name="connsiteX44" fmla="*/ 461176 w 2289976"/>
              <a:gd name="connsiteY44" fmla="*/ 349858 h 1463040"/>
              <a:gd name="connsiteX45" fmla="*/ 397565 w 2289976"/>
              <a:gd name="connsiteY45" fmla="*/ 333955 h 1463040"/>
              <a:gd name="connsiteX46" fmla="*/ 333955 w 2289976"/>
              <a:gd name="connsiteY46" fmla="*/ 222637 h 1463040"/>
              <a:gd name="connsiteX47" fmla="*/ 278296 w 2289976"/>
              <a:gd name="connsiteY47" fmla="*/ 174929 h 1463040"/>
              <a:gd name="connsiteX48" fmla="*/ 230588 w 2289976"/>
              <a:gd name="connsiteY48" fmla="*/ 135173 h 1463040"/>
              <a:gd name="connsiteX49" fmla="*/ 159026 w 2289976"/>
              <a:gd name="connsiteY49" fmla="*/ 111319 h 1463040"/>
              <a:gd name="connsiteX50" fmla="*/ 79513 w 2289976"/>
              <a:gd name="connsiteY50" fmla="*/ 143124 h 1463040"/>
              <a:gd name="connsiteX51" fmla="*/ 0 w 2289976"/>
              <a:gd name="connsiteY51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69342 w 2289976"/>
              <a:gd name="connsiteY36" fmla="*/ 273658 h 1463040"/>
              <a:gd name="connsiteX37" fmla="*/ 842838 w 2289976"/>
              <a:gd name="connsiteY37" fmla="*/ 214686 h 1463040"/>
              <a:gd name="connsiteX38" fmla="*/ 805070 w 2289976"/>
              <a:gd name="connsiteY38" fmla="*/ 198783 h 1463040"/>
              <a:gd name="connsiteX39" fmla="*/ 747423 w 2289976"/>
              <a:gd name="connsiteY39" fmla="*/ 198783 h 1463040"/>
              <a:gd name="connsiteX40" fmla="*/ 695739 w 2289976"/>
              <a:gd name="connsiteY40" fmla="*/ 218661 h 1463040"/>
              <a:gd name="connsiteX41" fmla="*/ 644056 w 2289976"/>
              <a:gd name="connsiteY41" fmla="*/ 246491 h 1463040"/>
              <a:gd name="connsiteX42" fmla="*/ 588397 w 2289976"/>
              <a:gd name="connsiteY42" fmla="*/ 294199 h 1463040"/>
              <a:gd name="connsiteX43" fmla="*/ 548640 w 2289976"/>
              <a:gd name="connsiteY43" fmla="*/ 357809 h 1463040"/>
              <a:gd name="connsiteX44" fmla="*/ 461176 w 2289976"/>
              <a:gd name="connsiteY44" fmla="*/ 349858 h 1463040"/>
              <a:gd name="connsiteX45" fmla="*/ 394252 w 2289976"/>
              <a:gd name="connsiteY45" fmla="*/ 324015 h 1463040"/>
              <a:gd name="connsiteX46" fmla="*/ 333955 w 2289976"/>
              <a:gd name="connsiteY46" fmla="*/ 222637 h 1463040"/>
              <a:gd name="connsiteX47" fmla="*/ 278296 w 2289976"/>
              <a:gd name="connsiteY47" fmla="*/ 174929 h 1463040"/>
              <a:gd name="connsiteX48" fmla="*/ 230588 w 2289976"/>
              <a:gd name="connsiteY48" fmla="*/ 135173 h 1463040"/>
              <a:gd name="connsiteX49" fmla="*/ 159026 w 2289976"/>
              <a:gd name="connsiteY49" fmla="*/ 111319 h 1463040"/>
              <a:gd name="connsiteX50" fmla="*/ 79513 w 2289976"/>
              <a:gd name="connsiteY50" fmla="*/ 143124 h 1463040"/>
              <a:gd name="connsiteX51" fmla="*/ 0 w 2289976"/>
              <a:gd name="connsiteY51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69342 w 2289976"/>
              <a:gd name="connsiteY36" fmla="*/ 273658 h 1463040"/>
              <a:gd name="connsiteX37" fmla="*/ 842838 w 2289976"/>
              <a:gd name="connsiteY37" fmla="*/ 214686 h 1463040"/>
              <a:gd name="connsiteX38" fmla="*/ 805070 w 2289976"/>
              <a:gd name="connsiteY38" fmla="*/ 198783 h 1463040"/>
              <a:gd name="connsiteX39" fmla="*/ 747423 w 2289976"/>
              <a:gd name="connsiteY39" fmla="*/ 198783 h 1463040"/>
              <a:gd name="connsiteX40" fmla="*/ 695739 w 2289976"/>
              <a:gd name="connsiteY40" fmla="*/ 218661 h 1463040"/>
              <a:gd name="connsiteX41" fmla="*/ 644056 w 2289976"/>
              <a:gd name="connsiteY41" fmla="*/ 246491 h 1463040"/>
              <a:gd name="connsiteX42" fmla="*/ 588397 w 2289976"/>
              <a:gd name="connsiteY42" fmla="*/ 294199 h 1463040"/>
              <a:gd name="connsiteX43" fmla="*/ 566531 w 2289976"/>
              <a:gd name="connsiteY43" fmla="*/ 331305 h 1463040"/>
              <a:gd name="connsiteX44" fmla="*/ 548640 w 2289976"/>
              <a:gd name="connsiteY44" fmla="*/ 357809 h 1463040"/>
              <a:gd name="connsiteX45" fmla="*/ 461176 w 2289976"/>
              <a:gd name="connsiteY45" fmla="*/ 349858 h 1463040"/>
              <a:gd name="connsiteX46" fmla="*/ 394252 w 2289976"/>
              <a:gd name="connsiteY46" fmla="*/ 324015 h 1463040"/>
              <a:gd name="connsiteX47" fmla="*/ 333955 w 2289976"/>
              <a:gd name="connsiteY47" fmla="*/ 222637 h 1463040"/>
              <a:gd name="connsiteX48" fmla="*/ 278296 w 2289976"/>
              <a:gd name="connsiteY48" fmla="*/ 174929 h 1463040"/>
              <a:gd name="connsiteX49" fmla="*/ 230588 w 2289976"/>
              <a:gd name="connsiteY49" fmla="*/ 135173 h 1463040"/>
              <a:gd name="connsiteX50" fmla="*/ 159026 w 2289976"/>
              <a:gd name="connsiteY50" fmla="*/ 111319 h 1463040"/>
              <a:gd name="connsiteX51" fmla="*/ 79513 w 2289976"/>
              <a:gd name="connsiteY51" fmla="*/ 143124 h 1463040"/>
              <a:gd name="connsiteX52" fmla="*/ 0 w 2289976"/>
              <a:gd name="connsiteY52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69342 w 2289976"/>
              <a:gd name="connsiteY36" fmla="*/ 273658 h 1463040"/>
              <a:gd name="connsiteX37" fmla="*/ 842838 w 2289976"/>
              <a:gd name="connsiteY37" fmla="*/ 214686 h 1463040"/>
              <a:gd name="connsiteX38" fmla="*/ 805070 w 2289976"/>
              <a:gd name="connsiteY38" fmla="*/ 198783 h 1463040"/>
              <a:gd name="connsiteX39" fmla="*/ 747423 w 2289976"/>
              <a:gd name="connsiteY39" fmla="*/ 198783 h 1463040"/>
              <a:gd name="connsiteX40" fmla="*/ 695739 w 2289976"/>
              <a:gd name="connsiteY40" fmla="*/ 218661 h 1463040"/>
              <a:gd name="connsiteX41" fmla="*/ 644056 w 2289976"/>
              <a:gd name="connsiteY41" fmla="*/ 246491 h 1463040"/>
              <a:gd name="connsiteX42" fmla="*/ 588397 w 2289976"/>
              <a:gd name="connsiteY42" fmla="*/ 294199 h 1463040"/>
              <a:gd name="connsiteX43" fmla="*/ 566531 w 2289976"/>
              <a:gd name="connsiteY43" fmla="*/ 331305 h 1463040"/>
              <a:gd name="connsiteX44" fmla="*/ 548640 w 2289976"/>
              <a:gd name="connsiteY44" fmla="*/ 357809 h 1463040"/>
              <a:gd name="connsiteX45" fmla="*/ 513522 w 2289976"/>
              <a:gd name="connsiteY45" fmla="*/ 361122 h 1463040"/>
              <a:gd name="connsiteX46" fmla="*/ 461176 w 2289976"/>
              <a:gd name="connsiteY46" fmla="*/ 349858 h 1463040"/>
              <a:gd name="connsiteX47" fmla="*/ 394252 w 2289976"/>
              <a:gd name="connsiteY47" fmla="*/ 324015 h 1463040"/>
              <a:gd name="connsiteX48" fmla="*/ 333955 w 2289976"/>
              <a:gd name="connsiteY48" fmla="*/ 222637 h 1463040"/>
              <a:gd name="connsiteX49" fmla="*/ 278296 w 2289976"/>
              <a:gd name="connsiteY49" fmla="*/ 174929 h 1463040"/>
              <a:gd name="connsiteX50" fmla="*/ 230588 w 2289976"/>
              <a:gd name="connsiteY50" fmla="*/ 135173 h 1463040"/>
              <a:gd name="connsiteX51" fmla="*/ 159026 w 2289976"/>
              <a:gd name="connsiteY51" fmla="*/ 111319 h 1463040"/>
              <a:gd name="connsiteX52" fmla="*/ 79513 w 2289976"/>
              <a:gd name="connsiteY52" fmla="*/ 143124 h 1463040"/>
              <a:gd name="connsiteX53" fmla="*/ 0 w 2289976"/>
              <a:gd name="connsiteY53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69342 w 2289976"/>
              <a:gd name="connsiteY36" fmla="*/ 273658 h 1463040"/>
              <a:gd name="connsiteX37" fmla="*/ 864705 w 2289976"/>
              <a:gd name="connsiteY37" fmla="*/ 245166 h 1463040"/>
              <a:gd name="connsiteX38" fmla="*/ 842838 w 2289976"/>
              <a:gd name="connsiteY38" fmla="*/ 214686 h 1463040"/>
              <a:gd name="connsiteX39" fmla="*/ 805070 w 2289976"/>
              <a:gd name="connsiteY39" fmla="*/ 198783 h 1463040"/>
              <a:gd name="connsiteX40" fmla="*/ 747423 w 2289976"/>
              <a:gd name="connsiteY40" fmla="*/ 198783 h 1463040"/>
              <a:gd name="connsiteX41" fmla="*/ 695739 w 2289976"/>
              <a:gd name="connsiteY41" fmla="*/ 218661 h 1463040"/>
              <a:gd name="connsiteX42" fmla="*/ 644056 w 2289976"/>
              <a:gd name="connsiteY42" fmla="*/ 246491 h 1463040"/>
              <a:gd name="connsiteX43" fmla="*/ 588397 w 2289976"/>
              <a:gd name="connsiteY43" fmla="*/ 294199 h 1463040"/>
              <a:gd name="connsiteX44" fmla="*/ 566531 w 2289976"/>
              <a:gd name="connsiteY44" fmla="*/ 331305 h 1463040"/>
              <a:gd name="connsiteX45" fmla="*/ 548640 w 2289976"/>
              <a:gd name="connsiteY45" fmla="*/ 357809 h 1463040"/>
              <a:gd name="connsiteX46" fmla="*/ 513522 w 2289976"/>
              <a:gd name="connsiteY46" fmla="*/ 361122 h 1463040"/>
              <a:gd name="connsiteX47" fmla="*/ 461176 w 2289976"/>
              <a:gd name="connsiteY47" fmla="*/ 349858 h 1463040"/>
              <a:gd name="connsiteX48" fmla="*/ 394252 w 2289976"/>
              <a:gd name="connsiteY48" fmla="*/ 324015 h 1463040"/>
              <a:gd name="connsiteX49" fmla="*/ 333955 w 2289976"/>
              <a:gd name="connsiteY49" fmla="*/ 222637 h 1463040"/>
              <a:gd name="connsiteX50" fmla="*/ 278296 w 2289976"/>
              <a:gd name="connsiteY50" fmla="*/ 174929 h 1463040"/>
              <a:gd name="connsiteX51" fmla="*/ 230588 w 2289976"/>
              <a:gd name="connsiteY51" fmla="*/ 135173 h 1463040"/>
              <a:gd name="connsiteX52" fmla="*/ 159026 w 2289976"/>
              <a:gd name="connsiteY52" fmla="*/ 111319 h 1463040"/>
              <a:gd name="connsiteX53" fmla="*/ 79513 w 2289976"/>
              <a:gd name="connsiteY53" fmla="*/ 143124 h 1463040"/>
              <a:gd name="connsiteX54" fmla="*/ 0 w 2289976"/>
              <a:gd name="connsiteY54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31235 w 2289976"/>
              <a:gd name="connsiteY18" fmla="*/ 0 h 1463040"/>
              <a:gd name="connsiteX19" fmla="*/ 1359673 w 2289976"/>
              <a:gd name="connsiteY19" fmla="*/ 0 h 1463040"/>
              <a:gd name="connsiteX20" fmla="*/ 1304014 w 2289976"/>
              <a:gd name="connsiteY20" fmla="*/ 15903 h 1463040"/>
              <a:gd name="connsiteX21" fmla="*/ 1240404 w 2289976"/>
              <a:gd name="connsiteY21" fmla="*/ 71562 h 1463040"/>
              <a:gd name="connsiteX22" fmla="*/ 1216550 w 2289976"/>
              <a:gd name="connsiteY22" fmla="*/ 159026 h 1463040"/>
              <a:gd name="connsiteX23" fmla="*/ 1216550 w 2289976"/>
              <a:gd name="connsiteY23" fmla="*/ 318053 h 1463040"/>
              <a:gd name="connsiteX24" fmla="*/ 1208598 w 2289976"/>
              <a:gd name="connsiteY24" fmla="*/ 373712 h 1463040"/>
              <a:gd name="connsiteX25" fmla="*/ 1206611 w 2289976"/>
              <a:gd name="connsiteY25" fmla="*/ 438647 h 1463040"/>
              <a:gd name="connsiteX26" fmla="*/ 1176793 w 2289976"/>
              <a:gd name="connsiteY26" fmla="*/ 508884 h 1463040"/>
              <a:gd name="connsiteX27" fmla="*/ 1144988 w 2289976"/>
              <a:gd name="connsiteY27" fmla="*/ 572494 h 1463040"/>
              <a:gd name="connsiteX28" fmla="*/ 1113182 w 2289976"/>
              <a:gd name="connsiteY28" fmla="*/ 636105 h 1463040"/>
              <a:gd name="connsiteX29" fmla="*/ 1065475 w 2289976"/>
              <a:gd name="connsiteY29" fmla="*/ 652007 h 1463040"/>
              <a:gd name="connsiteX30" fmla="*/ 970059 w 2289976"/>
              <a:gd name="connsiteY30" fmla="*/ 652007 h 1463040"/>
              <a:gd name="connsiteX31" fmla="*/ 914401 w 2289976"/>
              <a:gd name="connsiteY31" fmla="*/ 646706 h 1463040"/>
              <a:gd name="connsiteX32" fmla="*/ 890546 w 2289976"/>
              <a:gd name="connsiteY32" fmla="*/ 604299 h 1463040"/>
              <a:gd name="connsiteX33" fmla="*/ 866692 w 2289976"/>
              <a:gd name="connsiteY33" fmla="*/ 548640 h 1463040"/>
              <a:gd name="connsiteX34" fmla="*/ 858741 w 2289976"/>
              <a:gd name="connsiteY34" fmla="*/ 461176 h 1463040"/>
              <a:gd name="connsiteX35" fmla="*/ 858741 w 2289976"/>
              <a:gd name="connsiteY35" fmla="*/ 341906 h 1463040"/>
              <a:gd name="connsiteX36" fmla="*/ 864705 w 2289976"/>
              <a:gd name="connsiteY36" fmla="*/ 304800 h 1463040"/>
              <a:gd name="connsiteX37" fmla="*/ 869342 w 2289976"/>
              <a:gd name="connsiteY37" fmla="*/ 273658 h 1463040"/>
              <a:gd name="connsiteX38" fmla="*/ 864705 w 2289976"/>
              <a:gd name="connsiteY38" fmla="*/ 245166 h 1463040"/>
              <a:gd name="connsiteX39" fmla="*/ 842838 w 2289976"/>
              <a:gd name="connsiteY39" fmla="*/ 214686 h 1463040"/>
              <a:gd name="connsiteX40" fmla="*/ 805070 w 2289976"/>
              <a:gd name="connsiteY40" fmla="*/ 198783 h 1463040"/>
              <a:gd name="connsiteX41" fmla="*/ 747423 w 2289976"/>
              <a:gd name="connsiteY41" fmla="*/ 198783 h 1463040"/>
              <a:gd name="connsiteX42" fmla="*/ 695739 w 2289976"/>
              <a:gd name="connsiteY42" fmla="*/ 218661 h 1463040"/>
              <a:gd name="connsiteX43" fmla="*/ 644056 w 2289976"/>
              <a:gd name="connsiteY43" fmla="*/ 246491 h 1463040"/>
              <a:gd name="connsiteX44" fmla="*/ 588397 w 2289976"/>
              <a:gd name="connsiteY44" fmla="*/ 294199 h 1463040"/>
              <a:gd name="connsiteX45" fmla="*/ 566531 w 2289976"/>
              <a:gd name="connsiteY45" fmla="*/ 331305 h 1463040"/>
              <a:gd name="connsiteX46" fmla="*/ 548640 w 2289976"/>
              <a:gd name="connsiteY46" fmla="*/ 357809 h 1463040"/>
              <a:gd name="connsiteX47" fmla="*/ 513522 w 2289976"/>
              <a:gd name="connsiteY47" fmla="*/ 361122 h 1463040"/>
              <a:gd name="connsiteX48" fmla="*/ 461176 w 2289976"/>
              <a:gd name="connsiteY48" fmla="*/ 349858 h 1463040"/>
              <a:gd name="connsiteX49" fmla="*/ 394252 w 2289976"/>
              <a:gd name="connsiteY49" fmla="*/ 324015 h 1463040"/>
              <a:gd name="connsiteX50" fmla="*/ 333955 w 2289976"/>
              <a:gd name="connsiteY50" fmla="*/ 222637 h 1463040"/>
              <a:gd name="connsiteX51" fmla="*/ 278296 w 2289976"/>
              <a:gd name="connsiteY51" fmla="*/ 174929 h 1463040"/>
              <a:gd name="connsiteX52" fmla="*/ 230588 w 2289976"/>
              <a:gd name="connsiteY52" fmla="*/ 135173 h 1463040"/>
              <a:gd name="connsiteX53" fmla="*/ 159026 w 2289976"/>
              <a:gd name="connsiteY53" fmla="*/ 111319 h 1463040"/>
              <a:gd name="connsiteX54" fmla="*/ 79513 w 2289976"/>
              <a:gd name="connsiteY54" fmla="*/ 143124 h 1463040"/>
              <a:gd name="connsiteX55" fmla="*/ 0 w 2289976"/>
              <a:gd name="connsiteY55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70992 w 2289976"/>
              <a:gd name="connsiteY17" fmla="*/ 71562 h 1463040"/>
              <a:gd name="connsiteX18" fmla="*/ 1457739 w 2289976"/>
              <a:gd name="connsiteY18" fmla="*/ 23192 h 1463040"/>
              <a:gd name="connsiteX19" fmla="*/ 1431235 w 2289976"/>
              <a:gd name="connsiteY19" fmla="*/ 0 h 1463040"/>
              <a:gd name="connsiteX20" fmla="*/ 1359673 w 2289976"/>
              <a:gd name="connsiteY20" fmla="*/ 0 h 1463040"/>
              <a:gd name="connsiteX21" fmla="*/ 1304014 w 2289976"/>
              <a:gd name="connsiteY21" fmla="*/ 15903 h 1463040"/>
              <a:gd name="connsiteX22" fmla="*/ 1240404 w 2289976"/>
              <a:gd name="connsiteY22" fmla="*/ 71562 h 1463040"/>
              <a:gd name="connsiteX23" fmla="*/ 1216550 w 2289976"/>
              <a:gd name="connsiteY23" fmla="*/ 159026 h 1463040"/>
              <a:gd name="connsiteX24" fmla="*/ 1216550 w 2289976"/>
              <a:gd name="connsiteY24" fmla="*/ 318053 h 1463040"/>
              <a:gd name="connsiteX25" fmla="*/ 1208598 w 2289976"/>
              <a:gd name="connsiteY25" fmla="*/ 373712 h 1463040"/>
              <a:gd name="connsiteX26" fmla="*/ 1206611 w 2289976"/>
              <a:gd name="connsiteY26" fmla="*/ 438647 h 1463040"/>
              <a:gd name="connsiteX27" fmla="*/ 1176793 w 2289976"/>
              <a:gd name="connsiteY27" fmla="*/ 508884 h 1463040"/>
              <a:gd name="connsiteX28" fmla="*/ 1144988 w 2289976"/>
              <a:gd name="connsiteY28" fmla="*/ 572494 h 1463040"/>
              <a:gd name="connsiteX29" fmla="*/ 1113182 w 2289976"/>
              <a:gd name="connsiteY29" fmla="*/ 636105 h 1463040"/>
              <a:gd name="connsiteX30" fmla="*/ 1065475 w 2289976"/>
              <a:gd name="connsiteY30" fmla="*/ 652007 h 1463040"/>
              <a:gd name="connsiteX31" fmla="*/ 970059 w 2289976"/>
              <a:gd name="connsiteY31" fmla="*/ 652007 h 1463040"/>
              <a:gd name="connsiteX32" fmla="*/ 914401 w 2289976"/>
              <a:gd name="connsiteY32" fmla="*/ 646706 h 1463040"/>
              <a:gd name="connsiteX33" fmla="*/ 890546 w 2289976"/>
              <a:gd name="connsiteY33" fmla="*/ 604299 h 1463040"/>
              <a:gd name="connsiteX34" fmla="*/ 866692 w 2289976"/>
              <a:gd name="connsiteY34" fmla="*/ 548640 h 1463040"/>
              <a:gd name="connsiteX35" fmla="*/ 858741 w 2289976"/>
              <a:gd name="connsiteY35" fmla="*/ 461176 h 1463040"/>
              <a:gd name="connsiteX36" fmla="*/ 858741 w 2289976"/>
              <a:gd name="connsiteY36" fmla="*/ 341906 h 1463040"/>
              <a:gd name="connsiteX37" fmla="*/ 864705 w 2289976"/>
              <a:gd name="connsiteY37" fmla="*/ 304800 h 1463040"/>
              <a:gd name="connsiteX38" fmla="*/ 869342 w 2289976"/>
              <a:gd name="connsiteY38" fmla="*/ 273658 h 1463040"/>
              <a:gd name="connsiteX39" fmla="*/ 864705 w 2289976"/>
              <a:gd name="connsiteY39" fmla="*/ 245166 h 1463040"/>
              <a:gd name="connsiteX40" fmla="*/ 842838 w 2289976"/>
              <a:gd name="connsiteY40" fmla="*/ 214686 h 1463040"/>
              <a:gd name="connsiteX41" fmla="*/ 805070 w 2289976"/>
              <a:gd name="connsiteY41" fmla="*/ 198783 h 1463040"/>
              <a:gd name="connsiteX42" fmla="*/ 747423 w 2289976"/>
              <a:gd name="connsiteY42" fmla="*/ 198783 h 1463040"/>
              <a:gd name="connsiteX43" fmla="*/ 695739 w 2289976"/>
              <a:gd name="connsiteY43" fmla="*/ 218661 h 1463040"/>
              <a:gd name="connsiteX44" fmla="*/ 644056 w 2289976"/>
              <a:gd name="connsiteY44" fmla="*/ 246491 h 1463040"/>
              <a:gd name="connsiteX45" fmla="*/ 588397 w 2289976"/>
              <a:gd name="connsiteY45" fmla="*/ 294199 h 1463040"/>
              <a:gd name="connsiteX46" fmla="*/ 566531 w 2289976"/>
              <a:gd name="connsiteY46" fmla="*/ 331305 h 1463040"/>
              <a:gd name="connsiteX47" fmla="*/ 548640 w 2289976"/>
              <a:gd name="connsiteY47" fmla="*/ 357809 h 1463040"/>
              <a:gd name="connsiteX48" fmla="*/ 513522 w 2289976"/>
              <a:gd name="connsiteY48" fmla="*/ 361122 h 1463040"/>
              <a:gd name="connsiteX49" fmla="*/ 461176 w 2289976"/>
              <a:gd name="connsiteY49" fmla="*/ 349858 h 1463040"/>
              <a:gd name="connsiteX50" fmla="*/ 394252 w 2289976"/>
              <a:gd name="connsiteY50" fmla="*/ 324015 h 1463040"/>
              <a:gd name="connsiteX51" fmla="*/ 333955 w 2289976"/>
              <a:gd name="connsiteY51" fmla="*/ 222637 h 1463040"/>
              <a:gd name="connsiteX52" fmla="*/ 278296 w 2289976"/>
              <a:gd name="connsiteY52" fmla="*/ 174929 h 1463040"/>
              <a:gd name="connsiteX53" fmla="*/ 230588 w 2289976"/>
              <a:gd name="connsiteY53" fmla="*/ 135173 h 1463040"/>
              <a:gd name="connsiteX54" fmla="*/ 159026 w 2289976"/>
              <a:gd name="connsiteY54" fmla="*/ 111319 h 1463040"/>
              <a:gd name="connsiteX55" fmla="*/ 79513 w 2289976"/>
              <a:gd name="connsiteY55" fmla="*/ 143124 h 1463040"/>
              <a:gd name="connsiteX56" fmla="*/ 0 w 2289976"/>
              <a:gd name="connsiteY56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02797 w 2289976"/>
              <a:gd name="connsiteY16" fmla="*/ 111319 h 1463040"/>
              <a:gd name="connsiteX17" fmla="*/ 1480931 w 2289976"/>
              <a:gd name="connsiteY17" fmla="*/ 64936 h 1463040"/>
              <a:gd name="connsiteX18" fmla="*/ 1457739 w 2289976"/>
              <a:gd name="connsiteY18" fmla="*/ 23192 h 1463040"/>
              <a:gd name="connsiteX19" fmla="*/ 1431235 w 2289976"/>
              <a:gd name="connsiteY19" fmla="*/ 0 h 1463040"/>
              <a:gd name="connsiteX20" fmla="*/ 1359673 w 2289976"/>
              <a:gd name="connsiteY20" fmla="*/ 0 h 1463040"/>
              <a:gd name="connsiteX21" fmla="*/ 1304014 w 2289976"/>
              <a:gd name="connsiteY21" fmla="*/ 15903 h 1463040"/>
              <a:gd name="connsiteX22" fmla="*/ 1240404 w 2289976"/>
              <a:gd name="connsiteY22" fmla="*/ 71562 h 1463040"/>
              <a:gd name="connsiteX23" fmla="*/ 1216550 w 2289976"/>
              <a:gd name="connsiteY23" fmla="*/ 159026 h 1463040"/>
              <a:gd name="connsiteX24" fmla="*/ 1216550 w 2289976"/>
              <a:gd name="connsiteY24" fmla="*/ 318053 h 1463040"/>
              <a:gd name="connsiteX25" fmla="*/ 1208598 w 2289976"/>
              <a:gd name="connsiteY25" fmla="*/ 373712 h 1463040"/>
              <a:gd name="connsiteX26" fmla="*/ 1206611 w 2289976"/>
              <a:gd name="connsiteY26" fmla="*/ 438647 h 1463040"/>
              <a:gd name="connsiteX27" fmla="*/ 1176793 w 2289976"/>
              <a:gd name="connsiteY27" fmla="*/ 508884 h 1463040"/>
              <a:gd name="connsiteX28" fmla="*/ 1144988 w 2289976"/>
              <a:gd name="connsiteY28" fmla="*/ 572494 h 1463040"/>
              <a:gd name="connsiteX29" fmla="*/ 1113182 w 2289976"/>
              <a:gd name="connsiteY29" fmla="*/ 636105 h 1463040"/>
              <a:gd name="connsiteX30" fmla="*/ 1065475 w 2289976"/>
              <a:gd name="connsiteY30" fmla="*/ 652007 h 1463040"/>
              <a:gd name="connsiteX31" fmla="*/ 970059 w 2289976"/>
              <a:gd name="connsiteY31" fmla="*/ 652007 h 1463040"/>
              <a:gd name="connsiteX32" fmla="*/ 914401 w 2289976"/>
              <a:gd name="connsiteY32" fmla="*/ 646706 h 1463040"/>
              <a:gd name="connsiteX33" fmla="*/ 890546 w 2289976"/>
              <a:gd name="connsiteY33" fmla="*/ 604299 h 1463040"/>
              <a:gd name="connsiteX34" fmla="*/ 866692 w 2289976"/>
              <a:gd name="connsiteY34" fmla="*/ 548640 h 1463040"/>
              <a:gd name="connsiteX35" fmla="*/ 858741 w 2289976"/>
              <a:gd name="connsiteY35" fmla="*/ 461176 h 1463040"/>
              <a:gd name="connsiteX36" fmla="*/ 858741 w 2289976"/>
              <a:gd name="connsiteY36" fmla="*/ 341906 h 1463040"/>
              <a:gd name="connsiteX37" fmla="*/ 864705 w 2289976"/>
              <a:gd name="connsiteY37" fmla="*/ 304800 h 1463040"/>
              <a:gd name="connsiteX38" fmla="*/ 869342 w 2289976"/>
              <a:gd name="connsiteY38" fmla="*/ 273658 h 1463040"/>
              <a:gd name="connsiteX39" fmla="*/ 864705 w 2289976"/>
              <a:gd name="connsiteY39" fmla="*/ 245166 h 1463040"/>
              <a:gd name="connsiteX40" fmla="*/ 842838 w 2289976"/>
              <a:gd name="connsiteY40" fmla="*/ 214686 h 1463040"/>
              <a:gd name="connsiteX41" fmla="*/ 805070 w 2289976"/>
              <a:gd name="connsiteY41" fmla="*/ 198783 h 1463040"/>
              <a:gd name="connsiteX42" fmla="*/ 747423 w 2289976"/>
              <a:gd name="connsiteY42" fmla="*/ 198783 h 1463040"/>
              <a:gd name="connsiteX43" fmla="*/ 695739 w 2289976"/>
              <a:gd name="connsiteY43" fmla="*/ 218661 h 1463040"/>
              <a:gd name="connsiteX44" fmla="*/ 644056 w 2289976"/>
              <a:gd name="connsiteY44" fmla="*/ 246491 h 1463040"/>
              <a:gd name="connsiteX45" fmla="*/ 588397 w 2289976"/>
              <a:gd name="connsiteY45" fmla="*/ 294199 h 1463040"/>
              <a:gd name="connsiteX46" fmla="*/ 566531 w 2289976"/>
              <a:gd name="connsiteY46" fmla="*/ 331305 h 1463040"/>
              <a:gd name="connsiteX47" fmla="*/ 548640 w 2289976"/>
              <a:gd name="connsiteY47" fmla="*/ 357809 h 1463040"/>
              <a:gd name="connsiteX48" fmla="*/ 513522 w 2289976"/>
              <a:gd name="connsiteY48" fmla="*/ 361122 h 1463040"/>
              <a:gd name="connsiteX49" fmla="*/ 461176 w 2289976"/>
              <a:gd name="connsiteY49" fmla="*/ 349858 h 1463040"/>
              <a:gd name="connsiteX50" fmla="*/ 394252 w 2289976"/>
              <a:gd name="connsiteY50" fmla="*/ 324015 h 1463040"/>
              <a:gd name="connsiteX51" fmla="*/ 333955 w 2289976"/>
              <a:gd name="connsiteY51" fmla="*/ 222637 h 1463040"/>
              <a:gd name="connsiteX52" fmla="*/ 278296 w 2289976"/>
              <a:gd name="connsiteY52" fmla="*/ 174929 h 1463040"/>
              <a:gd name="connsiteX53" fmla="*/ 230588 w 2289976"/>
              <a:gd name="connsiteY53" fmla="*/ 135173 h 1463040"/>
              <a:gd name="connsiteX54" fmla="*/ 159026 w 2289976"/>
              <a:gd name="connsiteY54" fmla="*/ 111319 h 1463040"/>
              <a:gd name="connsiteX55" fmla="*/ 79513 w 2289976"/>
              <a:gd name="connsiteY55" fmla="*/ 143124 h 1463040"/>
              <a:gd name="connsiteX56" fmla="*/ 0 w 2289976"/>
              <a:gd name="connsiteY56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2553 w 2289976"/>
              <a:gd name="connsiteY15" fmla="*/ 222637 h 1463040"/>
              <a:gd name="connsiteX16" fmla="*/ 1524000 w 2289976"/>
              <a:gd name="connsiteY16" fmla="*/ 165653 h 1463040"/>
              <a:gd name="connsiteX17" fmla="*/ 1502797 w 2289976"/>
              <a:gd name="connsiteY17" fmla="*/ 111319 h 1463040"/>
              <a:gd name="connsiteX18" fmla="*/ 1480931 w 2289976"/>
              <a:gd name="connsiteY18" fmla="*/ 64936 h 1463040"/>
              <a:gd name="connsiteX19" fmla="*/ 1457739 w 2289976"/>
              <a:gd name="connsiteY19" fmla="*/ 23192 h 1463040"/>
              <a:gd name="connsiteX20" fmla="*/ 1431235 w 2289976"/>
              <a:gd name="connsiteY20" fmla="*/ 0 h 1463040"/>
              <a:gd name="connsiteX21" fmla="*/ 1359673 w 2289976"/>
              <a:gd name="connsiteY21" fmla="*/ 0 h 1463040"/>
              <a:gd name="connsiteX22" fmla="*/ 1304014 w 2289976"/>
              <a:gd name="connsiteY22" fmla="*/ 15903 h 1463040"/>
              <a:gd name="connsiteX23" fmla="*/ 1240404 w 2289976"/>
              <a:gd name="connsiteY23" fmla="*/ 71562 h 1463040"/>
              <a:gd name="connsiteX24" fmla="*/ 1216550 w 2289976"/>
              <a:gd name="connsiteY24" fmla="*/ 159026 h 1463040"/>
              <a:gd name="connsiteX25" fmla="*/ 1216550 w 2289976"/>
              <a:gd name="connsiteY25" fmla="*/ 318053 h 1463040"/>
              <a:gd name="connsiteX26" fmla="*/ 1208598 w 2289976"/>
              <a:gd name="connsiteY26" fmla="*/ 373712 h 1463040"/>
              <a:gd name="connsiteX27" fmla="*/ 1206611 w 2289976"/>
              <a:gd name="connsiteY27" fmla="*/ 438647 h 1463040"/>
              <a:gd name="connsiteX28" fmla="*/ 1176793 w 2289976"/>
              <a:gd name="connsiteY28" fmla="*/ 508884 h 1463040"/>
              <a:gd name="connsiteX29" fmla="*/ 1144988 w 2289976"/>
              <a:gd name="connsiteY29" fmla="*/ 572494 h 1463040"/>
              <a:gd name="connsiteX30" fmla="*/ 1113182 w 2289976"/>
              <a:gd name="connsiteY30" fmla="*/ 636105 h 1463040"/>
              <a:gd name="connsiteX31" fmla="*/ 1065475 w 2289976"/>
              <a:gd name="connsiteY31" fmla="*/ 652007 h 1463040"/>
              <a:gd name="connsiteX32" fmla="*/ 970059 w 2289976"/>
              <a:gd name="connsiteY32" fmla="*/ 652007 h 1463040"/>
              <a:gd name="connsiteX33" fmla="*/ 914401 w 2289976"/>
              <a:gd name="connsiteY33" fmla="*/ 646706 h 1463040"/>
              <a:gd name="connsiteX34" fmla="*/ 890546 w 2289976"/>
              <a:gd name="connsiteY34" fmla="*/ 604299 h 1463040"/>
              <a:gd name="connsiteX35" fmla="*/ 866692 w 2289976"/>
              <a:gd name="connsiteY35" fmla="*/ 548640 h 1463040"/>
              <a:gd name="connsiteX36" fmla="*/ 858741 w 2289976"/>
              <a:gd name="connsiteY36" fmla="*/ 461176 h 1463040"/>
              <a:gd name="connsiteX37" fmla="*/ 858741 w 2289976"/>
              <a:gd name="connsiteY37" fmla="*/ 341906 h 1463040"/>
              <a:gd name="connsiteX38" fmla="*/ 864705 w 2289976"/>
              <a:gd name="connsiteY38" fmla="*/ 304800 h 1463040"/>
              <a:gd name="connsiteX39" fmla="*/ 869342 w 2289976"/>
              <a:gd name="connsiteY39" fmla="*/ 273658 h 1463040"/>
              <a:gd name="connsiteX40" fmla="*/ 864705 w 2289976"/>
              <a:gd name="connsiteY40" fmla="*/ 245166 h 1463040"/>
              <a:gd name="connsiteX41" fmla="*/ 842838 w 2289976"/>
              <a:gd name="connsiteY41" fmla="*/ 214686 h 1463040"/>
              <a:gd name="connsiteX42" fmla="*/ 805070 w 2289976"/>
              <a:gd name="connsiteY42" fmla="*/ 198783 h 1463040"/>
              <a:gd name="connsiteX43" fmla="*/ 747423 w 2289976"/>
              <a:gd name="connsiteY43" fmla="*/ 198783 h 1463040"/>
              <a:gd name="connsiteX44" fmla="*/ 695739 w 2289976"/>
              <a:gd name="connsiteY44" fmla="*/ 218661 h 1463040"/>
              <a:gd name="connsiteX45" fmla="*/ 644056 w 2289976"/>
              <a:gd name="connsiteY45" fmla="*/ 246491 h 1463040"/>
              <a:gd name="connsiteX46" fmla="*/ 588397 w 2289976"/>
              <a:gd name="connsiteY46" fmla="*/ 294199 h 1463040"/>
              <a:gd name="connsiteX47" fmla="*/ 566531 w 2289976"/>
              <a:gd name="connsiteY47" fmla="*/ 331305 h 1463040"/>
              <a:gd name="connsiteX48" fmla="*/ 548640 w 2289976"/>
              <a:gd name="connsiteY48" fmla="*/ 357809 h 1463040"/>
              <a:gd name="connsiteX49" fmla="*/ 513522 w 2289976"/>
              <a:gd name="connsiteY49" fmla="*/ 361122 h 1463040"/>
              <a:gd name="connsiteX50" fmla="*/ 461176 w 2289976"/>
              <a:gd name="connsiteY50" fmla="*/ 349858 h 1463040"/>
              <a:gd name="connsiteX51" fmla="*/ 394252 w 2289976"/>
              <a:gd name="connsiteY51" fmla="*/ 324015 h 1463040"/>
              <a:gd name="connsiteX52" fmla="*/ 333955 w 2289976"/>
              <a:gd name="connsiteY52" fmla="*/ 222637 h 1463040"/>
              <a:gd name="connsiteX53" fmla="*/ 278296 w 2289976"/>
              <a:gd name="connsiteY53" fmla="*/ 174929 h 1463040"/>
              <a:gd name="connsiteX54" fmla="*/ 230588 w 2289976"/>
              <a:gd name="connsiteY54" fmla="*/ 135173 h 1463040"/>
              <a:gd name="connsiteX55" fmla="*/ 159026 w 2289976"/>
              <a:gd name="connsiteY55" fmla="*/ 111319 h 1463040"/>
              <a:gd name="connsiteX56" fmla="*/ 79513 w 2289976"/>
              <a:gd name="connsiteY56" fmla="*/ 143124 h 1463040"/>
              <a:gd name="connsiteX57" fmla="*/ 0 w 2289976"/>
              <a:gd name="connsiteY57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42553 w 2289976"/>
              <a:gd name="connsiteY14" fmla="*/ 294199 h 1463040"/>
              <a:gd name="connsiteX15" fmla="*/ 1543879 w 2289976"/>
              <a:gd name="connsiteY15" fmla="*/ 255105 h 1463040"/>
              <a:gd name="connsiteX16" fmla="*/ 1542553 w 2289976"/>
              <a:gd name="connsiteY16" fmla="*/ 222637 h 1463040"/>
              <a:gd name="connsiteX17" fmla="*/ 1524000 w 2289976"/>
              <a:gd name="connsiteY17" fmla="*/ 165653 h 1463040"/>
              <a:gd name="connsiteX18" fmla="*/ 1502797 w 2289976"/>
              <a:gd name="connsiteY18" fmla="*/ 111319 h 1463040"/>
              <a:gd name="connsiteX19" fmla="*/ 1480931 w 2289976"/>
              <a:gd name="connsiteY19" fmla="*/ 64936 h 1463040"/>
              <a:gd name="connsiteX20" fmla="*/ 1457739 w 2289976"/>
              <a:gd name="connsiteY20" fmla="*/ 23192 h 1463040"/>
              <a:gd name="connsiteX21" fmla="*/ 1431235 w 2289976"/>
              <a:gd name="connsiteY21" fmla="*/ 0 h 1463040"/>
              <a:gd name="connsiteX22" fmla="*/ 1359673 w 2289976"/>
              <a:gd name="connsiteY22" fmla="*/ 0 h 1463040"/>
              <a:gd name="connsiteX23" fmla="*/ 1304014 w 2289976"/>
              <a:gd name="connsiteY23" fmla="*/ 15903 h 1463040"/>
              <a:gd name="connsiteX24" fmla="*/ 1240404 w 2289976"/>
              <a:gd name="connsiteY24" fmla="*/ 71562 h 1463040"/>
              <a:gd name="connsiteX25" fmla="*/ 1216550 w 2289976"/>
              <a:gd name="connsiteY25" fmla="*/ 159026 h 1463040"/>
              <a:gd name="connsiteX26" fmla="*/ 1216550 w 2289976"/>
              <a:gd name="connsiteY26" fmla="*/ 318053 h 1463040"/>
              <a:gd name="connsiteX27" fmla="*/ 1208598 w 2289976"/>
              <a:gd name="connsiteY27" fmla="*/ 373712 h 1463040"/>
              <a:gd name="connsiteX28" fmla="*/ 1206611 w 2289976"/>
              <a:gd name="connsiteY28" fmla="*/ 438647 h 1463040"/>
              <a:gd name="connsiteX29" fmla="*/ 1176793 w 2289976"/>
              <a:gd name="connsiteY29" fmla="*/ 508884 h 1463040"/>
              <a:gd name="connsiteX30" fmla="*/ 1144988 w 2289976"/>
              <a:gd name="connsiteY30" fmla="*/ 572494 h 1463040"/>
              <a:gd name="connsiteX31" fmla="*/ 1113182 w 2289976"/>
              <a:gd name="connsiteY31" fmla="*/ 636105 h 1463040"/>
              <a:gd name="connsiteX32" fmla="*/ 1065475 w 2289976"/>
              <a:gd name="connsiteY32" fmla="*/ 652007 h 1463040"/>
              <a:gd name="connsiteX33" fmla="*/ 970059 w 2289976"/>
              <a:gd name="connsiteY33" fmla="*/ 652007 h 1463040"/>
              <a:gd name="connsiteX34" fmla="*/ 914401 w 2289976"/>
              <a:gd name="connsiteY34" fmla="*/ 646706 h 1463040"/>
              <a:gd name="connsiteX35" fmla="*/ 890546 w 2289976"/>
              <a:gd name="connsiteY35" fmla="*/ 604299 h 1463040"/>
              <a:gd name="connsiteX36" fmla="*/ 866692 w 2289976"/>
              <a:gd name="connsiteY36" fmla="*/ 548640 h 1463040"/>
              <a:gd name="connsiteX37" fmla="*/ 858741 w 2289976"/>
              <a:gd name="connsiteY37" fmla="*/ 461176 h 1463040"/>
              <a:gd name="connsiteX38" fmla="*/ 858741 w 2289976"/>
              <a:gd name="connsiteY38" fmla="*/ 341906 h 1463040"/>
              <a:gd name="connsiteX39" fmla="*/ 864705 w 2289976"/>
              <a:gd name="connsiteY39" fmla="*/ 304800 h 1463040"/>
              <a:gd name="connsiteX40" fmla="*/ 869342 w 2289976"/>
              <a:gd name="connsiteY40" fmla="*/ 273658 h 1463040"/>
              <a:gd name="connsiteX41" fmla="*/ 864705 w 2289976"/>
              <a:gd name="connsiteY41" fmla="*/ 245166 h 1463040"/>
              <a:gd name="connsiteX42" fmla="*/ 842838 w 2289976"/>
              <a:gd name="connsiteY42" fmla="*/ 214686 h 1463040"/>
              <a:gd name="connsiteX43" fmla="*/ 805070 w 2289976"/>
              <a:gd name="connsiteY43" fmla="*/ 198783 h 1463040"/>
              <a:gd name="connsiteX44" fmla="*/ 747423 w 2289976"/>
              <a:gd name="connsiteY44" fmla="*/ 198783 h 1463040"/>
              <a:gd name="connsiteX45" fmla="*/ 695739 w 2289976"/>
              <a:gd name="connsiteY45" fmla="*/ 218661 h 1463040"/>
              <a:gd name="connsiteX46" fmla="*/ 644056 w 2289976"/>
              <a:gd name="connsiteY46" fmla="*/ 246491 h 1463040"/>
              <a:gd name="connsiteX47" fmla="*/ 588397 w 2289976"/>
              <a:gd name="connsiteY47" fmla="*/ 294199 h 1463040"/>
              <a:gd name="connsiteX48" fmla="*/ 566531 w 2289976"/>
              <a:gd name="connsiteY48" fmla="*/ 331305 h 1463040"/>
              <a:gd name="connsiteX49" fmla="*/ 548640 w 2289976"/>
              <a:gd name="connsiteY49" fmla="*/ 357809 h 1463040"/>
              <a:gd name="connsiteX50" fmla="*/ 513522 w 2289976"/>
              <a:gd name="connsiteY50" fmla="*/ 361122 h 1463040"/>
              <a:gd name="connsiteX51" fmla="*/ 461176 w 2289976"/>
              <a:gd name="connsiteY51" fmla="*/ 349858 h 1463040"/>
              <a:gd name="connsiteX52" fmla="*/ 394252 w 2289976"/>
              <a:gd name="connsiteY52" fmla="*/ 324015 h 1463040"/>
              <a:gd name="connsiteX53" fmla="*/ 333955 w 2289976"/>
              <a:gd name="connsiteY53" fmla="*/ 222637 h 1463040"/>
              <a:gd name="connsiteX54" fmla="*/ 278296 w 2289976"/>
              <a:gd name="connsiteY54" fmla="*/ 174929 h 1463040"/>
              <a:gd name="connsiteX55" fmla="*/ 230588 w 2289976"/>
              <a:gd name="connsiteY55" fmla="*/ 135173 h 1463040"/>
              <a:gd name="connsiteX56" fmla="*/ 159026 w 2289976"/>
              <a:gd name="connsiteY56" fmla="*/ 111319 h 1463040"/>
              <a:gd name="connsiteX57" fmla="*/ 79513 w 2289976"/>
              <a:gd name="connsiteY57" fmla="*/ 143124 h 1463040"/>
              <a:gd name="connsiteX58" fmla="*/ 0 w 2289976"/>
              <a:gd name="connsiteY58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01579 w 2289976"/>
              <a:gd name="connsiteY10" fmla="*/ 675861 h 1463040"/>
              <a:gd name="connsiteX11" fmla="*/ 1590261 w 2289976"/>
              <a:gd name="connsiteY11" fmla="*/ 580446 h 1463040"/>
              <a:gd name="connsiteX12" fmla="*/ 1542553 w 2289976"/>
              <a:gd name="connsiteY12" fmla="*/ 500933 h 1463040"/>
              <a:gd name="connsiteX13" fmla="*/ 1550505 w 2289976"/>
              <a:gd name="connsiteY13" fmla="*/ 413468 h 1463040"/>
              <a:gd name="connsiteX14" fmla="*/ 1550505 w 2289976"/>
              <a:gd name="connsiteY14" fmla="*/ 357809 h 1463040"/>
              <a:gd name="connsiteX15" fmla="*/ 1542553 w 2289976"/>
              <a:gd name="connsiteY15" fmla="*/ 294199 h 1463040"/>
              <a:gd name="connsiteX16" fmla="*/ 1543879 w 2289976"/>
              <a:gd name="connsiteY16" fmla="*/ 255105 h 1463040"/>
              <a:gd name="connsiteX17" fmla="*/ 1542553 w 2289976"/>
              <a:gd name="connsiteY17" fmla="*/ 222637 h 1463040"/>
              <a:gd name="connsiteX18" fmla="*/ 1524000 w 2289976"/>
              <a:gd name="connsiteY18" fmla="*/ 165653 h 1463040"/>
              <a:gd name="connsiteX19" fmla="*/ 1502797 w 2289976"/>
              <a:gd name="connsiteY19" fmla="*/ 111319 h 1463040"/>
              <a:gd name="connsiteX20" fmla="*/ 1480931 w 2289976"/>
              <a:gd name="connsiteY20" fmla="*/ 64936 h 1463040"/>
              <a:gd name="connsiteX21" fmla="*/ 1457739 w 2289976"/>
              <a:gd name="connsiteY21" fmla="*/ 23192 h 1463040"/>
              <a:gd name="connsiteX22" fmla="*/ 1431235 w 2289976"/>
              <a:gd name="connsiteY22" fmla="*/ 0 h 1463040"/>
              <a:gd name="connsiteX23" fmla="*/ 1359673 w 2289976"/>
              <a:gd name="connsiteY23" fmla="*/ 0 h 1463040"/>
              <a:gd name="connsiteX24" fmla="*/ 1304014 w 2289976"/>
              <a:gd name="connsiteY24" fmla="*/ 15903 h 1463040"/>
              <a:gd name="connsiteX25" fmla="*/ 1240404 w 2289976"/>
              <a:gd name="connsiteY25" fmla="*/ 71562 h 1463040"/>
              <a:gd name="connsiteX26" fmla="*/ 1216550 w 2289976"/>
              <a:gd name="connsiteY26" fmla="*/ 159026 h 1463040"/>
              <a:gd name="connsiteX27" fmla="*/ 1216550 w 2289976"/>
              <a:gd name="connsiteY27" fmla="*/ 318053 h 1463040"/>
              <a:gd name="connsiteX28" fmla="*/ 1208598 w 2289976"/>
              <a:gd name="connsiteY28" fmla="*/ 373712 h 1463040"/>
              <a:gd name="connsiteX29" fmla="*/ 1206611 w 2289976"/>
              <a:gd name="connsiteY29" fmla="*/ 438647 h 1463040"/>
              <a:gd name="connsiteX30" fmla="*/ 1176793 w 2289976"/>
              <a:gd name="connsiteY30" fmla="*/ 508884 h 1463040"/>
              <a:gd name="connsiteX31" fmla="*/ 1144988 w 2289976"/>
              <a:gd name="connsiteY31" fmla="*/ 572494 h 1463040"/>
              <a:gd name="connsiteX32" fmla="*/ 1113182 w 2289976"/>
              <a:gd name="connsiteY32" fmla="*/ 636105 h 1463040"/>
              <a:gd name="connsiteX33" fmla="*/ 1065475 w 2289976"/>
              <a:gd name="connsiteY33" fmla="*/ 652007 h 1463040"/>
              <a:gd name="connsiteX34" fmla="*/ 970059 w 2289976"/>
              <a:gd name="connsiteY34" fmla="*/ 652007 h 1463040"/>
              <a:gd name="connsiteX35" fmla="*/ 914401 w 2289976"/>
              <a:gd name="connsiteY35" fmla="*/ 646706 h 1463040"/>
              <a:gd name="connsiteX36" fmla="*/ 890546 w 2289976"/>
              <a:gd name="connsiteY36" fmla="*/ 604299 h 1463040"/>
              <a:gd name="connsiteX37" fmla="*/ 866692 w 2289976"/>
              <a:gd name="connsiteY37" fmla="*/ 548640 h 1463040"/>
              <a:gd name="connsiteX38" fmla="*/ 858741 w 2289976"/>
              <a:gd name="connsiteY38" fmla="*/ 461176 h 1463040"/>
              <a:gd name="connsiteX39" fmla="*/ 858741 w 2289976"/>
              <a:gd name="connsiteY39" fmla="*/ 341906 h 1463040"/>
              <a:gd name="connsiteX40" fmla="*/ 864705 w 2289976"/>
              <a:gd name="connsiteY40" fmla="*/ 304800 h 1463040"/>
              <a:gd name="connsiteX41" fmla="*/ 869342 w 2289976"/>
              <a:gd name="connsiteY41" fmla="*/ 273658 h 1463040"/>
              <a:gd name="connsiteX42" fmla="*/ 864705 w 2289976"/>
              <a:gd name="connsiteY42" fmla="*/ 245166 h 1463040"/>
              <a:gd name="connsiteX43" fmla="*/ 842838 w 2289976"/>
              <a:gd name="connsiteY43" fmla="*/ 214686 h 1463040"/>
              <a:gd name="connsiteX44" fmla="*/ 805070 w 2289976"/>
              <a:gd name="connsiteY44" fmla="*/ 198783 h 1463040"/>
              <a:gd name="connsiteX45" fmla="*/ 747423 w 2289976"/>
              <a:gd name="connsiteY45" fmla="*/ 198783 h 1463040"/>
              <a:gd name="connsiteX46" fmla="*/ 695739 w 2289976"/>
              <a:gd name="connsiteY46" fmla="*/ 218661 h 1463040"/>
              <a:gd name="connsiteX47" fmla="*/ 644056 w 2289976"/>
              <a:gd name="connsiteY47" fmla="*/ 246491 h 1463040"/>
              <a:gd name="connsiteX48" fmla="*/ 588397 w 2289976"/>
              <a:gd name="connsiteY48" fmla="*/ 294199 h 1463040"/>
              <a:gd name="connsiteX49" fmla="*/ 566531 w 2289976"/>
              <a:gd name="connsiteY49" fmla="*/ 331305 h 1463040"/>
              <a:gd name="connsiteX50" fmla="*/ 548640 w 2289976"/>
              <a:gd name="connsiteY50" fmla="*/ 357809 h 1463040"/>
              <a:gd name="connsiteX51" fmla="*/ 513522 w 2289976"/>
              <a:gd name="connsiteY51" fmla="*/ 361122 h 1463040"/>
              <a:gd name="connsiteX52" fmla="*/ 461176 w 2289976"/>
              <a:gd name="connsiteY52" fmla="*/ 349858 h 1463040"/>
              <a:gd name="connsiteX53" fmla="*/ 394252 w 2289976"/>
              <a:gd name="connsiteY53" fmla="*/ 324015 h 1463040"/>
              <a:gd name="connsiteX54" fmla="*/ 333955 w 2289976"/>
              <a:gd name="connsiteY54" fmla="*/ 222637 h 1463040"/>
              <a:gd name="connsiteX55" fmla="*/ 278296 w 2289976"/>
              <a:gd name="connsiteY55" fmla="*/ 174929 h 1463040"/>
              <a:gd name="connsiteX56" fmla="*/ 230588 w 2289976"/>
              <a:gd name="connsiteY56" fmla="*/ 135173 h 1463040"/>
              <a:gd name="connsiteX57" fmla="*/ 159026 w 2289976"/>
              <a:gd name="connsiteY57" fmla="*/ 111319 h 1463040"/>
              <a:gd name="connsiteX58" fmla="*/ 79513 w 2289976"/>
              <a:gd name="connsiteY58" fmla="*/ 143124 h 1463040"/>
              <a:gd name="connsiteX59" fmla="*/ 0 w 2289976"/>
              <a:gd name="connsiteY59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12898 w 2289976"/>
              <a:gd name="connsiteY9" fmla="*/ 683813 h 1463040"/>
              <a:gd name="connsiteX10" fmla="*/ 1765852 w 2289976"/>
              <a:gd name="connsiteY10" fmla="*/ 682487 h 1463040"/>
              <a:gd name="connsiteX11" fmla="*/ 1701579 w 2289976"/>
              <a:gd name="connsiteY11" fmla="*/ 675861 h 1463040"/>
              <a:gd name="connsiteX12" fmla="*/ 1590261 w 2289976"/>
              <a:gd name="connsiteY12" fmla="*/ 580446 h 1463040"/>
              <a:gd name="connsiteX13" fmla="*/ 1542553 w 2289976"/>
              <a:gd name="connsiteY13" fmla="*/ 500933 h 1463040"/>
              <a:gd name="connsiteX14" fmla="*/ 1550505 w 2289976"/>
              <a:gd name="connsiteY14" fmla="*/ 413468 h 1463040"/>
              <a:gd name="connsiteX15" fmla="*/ 1550505 w 2289976"/>
              <a:gd name="connsiteY15" fmla="*/ 357809 h 1463040"/>
              <a:gd name="connsiteX16" fmla="*/ 1542553 w 2289976"/>
              <a:gd name="connsiteY16" fmla="*/ 294199 h 1463040"/>
              <a:gd name="connsiteX17" fmla="*/ 1543879 w 2289976"/>
              <a:gd name="connsiteY17" fmla="*/ 255105 h 1463040"/>
              <a:gd name="connsiteX18" fmla="*/ 1542553 w 2289976"/>
              <a:gd name="connsiteY18" fmla="*/ 222637 h 1463040"/>
              <a:gd name="connsiteX19" fmla="*/ 1524000 w 2289976"/>
              <a:gd name="connsiteY19" fmla="*/ 165653 h 1463040"/>
              <a:gd name="connsiteX20" fmla="*/ 1502797 w 2289976"/>
              <a:gd name="connsiteY20" fmla="*/ 111319 h 1463040"/>
              <a:gd name="connsiteX21" fmla="*/ 1480931 w 2289976"/>
              <a:gd name="connsiteY21" fmla="*/ 64936 h 1463040"/>
              <a:gd name="connsiteX22" fmla="*/ 1457739 w 2289976"/>
              <a:gd name="connsiteY22" fmla="*/ 23192 h 1463040"/>
              <a:gd name="connsiteX23" fmla="*/ 1431235 w 2289976"/>
              <a:gd name="connsiteY23" fmla="*/ 0 h 1463040"/>
              <a:gd name="connsiteX24" fmla="*/ 1359673 w 2289976"/>
              <a:gd name="connsiteY24" fmla="*/ 0 h 1463040"/>
              <a:gd name="connsiteX25" fmla="*/ 1304014 w 2289976"/>
              <a:gd name="connsiteY25" fmla="*/ 15903 h 1463040"/>
              <a:gd name="connsiteX26" fmla="*/ 1240404 w 2289976"/>
              <a:gd name="connsiteY26" fmla="*/ 71562 h 1463040"/>
              <a:gd name="connsiteX27" fmla="*/ 1216550 w 2289976"/>
              <a:gd name="connsiteY27" fmla="*/ 159026 h 1463040"/>
              <a:gd name="connsiteX28" fmla="*/ 1216550 w 2289976"/>
              <a:gd name="connsiteY28" fmla="*/ 318053 h 1463040"/>
              <a:gd name="connsiteX29" fmla="*/ 1208598 w 2289976"/>
              <a:gd name="connsiteY29" fmla="*/ 373712 h 1463040"/>
              <a:gd name="connsiteX30" fmla="*/ 1206611 w 2289976"/>
              <a:gd name="connsiteY30" fmla="*/ 438647 h 1463040"/>
              <a:gd name="connsiteX31" fmla="*/ 1176793 w 2289976"/>
              <a:gd name="connsiteY31" fmla="*/ 508884 h 1463040"/>
              <a:gd name="connsiteX32" fmla="*/ 1144988 w 2289976"/>
              <a:gd name="connsiteY32" fmla="*/ 572494 h 1463040"/>
              <a:gd name="connsiteX33" fmla="*/ 1113182 w 2289976"/>
              <a:gd name="connsiteY33" fmla="*/ 636105 h 1463040"/>
              <a:gd name="connsiteX34" fmla="*/ 1065475 w 2289976"/>
              <a:gd name="connsiteY34" fmla="*/ 652007 h 1463040"/>
              <a:gd name="connsiteX35" fmla="*/ 970059 w 2289976"/>
              <a:gd name="connsiteY35" fmla="*/ 652007 h 1463040"/>
              <a:gd name="connsiteX36" fmla="*/ 914401 w 2289976"/>
              <a:gd name="connsiteY36" fmla="*/ 646706 h 1463040"/>
              <a:gd name="connsiteX37" fmla="*/ 890546 w 2289976"/>
              <a:gd name="connsiteY37" fmla="*/ 604299 h 1463040"/>
              <a:gd name="connsiteX38" fmla="*/ 866692 w 2289976"/>
              <a:gd name="connsiteY38" fmla="*/ 548640 h 1463040"/>
              <a:gd name="connsiteX39" fmla="*/ 858741 w 2289976"/>
              <a:gd name="connsiteY39" fmla="*/ 461176 h 1463040"/>
              <a:gd name="connsiteX40" fmla="*/ 858741 w 2289976"/>
              <a:gd name="connsiteY40" fmla="*/ 341906 h 1463040"/>
              <a:gd name="connsiteX41" fmla="*/ 864705 w 2289976"/>
              <a:gd name="connsiteY41" fmla="*/ 304800 h 1463040"/>
              <a:gd name="connsiteX42" fmla="*/ 869342 w 2289976"/>
              <a:gd name="connsiteY42" fmla="*/ 273658 h 1463040"/>
              <a:gd name="connsiteX43" fmla="*/ 864705 w 2289976"/>
              <a:gd name="connsiteY43" fmla="*/ 245166 h 1463040"/>
              <a:gd name="connsiteX44" fmla="*/ 842838 w 2289976"/>
              <a:gd name="connsiteY44" fmla="*/ 214686 h 1463040"/>
              <a:gd name="connsiteX45" fmla="*/ 805070 w 2289976"/>
              <a:gd name="connsiteY45" fmla="*/ 198783 h 1463040"/>
              <a:gd name="connsiteX46" fmla="*/ 747423 w 2289976"/>
              <a:gd name="connsiteY46" fmla="*/ 198783 h 1463040"/>
              <a:gd name="connsiteX47" fmla="*/ 695739 w 2289976"/>
              <a:gd name="connsiteY47" fmla="*/ 218661 h 1463040"/>
              <a:gd name="connsiteX48" fmla="*/ 644056 w 2289976"/>
              <a:gd name="connsiteY48" fmla="*/ 246491 h 1463040"/>
              <a:gd name="connsiteX49" fmla="*/ 588397 w 2289976"/>
              <a:gd name="connsiteY49" fmla="*/ 294199 h 1463040"/>
              <a:gd name="connsiteX50" fmla="*/ 566531 w 2289976"/>
              <a:gd name="connsiteY50" fmla="*/ 331305 h 1463040"/>
              <a:gd name="connsiteX51" fmla="*/ 548640 w 2289976"/>
              <a:gd name="connsiteY51" fmla="*/ 357809 h 1463040"/>
              <a:gd name="connsiteX52" fmla="*/ 513522 w 2289976"/>
              <a:gd name="connsiteY52" fmla="*/ 361122 h 1463040"/>
              <a:gd name="connsiteX53" fmla="*/ 461176 w 2289976"/>
              <a:gd name="connsiteY53" fmla="*/ 349858 h 1463040"/>
              <a:gd name="connsiteX54" fmla="*/ 394252 w 2289976"/>
              <a:gd name="connsiteY54" fmla="*/ 324015 h 1463040"/>
              <a:gd name="connsiteX55" fmla="*/ 333955 w 2289976"/>
              <a:gd name="connsiteY55" fmla="*/ 222637 h 1463040"/>
              <a:gd name="connsiteX56" fmla="*/ 278296 w 2289976"/>
              <a:gd name="connsiteY56" fmla="*/ 174929 h 1463040"/>
              <a:gd name="connsiteX57" fmla="*/ 230588 w 2289976"/>
              <a:gd name="connsiteY57" fmla="*/ 135173 h 1463040"/>
              <a:gd name="connsiteX58" fmla="*/ 159026 w 2289976"/>
              <a:gd name="connsiteY58" fmla="*/ 111319 h 1463040"/>
              <a:gd name="connsiteX59" fmla="*/ 79513 w 2289976"/>
              <a:gd name="connsiteY59" fmla="*/ 143124 h 1463040"/>
              <a:gd name="connsiteX60" fmla="*/ 0 w 2289976"/>
              <a:gd name="connsiteY60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07096 w 2289976"/>
              <a:gd name="connsiteY5" fmla="*/ 318053 h 1463040"/>
              <a:gd name="connsiteX6" fmla="*/ 2011680 w 2289976"/>
              <a:gd name="connsiteY6" fmla="*/ 349858 h 1463040"/>
              <a:gd name="connsiteX7" fmla="*/ 1956021 w 2289976"/>
              <a:gd name="connsiteY7" fmla="*/ 421419 h 1463040"/>
              <a:gd name="connsiteX8" fmla="*/ 1876508 w 2289976"/>
              <a:gd name="connsiteY8" fmla="*/ 588397 h 1463040"/>
              <a:gd name="connsiteX9" fmla="*/ 1848679 w 2289976"/>
              <a:gd name="connsiteY9" fmla="*/ 642731 h 1463040"/>
              <a:gd name="connsiteX10" fmla="*/ 1812898 w 2289976"/>
              <a:gd name="connsiteY10" fmla="*/ 683813 h 1463040"/>
              <a:gd name="connsiteX11" fmla="*/ 1765852 w 2289976"/>
              <a:gd name="connsiteY11" fmla="*/ 682487 h 1463040"/>
              <a:gd name="connsiteX12" fmla="*/ 1701579 w 2289976"/>
              <a:gd name="connsiteY12" fmla="*/ 675861 h 1463040"/>
              <a:gd name="connsiteX13" fmla="*/ 1590261 w 2289976"/>
              <a:gd name="connsiteY13" fmla="*/ 580446 h 1463040"/>
              <a:gd name="connsiteX14" fmla="*/ 1542553 w 2289976"/>
              <a:gd name="connsiteY14" fmla="*/ 500933 h 1463040"/>
              <a:gd name="connsiteX15" fmla="*/ 1550505 w 2289976"/>
              <a:gd name="connsiteY15" fmla="*/ 413468 h 1463040"/>
              <a:gd name="connsiteX16" fmla="*/ 1550505 w 2289976"/>
              <a:gd name="connsiteY16" fmla="*/ 357809 h 1463040"/>
              <a:gd name="connsiteX17" fmla="*/ 1542553 w 2289976"/>
              <a:gd name="connsiteY17" fmla="*/ 294199 h 1463040"/>
              <a:gd name="connsiteX18" fmla="*/ 1543879 w 2289976"/>
              <a:gd name="connsiteY18" fmla="*/ 255105 h 1463040"/>
              <a:gd name="connsiteX19" fmla="*/ 1542553 w 2289976"/>
              <a:gd name="connsiteY19" fmla="*/ 222637 h 1463040"/>
              <a:gd name="connsiteX20" fmla="*/ 1524000 w 2289976"/>
              <a:gd name="connsiteY20" fmla="*/ 165653 h 1463040"/>
              <a:gd name="connsiteX21" fmla="*/ 1502797 w 2289976"/>
              <a:gd name="connsiteY21" fmla="*/ 111319 h 1463040"/>
              <a:gd name="connsiteX22" fmla="*/ 1480931 w 2289976"/>
              <a:gd name="connsiteY22" fmla="*/ 64936 h 1463040"/>
              <a:gd name="connsiteX23" fmla="*/ 1457739 w 2289976"/>
              <a:gd name="connsiteY23" fmla="*/ 23192 h 1463040"/>
              <a:gd name="connsiteX24" fmla="*/ 1431235 w 2289976"/>
              <a:gd name="connsiteY24" fmla="*/ 0 h 1463040"/>
              <a:gd name="connsiteX25" fmla="*/ 1359673 w 2289976"/>
              <a:gd name="connsiteY25" fmla="*/ 0 h 1463040"/>
              <a:gd name="connsiteX26" fmla="*/ 1304014 w 2289976"/>
              <a:gd name="connsiteY26" fmla="*/ 15903 h 1463040"/>
              <a:gd name="connsiteX27" fmla="*/ 1240404 w 2289976"/>
              <a:gd name="connsiteY27" fmla="*/ 71562 h 1463040"/>
              <a:gd name="connsiteX28" fmla="*/ 1216550 w 2289976"/>
              <a:gd name="connsiteY28" fmla="*/ 159026 h 1463040"/>
              <a:gd name="connsiteX29" fmla="*/ 1216550 w 2289976"/>
              <a:gd name="connsiteY29" fmla="*/ 318053 h 1463040"/>
              <a:gd name="connsiteX30" fmla="*/ 1208598 w 2289976"/>
              <a:gd name="connsiteY30" fmla="*/ 373712 h 1463040"/>
              <a:gd name="connsiteX31" fmla="*/ 1206611 w 2289976"/>
              <a:gd name="connsiteY31" fmla="*/ 438647 h 1463040"/>
              <a:gd name="connsiteX32" fmla="*/ 1176793 w 2289976"/>
              <a:gd name="connsiteY32" fmla="*/ 508884 h 1463040"/>
              <a:gd name="connsiteX33" fmla="*/ 1144988 w 2289976"/>
              <a:gd name="connsiteY33" fmla="*/ 572494 h 1463040"/>
              <a:gd name="connsiteX34" fmla="*/ 1113182 w 2289976"/>
              <a:gd name="connsiteY34" fmla="*/ 636105 h 1463040"/>
              <a:gd name="connsiteX35" fmla="*/ 1065475 w 2289976"/>
              <a:gd name="connsiteY35" fmla="*/ 652007 h 1463040"/>
              <a:gd name="connsiteX36" fmla="*/ 970059 w 2289976"/>
              <a:gd name="connsiteY36" fmla="*/ 652007 h 1463040"/>
              <a:gd name="connsiteX37" fmla="*/ 914401 w 2289976"/>
              <a:gd name="connsiteY37" fmla="*/ 646706 h 1463040"/>
              <a:gd name="connsiteX38" fmla="*/ 890546 w 2289976"/>
              <a:gd name="connsiteY38" fmla="*/ 604299 h 1463040"/>
              <a:gd name="connsiteX39" fmla="*/ 866692 w 2289976"/>
              <a:gd name="connsiteY39" fmla="*/ 548640 h 1463040"/>
              <a:gd name="connsiteX40" fmla="*/ 858741 w 2289976"/>
              <a:gd name="connsiteY40" fmla="*/ 461176 h 1463040"/>
              <a:gd name="connsiteX41" fmla="*/ 858741 w 2289976"/>
              <a:gd name="connsiteY41" fmla="*/ 341906 h 1463040"/>
              <a:gd name="connsiteX42" fmla="*/ 864705 w 2289976"/>
              <a:gd name="connsiteY42" fmla="*/ 304800 h 1463040"/>
              <a:gd name="connsiteX43" fmla="*/ 869342 w 2289976"/>
              <a:gd name="connsiteY43" fmla="*/ 273658 h 1463040"/>
              <a:gd name="connsiteX44" fmla="*/ 864705 w 2289976"/>
              <a:gd name="connsiteY44" fmla="*/ 245166 h 1463040"/>
              <a:gd name="connsiteX45" fmla="*/ 842838 w 2289976"/>
              <a:gd name="connsiteY45" fmla="*/ 214686 h 1463040"/>
              <a:gd name="connsiteX46" fmla="*/ 805070 w 2289976"/>
              <a:gd name="connsiteY46" fmla="*/ 198783 h 1463040"/>
              <a:gd name="connsiteX47" fmla="*/ 747423 w 2289976"/>
              <a:gd name="connsiteY47" fmla="*/ 198783 h 1463040"/>
              <a:gd name="connsiteX48" fmla="*/ 695739 w 2289976"/>
              <a:gd name="connsiteY48" fmla="*/ 218661 h 1463040"/>
              <a:gd name="connsiteX49" fmla="*/ 644056 w 2289976"/>
              <a:gd name="connsiteY49" fmla="*/ 246491 h 1463040"/>
              <a:gd name="connsiteX50" fmla="*/ 588397 w 2289976"/>
              <a:gd name="connsiteY50" fmla="*/ 294199 h 1463040"/>
              <a:gd name="connsiteX51" fmla="*/ 566531 w 2289976"/>
              <a:gd name="connsiteY51" fmla="*/ 331305 h 1463040"/>
              <a:gd name="connsiteX52" fmla="*/ 548640 w 2289976"/>
              <a:gd name="connsiteY52" fmla="*/ 357809 h 1463040"/>
              <a:gd name="connsiteX53" fmla="*/ 513522 w 2289976"/>
              <a:gd name="connsiteY53" fmla="*/ 361122 h 1463040"/>
              <a:gd name="connsiteX54" fmla="*/ 461176 w 2289976"/>
              <a:gd name="connsiteY54" fmla="*/ 349858 h 1463040"/>
              <a:gd name="connsiteX55" fmla="*/ 394252 w 2289976"/>
              <a:gd name="connsiteY55" fmla="*/ 324015 h 1463040"/>
              <a:gd name="connsiteX56" fmla="*/ 333955 w 2289976"/>
              <a:gd name="connsiteY56" fmla="*/ 222637 h 1463040"/>
              <a:gd name="connsiteX57" fmla="*/ 278296 w 2289976"/>
              <a:gd name="connsiteY57" fmla="*/ 174929 h 1463040"/>
              <a:gd name="connsiteX58" fmla="*/ 230588 w 2289976"/>
              <a:gd name="connsiteY58" fmla="*/ 135173 h 1463040"/>
              <a:gd name="connsiteX59" fmla="*/ 159026 w 2289976"/>
              <a:gd name="connsiteY59" fmla="*/ 111319 h 1463040"/>
              <a:gd name="connsiteX60" fmla="*/ 79513 w 2289976"/>
              <a:gd name="connsiteY60" fmla="*/ 143124 h 1463040"/>
              <a:gd name="connsiteX61" fmla="*/ 0 w 2289976"/>
              <a:gd name="connsiteY61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56792 w 2289976"/>
              <a:gd name="connsiteY5" fmla="*/ 337931 h 1463040"/>
              <a:gd name="connsiteX6" fmla="*/ 2107096 w 2289976"/>
              <a:gd name="connsiteY6" fmla="*/ 318053 h 1463040"/>
              <a:gd name="connsiteX7" fmla="*/ 2011680 w 2289976"/>
              <a:gd name="connsiteY7" fmla="*/ 349858 h 1463040"/>
              <a:gd name="connsiteX8" fmla="*/ 1956021 w 2289976"/>
              <a:gd name="connsiteY8" fmla="*/ 421419 h 1463040"/>
              <a:gd name="connsiteX9" fmla="*/ 1876508 w 2289976"/>
              <a:gd name="connsiteY9" fmla="*/ 588397 h 1463040"/>
              <a:gd name="connsiteX10" fmla="*/ 1848679 w 2289976"/>
              <a:gd name="connsiteY10" fmla="*/ 642731 h 1463040"/>
              <a:gd name="connsiteX11" fmla="*/ 1812898 w 2289976"/>
              <a:gd name="connsiteY11" fmla="*/ 683813 h 1463040"/>
              <a:gd name="connsiteX12" fmla="*/ 1765852 w 2289976"/>
              <a:gd name="connsiteY12" fmla="*/ 682487 h 1463040"/>
              <a:gd name="connsiteX13" fmla="*/ 1701579 w 2289976"/>
              <a:gd name="connsiteY13" fmla="*/ 675861 h 1463040"/>
              <a:gd name="connsiteX14" fmla="*/ 1590261 w 2289976"/>
              <a:gd name="connsiteY14" fmla="*/ 580446 h 1463040"/>
              <a:gd name="connsiteX15" fmla="*/ 1542553 w 2289976"/>
              <a:gd name="connsiteY15" fmla="*/ 500933 h 1463040"/>
              <a:gd name="connsiteX16" fmla="*/ 1550505 w 2289976"/>
              <a:gd name="connsiteY16" fmla="*/ 413468 h 1463040"/>
              <a:gd name="connsiteX17" fmla="*/ 1550505 w 2289976"/>
              <a:gd name="connsiteY17" fmla="*/ 357809 h 1463040"/>
              <a:gd name="connsiteX18" fmla="*/ 1542553 w 2289976"/>
              <a:gd name="connsiteY18" fmla="*/ 294199 h 1463040"/>
              <a:gd name="connsiteX19" fmla="*/ 1543879 w 2289976"/>
              <a:gd name="connsiteY19" fmla="*/ 255105 h 1463040"/>
              <a:gd name="connsiteX20" fmla="*/ 1542553 w 2289976"/>
              <a:gd name="connsiteY20" fmla="*/ 222637 h 1463040"/>
              <a:gd name="connsiteX21" fmla="*/ 1524000 w 2289976"/>
              <a:gd name="connsiteY21" fmla="*/ 165653 h 1463040"/>
              <a:gd name="connsiteX22" fmla="*/ 1502797 w 2289976"/>
              <a:gd name="connsiteY22" fmla="*/ 111319 h 1463040"/>
              <a:gd name="connsiteX23" fmla="*/ 1480931 w 2289976"/>
              <a:gd name="connsiteY23" fmla="*/ 64936 h 1463040"/>
              <a:gd name="connsiteX24" fmla="*/ 1457739 w 2289976"/>
              <a:gd name="connsiteY24" fmla="*/ 23192 h 1463040"/>
              <a:gd name="connsiteX25" fmla="*/ 1431235 w 2289976"/>
              <a:gd name="connsiteY25" fmla="*/ 0 h 1463040"/>
              <a:gd name="connsiteX26" fmla="*/ 1359673 w 2289976"/>
              <a:gd name="connsiteY26" fmla="*/ 0 h 1463040"/>
              <a:gd name="connsiteX27" fmla="*/ 1304014 w 2289976"/>
              <a:gd name="connsiteY27" fmla="*/ 15903 h 1463040"/>
              <a:gd name="connsiteX28" fmla="*/ 1240404 w 2289976"/>
              <a:gd name="connsiteY28" fmla="*/ 71562 h 1463040"/>
              <a:gd name="connsiteX29" fmla="*/ 1216550 w 2289976"/>
              <a:gd name="connsiteY29" fmla="*/ 159026 h 1463040"/>
              <a:gd name="connsiteX30" fmla="*/ 1216550 w 2289976"/>
              <a:gd name="connsiteY30" fmla="*/ 318053 h 1463040"/>
              <a:gd name="connsiteX31" fmla="*/ 1208598 w 2289976"/>
              <a:gd name="connsiteY31" fmla="*/ 373712 h 1463040"/>
              <a:gd name="connsiteX32" fmla="*/ 1206611 w 2289976"/>
              <a:gd name="connsiteY32" fmla="*/ 438647 h 1463040"/>
              <a:gd name="connsiteX33" fmla="*/ 1176793 w 2289976"/>
              <a:gd name="connsiteY33" fmla="*/ 508884 h 1463040"/>
              <a:gd name="connsiteX34" fmla="*/ 1144988 w 2289976"/>
              <a:gd name="connsiteY34" fmla="*/ 572494 h 1463040"/>
              <a:gd name="connsiteX35" fmla="*/ 1113182 w 2289976"/>
              <a:gd name="connsiteY35" fmla="*/ 636105 h 1463040"/>
              <a:gd name="connsiteX36" fmla="*/ 1065475 w 2289976"/>
              <a:gd name="connsiteY36" fmla="*/ 652007 h 1463040"/>
              <a:gd name="connsiteX37" fmla="*/ 970059 w 2289976"/>
              <a:gd name="connsiteY37" fmla="*/ 652007 h 1463040"/>
              <a:gd name="connsiteX38" fmla="*/ 914401 w 2289976"/>
              <a:gd name="connsiteY38" fmla="*/ 646706 h 1463040"/>
              <a:gd name="connsiteX39" fmla="*/ 890546 w 2289976"/>
              <a:gd name="connsiteY39" fmla="*/ 604299 h 1463040"/>
              <a:gd name="connsiteX40" fmla="*/ 866692 w 2289976"/>
              <a:gd name="connsiteY40" fmla="*/ 548640 h 1463040"/>
              <a:gd name="connsiteX41" fmla="*/ 858741 w 2289976"/>
              <a:gd name="connsiteY41" fmla="*/ 461176 h 1463040"/>
              <a:gd name="connsiteX42" fmla="*/ 858741 w 2289976"/>
              <a:gd name="connsiteY42" fmla="*/ 341906 h 1463040"/>
              <a:gd name="connsiteX43" fmla="*/ 864705 w 2289976"/>
              <a:gd name="connsiteY43" fmla="*/ 304800 h 1463040"/>
              <a:gd name="connsiteX44" fmla="*/ 869342 w 2289976"/>
              <a:gd name="connsiteY44" fmla="*/ 273658 h 1463040"/>
              <a:gd name="connsiteX45" fmla="*/ 864705 w 2289976"/>
              <a:gd name="connsiteY45" fmla="*/ 245166 h 1463040"/>
              <a:gd name="connsiteX46" fmla="*/ 842838 w 2289976"/>
              <a:gd name="connsiteY46" fmla="*/ 214686 h 1463040"/>
              <a:gd name="connsiteX47" fmla="*/ 805070 w 2289976"/>
              <a:gd name="connsiteY47" fmla="*/ 198783 h 1463040"/>
              <a:gd name="connsiteX48" fmla="*/ 747423 w 2289976"/>
              <a:gd name="connsiteY48" fmla="*/ 198783 h 1463040"/>
              <a:gd name="connsiteX49" fmla="*/ 695739 w 2289976"/>
              <a:gd name="connsiteY49" fmla="*/ 218661 h 1463040"/>
              <a:gd name="connsiteX50" fmla="*/ 644056 w 2289976"/>
              <a:gd name="connsiteY50" fmla="*/ 246491 h 1463040"/>
              <a:gd name="connsiteX51" fmla="*/ 588397 w 2289976"/>
              <a:gd name="connsiteY51" fmla="*/ 294199 h 1463040"/>
              <a:gd name="connsiteX52" fmla="*/ 566531 w 2289976"/>
              <a:gd name="connsiteY52" fmla="*/ 331305 h 1463040"/>
              <a:gd name="connsiteX53" fmla="*/ 548640 w 2289976"/>
              <a:gd name="connsiteY53" fmla="*/ 357809 h 1463040"/>
              <a:gd name="connsiteX54" fmla="*/ 513522 w 2289976"/>
              <a:gd name="connsiteY54" fmla="*/ 361122 h 1463040"/>
              <a:gd name="connsiteX55" fmla="*/ 461176 w 2289976"/>
              <a:gd name="connsiteY55" fmla="*/ 349858 h 1463040"/>
              <a:gd name="connsiteX56" fmla="*/ 394252 w 2289976"/>
              <a:gd name="connsiteY56" fmla="*/ 324015 h 1463040"/>
              <a:gd name="connsiteX57" fmla="*/ 333955 w 2289976"/>
              <a:gd name="connsiteY57" fmla="*/ 222637 h 1463040"/>
              <a:gd name="connsiteX58" fmla="*/ 278296 w 2289976"/>
              <a:gd name="connsiteY58" fmla="*/ 174929 h 1463040"/>
              <a:gd name="connsiteX59" fmla="*/ 230588 w 2289976"/>
              <a:gd name="connsiteY59" fmla="*/ 135173 h 1463040"/>
              <a:gd name="connsiteX60" fmla="*/ 159026 w 2289976"/>
              <a:gd name="connsiteY60" fmla="*/ 111319 h 1463040"/>
              <a:gd name="connsiteX61" fmla="*/ 79513 w 2289976"/>
              <a:gd name="connsiteY61" fmla="*/ 143124 h 1463040"/>
              <a:gd name="connsiteX62" fmla="*/ 0 w 2289976"/>
              <a:gd name="connsiteY62" fmla="*/ 214686 h 1463040"/>
              <a:gd name="connsiteX0" fmla="*/ 0 w 2289976"/>
              <a:gd name="connsiteY0" fmla="*/ 214686 h 1463040"/>
              <a:gd name="connsiteX1" fmla="*/ 0 w 2289976"/>
              <a:gd name="connsiteY1" fmla="*/ 1463040 h 1463040"/>
              <a:gd name="connsiteX2" fmla="*/ 2289976 w 2289976"/>
              <a:gd name="connsiteY2" fmla="*/ 1463040 h 1463040"/>
              <a:gd name="connsiteX3" fmla="*/ 2282025 w 2289976"/>
              <a:gd name="connsiteY3" fmla="*/ 461176 h 1463040"/>
              <a:gd name="connsiteX4" fmla="*/ 2218414 w 2289976"/>
              <a:gd name="connsiteY4" fmla="*/ 365760 h 1463040"/>
              <a:gd name="connsiteX5" fmla="*/ 2156792 w 2289976"/>
              <a:gd name="connsiteY5" fmla="*/ 337931 h 1463040"/>
              <a:gd name="connsiteX6" fmla="*/ 2107096 w 2289976"/>
              <a:gd name="connsiteY6" fmla="*/ 318053 h 1463040"/>
              <a:gd name="connsiteX7" fmla="*/ 2060713 w 2289976"/>
              <a:gd name="connsiteY7" fmla="*/ 331305 h 1463040"/>
              <a:gd name="connsiteX8" fmla="*/ 2011680 w 2289976"/>
              <a:gd name="connsiteY8" fmla="*/ 349858 h 1463040"/>
              <a:gd name="connsiteX9" fmla="*/ 1956021 w 2289976"/>
              <a:gd name="connsiteY9" fmla="*/ 421419 h 1463040"/>
              <a:gd name="connsiteX10" fmla="*/ 1876508 w 2289976"/>
              <a:gd name="connsiteY10" fmla="*/ 588397 h 1463040"/>
              <a:gd name="connsiteX11" fmla="*/ 1848679 w 2289976"/>
              <a:gd name="connsiteY11" fmla="*/ 642731 h 1463040"/>
              <a:gd name="connsiteX12" fmla="*/ 1812898 w 2289976"/>
              <a:gd name="connsiteY12" fmla="*/ 683813 h 1463040"/>
              <a:gd name="connsiteX13" fmla="*/ 1765852 w 2289976"/>
              <a:gd name="connsiteY13" fmla="*/ 682487 h 1463040"/>
              <a:gd name="connsiteX14" fmla="*/ 1701579 w 2289976"/>
              <a:gd name="connsiteY14" fmla="*/ 675861 h 1463040"/>
              <a:gd name="connsiteX15" fmla="*/ 1590261 w 2289976"/>
              <a:gd name="connsiteY15" fmla="*/ 580446 h 1463040"/>
              <a:gd name="connsiteX16" fmla="*/ 1542553 w 2289976"/>
              <a:gd name="connsiteY16" fmla="*/ 500933 h 1463040"/>
              <a:gd name="connsiteX17" fmla="*/ 1550505 w 2289976"/>
              <a:gd name="connsiteY17" fmla="*/ 413468 h 1463040"/>
              <a:gd name="connsiteX18" fmla="*/ 1550505 w 2289976"/>
              <a:gd name="connsiteY18" fmla="*/ 357809 h 1463040"/>
              <a:gd name="connsiteX19" fmla="*/ 1542553 w 2289976"/>
              <a:gd name="connsiteY19" fmla="*/ 294199 h 1463040"/>
              <a:gd name="connsiteX20" fmla="*/ 1543879 w 2289976"/>
              <a:gd name="connsiteY20" fmla="*/ 255105 h 1463040"/>
              <a:gd name="connsiteX21" fmla="*/ 1542553 w 2289976"/>
              <a:gd name="connsiteY21" fmla="*/ 222637 h 1463040"/>
              <a:gd name="connsiteX22" fmla="*/ 1524000 w 2289976"/>
              <a:gd name="connsiteY22" fmla="*/ 165653 h 1463040"/>
              <a:gd name="connsiteX23" fmla="*/ 1502797 w 2289976"/>
              <a:gd name="connsiteY23" fmla="*/ 111319 h 1463040"/>
              <a:gd name="connsiteX24" fmla="*/ 1480931 w 2289976"/>
              <a:gd name="connsiteY24" fmla="*/ 64936 h 1463040"/>
              <a:gd name="connsiteX25" fmla="*/ 1457739 w 2289976"/>
              <a:gd name="connsiteY25" fmla="*/ 23192 h 1463040"/>
              <a:gd name="connsiteX26" fmla="*/ 1431235 w 2289976"/>
              <a:gd name="connsiteY26" fmla="*/ 0 h 1463040"/>
              <a:gd name="connsiteX27" fmla="*/ 1359673 w 2289976"/>
              <a:gd name="connsiteY27" fmla="*/ 0 h 1463040"/>
              <a:gd name="connsiteX28" fmla="*/ 1304014 w 2289976"/>
              <a:gd name="connsiteY28" fmla="*/ 15903 h 1463040"/>
              <a:gd name="connsiteX29" fmla="*/ 1240404 w 2289976"/>
              <a:gd name="connsiteY29" fmla="*/ 71562 h 1463040"/>
              <a:gd name="connsiteX30" fmla="*/ 1216550 w 2289976"/>
              <a:gd name="connsiteY30" fmla="*/ 159026 h 1463040"/>
              <a:gd name="connsiteX31" fmla="*/ 1216550 w 2289976"/>
              <a:gd name="connsiteY31" fmla="*/ 318053 h 1463040"/>
              <a:gd name="connsiteX32" fmla="*/ 1208598 w 2289976"/>
              <a:gd name="connsiteY32" fmla="*/ 373712 h 1463040"/>
              <a:gd name="connsiteX33" fmla="*/ 1206611 w 2289976"/>
              <a:gd name="connsiteY33" fmla="*/ 438647 h 1463040"/>
              <a:gd name="connsiteX34" fmla="*/ 1176793 w 2289976"/>
              <a:gd name="connsiteY34" fmla="*/ 508884 h 1463040"/>
              <a:gd name="connsiteX35" fmla="*/ 1144988 w 2289976"/>
              <a:gd name="connsiteY35" fmla="*/ 572494 h 1463040"/>
              <a:gd name="connsiteX36" fmla="*/ 1113182 w 2289976"/>
              <a:gd name="connsiteY36" fmla="*/ 636105 h 1463040"/>
              <a:gd name="connsiteX37" fmla="*/ 1065475 w 2289976"/>
              <a:gd name="connsiteY37" fmla="*/ 652007 h 1463040"/>
              <a:gd name="connsiteX38" fmla="*/ 970059 w 2289976"/>
              <a:gd name="connsiteY38" fmla="*/ 652007 h 1463040"/>
              <a:gd name="connsiteX39" fmla="*/ 914401 w 2289976"/>
              <a:gd name="connsiteY39" fmla="*/ 646706 h 1463040"/>
              <a:gd name="connsiteX40" fmla="*/ 890546 w 2289976"/>
              <a:gd name="connsiteY40" fmla="*/ 604299 h 1463040"/>
              <a:gd name="connsiteX41" fmla="*/ 866692 w 2289976"/>
              <a:gd name="connsiteY41" fmla="*/ 548640 h 1463040"/>
              <a:gd name="connsiteX42" fmla="*/ 858741 w 2289976"/>
              <a:gd name="connsiteY42" fmla="*/ 461176 h 1463040"/>
              <a:gd name="connsiteX43" fmla="*/ 858741 w 2289976"/>
              <a:gd name="connsiteY43" fmla="*/ 341906 h 1463040"/>
              <a:gd name="connsiteX44" fmla="*/ 864705 w 2289976"/>
              <a:gd name="connsiteY44" fmla="*/ 304800 h 1463040"/>
              <a:gd name="connsiteX45" fmla="*/ 869342 w 2289976"/>
              <a:gd name="connsiteY45" fmla="*/ 273658 h 1463040"/>
              <a:gd name="connsiteX46" fmla="*/ 864705 w 2289976"/>
              <a:gd name="connsiteY46" fmla="*/ 245166 h 1463040"/>
              <a:gd name="connsiteX47" fmla="*/ 842838 w 2289976"/>
              <a:gd name="connsiteY47" fmla="*/ 214686 h 1463040"/>
              <a:gd name="connsiteX48" fmla="*/ 805070 w 2289976"/>
              <a:gd name="connsiteY48" fmla="*/ 198783 h 1463040"/>
              <a:gd name="connsiteX49" fmla="*/ 747423 w 2289976"/>
              <a:gd name="connsiteY49" fmla="*/ 198783 h 1463040"/>
              <a:gd name="connsiteX50" fmla="*/ 695739 w 2289976"/>
              <a:gd name="connsiteY50" fmla="*/ 218661 h 1463040"/>
              <a:gd name="connsiteX51" fmla="*/ 644056 w 2289976"/>
              <a:gd name="connsiteY51" fmla="*/ 246491 h 1463040"/>
              <a:gd name="connsiteX52" fmla="*/ 588397 w 2289976"/>
              <a:gd name="connsiteY52" fmla="*/ 294199 h 1463040"/>
              <a:gd name="connsiteX53" fmla="*/ 566531 w 2289976"/>
              <a:gd name="connsiteY53" fmla="*/ 331305 h 1463040"/>
              <a:gd name="connsiteX54" fmla="*/ 548640 w 2289976"/>
              <a:gd name="connsiteY54" fmla="*/ 357809 h 1463040"/>
              <a:gd name="connsiteX55" fmla="*/ 513522 w 2289976"/>
              <a:gd name="connsiteY55" fmla="*/ 361122 h 1463040"/>
              <a:gd name="connsiteX56" fmla="*/ 461176 w 2289976"/>
              <a:gd name="connsiteY56" fmla="*/ 349858 h 1463040"/>
              <a:gd name="connsiteX57" fmla="*/ 394252 w 2289976"/>
              <a:gd name="connsiteY57" fmla="*/ 324015 h 1463040"/>
              <a:gd name="connsiteX58" fmla="*/ 333955 w 2289976"/>
              <a:gd name="connsiteY58" fmla="*/ 222637 h 1463040"/>
              <a:gd name="connsiteX59" fmla="*/ 278296 w 2289976"/>
              <a:gd name="connsiteY59" fmla="*/ 174929 h 1463040"/>
              <a:gd name="connsiteX60" fmla="*/ 230588 w 2289976"/>
              <a:gd name="connsiteY60" fmla="*/ 135173 h 1463040"/>
              <a:gd name="connsiteX61" fmla="*/ 159026 w 2289976"/>
              <a:gd name="connsiteY61" fmla="*/ 111319 h 1463040"/>
              <a:gd name="connsiteX62" fmla="*/ 79513 w 2289976"/>
              <a:gd name="connsiteY62" fmla="*/ 143124 h 1463040"/>
              <a:gd name="connsiteX63" fmla="*/ 0 w 2289976"/>
              <a:gd name="connsiteY63" fmla="*/ 214686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289976" h="1463040">
                <a:moveTo>
                  <a:pt x="0" y="214686"/>
                </a:moveTo>
                <a:lnTo>
                  <a:pt x="0" y="1463040"/>
                </a:lnTo>
                <a:lnTo>
                  <a:pt x="2289976" y="1463040"/>
                </a:lnTo>
                <a:cubicBezTo>
                  <a:pt x="2287326" y="1129085"/>
                  <a:pt x="2284675" y="795131"/>
                  <a:pt x="2282025" y="461176"/>
                </a:cubicBezTo>
                <a:cubicBezTo>
                  <a:pt x="2250220" y="432021"/>
                  <a:pt x="2250219" y="394915"/>
                  <a:pt x="2218414" y="365760"/>
                </a:cubicBezTo>
                <a:cubicBezTo>
                  <a:pt x="2196769" y="356484"/>
                  <a:pt x="2178437" y="347207"/>
                  <a:pt x="2156792" y="337931"/>
                </a:cubicBezTo>
                <a:lnTo>
                  <a:pt x="2107096" y="318053"/>
                </a:lnTo>
                <a:cubicBezTo>
                  <a:pt x="2091083" y="316949"/>
                  <a:pt x="2076616" y="326004"/>
                  <a:pt x="2060713" y="331305"/>
                </a:cubicBezTo>
                <a:cubicBezTo>
                  <a:pt x="2044810" y="336606"/>
                  <a:pt x="2029129" y="334839"/>
                  <a:pt x="2011680" y="349858"/>
                </a:cubicBezTo>
                <a:lnTo>
                  <a:pt x="1956021" y="421419"/>
                </a:lnTo>
                <a:cubicBezTo>
                  <a:pt x="1921565" y="482379"/>
                  <a:pt x="1910964" y="527437"/>
                  <a:pt x="1876508" y="588397"/>
                </a:cubicBezTo>
                <a:cubicBezTo>
                  <a:pt x="1863918" y="605404"/>
                  <a:pt x="1861269" y="625724"/>
                  <a:pt x="1848679" y="642731"/>
                </a:cubicBezTo>
                <a:lnTo>
                  <a:pt x="1812898" y="683813"/>
                </a:lnTo>
                <a:cubicBezTo>
                  <a:pt x="1797216" y="681162"/>
                  <a:pt x="1781534" y="685138"/>
                  <a:pt x="1765852" y="682487"/>
                </a:cubicBezTo>
                <a:lnTo>
                  <a:pt x="1701579" y="675861"/>
                </a:lnTo>
                <a:cubicBezTo>
                  <a:pt x="1667123" y="636105"/>
                  <a:pt x="1624717" y="636105"/>
                  <a:pt x="1590261" y="580446"/>
                </a:cubicBezTo>
                <a:lnTo>
                  <a:pt x="1542553" y="500933"/>
                </a:lnTo>
                <a:cubicBezTo>
                  <a:pt x="1542553" y="471778"/>
                  <a:pt x="1550505" y="442623"/>
                  <a:pt x="1550505" y="413468"/>
                </a:cubicBezTo>
                <a:lnTo>
                  <a:pt x="1550505" y="357809"/>
                </a:lnTo>
                <a:lnTo>
                  <a:pt x="1542553" y="294199"/>
                </a:lnTo>
                <a:lnTo>
                  <a:pt x="1543879" y="255105"/>
                </a:lnTo>
                <a:lnTo>
                  <a:pt x="1542553" y="222637"/>
                </a:lnTo>
                <a:cubicBezTo>
                  <a:pt x="1539461" y="201213"/>
                  <a:pt x="1530626" y="184206"/>
                  <a:pt x="1524000" y="165653"/>
                </a:cubicBezTo>
                <a:cubicBezTo>
                  <a:pt x="1517374" y="147100"/>
                  <a:pt x="1509975" y="128105"/>
                  <a:pt x="1502797" y="111319"/>
                </a:cubicBezTo>
                <a:lnTo>
                  <a:pt x="1480931" y="64936"/>
                </a:lnTo>
                <a:cubicBezTo>
                  <a:pt x="1472096" y="51021"/>
                  <a:pt x="1466574" y="37107"/>
                  <a:pt x="1457739" y="23192"/>
                </a:cubicBezTo>
                <a:lnTo>
                  <a:pt x="1431235" y="0"/>
                </a:lnTo>
                <a:lnTo>
                  <a:pt x="1359673" y="0"/>
                </a:lnTo>
                <a:lnTo>
                  <a:pt x="1304014" y="15903"/>
                </a:lnTo>
                <a:cubicBezTo>
                  <a:pt x="1285461" y="39757"/>
                  <a:pt x="1258957" y="47708"/>
                  <a:pt x="1240404" y="71562"/>
                </a:cubicBezTo>
                <a:lnTo>
                  <a:pt x="1216550" y="159026"/>
                </a:lnTo>
                <a:lnTo>
                  <a:pt x="1216550" y="318053"/>
                </a:lnTo>
                <a:lnTo>
                  <a:pt x="1208598" y="373712"/>
                </a:lnTo>
                <a:cubicBezTo>
                  <a:pt x="1207936" y="395357"/>
                  <a:pt x="1207273" y="417002"/>
                  <a:pt x="1206611" y="438647"/>
                </a:cubicBezTo>
                <a:cubicBezTo>
                  <a:pt x="1199985" y="470452"/>
                  <a:pt x="1188720" y="487680"/>
                  <a:pt x="1176793" y="508884"/>
                </a:cubicBezTo>
                <a:cubicBezTo>
                  <a:pt x="1164866" y="530088"/>
                  <a:pt x="1155590" y="551291"/>
                  <a:pt x="1144988" y="572494"/>
                </a:cubicBezTo>
                <a:lnTo>
                  <a:pt x="1113182" y="636105"/>
                </a:lnTo>
                <a:lnTo>
                  <a:pt x="1065475" y="652007"/>
                </a:lnTo>
                <a:lnTo>
                  <a:pt x="970059" y="652007"/>
                </a:lnTo>
                <a:lnTo>
                  <a:pt x="914401" y="646706"/>
                </a:lnTo>
                <a:lnTo>
                  <a:pt x="890546" y="604299"/>
                </a:lnTo>
                <a:lnTo>
                  <a:pt x="866692" y="548640"/>
                </a:lnTo>
                <a:lnTo>
                  <a:pt x="858741" y="461176"/>
                </a:lnTo>
                <a:lnTo>
                  <a:pt x="858741" y="341906"/>
                </a:lnTo>
                <a:lnTo>
                  <a:pt x="864705" y="304800"/>
                </a:lnTo>
                <a:lnTo>
                  <a:pt x="869342" y="273658"/>
                </a:lnTo>
                <a:cubicBezTo>
                  <a:pt x="865588" y="264161"/>
                  <a:pt x="868459" y="254663"/>
                  <a:pt x="864705" y="245166"/>
                </a:cubicBezTo>
                <a:lnTo>
                  <a:pt x="842838" y="214686"/>
                </a:lnTo>
                <a:cubicBezTo>
                  <a:pt x="831574" y="204416"/>
                  <a:pt x="820972" y="201433"/>
                  <a:pt x="805070" y="198783"/>
                </a:cubicBezTo>
                <a:cubicBezTo>
                  <a:pt x="789168" y="196133"/>
                  <a:pt x="764540" y="194918"/>
                  <a:pt x="747423" y="198783"/>
                </a:cubicBezTo>
                <a:cubicBezTo>
                  <a:pt x="732404" y="206513"/>
                  <a:pt x="710758" y="210931"/>
                  <a:pt x="695739" y="218661"/>
                </a:cubicBezTo>
                <a:lnTo>
                  <a:pt x="644056" y="246491"/>
                </a:lnTo>
                <a:cubicBezTo>
                  <a:pt x="620202" y="265044"/>
                  <a:pt x="612251" y="275646"/>
                  <a:pt x="588397" y="294199"/>
                </a:cubicBezTo>
                <a:lnTo>
                  <a:pt x="566531" y="331305"/>
                </a:lnTo>
                <a:lnTo>
                  <a:pt x="548640" y="357809"/>
                </a:lnTo>
                <a:cubicBezTo>
                  <a:pt x="538038" y="356705"/>
                  <a:pt x="524124" y="362226"/>
                  <a:pt x="513522" y="361122"/>
                </a:cubicBezTo>
                <a:lnTo>
                  <a:pt x="461176" y="349858"/>
                </a:lnTo>
                <a:lnTo>
                  <a:pt x="394252" y="324015"/>
                </a:lnTo>
                <a:lnTo>
                  <a:pt x="333955" y="222637"/>
                </a:lnTo>
                <a:lnTo>
                  <a:pt x="278296" y="174929"/>
                </a:lnTo>
                <a:cubicBezTo>
                  <a:pt x="257092" y="161677"/>
                  <a:pt x="251792" y="148425"/>
                  <a:pt x="230588" y="135173"/>
                </a:cubicBezTo>
                <a:lnTo>
                  <a:pt x="159026" y="111319"/>
                </a:lnTo>
                <a:cubicBezTo>
                  <a:pt x="137823" y="121921"/>
                  <a:pt x="100716" y="132522"/>
                  <a:pt x="79513" y="143124"/>
                </a:cubicBezTo>
                <a:lnTo>
                  <a:pt x="0" y="214686"/>
                </a:lnTo>
                <a:close/>
              </a:path>
            </a:pathLst>
          </a:custGeom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300884" y="2160589"/>
            <a:ext cx="2286000" cy="2286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2596560" y="3165090"/>
            <a:ext cx="2286000" cy="276999"/>
            <a:chOff x="3863340" y="6040559"/>
            <a:chExt cx="2286000" cy="27699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863340" y="6176256"/>
              <a:ext cx="2286000" cy="0"/>
            </a:xfrm>
            <a:prstGeom prst="line">
              <a:avLst/>
            </a:prstGeom>
            <a:ln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63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919970" y="6121395"/>
              <a:ext cx="172742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149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17962" y="6040559"/>
              <a:ext cx="369332" cy="27699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1520190" y="411480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83080" y="352012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60993" y="430650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433" y="355066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07817" y="406908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67090" y="311521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75149" y="370922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74217" y="366350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65960" y="391551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52444" y="381855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10790" y="318344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19937" y="224618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88487" y="322916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61004" y="338996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874520" y="288041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29790" y="229190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29658" y="279913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53537" y="254336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474470" y="258908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32510" y="233762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96930" y="244475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395653" y="292613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709988" y="313772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77155" y="297185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367" y="609600"/>
            <a:ext cx="8596668" cy="1320800"/>
          </a:xfrm>
        </p:spPr>
        <p:txBody>
          <a:bodyPr/>
          <a:lstStyle/>
          <a:p>
            <a:r>
              <a:rPr lang="en-US" dirty="0"/>
              <a:t>Real Geometry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005" y="1195463"/>
            <a:ext cx="613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Can we use this for real problems?</a:t>
            </a:r>
          </a:p>
        </p:txBody>
      </p:sp>
      <p:pic>
        <p:nvPicPr>
          <p:cNvPr id="2050" name="Picture 2" descr="http://i.telegraph.co.uk/multimedia/archive/01653/solar_sun_16530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852612"/>
            <a:ext cx="6711950" cy="4202266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1108038" y="2027816"/>
            <a:ext cx="4098663" cy="3603812"/>
          </a:xfrm>
          <a:custGeom>
            <a:avLst/>
            <a:gdLst>
              <a:gd name="connsiteX0" fmla="*/ 2952974 w 4098663"/>
              <a:gd name="connsiteY0" fmla="*/ 3227295 h 3603812"/>
              <a:gd name="connsiteX1" fmla="*/ 2952974 w 4098663"/>
              <a:gd name="connsiteY1" fmla="*/ 3227295 h 3603812"/>
              <a:gd name="connsiteX2" fmla="*/ 2920701 w 4098663"/>
              <a:gd name="connsiteY2" fmla="*/ 3270325 h 3603812"/>
              <a:gd name="connsiteX3" fmla="*/ 2904564 w 4098663"/>
              <a:gd name="connsiteY3" fmla="*/ 3281083 h 3603812"/>
              <a:gd name="connsiteX4" fmla="*/ 2893807 w 4098663"/>
              <a:gd name="connsiteY4" fmla="*/ 3297219 h 3603812"/>
              <a:gd name="connsiteX5" fmla="*/ 2877670 w 4098663"/>
              <a:gd name="connsiteY5" fmla="*/ 3307977 h 3603812"/>
              <a:gd name="connsiteX6" fmla="*/ 2845397 w 4098663"/>
              <a:gd name="connsiteY6" fmla="*/ 3340250 h 3603812"/>
              <a:gd name="connsiteX7" fmla="*/ 2796988 w 4098663"/>
              <a:gd name="connsiteY7" fmla="*/ 3367144 h 3603812"/>
              <a:gd name="connsiteX8" fmla="*/ 2770094 w 4098663"/>
              <a:gd name="connsiteY8" fmla="*/ 3394038 h 3603812"/>
              <a:gd name="connsiteX9" fmla="*/ 2759336 w 4098663"/>
              <a:gd name="connsiteY9" fmla="*/ 3410175 h 3603812"/>
              <a:gd name="connsiteX10" fmla="*/ 2727063 w 4098663"/>
              <a:gd name="connsiteY10" fmla="*/ 3431690 h 3603812"/>
              <a:gd name="connsiteX11" fmla="*/ 2710927 w 4098663"/>
              <a:gd name="connsiteY11" fmla="*/ 3442448 h 3603812"/>
              <a:gd name="connsiteX12" fmla="*/ 2700169 w 4098663"/>
              <a:gd name="connsiteY12" fmla="*/ 3453205 h 3603812"/>
              <a:gd name="connsiteX13" fmla="*/ 2522668 w 4098663"/>
              <a:gd name="connsiteY13" fmla="*/ 3566160 h 3603812"/>
              <a:gd name="connsiteX14" fmla="*/ 2237590 w 4098663"/>
              <a:gd name="connsiteY14" fmla="*/ 3598433 h 3603812"/>
              <a:gd name="connsiteX15" fmla="*/ 1979407 w 4098663"/>
              <a:gd name="connsiteY15" fmla="*/ 3603812 h 3603812"/>
              <a:gd name="connsiteX16" fmla="*/ 1559858 w 4098663"/>
              <a:gd name="connsiteY16" fmla="*/ 3571539 h 3603812"/>
              <a:gd name="connsiteX17" fmla="*/ 1264023 w 4098663"/>
              <a:gd name="connsiteY17" fmla="*/ 3533888 h 3603812"/>
              <a:gd name="connsiteX18" fmla="*/ 1048870 w 4098663"/>
              <a:gd name="connsiteY18" fmla="*/ 3437069 h 3603812"/>
              <a:gd name="connsiteX19" fmla="*/ 753035 w 4098663"/>
              <a:gd name="connsiteY19" fmla="*/ 3275704 h 3603812"/>
              <a:gd name="connsiteX20" fmla="*/ 580913 w 4098663"/>
              <a:gd name="connsiteY20" fmla="*/ 3114339 h 3603812"/>
              <a:gd name="connsiteX21" fmla="*/ 467957 w 4098663"/>
              <a:gd name="connsiteY21" fmla="*/ 2996005 h 3603812"/>
              <a:gd name="connsiteX22" fmla="*/ 392654 w 4098663"/>
              <a:gd name="connsiteY22" fmla="*/ 2904565 h 3603812"/>
              <a:gd name="connsiteX23" fmla="*/ 317350 w 4098663"/>
              <a:gd name="connsiteY23" fmla="*/ 2861535 h 3603812"/>
              <a:gd name="connsiteX24" fmla="*/ 225910 w 4098663"/>
              <a:gd name="connsiteY24" fmla="*/ 2770095 h 3603812"/>
              <a:gd name="connsiteX25" fmla="*/ 123713 w 4098663"/>
              <a:gd name="connsiteY25" fmla="*/ 2700170 h 3603812"/>
              <a:gd name="connsiteX26" fmla="*/ 53788 w 4098663"/>
              <a:gd name="connsiteY26" fmla="*/ 2641003 h 3603812"/>
              <a:gd name="connsiteX27" fmla="*/ 32273 w 4098663"/>
              <a:gd name="connsiteY27" fmla="*/ 2581836 h 3603812"/>
              <a:gd name="connsiteX28" fmla="*/ 64546 w 4098663"/>
              <a:gd name="connsiteY28" fmla="*/ 2554942 h 3603812"/>
              <a:gd name="connsiteX29" fmla="*/ 64546 w 4098663"/>
              <a:gd name="connsiteY29" fmla="*/ 2554942 h 3603812"/>
              <a:gd name="connsiteX30" fmla="*/ 107576 w 4098663"/>
              <a:gd name="connsiteY30" fmla="*/ 2485017 h 3603812"/>
              <a:gd name="connsiteX31" fmla="*/ 112955 w 4098663"/>
              <a:gd name="connsiteY31" fmla="*/ 2409713 h 3603812"/>
              <a:gd name="connsiteX32" fmla="*/ 102197 w 4098663"/>
              <a:gd name="connsiteY32" fmla="*/ 2350546 h 3603812"/>
              <a:gd name="connsiteX33" fmla="*/ 69924 w 4098663"/>
              <a:gd name="connsiteY33" fmla="*/ 2323652 h 3603812"/>
              <a:gd name="connsiteX34" fmla="*/ 16136 w 4098663"/>
              <a:gd name="connsiteY34" fmla="*/ 2302137 h 3603812"/>
              <a:gd name="connsiteX35" fmla="*/ 0 w 4098663"/>
              <a:gd name="connsiteY35" fmla="*/ 2264485 h 3603812"/>
              <a:gd name="connsiteX36" fmla="*/ 0 w 4098663"/>
              <a:gd name="connsiteY36" fmla="*/ 2216076 h 3603812"/>
              <a:gd name="connsiteX37" fmla="*/ 64546 w 4098663"/>
              <a:gd name="connsiteY37" fmla="*/ 2151530 h 3603812"/>
              <a:gd name="connsiteX38" fmla="*/ 166743 w 4098663"/>
              <a:gd name="connsiteY38" fmla="*/ 2103120 h 3603812"/>
              <a:gd name="connsiteX39" fmla="*/ 258183 w 4098663"/>
              <a:gd name="connsiteY39" fmla="*/ 2054711 h 3603812"/>
              <a:gd name="connsiteX40" fmla="*/ 360381 w 4098663"/>
              <a:gd name="connsiteY40" fmla="*/ 1995544 h 3603812"/>
              <a:gd name="connsiteX41" fmla="*/ 403411 w 4098663"/>
              <a:gd name="connsiteY41" fmla="*/ 1947135 h 3603812"/>
              <a:gd name="connsiteX42" fmla="*/ 419548 w 4098663"/>
              <a:gd name="connsiteY42" fmla="*/ 1866452 h 3603812"/>
              <a:gd name="connsiteX43" fmla="*/ 408790 w 4098663"/>
              <a:gd name="connsiteY43" fmla="*/ 1764255 h 3603812"/>
              <a:gd name="connsiteX44" fmla="*/ 398033 w 4098663"/>
              <a:gd name="connsiteY44" fmla="*/ 1710466 h 3603812"/>
              <a:gd name="connsiteX45" fmla="*/ 408790 w 4098663"/>
              <a:gd name="connsiteY45" fmla="*/ 1624405 h 3603812"/>
              <a:gd name="connsiteX46" fmla="*/ 451821 w 4098663"/>
              <a:gd name="connsiteY46" fmla="*/ 1538344 h 3603812"/>
              <a:gd name="connsiteX47" fmla="*/ 478715 w 4098663"/>
              <a:gd name="connsiteY47" fmla="*/ 1489935 h 3603812"/>
              <a:gd name="connsiteX48" fmla="*/ 484094 w 4098663"/>
              <a:gd name="connsiteY48" fmla="*/ 1441525 h 3603812"/>
              <a:gd name="connsiteX49" fmla="*/ 457200 w 4098663"/>
              <a:gd name="connsiteY49" fmla="*/ 1333949 h 3603812"/>
              <a:gd name="connsiteX50" fmla="*/ 457200 w 4098663"/>
              <a:gd name="connsiteY50" fmla="*/ 1253266 h 3603812"/>
              <a:gd name="connsiteX51" fmla="*/ 516367 w 4098663"/>
              <a:gd name="connsiteY51" fmla="*/ 1151069 h 3603812"/>
              <a:gd name="connsiteX52" fmla="*/ 666974 w 4098663"/>
              <a:gd name="connsiteY52" fmla="*/ 1027356 h 3603812"/>
              <a:gd name="connsiteX53" fmla="*/ 747656 w 4098663"/>
              <a:gd name="connsiteY53" fmla="*/ 925158 h 3603812"/>
              <a:gd name="connsiteX54" fmla="*/ 833717 w 4098663"/>
              <a:gd name="connsiteY54" fmla="*/ 817582 h 3603812"/>
              <a:gd name="connsiteX55" fmla="*/ 968188 w 4098663"/>
              <a:gd name="connsiteY55" fmla="*/ 656217 h 3603812"/>
              <a:gd name="connsiteX56" fmla="*/ 1075764 w 4098663"/>
              <a:gd name="connsiteY56" fmla="*/ 554019 h 3603812"/>
              <a:gd name="connsiteX57" fmla="*/ 1253266 w 4098663"/>
              <a:gd name="connsiteY57" fmla="*/ 473337 h 3603812"/>
              <a:gd name="connsiteX58" fmla="*/ 1366221 w 4098663"/>
              <a:gd name="connsiteY58" fmla="*/ 473337 h 3603812"/>
              <a:gd name="connsiteX59" fmla="*/ 1489934 w 4098663"/>
              <a:gd name="connsiteY59" fmla="*/ 473337 h 3603812"/>
              <a:gd name="connsiteX60" fmla="*/ 1575995 w 4098663"/>
              <a:gd name="connsiteY60" fmla="*/ 489473 h 3603812"/>
              <a:gd name="connsiteX61" fmla="*/ 1667435 w 4098663"/>
              <a:gd name="connsiteY61" fmla="*/ 494852 h 3603812"/>
              <a:gd name="connsiteX62" fmla="*/ 1769633 w 4098663"/>
              <a:gd name="connsiteY62" fmla="*/ 494852 h 3603812"/>
              <a:gd name="connsiteX63" fmla="*/ 1850315 w 4098663"/>
              <a:gd name="connsiteY63" fmla="*/ 484095 h 3603812"/>
              <a:gd name="connsiteX64" fmla="*/ 1930997 w 4098663"/>
              <a:gd name="connsiteY64" fmla="*/ 484095 h 3603812"/>
              <a:gd name="connsiteX65" fmla="*/ 2011680 w 4098663"/>
              <a:gd name="connsiteY65" fmla="*/ 484095 h 3603812"/>
              <a:gd name="connsiteX66" fmla="*/ 2070847 w 4098663"/>
              <a:gd name="connsiteY66" fmla="*/ 451822 h 3603812"/>
              <a:gd name="connsiteX67" fmla="*/ 2130014 w 4098663"/>
              <a:gd name="connsiteY67" fmla="*/ 414170 h 3603812"/>
              <a:gd name="connsiteX68" fmla="*/ 2183802 w 4098663"/>
              <a:gd name="connsiteY68" fmla="*/ 376518 h 3603812"/>
              <a:gd name="connsiteX69" fmla="*/ 2242969 w 4098663"/>
              <a:gd name="connsiteY69" fmla="*/ 333488 h 3603812"/>
              <a:gd name="connsiteX70" fmla="*/ 2296757 w 4098663"/>
              <a:gd name="connsiteY70" fmla="*/ 301215 h 3603812"/>
              <a:gd name="connsiteX71" fmla="*/ 2350546 w 4098663"/>
              <a:gd name="connsiteY71" fmla="*/ 279699 h 3603812"/>
              <a:gd name="connsiteX72" fmla="*/ 2415091 w 4098663"/>
              <a:gd name="connsiteY72" fmla="*/ 268942 h 3603812"/>
              <a:gd name="connsiteX73" fmla="*/ 2479637 w 4098663"/>
              <a:gd name="connsiteY73" fmla="*/ 285078 h 3603812"/>
              <a:gd name="connsiteX74" fmla="*/ 2506531 w 4098663"/>
              <a:gd name="connsiteY74" fmla="*/ 268942 h 3603812"/>
              <a:gd name="connsiteX75" fmla="*/ 2517289 w 4098663"/>
              <a:gd name="connsiteY75" fmla="*/ 225911 h 3603812"/>
              <a:gd name="connsiteX76" fmla="*/ 2517289 w 4098663"/>
              <a:gd name="connsiteY76" fmla="*/ 209775 h 3603812"/>
              <a:gd name="connsiteX77" fmla="*/ 2549562 w 4098663"/>
              <a:gd name="connsiteY77" fmla="*/ 193638 h 3603812"/>
              <a:gd name="connsiteX78" fmla="*/ 2592593 w 4098663"/>
              <a:gd name="connsiteY78" fmla="*/ 204396 h 3603812"/>
              <a:gd name="connsiteX79" fmla="*/ 2641002 w 4098663"/>
              <a:gd name="connsiteY79" fmla="*/ 215153 h 3603812"/>
              <a:gd name="connsiteX80" fmla="*/ 2694790 w 4098663"/>
              <a:gd name="connsiteY80" fmla="*/ 204396 h 3603812"/>
              <a:gd name="connsiteX81" fmla="*/ 2732442 w 4098663"/>
              <a:gd name="connsiteY81" fmla="*/ 188259 h 3603812"/>
              <a:gd name="connsiteX82" fmla="*/ 2775473 w 4098663"/>
              <a:gd name="connsiteY82" fmla="*/ 145229 h 3603812"/>
              <a:gd name="connsiteX83" fmla="*/ 2813124 w 4098663"/>
              <a:gd name="connsiteY83" fmla="*/ 102198 h 3603812"/>
              <a:gd name="connsiteX84" fmla="*/ 2856155 w 4098663"/>
              <a:gd name="connsiteY84" fmla="*/ 75304 h 3603812"/>
              <a:gd name="connsiteX85" fmla="*/ 2899186 w 4098663"/>
              <a:gd name="connsiteY85" fmla="*/ 37652 h 3603812"/>
              <a:gd name="connsiteX86" fmla="*/ 2942216 w 4098663"/>
              <a:gd name="connsiteY86" fmla="*/ 16137 h 3603812"/>
              <a:gd name="connsiteX87" fmla="*/ 2979868 w 4098663"/>
              <a:gd name="connsiteY87" fmla="*/ 0 h 3603812"/>
              <a:gd name="connsiteX88" fmla="*/ 3017520 w 4098663"/>
              <a:gd name="connsiteY88" fmla="*/ 10758 h 3603812"/>
              <a:gd name="connsiteX89" fmla="*/ 3017520 w 4098663"/>
              <a:gd name="connsiteY89" fmla="*/ 53789 h 3603812"/>
              <a:gd name="connsiteX90" fmla="*/ 3006762 w 4098663"/>
              <a:gd name="connsiteY90" fmla="*/ 91440 h 3603812"/>
              <a:gd name="connsiteX91" fmla="*/ 3055171 w 4098663"/>
              <a:gd name="connsiteY91" fmla="*/ 91440 h 3603812"/>
              <a:gd name="connsiteX92" fmla="*/ 3135854 w 4098663"/>
              <a:gd name="connsiteY92" fmla="*/ 75304 h 3603812"/>
              <a:gd name="connsiteX93" fmla="*/ 3205778 w 4098663"/>
              <a:gd name="connsiteY93" fmla="*/ 80683 h 3603812"/>
              <a:gd name="connsiteX94" fmla="*/ 3281082 w 4098663"/>
              <a:gd name="connsiteY94" fmla="*/ 107577 h 3603812"/>
              <a:gd name="connsiteX95" fmla="*/ 3367143 w 4098663"/>
              <a:gd name="connsiteY95" fmla="*/ 123713 h 3603812"/>
              <a:gd name="connsiteX96" fmla="*/ 3447826 w 4098663"/>
              <a:gd name="connsiteY96" fmla="*/ 166744 h 3603812"/>
              <a:gd name="connsiteX97" fmla="*/ 3501614 w 4098663"/>
              <a:gd name="connsiteY97" fmla="*/ 215153 h 3603812"/>
              <a:gd name="connsiteX98" fmla="*/ 3544644 w 4098663"/>
              <a:gd name="connsiteY98" fmla="*/ 252805 h 3603812"/>
              <a:gd name="connsiteX99" fmla="*/ 3593054 w 4098663"/>
              <a:gd name="connsiteY99" fmla="*/ 285078 h 3603812"/>
              <a:gd name="connsiteX100" fmla="*/ 3662978 w 4098663"/>
              <a:gd name="connsiteY100" fmla="*/ 322730 h 3603812"/>
              <a:gd name="connsiteX101" fmla="*/ 3700630 w 4098663"/>
              <a:gd name="connsiteY101" fmla="*/ 355003 h 3603812"/>
              <a:gd name="connsiteX102" fmla="*/ 3738282 w 4098663"/>
              <a:gd name="connsiteY102" fmla="*/ 381897 h 3603812"/>
              <a:gd name="connsiteX103" fmla="*/ 3749040 w 4098663"/>
              <a:gd name="connsiteY103" fmla="*/ 446443 h 3603812"/>
              <a:gd name="connsiteX104" fmla="*/ 3759797 w 4098663"/>
              <a:gd name="connsiteY104" fmla="*/ 510989 h 3603812"/>
              <a:gd name="connsiteX105" fmla="*/ 3765176 w 4098663"/>
              <a:gd name="connsiteY105" fmla="*/ 564777 h 3603812"/>
              <a:gd name="connsiteX106" fmla="*/ 3770555 w 4098663"/>
              <a:gd name="connsiteY106" fmla="*/ 607808 h 3603812"/>
              <a:gd name="connsiteX107" fmla="*/ 3802828 w 4098663"/>
              <a:gd name="connsiteY107" fmla="*/ 661596 h 3603812"/>
              <a:gd name="connsiteX108" fmla="*/ 3856616 w 4098663"/>
              <a:gd name="connsiteY108" fmla="*/ 731520 h 3603812"/>
              <a:gd name="connsiteX109" fmla="*/ 3953435 w 4098663"/>
              <a:gd name="connsiteY109" fmla="*/ 844476 h 3603812"/>
              <a:gd name="connsiteX110" fmla="*/ 4034117 w 4098663"/>
              <a:gd name="connsiteY110" fmla="*/ 935916 h 3603812"/>
              <a:gd name="connsiteX111" fmla="*/ 4093284 w 4098663"/>
              <a:gd name="connsiteY111" fmla="*/ 1016598 h 3603812"/>
              <a:gd name="connsiteX112" fmla="*/ 4098663 w 4098663"/>
              <a:gd name="connsiteY112" fmla="*/ 1091902 h 3603812"/>
              <a:gd name="connsiteX113" fmla="*/ 4017981 w 4098663"/>
              <a:gd name="connsiteY113" fmla="*/ 1231751 h 3603812"/>
              <a:gd name="connsiteX114" fmla="*/ 3894268 w 4098663"/>
              <a:gd name="connsiteY114" fmla="*/ 1350085 h 3603812"/>
              <a:gd name="connsiteX115" fmla="*/ 3824343 w 4098663"/>
              <a:gd name="connsiteY115" fmla="*/ 1436146 h 3603812"/>
              <a:gd name="connsiteX116" fmla="*/ 3738282 w 4098663"/>
              <a:gd name="connsiteY116" fmla="*/ 1522208 h 3603812"/>
              <a:gd name="connsiteX117" fmla="*/ 3603811 w 4098663"/>
              <a:gd name="connsiteY117" fmla="*/ 1554480 h 3603812"/>
              <a:gd name="connsiteX118" fmla="*/ 3453204 w 4098663"/>
              <a:gd name="connsiteY118" fmla="*/ 1495313 h 3603812"/>
              <a:gd name="connsiteX119" fmla="*/ 3313355 w 4098663"/>
              <a:gd name="connsiteY119" fmla="*/ 1387737 h 3603812"/>
              <a:gd name="connsiteX120" fmla="*/ 3238051 w 4098663"/>
              <a:gd name="connsiteY120" fmla="*/ 1301676 h 3603812"/>
              <a:gd name="connsiteX121" fmla="*/ 3211157 w 4098663"/>
              <a:gd name="connsiteY121" fmla="*/ 1199478 h 3603812"/>
              <a:gd name="connsiteX122" fmla="*/ 3189642 w 4098663"/>
              <a:gd name="connsiteY122" fmla="*/ 1145690 h 3603812"/>
              <a:gd name="connsiteX123" fmla="*/ 3125096 w 4098663"/>
              <a:gd name="connsiteY123" fmla="*/ 1124175 h 3603812"/>
              <a:gd name="connsiteX124" fmla="*/ 3044414 w 4098663"/>
              <a:gd name="connsiteY124" fmla="*/ 1118796 h 3603812"/>
              <a:gd name="connsiteX125" fmla="*/ 2996004 w 4098663"/>
              <a:gd name="connsiteY125" fmla="*/ 1081144 h 3603812"/>
              <a:gd name="connsiteX126" fmla="*/ 2979868 w 4098663"/>
              <a:gd name="connsiteY126" fmla="*/ 1027356 h 3603812"/>
              <a:gd name="connsiteX127" fmla="*/ 2942216 w 4098663"/>
              <a:gd name="connsiteY127" fmla="*/ 957431 h 3603812"/>
              <a:gd name="connsiteX128" fmla="*/ 2931458 w 4098663"/>
              <a:gd name="connsiteY128" fmla="*/ 898264 h 3603812"/>
              <a:gd name="connsiteX129" fmla="*/ 2909943 w 4098663"/>
              <a:gd name="connsiteY129" fmla="*/ 849855 h 3603812"/>
              <a:gd name="connsiteX130" fmla="*/ 2840018 w 4098663"/>
              <a:gd name="connsiteY130" fmla="*/ 801445 h 3603812"/>
              <a:gd name="connsiteX131" fmla="*/ 2770094 w 4098663"/>
              <a:gd name="connsiteY131" fmla="*/ 763793 h 3603812"/>
              <a:gd name="connsiteX132" fmla="*/ 2710927 w 4098663"/>
              <a:gd name="connsiteY132" fmla="*/ 736899 h 3603812"/>
              <a:gd name="connsiteX133" fmla="*/ 2662517 w 4098663"/>
              <a:gd name="connsiteY133" fmla="*/ 720763 h 3603812"/>
              <a:gd name="connsiteX134" fmla="*/ 2614108 w 4098663"/>
              <a:gd name="connsiteY134" fmla="*/ 720763 h 3603812"/>
              <a:gd name="connsiteX135" fmla="*/ 2554941 w 4098663"/>
              <a:gd name="connsiteY135" fmla="*/ 753036 h 3603812"/>
              <a:gd name="connsiteX136" fmla="*/ 2474258 w 4098663"/>
              <a:gd name="connsiteY136" fmla="*/ 796066 h 3603812"/>
              <a:gd name="connsiteX137" fmla="*/ 2361303 w 4098663"/>
              <a:gd name="connsiteY137" fmla="*/ 849855 h 3603812"/>
              <a:gd name="connsiteX138" fmla="*/ 2280621 w 4098663"/>
              <a:gd name="connsiteY138" fmla="*/ 887506 h 3603812"/>
              <a:gd name="connsiteX139" fmla="*/ 2173044 w 4098663"/>
              <a:gd name="connsiteY139" fmla="*/ 914400 h 3603812"/>
              <a:gd name="connsiteX140" fmla="*/ 2038574 w 4098663"/>
              <a:gd name="connsiteY140" fmla="*/ 952052 h 3603812"/>
              <a:gd name="connsiteX141" fmla="*/ 1952513 w 4098663"/>
              <a:gd name="connsiteY141" fmla="*/ 973568 h 3603812"/>
              <a:gd name="connsiteX142" fmla="*/ 1850315 w 4098663"/>
              <a:gd name="connsiteY142" fmla="*/ 984325 h 3603812"/>
              <a:gd name="connsiteX143" fmla="*/ 1791148 w 4098663"/>
              <a:gd name="connsiteY143" fmla="*/ 968189 h 3603812"/>
              <a:gd name="connsiteX144" fmla="*/ 1764254 w 4098663"/>
              <a:gd name="connsiteY144" fmla="*/ 930537 h 3603812"/>
              <a:gd name="connsiteX145" fmla="*/ 1710466 w 4098663"/>
              <a:gd name="connsiteY145" fmla="*/ 903643 h 3603812"/>
              <a:gd name="connsiteX146" fmla="*/ 1602889 w 4098663"/>
              <a:gd name="connsiteY146" fmla="*/ 898264 h 3603812"/>
              <a:gd name="connsiteX147" fmla="*/ 1484555 w 4098663"/>
              <a:gd name="connsiteY147" fmla="*/ 887506 h 3603812"/>
              <a:gd name="connsiteX148" fmla="*/ 1360842 w 4098663"/>
              <a:gd name="connsiteY148" fmla="*/ 865991 h 3603812"/>
              <a:gd name="connsiteX149" fmla="*/ 1269402 w 4098663"/>
              <a:gd name="connsiteY149" fmla="*/ 909022 h 3603812"/>
              <a:gd name="connsiteX150" fmla="*/ 1215614 w 4098663"/>
              <a:gd name="connsiteY150" fmla="*/ 957431 h 3603812"/>
              <a:gd name="connsiteX151" fmla="*/ 1172583 w 4098663"/>
              <a:gd name="connsiteY151" fmla="*/ 1027356 h 3603812"/>
              <a:gd name="connsiteX152" fmla="*/ 1183341 w 4098663"/>
              <a:gd name="connsiteY152" fmla="*/ 1118796 h 3603812"/>
              <a:gd name="connsiteX153" fmla="*/ 1194098 w 4098663"/>
              <a:gd name="connsiteY153" fmla="*/ 1194099 h 3603812"/>
              <a:gd name="connsiteX154" fmla="*/ 1237129 w 4098663"/>
              <a:gd name="connsiteY154" fmla="*/ 1258645 h 3603812"/>
              <a:gd name="connsiteX155" fmla="*/ 1274781 w 4098663"/>
              <a:gd name="connsiteY155" fmla="*/ 1301676 h 3603812"/>
              <a:gd name="connsiteX156" fmla="*/ 1296296 w 4098663"/>
              <a:gd name="connsiteY156" fmla="*/ 1344706 h 3603812"/>
              <a:gd name="connsiteX157" fmla="*/ 1242508 w 4098663"/>
              <a:gd name="connsiteY157" fmla="*/ 1398495 h 3603812"/>
              <a:gd name="connsiteX158" fmla="*/ 1167204 w 4098663"/>
              <a:gd name="connsiteY158" fmla="*/ 1463040 h 3603812"/>
              <a:gd name="connsiteX159" fmla="*/ 1086522 w 4098663"/>
              <a:gd name="connsiteY159" fmla="*/ 1527586 h 3603812"/>
              <a:gd name="connsiteX160" fmla="*/ 1016597 w 4098663"/>
              <a:gd name="connsiteY160" fmla="*/ 1608269 h 3603812"/>
              <a:gd name="connsiteX161" fmla="*/ 930536 w 4098663"/>
              <a:gd name="connsiteY161" fmla="*/ 1667436 h 3603812"/>
              <a:gd name="connsiteX162" fmla="*/ 892884 w 4098663"/>
              <a:gd name="connsiteY162" fmla="*/ 1688951 h 3603812"/>
              <a:gd name="connsiteX163" fmla="*/ 871369 w 4098663"/>
              <a:gd name="connsiteY163" fmla="*/ 1758876 h 3603812"/>
              <a:gd name="connsiteX164" fmla="*/ 887506 w 4098663"/>
              <a:gd name="connsiteY164" fmla="*/ 1850316 h 3603812"/>
              <a:gd name="connsiteX165" fmla="*/ 919778 w 4098663"/>
              <a:gd name="connsiteY165" fmla="*/ 1974029 h 3603812"/>
              <a:gd name="connsiteX166" fmla="*/ 935915 w 4098663"/>
              <a:gd name="connsiteY166" fmla="*/ 2043953 h 3603812"/>
              <a:gd name="connsiteX167" fmla="*/ 952051 w 4098663"/>
              <a:gd name="connsiteY167" fmla="*/ 2173045 h 3603812"/>
              <a:gd name="connsiteX168" fmla="*/ 962809 w 4098663"/>
              <a:gd name="connsiteY168" fmla="*/ 2237591 h 3603812"/>
              <a:gd name="connsiteX169" fmla="*/ 973567 w 4098663"/>
              <a:gd name="connsiteY169" fmla="*/ 2323652 h 3603812"/>
              <a:gd name="connsiteX170" fmla="*/ 957430 w 4098663"/>
              <a:gd name="connsiteY170" fmla="*/ 2382819 h 3603812"/>
              <a:gd name="connsiteX171" fmla="*/ 898263 w 4098663"/>
              <a:gd name="connsiteY171" fmla="*/ 2388198 h 3603812"/>
              <a:gd name="connsiteX172" fmla="*/ 871369 w 4098663"/>
              <a:gd name="connsiteY172" fmla="*/ 2334410 h 3603812"/>
              <a:gd name="connsiteX173" fmla="*/ 849854 w 4098663"/>
              <a:gd name="connsiteY173" fmla="*/ 2248349 h 3603812"/>
              <a:gd name="connsiteX174" fmla="*/ 828338 w 4098663"/>
              <a:gd name="connsiteY174" fmla="*/ 2178424 h 3603812"/>
              <a:gd name="connsiteX175" fmla="*/ 806823 w 4098663"/>
              <a:gd name="connsiteY175" fmla="*/ 2130015 h 3603812"/>
              <a:gd name="connsiteX176" fmla="*/ 774550 w 4098663"/>
              <a:gd name="connsiteY176" fmla="*/ 2221455 h 3603812"/>
              <a:gd name="connsiteX177" fmla="*/ 790687 w 4098663"/>
              <a:gd name="connsiteY177" fmla="*/ 2318273 h 3603812"/>
              <a:gd name="connsiteX178" fmla="*/ 817581 w 4098663"/>
              <a:gd name="connsiteY178" fmla="*/ 2511911 h 3603812"/>
              <a:gd name="connsiteX179" fmla="*/ 860611 w 4098663"/>
              <a:gd name="connsiteY179" fmla="*/ 2624866 h 3603812"/>
              <a:gd name="connsiteX180" fmla="*/ 946673 w 4098663"/>
              <a:gd name="connsiteY180" fmla="*/ 2694791 h 3603812"/>
              <a:gd name="connsiteX181" fmla="*/ 1038113 w 4098663"/>
              <a:gd name="connsiteY181" fmla="*/ 2802368 h 3603812"/>
              <a:gd name="connsiteX182" fmla="*/ 1118795 w 4098663"/>
              <a:gd name="connsiteY182" fmla="*/ 2866913 h 3603812"/>
              <a:gd name="connsiteX183" fmla="*/ 1215614 w 4098663"/>
              <a:gd name="connsiteY183" fmla="*/ 2920702 h 3603812"/>
              <a:gd name="connsiteX184" fmla="*/ 1301675 w 4098663"/>
              <a:gd name="connsiteY184" fmla="*/ 2936838 h 3603812"/>
              <a:gd name="connsiteX185" fmla="*/ 1430767 w 4098663"/>
              <a:gd name="connsiteY185" fmla="*/ 2936838 h 3603812"/>
              <a:gd name="connsiteX186" fmla="*/ 1516828 w 4098663"/>
              <a:gd name="connsiteY186" fmla="*/ 2909944 h 3603812"/>
              <a:gd name="connsiteX187" fmla="*/ 1592131 w 4098663"/>
              <a:gd name="connsiteY187" fmla="*/ 2899186 h 3603812"/>
              <a:gd name="connsiteX188" fmla="*/ 1672814 w 4098663"/>
              <a:gd name="connsiteY188" fmla="*/ 2883050 h 3603812"/>
              <a:gd name="connsiteX189" fmla="*/ 1710466 w 4098663"/>
              <a:gd name="connsiteY189" fmla="*/ 2915323 h 3603812"/>
              <a:gd name="connsiteX190" fmla="*/ 1769633 w 4098663"/>
              <a:gd name="connsiteY190" fmla="*/ 2904565 h 3603812"/>
              <a:gd name="connsiteX191" fmla="*/ 1834178 w 4098663"/>
              <a:gd name="connsiteY191" fmla="*/ 2877671 h 3603812"/>
              <a:gd name="connsiteX192" fmla="*/ 1882588 w 4098663"/>
              <a:gd name="connsiteY192" fmla="*/ 2877671 h 3603812"/>
              <a:gd name="connsiteX193" fmla="*/ 1957891 w 4098663"/>
              <a:gd name="connsiteY193" fmla="*/ 2909944 h 3603812"/>
              <a:gd name="connsiteX194" fmla="*/ 2011680 w 4098663"/>
              <a:gd name="connsiteY194" fmla="*/ 2979869 h 3603812"/>
              <a:gd name="connsiteX195" fmla="*/ 2054710 w 4098663"/>
              <a:gd name="connsiteY195" fmla="*/ 3039036 h 3603812"/>
              <a:gd name="connsiteX196" fmla="*/ 2119256 w 4098663"/>
              <a:gd name="connsiteY196" fmla="*/ 3071309 h 3603812"/>
              <a:gd name="connsiteX197" fmla="*/ 2216075 w 4098663"/>
              <a:gd name="connsiteY197" fmla="*/ 3039036 h 3603812"/>
              <a:gd name="connsiteX198" fmla="*/ 2259106 w 4098663"/>
              <a:gd name="connsiteY198" fmla="*/ 3039036 h 3603812"/>
              <a:gd name="connsiteX199" fmla="*/ 2302136 w 4098663"/>
              <a:gd name="connsiteY199" fmla="*/ 3092824 h 3603812"/>
              <a:gd name="connsiteX200" fmla="*/ 2345167 w 4098663"/>
              <a:gd name="connsiteY200" fmla="*/ 3103582 h 3603812"/>
              <a:gd name="connsiteX201" fmla="*/ 2441986 w 4098663"/>
              <a:gd name="connsiteY201" fmla="*/ 3103582 h 3603812"/>
              <a:gd name="connsiteX202" fmla="*/ 2517289 w 4098663"/>
              <a:gd name="connsiteY202" fmla="*/ 3087445 h 3603812"/>
              <a:gd name="connsiteX203" fmla="*/ 2608729 w 4098663"/>
              <a:gd name="connsiteY203" fmla="*/ 3065930 h 3603812"/>
              <a:gd name="connsiteX204" fmla="*/ 2684033 w 4098663"/>
              <a:gd name="connsiteY204" fmla="*/ 3044415 h 3603812"/>
              <a:gd name="connsiteX205" fmla="*/ 2721684 w 4098663"/>
              <a:gd name="connsiteY205" fmla="*/ 3039036 h 3603812"/>
              <a:gd name="connsiteX206" fmla="*/ 2780851 w 4098663"/>
              <a:gd name="connsiteY206" fmla="*/ 3017520 h 3603812"/>
              <a:gd name="connsiteX207" fmla="*/ 2872291 w 4098663"/>
              <a:gd name="connsiteY207" fmla="*/ 3001384 h 3603812"/>
              <a:gd name="connsiteX208" fmla="*/ 2872291 w 4098663"/>
              <a:gd name="connsiteY208" fmla="*/ 3001384 h 3603812"/>
              <a:gd name="connsiteX209" fmla="*/ 2974489 w 4098663"/>
              <a:gd name="connsiteY209" fmla="*/ 2931459 h 3603812"/>
              <a:gd name="connsiteX210" fmla="*/ 3060550 w 4098663"/>
              <a:gd name="connsiteY210" fmla="*/ 2866913 h 3603812"/>
              <a:gd name="connsiteX211" fmla="*/ 3087444 w 4098663"/>
              <a:gd name="connsiteY211" fmla="*/ 2856156 h 3603812"/>
              <a:gd name="connsiteX212" fmla="*/ 3028277 w 4098663"/>
              <a:gd name="connsiteY212" fmla="*/ 3017520 h 3603812"/>
              <a:gd name="connsiteX213" fmla="*/ 2985247 w 4098663"/>
              <a:gd name="connsiteY213" fmla="*/ 3082066 h 3603812"/>
              <a:gd name="connsiteX214" fmla="*/ 2969110 w 4098663"/>
              <a:gd name="connsiteY214" fmla="*/ 3162749 h 3603812"/>
              <a:gd name="connsiteX215" fmla="*/ 2952974 w 4098663"/>
              <a:gd name="connsiteY215" fmla="*/ 3227295 h 360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4098663" h="3603812">
                <a:moveTo>
                  <a:pt x="2952974" y="3227295"/>
                </a:moveTo>
                <a:lnTo>
                  <a:pt x="2952974" y="3227295"/>
                </a:lnTo>
                <a:cubicBezTo>
                  <a:pt x="2942216" y="3241638"/>
                  <a:pt x="2932695" y="3256998"/>
                  <a:pt x="2920701" y="3270325"/>
                </a:cubicBezTo>
                <a:cubicBezTo>
                  <a:pt x="2916376" y="3275130"/>
                  <a:pt x="2909135" y="3276512"/>
                  <a:pt x="2904564" y="3281083"/>
                </a:cubicBezTo>
                <a:cubicBezTo>
                  <a:pt x="2899993" y="3285654"/>
                  <a:pt x="2898378" y="3292648"/>
                  <a:pt x="2893807" y="3297219"/>
                </a:cubicBezTo>
                <a:cubicBezTo>
                  <a:pt x="2889236" y="3301790"/>
                  <a:pt x="2882502" y="3303682"/>
                  <a:pt x="2877670" y="3307977"/>
                </a:cubicBezTo>
                <a:cubicBezTo>
                  <a:pt x="2866299" y="3318084"/>
                  <a:pt x="2858056" y="3331811"/>
                  <a:pt x="2845397" y="3340250"/>
                </a:cubicBezTo>
                <a:cubicBezTo>
                  <a:pt x="2808407" y="3364910"/>
                  <a:pt x="2825389" y="3357676"/>
                  <a:pt x="2796988" y="3367144"/>
                </a:cubicBezTo>
                <a:cubicBezTo>
                  <a:pt x="2768297" y="3410177"/>
                  <a:pt x="2805955" y="3358175"/>
                  <a:pt x="2770094" y="3394038"/>
                </a:cubicBezTo>
                <a:cubicBezTo>
                  <a:pt x="2765523" y="3398609"/>
                  <a:pt x="2764201" y="3405918"/>
                  <a:pt x="2759336" y="3410175"/>
                </a:cubicBezTo>
                <a:cubicBezTo>
                  <a:pt x="2749606" y="3418689"/>
                  <a:pt x="2737821" y="3424518"/>
                  <a:pt x="2727063" y="3431690"/>
                </a:cubicBezTo>
                <a:cubicBezTo>
                  <a:pt x="2721684" y="3435276"/>
                  <a:pt x="2715498" y="3437877"/>
                  <a:pt x="2710927" y="3442448"/>
                </a:cubicBezTo>
                <a:lnTo>
                  <a:pt x="2700169" y="3453205"/>
                </a:lnTo>
                <a:lnTo>
                  <a:pt x="2522668" y="3566160"/>
                </a:lnTo>
                <a:lnTo>
                  <a:pt x="2237590" y="3598433"/>
                </a:lnTo>
                <a:lnTo>
                  <a:pt x="1979407" y="3603812"/>
                </a:lnTo>
                <a:lnTo>
                  <a:pt x="1559858" y="3571539"/>
                </a:lnTo>
                <a:lnTo>
                  <a:pt x="1264023" y="3533888"/>
                </a:lnTo>
                <a:lnTo>
                  <a:pt x="1048870" y="3437069"/>
                </a:lnTo>
                <a:lnTo>
                  <a:pt x="753035" y="3275704"/>
                </a:lnTo>
                <a:lnTo>
                  <a:pt x="580913" y="3114339"/>
                </a:lnTo>
                <a:lnTo>
                  <a:pt x="467957" y="2996005"/>
                </a:lnTo>
                <a:lnTo>
                  <a:pt x="392654" y="2904565"/>
                </a:lnTo>
                <a:lnTo>
                  <a:pt x="317350" y="2861535"/>
                </a:lnTo>
                <a:lnTo>
                  <a:pt x="225910" y="2770095"/>
                </a:lnTo>
                <a:lnTo>
                  <a:pt x="123713" y="2700170"/>
                </a:lnTo>
                <a:lnTo>
                  <a:pt x="53788" y="2641003"/>
                </a:lnTo>
                <a:lnTo>
                  <a:pt x="32273" y="2581836"/>
                </a:lnTo>
                <a:lnTo>
                  <a:pt x="64546" y="2554942"/>
                </a:lnTo>
                <a:lnTo>
                  <a:pt x="64546" y="2554942"/>
                </a:lnTo>
                <a:lnTo>
                  <a:pt x="107576" y="2485017"/>
                </a:lnTo>
                <a:lnTo>
                  <a:pt x="112955" y="2409713"/>
                </a:lnTo>
                <a:lnTo>
                  <a:pt x="102197" y="2350546"/>
                </a:lnTo>
                <a:lnTo>
                  <a:pt x="69924" y="2323652"/>
                </a:lnTo>
                <a:lnTo>
                  <a:pt x="16136" y="2302137"/>
                </a:lnTo>
                <a:lnTo>
                  <a:pt x="0" y="2264485"/>
                </a:lnTo>
                <a:lnTo>
                  <a:pt x="0" y="2216076"/>
                </a:lnTo>
                <a:lnTo>
                  <a:pt x="64546" y="2151530"/>
                </a:lnTo>
                <a:lnTo>
                  <a:pt x="166743" y="2103120"/>
                </a:lnTo>
                <a:lnTo>
                  <a:pt x="258183" y="2054711"/>
                </a:lnTo>
                <a:lnTo>
                  <a:pt x="360381" y="1995544"/>
                </a:lnTo>
                <a:lnTo>
                  <a:pt x="403411" y="1947135"/>
                </a:lnTo>
                <a:lnTo>
                  <a:pt x="419548" y="1866452"/>
                </a:lnTo>
                <a:lnTo>
                  <a:pt x="408790" y="1764255"/>
                </a:lnTo>
                <a:lnTo>
                  <a:pt x="398033" y="1710466"/>
                </a:lnTo>
                <a:lnTo>
                  <a:pt x="408790" y="1624405"/>
                </a:lnTo>
                <a:lnTo>
                  <a:pt x="451821" y="1538344"/>
                </a:lnTo>
                <a:lnTo>
                  <a:pt x="478715" y="1489935"/>
                </a:lnTo>
                <a:lnTo>
                  <a:pt x="484094" y="1441525"/>
                </a:lnTo>
                <a:lnTo>
                  <a:pt x="457200" y="1333949"/>
                </a:lnTo>
                <a:lnTo>
                  <a:pt x="457200" y="1253266"/>
                </a:lnTo>
                <a:lnTo>
                  <a:pt x="516367" y="1151069"/>
                </a:lnTo>
                <a:lnTo>
                  <a:pt x="666974" y="1027356"/>
                </a:lnTo>
                <a:lnTo>
                  <a:pt x="747656" y="925158"/>
                </a:lnTo>
                <a:lnTo>
                  <a:pt x="833717" y="817582"/>
                </a:lnTo>
                <a:lnTo>
                  <a:pt x="968188" y="656217"/>
                </a:lnTo>
                <a:lnTo>
                  <a:pt x="1075764" y="554019"/>
                </a:lnTo>
                <a:lnTo>
                  <a:pt x="1253266" y="473337"/>
                </a:lnTo>
                <a:lnTo>
                  <a:pt x="1366221" y="473337"/>
                </a:lnTo>
                <a:lnTo>
                  <a:pt x="1489934" y="473337"/>
                </a:lnTo>
                <a:lnTo>
                  <a:pt x="1575995" y="489473"/>
                </a:lnTo>
                <a:lnTo>
                  <a:pt x="1667435" y="494852"/>
                </a:lnTo>
                <a:lnTo>
                  <a:pt x="1769633" y="494852"/>
                </a:lnTo>
                <a:lnTo>
                  <a:pt x="1850315" y="484095"/>
                </a:lnTo>
                <a:lnTo>
                  <a:pt x="1930997" y="484095"/>
                </a:lnTo>
                <a:lnTo>
                  <a:pt x="2011680" y="484095"/>
                </a:lnTo>
                <a:lnTo>
                  <a:pt x="2070847" y="451822"/>
                </a:lnTo>
                <a:lnTo>
                  <a:pt x="2130014" y="414170"/>
                </a:lnTo>
                <a:lnTo>
                  <a:pt x="2183802" y="376518"/>
                </a:lnTo>
                <a:lnTo>
                  <a:pt x="2242969" y="333488"/>
                </a:lnTo>
                <a:lnTo>
                  <a:pt x="2296757" y="301215"/>
                </a:lnTo>
                <a:lnTo>
                  <a:pt x="2350546" y="279699"/>
                </a:lnTo>
                <a:lnTo>
                  <a:pt x="2415091" y="268942"/>
                </a:lnTo>
                <a:lnTo>
                  <a:pt x="2479637" y="285078"/>
                </a:lnTo>
                <a:lnTo>
                  <a:pt x="2506531" y="268942"/>
                </a:lnTo>
                <a:lnTo>
                  <a:pt x="2517289" y="225911"/>
                </a:lnTo>
                <a:lnTo>
                  <a:pt x="2517289" y="209775"/>
                </a:lnTo>
                <a:lnTo>
                  <a:pt x="2549562" y="193638"/>
                </a:lnTo>
                <a:lnTo>
                  <a:pt x="2592593" y="204396"/>
                </a:lnTo>
                <a:lnTo>
                  <a:pt x="2641002" y="215153"/>
                </a:lnTo>
                <a:lnTo>
                  <a:pt x="2694790" y="204396"/>
                </a:lnTo>
                <a:lnTo>
                  <a:pt x="2732442" y="188259"/>
                </a:lnTo>
                <a:lnTo>
                  <a:pt x="2775473" y="145229"/>
                </a:lnTo>
                <a:lnTo>
                  <a:pt x="2813124" y="102198"/>
                </a:lnTo>
                <a:lnTo>
                  <a:pt x="2856155" y="75304"/>
                </a:lnTo>
                <a:lnTo>
                  <a:pt x="2899186" y="37652"/>
                </a:lnTo>
                <a:lnTo>
                  <a:pt x="2942216" y="16137"/>
                </a:lnTo>
                <a:lnTo>
                  <a:pt x="2979868" y="0"/>
                </a:lnTo>
                <a:lnTo>
                  <a:pt x="3017520" y="10758"/>
                </a:lnTo>
                <a:lnTo>
                  <a:pt x="3017520" y="53789"/>
                </a:lnTo>
                <a:lnTo>
                  <a:pt x="3006762" y="91440"/>
                </a:lnTo>
                <a:lnTo>
                  <a:pt x="3055171" y="91440"/>
                </a:lnTo>
                <a:lnTo>
                  <a:pt x="3135854" y="75304"/>
                </a:lnTo>
                <a:lnTo>
                  <a:pt x="3205778" y="80683"/>
                </a:lnTo>
                <a:lnTo>
                  <a:pt x="3281082" y="107577"/>
                </a:lnTo>
                <a:lnTo>
                  <a:pt x="3367143" y="123713"/>
                </a:lnTo>
                <a:lnTo>
                  <a:pt x="3447826" y="166744"/>
                </a:lnTo>
                <a:lnTo>
                  <a:pt x="3501614" y="215153"/>
                </a:lnTo>
                <a:lnTo>
                  <a:pt x="3544644" y="252805"/>
                </a:lnTo>
                <a:lnTo>
                  <a:pt x="3593054" y="285078"/>
                </a:lnTo>
                <a:lnTo>
                  <a:pt x="3662978" y="322730"/>
                </a:lnTo>
                <a:lnTo>
                  <a:pt x="3700630" y="355003"/>
                </a:lnTo>
                <a:lnTo>
                  <a:pt x="3738282" y="381897"/>
                </a:lnTo>
                <a:lnTo>
                  <a:pt x="3749040" y="446443"/>
                </a:lnTo>
                <a:lnTo>
                  <a:pt x="3759797" y="510989"/>
                </a:lnTo>
                <a:lnTo>
                  <a:pt x="3765176" y="564777"/>
                </a:lnTo>
                <a:lnTo>
                  <a:pt x="3770555" y="607808"/>
                </a:lnTo>
                <a:lnTo>
                  <a:pt x="3802828" y="661596"/>
                </a:lnTo>
                <a:lnTo>
                  <a:pt x="3856616" y="731520"/>
                </a:lnTo>
                <a:lnTo>
                  <a:pt x="3953435" y="844476"/>
                </a:lnTo>
                <a:lnTo>
                  <a:pt x="4034117" y="935916"/>
                </a:lnTo>
                <a:lnTo>
                  <a:pt x="4093284" y="1016598"/>
                </a:lnTo>
                <a:lnTo>
                  <a:pt x="4098663" y="1091902"/>
                </a:lnTo>
                <a:lnTo>
                  <a:pt x="4017981" y="1231751"/>
                </a:lnTo>
                <a:lnTo>
                  <a:pt x="3894268" y="1350085"/>
                </a:lnTo>
                <a:lnTo>
                  <a:pt x="3824343" y="1436146"/>
                </a:lnTo>
                <a:lnTo>
                  <a:pt x="3738282" y="1522208"/>
                </a:lnTo>
                <a:lnTo>
                  <a:pt x="3603811" y="1554480"/>
                </a:lnTo>
                <a:lnTo>
                  <a:pt x="3453204" y="1495313"/>
                </a:lnTo>
                <a:lnTo>
                  <a:pt x="3313355" y="1387737"/>
                </a:lnTo>
                <a:lnTo>
                  <a:pt x="3238051" y="1301676"/>
                </a:lnTo>
                <a:lnTo>
                  <a:pt x="3211157" y="1199478"/>
                </a:lnTo>
                <a:lnTo>
                  <a:pt x="3189642" y="1145690"/>
                </a:lnTo>
                <a:lnTo>
                  <a:pt x="3125096" y="1124175"/>
                </a:lnTo>
                <a:lnTo>
                  <a:pt x="3044414" y="1118796"/>
                </a:lnTo>
                <a:lnTo>
                  <a:pt x="2996004" y="1081144"/>
                </a:lnTo>
                <a:lnTo>
                  <a:pt x="2979868" y="1027356"/>
                </a:lnTo>
                <a:lnTo>
                  <a:pt x="2942216" y="957431"/>
                </a:lnTo>
                <a:lnTo>
                  <a:pt x="2931458" y="898264"/>
                </a:lnTo>
                <a:lnTo>
                  <a:pt x="2909943" y="849855"/>
                </a:lnTo>
                <a:lnTo>
                  <a:pt x="2840018" y="801445"/>
                </a:lnTo>
                <a:lnTo>
                  <a:pt x="2770094" y="763793"/>
                </a:lnTo>
                <a:lnTo>
                  <a:pt x="2710927" y="736899"/>
                </a:lnTo>
                <a:lnTo>
                  <a:pt x="2662517" y="720763"/>
                </a:lnTo>
                <a:lnTo>
                  <a:pt x="2614108" y="720763"/>
                </a:lnTo>
                <a:lnTo>
                  <a:pt x="2554941" y="753036"/>
                </a:lnTo>
                <a:lnTo>
                  <a:pt x="2474258" y="796066"/>
                </a:lnTo>
                <a:lnTo>
                  <a:pt x="2361303" y="849855"/>
                </a:lnTo>
                <a:lnTo>
                  <a:pt x="2280621" y="887506"/>
                </a:lnTo>
                <a:lnTo>
                  <a:pt x="2173044" y="914400"/>
                </a:lnTo>
                <a:lnTo>
                  <a:pt x="2038574" y="952052"/>
                </a:lnTo>
                <a:lnTo>
                  <a:pt x="1952513" y="973568"/>
                </a:lnTo>
                <a:lnTo>
                  <a:pt x="1850315" y="984325"/>
                </a:lnTo>
                <a:lnTo>
                  <a:pt x="1791148" y="968189"/>
                </a:lnTo>
                <a:lnTo>
                  <a:pt x="1764254" y="930537"/>
                </a:lnTo>
                <a:lnTo>
                  <a:pt x="1710466" y="903643"/>
                </a:lnTo>
                <a:lnTo>
                  <a:pt x="1602889" y="898264"/>
                </a:lnTo>
                <a:lnTo>
                  <a:pt x="1484555" y="887506"/>
                </a:lnTo>
                <a:lnTo>
                  <a:pt x="1360842" y="865991"/>
                </a:lnTo>
                <a:lnTo>
                  <a:pt x="1269402" y="909022"/>
                </a:lnTo>
                <a:lnTo>
                  <a:pt x="1215614" y="957431"/>
                </a:lnTo>
                <a:lnTo>
                  <a:pt x="1172583" y="1027356"/>
                </a:lnTo>
                <a:lnTo>
                  <a:pt x="1183341" y="1118796"/>
                </a:lnTo>
                <a:lnTo>
                  <a:pt x="1194098" y="1194099"/>
                </a:lnTo>
                <a:lnTo>
                  <a:pt x="1237129" y="1258645"/>
                </a:lnTo>
                <a:lnTo>
                  <a:pt x="1274781" y="1301676"/>
                </a:lnTo>
                <a:lnTo>
                  <a:pt x="1296296" y="1344706"/>
                </a:lnTo>
                <a:lnTo>
                  <a:pt x="1242508" y="1398495"/>
                </a:lnTo>
                <a:lnTo>
                  <a:pt x="1167204" y="1463040"/>
                </a:lnTo>
                <a:lnTo>
                  <a:pt x="1086522" y="1527586"/>
                </a:lnTo>
                <a:lnTo>
                  <a:pt x="1016597" y="1608269"/>
                </a:lnTo>
                <a:lnTo>
                  <a:pt x="930536" y="1667436"/>
                </a:lnTo>
                <a:lnTo>
                  <a:pt x="892884" y="1688951"/>
                </a:lnTo>
                <a:lnTo>
                  <a:pt x="871369" y="1758876"/>
                </a:lnTo>
                <a:lnTo>
                  <a:pt x="887506" y="1850316"/>
                </a:lnTo>
                <a:lnTo>
                  <a:pt x="919778" y="1974029"/>
                </a:lnTo>
                <a:lnTo>
                  <a:pt x="935915" y="2043953"/>
                </a:lnTo>
                <a:lnTo>
                  <a:pt x="952051" y="2173045"/>
                </a:lnTo>
                <a:lnTo>
                  <a:pt x="962809" y="2237591"/>
                </a:lnTo>
                <a:lnTo>
                  <a:pt x="973567" y="2323652"/>
                </a:lnTo>
                <a:lnTo>
                  <a:pt x="957430" y="2382819"/>
                </a:lnTo>
                <a:lnTo>
                  <a:pt x="898263" y="2388198"/>
                </a:lnTo>
                <a:lnTo>
                  <a:pt x="871369" y="2334410"/>
                </a:lnTo>
                <a:lnTo>
                  <a:pt x="849854" y="2248349"/>
                </a:lnTo>
                <a:lnTo>
                  <a:pt x="828338" y="2178424"/>
                </a:lnTo>
                <a:lnTo>
                  <a:pt x="806823" y="2130015"/>
                </a:lnTo>
                <a:lnTo>
                  <a:pt x="774550" y="2221455"/>
                </a:lnTo>
                <a:lnTo>
                  <a:pt x="790687" y="2318273"/>
                </a:lnTo>
                <a:lnTo>
                  <a:pt x="817581" y="2511911"/>
                </a:lnTo>
                <a:lnTo>
                  <a:pt x="860611" y="2624866"/>
                </a:lnTo>
                <a:lnTo>
                  <a:pt x="946673" y="2694791"/>
                </a:lnTo>
                <a:lnTo>
                  <a:pt x="1038113" y="2802368"/>
                </a:lnTo>
                <a:lnTo>
                  <a:pt x="1118795" y="2866913"/>
                </a:lnTo>
                <a:lnTo>
                  <a:pt x="1215614" y="2920702"/>
                </a:lnTo>
                <a:lnTo>
                  <a:pt x="1301675" y="2936838"/>
                </a:lnTo>
                <a:lnTo>
                  <a:pt x="1430767" y="2936838"/>
                </a:lnTo>
                <a:lnTo>
                  <a:pt x="1516828" y="2909944"/>
                </a:lnTo>
                <a:lnTo>
                  <a:pt x="1592131" y="2899186"/>
                </a:lnTo>
                <a:lnTo>
                  <a:pt x="1672814" y="2883050"/>
                </a:lnTo>
                <a:lnTo>
                  <a:pt x="1710466" y="2915323"/>
                </a:lnTo>
                <a:lnTo>
                  <a:pt x="1769633" y="2904565"/>
                </a:lnTo>
                <a:lnTo>
                  <a:pt x="1834178" y="2877671"/>
                </a:lnTo>
                <a:lnTo>
                  <a:pt x="1882588" y="2877671"/>
                </a:lnTo>
                <a:lnTo>
                  <a:pt x="1957891" y="2909944"/>
                </a:lnTo>
                <a:lnTo>
                  <a:pt x="2011680" y="2979869"/>
                </a:lnTo>
                <a:lnTo>
                  <a:pt x="2054710" y="3039036"/>
                </a:lnTo>
                <a:lnTo>
                  <a:pt x="2119256" y="3071309"/>
                </a:lnTo>
                <a:lnTo>
                  <a:pt x="2216075" y="3039036"/>
                </a:lnTo>
                <a:lnTo>
                  <a:pt x="2259106" y="3039036"/>
                </a:lnTo>
                <a:lnTo>
                  <a:pt x="2302136" y="3092824"/>
                </a:lnTo>
                <a:lnTo>
                  <a:pt x="2345167" y="3103582"/>
                </a:lnTo>
                <a:lnTo>
                  <a:pt x="2441986" y="3103582"/>
                </a:lnTo>
                <a:lnTo>
                  <a:pt x="2517289" y="3087445"/>
                </a:lnTo>
                <a:lnTo>
                  <a:pt x="2608729" y="3065930"/>
                </a:lnTo>
                <a:lnTo>
                  <a:pt x="2684033" y="3044415"/>
                </a:lnTo>
                <a:lnTo>
                  <a:pt x="2721684" y="3039036"/>
                </a:lnTo>
                <a:lnTo>
                  <a:pt x="2780851" y="3017520"/>
                </a:lnTo>
                <a:lnTo>
                  <a:pt x="2872291" y="3001384"/>
                </a:lnTo>
                <a:lnTo>
                  <a:pt x="2872291" y="3001384"/>
                </a:lnTo>
                <a:lnTo>
                  <a:pt x="2974489" y="2931459"/>
                </a:lnTo>
                <a:lnTo>
                  <a:pt x="3060550" y="2866913"/>
                </a:lnTo>
                <a:lnTo>
                  <a:pt x="3087444" y="2856156"/>
                </a:lnTo>
                <a:lnTo>
                  <a:pt x="3028277" y="3017520"/>
                </a:lnTo>
                <a:lnTo>
                  <a:pt x="2985247" y="3082066"/>
                </a:lnTo>
                <a:lnTo>
                  <a:pt x="2969110" y="3162749"/>
                </a:lnTo>
                <a:lnTo>
                  <a:pt x="2952974" y="322729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rot="5400000">
            <a:off x="6095809" y="3529202"/>
            <a:ext cx="4202266" cy="849086"/>
            <a:chOff x="3863340" y="5713090"/>
            <a:chExt cx="2286000" cy="84908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863340" y="6176256"/>
              <a:ext cx="2286000" cy="0"/>
            </a:xfrm>
            <a:prstGeom prst="line">
              <a:avLst/>
            </a:prstGeom>
            <a:ln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63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919970" y="6121395"/>
              <a:ext cx="172742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149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904009" y="5713090"/>
              <a:ext cx="197241" cy="849086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25000 km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9538" y="1103130"/>
            <a:ext cx="1386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526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13" y="531812"/>
            <a:ext cx="8596668" cy="1320800"/>
          </a:xfrm>
        </p:spPr>
        <p:txBody>
          <a:bodyPr/>
          <a:lstStyle/>
          <a:p>
            <a:r>
              <a:rPr lang="en-US" dirty="0"/>
              <a:t>Real Geometry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3821" y="1131720"/>
            <a:ext cx="9359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Use a computer to generate MANY random points</a:t>
            </a:r>
          </a:p>
        </p:txBody>
      </p:sp>
      <p:pic>
        <p:nvPicPr>
          <p:cNvPr id="7" name="Picture 2" descr="http://i.telegraph.co.uk/multimedia/archive/01653/solar_sun_16530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852612"/>
            <a:ext cx="6711950" cy="4202266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1108038" y="2027816"/>
            <a:ext cx="4098663" cy="3603812"/>
          </a:xfrm>
          <a:custGeom>
            <a:avLst/>
            <a:gdLst>
              <a:gd name="connsiteX0" fmla="*/ 2952974 w 4098663"/>
              <a:gd name="connsiteY0" fmla="*/ 3227295 h 3603812"/>
              <a:gd name="connsiteX1" fmla="*/ 2952974 w 4098663"/>
              <a:gd name="connsiteY1" fmla="*/ 3227295 h 3603812"/>
              <a:gd name="connsiteX2" fmla="*/ 2920701 w 4098663"/>
              <a:gd name="connsiteY2" fmla="*/ 3270325 h 3603812"/>
              <a:gd name="connsiteX3" fmla="*/ 2904564 w 4098663"/>
              <a:gd name="connsiteY3" fmla="*/ 3281083 h 3603812"/>
              <a:gd name="connsiteX4" fmla="*/ 2893807 w 4098663"/>
              <a:gd name="connsiteY4" fmla="*/ 3297219 h 3603812"/>
              <a:gd name="connsiteX5" fmla="*/ 2877670 w 4098663"/>
              <a:gd name="connsiteY5" fmla="*/ 3307977 h 3603812"/>
              <a:gd name="connsiteX6" fmla="*/ 2845397 w 4098663"/>
              <a:gd name="connsiteY6" fmla="*/ 3340250 h 3603812"/>
              <a:gd name="connsiteX7" fmla="*/ 2796988 w 4098663"/>
              <a:gd name="connsiteY7" fmla="*/ 3367144 h 3603812"/>
              <a:gd name="connsiteX8" fmla="*/ 2770094 w 4098663"/>
              <a:gd name="connsiteY8" fmla="*/ 3394038 h 3603812"/>
              <a:gd name="connsiteX9" fmla="*/ 2759336 w 4098663"/>
              <a:gd name="connsiteY9" fmla="*/ 3410175 h 3603812"/>
              <a:gd name="connsiteX10" fmla="*/ 2727063 w 4098663"/>
              <a:gd name="connsiteY10" fmla="*/ 3431690 h 3603812"/>
              <a:gd name="connsiteX11" fmla="*/ 2710927 w 4098663"/>
              <a:gd name="connsiteY11" fmla="*/ 3442448 h 3603812"/>
              <a:gd name="connsiteX12" fmla="*/ 2700169 w 4098663"/>
              <a:gd name="connsiteY12" fmla="*/ 3453205 h 3603812"/>
              <a:gd name="connsiteX13" fmla="*/ 2522668 w 4098663"/>
              <a:gd name="connsiteY13" fmla="*/ 3566160 h 3603812"/>
              <a:gd name="connsiteX14" fmla="*/ 2237590 w 4098663"/>
              <a:gd name="connsiteY14" fmla="*/ 3598433 h 3603812"/>
              <a:gd name="connsiteX15" fmla="*/ 1979407 w 4098663"/>
              <a:gd name="connsiteY15" fmla="*/ 3603812 h 3603812"/>
              <a:gd name="connsiteX16" fmla="*/ 1559858 w 4098663"/>
              <a:gd name="connsiteY16" fmla="*/ 3571539 h 3603812"/>
              <a:gd name="connsiteX17" fmla="*/ 1264023 w 4098663"/>
              <a:gd name="connsiteY17" fmla="*/ 3533888 h 3603812"/>
              <a:gd name="connsiteX18" fmla="*/ 1048870 w 4098663"/>
              <a:gd name="connsiteY18" fmla="*/ 3437069 h 3603812"/>
              <a:gd name="connsiteX19" fmla="*/ 753035 w 4098663"/>
              <a:gd name="connsiteY19" fmla="*/ 3275704 h 3603812"/>
              <a:gd name="connsiteX20" fmla="*/ 580913 w 4098663"/>
              <a:gd name="connsiteY20" fmla="*/ 3114339 h 3603812"/>
              <a:gd name="connsiteX21" fmla="*/ 467957 w 4098663"/>
              <a:gd name="connsiteY21" fmla="*/ 2996005 h 3603812"/>
              <a:gd name="connsiteX22" fmla="*/ 392654 w 4098663"/>
              <a:gd name="connsiteY22" fmla="*/ 2904565 h 3603812"/>
              <a:gd name="connsiteX23" fmla="*/ 317350 w 4098663"/>
              <a:gd name="connsiteY23" fmla="*/ 2861535 h 3603812"/>
              <a:gd name="connsiteX24" fmla="*/ 225910 w 4098663"/>
              <a:gd name="connsiteY24" fmla="*/ 2770095 h 3603812"/>
              <a:gd name="connsiteX25" fmla="*/ 123713 w 4098663"/>
              <a:gd name="connsiteY25" fmla="*/ 2700170 h 3603812"/>
              <a:gd name="connsiteX26" fmla="*/ 53788 w 4098663"/>
              <a:gd name="connsiteY26" fmla="*/ 2641003 h 3603812"/>
              <a:gd name="connsiteX27" fmla="*/ 32273 w 4098663"/>
              <a:gd name="connsiteY27" fmla="*/ 2581836 h 3603812"/>
              <a:gd name="connsiteX28" fmla="*/ 64546 w 4098663"/>
              <a:gd name="connsiteY28" fmla="*/ 2554942 h 3603812"/>
              <a:gd name="connsiteX29" fmla="*/ 64546 w 4098663"/>
              <a:gd name="connsiteY29" fmla="*/ 2554942 h 3603812"/>
              <a:gd name="connsiteX30" fmla="*/ 107576 w 4098663"/>
              <a:gd name="connsiteY30" fmla="*/ 2485017 h 3603812"/>
              <a:gd name="connsiteX31" fmla="*/ 112955 w 4098663"/>
              <a:gd name="connsiteY31" fmla="*/ 2409713 h 3603812"/>
              <a:gd name="connsiteX32" fmla="*/ 102197 w 4098663"/>
              <a:gd name="connsiteY32" fmla="*/ 2350546 h 3603812"/>
              <a:gd name="connsiteX33" fmla="*/ 69924 w 4098663"/>
              <a:gd name="connsiteY33" fmla="*/ 2323652 h 3603812"/>
              <a:gd name="connsiteX34" fmla="*/ 16136 w 4098663"/>
              <a:gd name="connsiteY34" fmla="*/ 2302137 h 3603812"/>
              <a:gd name="connsiteX35" fmla="*/ 0 w 4098663"/>
              <a:gd name="connsiteY35" fmla="*/ 2264485 h 3603812"/>
              <a:gd name="connsiteX36" fmla="*/ 0 w 4098663"/>
              <a:gd name="connsiteY36" fmla="*/ 2216076 h 3603812"/>
              <a:gd name="connsiteX37" fmla="*/ 64546 w 4098663"/>
              <a:gd name="connsiteY37" fmla="*/ 2151530 h 3603812"/>
              <a:gd name="connsiteX38" fmla="*/ 166743 w 4098663"/>
              <a:gd name="connsiteY38" fmla="*/ 2103120 h 3603812"/>
              <a:gd name="connsiteX39" fmla="*/ 258183 w 4098663"/>
              <a:gd name="connsiteY39" fmla="*/ 2054711 h 3603812"/>
              <a:gd name="connsiteX40" fmla="*/ 360381 w 4098663"/>
              <a:gd name="connsiteY40" fmla="*/ 1995544 h 3603812"/>
              <a:gd name="connsiteX41" fmla="*/ 403411 w 4098663"/>
              <a:gd name="connsiteY41" fmla="*/ 1947135 h 3603812"/>
              <a:gd name="connsiteX42" fmla="*/ 419548 w 4098663"/>
              <a:gd name="connsiteY42" fmla="*/ 1866452 h 3603812"/>
              <a:gd name="connsiteX43" fmla="*/ 408790 w 4098663"/>
              <a:gd name="connsiteY43" fmla="*/ 1764255 h 3603812"/>
              <a:gd name="connsiteX44" fmla="*/ 398033 w 4098663"/>
              <a:gd name="connsiteY44" fmla="*/ 1710466 h 3603812"/>
              <a:gd name="connsiteX45" fmla="*/ 408790 w 4098663"/>
              <a:gd name="connsiteY45" fmla="*/ 1624405 h 3603812"/>
              <a:gd name="connsiteX46" fmla="*/ 451821 w 4098663"/>
              <a:gd name="connsiteY46" fmla="*/ 1538344 h 3603812"/>
              <a:gd name="connsiteX47" fmla="*/ 478715 w 4098663"/>
              <a:gd name="connsiteY47" fmla="*/ 1489935 h 3603812"/>
              <a:gd name="connsiteX48" fmla="*/ 484094 w 4098663"/>
              <a:gd name="connsiteY48" fmla="*/ 1441525 h 3603812"/>
              <a:gd name="connsiteX49" fmla="*/ 457200 w 4098663"/>
              <a:gd name="connsiteY49" fmla="*/ 1333949 h 3603812"/>
              <a:gd name="connsiteX50" fmla="*/ 457200 w 4098663"/>
              <a:gd name="connsiteY50" fmla="*/ 1253266 h 3603812"/>
              <a:gd name="connsiteX51" fmla="*/ 516367 w 4098663"/>
              <a:gd name="connsiteY51" fmla="*/ 1151069 h 3603812"/>
              <a:gd name="connsiteX52" fmla="*/ 666974 w 4098663"/>
              <a:gd name="connsiteY52" fmla="*/ 1027356 h 3603812"/>
              <a:gd name="connsiteX53" fmla="*/ 747656 w 4098663"/>
              <a:gd name="connsiteY53" fmla="*/ 925158 h 3603812"/>
              <a:gd name="connsiteX54" fmla="*/ 833717 w 4098663"/>
              <a:gd name="connsiteY54" fmla="*/ 817582 h 3603812"/>
              <a:gd name="connsiteX55" fmla="*/ 968188 w 4098663"/>
              <a:gd name="connsiteY55" fmla="*/ 656217 h 3603812"/>
              <a:gd name="connsiteX56" fmla="*/ 1075764 w 4098663"/>
              <a:gd name="connsiteY56" fmla="*/ 554019 h 3603812"/>
              <a:gd name="connsiteX57" fmla="*/ 1253266 w 4098663"/>
              <a:gd name="connsiteY57" fmla="*/ 473337 h 3603812"/>
              <a:gd name="connsiteX58" fmla="*/ 1366221 w 4098663"/>
              <a:gd name="connsiteY58" fmla="*/ 473337 h 3603812"/>
              <a:gd name="connsiteX59" fmla="*/ 1489934 w 4098663"/>
              <a:gd name="connsiteY59" fmla="*/ 473337 h 3603812"/>
              <a:gd name="connsiteX60" fmla="*/ 1575995 w 4098663"/>
              <a:gd name="connsiteY60" fmla="*/ 489473 h 3603812"/>
              <a:gd name="connsiteX61" fmla="*/ 1667435 w 4098663"/>
              <a:gd name="connsiteY61" fmla="*/ 494852 h 3603812"/>
              <a:gd name="connsiteX62" fmla="*/ 1769633 w 4098663"/>
              <a:gd name="connsiteY62" fmla="*/ 494852 h 3603812"/>
              <a:gd name="connsiteX63" fmla="*/ 1850315 w 4098663"/>
              <a:gd name="connsiteY63" fmla="*/ 484095 h 3603812"/>
              <a:gd name="connsiteX64" fmla="*/ 1930997 w 4098663"/>
              <a:gd name="connsiteY64" fmla="*/ 484095 h 3603812"/>
              <a:gd name="connsiteX65" fmla="*/ 2011680 w 4098663"/>
              <a:gd name="connsiteY65" fmla="*/ 484095 h 3603812"/>
              <a:gd name="connsiteX66" fmla="*/ 2070847 w 4098663"/>
              <a:gd name="connsiteY66" fmla="*/ 451822 h 3603812"/>
              <a:gd name="connsiteX67" fmla="*/ 2130014 w 4098663"/>
              <a:gd name="connsiteY67" fmla="*/ 414170 h 3603812"/>
              <a:gd name="connsiteX68" fmla="*/ 2183802 w 4098663"/>
              <a:gd name="connsiteY68" fmla="*/ 376518 h 3603812"/>
              <a:gd name="connsiteX69" fmla="*/ 2242969 w 4098663"/>
              <a:gd name="connsiteY69" fmla="*/ 333488 h 3603812"/>
              <a:gd name="connsiteX70" fmla="*/ 2296757 w 4098663"/>
              <a:gd name="connsiteY70" fmla="*/ 301215 h 3603812"/>
              <a:gd name="connsiteX71" fmla="*/ 2350546 w 4098663"/>
              <a:gd name="connsiteY71" fmla="*/ 279699 h 3603812"/>
              <a:gd name="connsiteX72" fmla="*/ 2415091 w 4098663"/>
              <a:gd name="connsiteY72" fmla="*/ 268942 h 3603812"/>
              <a:gd name="connsiteX73" fmla="*/ 2479637 w 4098663"/>
              <a:gd name="connsiteY73" fmla="*/ 285078 h 3603812"/>
              <a:gd name="connsiteX74" fmla="*/ 2506531 w 4098663"/>
              <a:gd name="connsiteY74" fmla="*/ 268942 h 3603812"/>
              <a:gd name="connsiteX75" fmla="*/ 2517289 w 4098663"/>
              <a:gd name="connsiteY75" fmla="*/ 225911 h 3603812"/>
              <a:gd name="connsiteX76" fmla="*/ 2517289 w 4098663"/>
              <a:gd name="connsiteY76" fmla="*/ 209775 h 3603812"/>
              <a:gd name="connsiteX77" fmla="*/ 2549562 w 4098663"/>
              <a:gd name="connsiteY77" fmla="*/ 193638 h 3603812"/>
              <a:gd name="connsiteX78" fmla="*/ 2592593 w 4098663"/>
              <a:gd name="connsiteY78" fmla="*/ 204396 h 3603812"/>
              <a:gd name="connsiteX79" fmla="*/ 2641002 w 4098663"/>
              <a:gd name="connsiteY79" fmla="*/ 215153 h 3603812"/>
              <a:gd name="connsiteX80" fmla="*/ 2694790 w 4098663"/>
              <a:gd name="connsiteY80" fmla="*/ 204396 h 3603812"/>
              <a:gd name="connsiteX81" fmla="*/ 2732442 w 4098663"/>
              <a:gd name="connsiteY81" fmla="*/ 188259 h 3603812"/>
              <a:gd name="connsiteX82" fmla="*/ 2775473 w 4098663"/>
              <a:gd name="connsiteY82" fmla="*/ 145229 h 3603812"/>
              <a:gd name="connsiteX83" fmla="*/ 2813124 w 4098663"/>
              <a:gd name="connsiteY83" fmla="*/ 102198 h 3603812"/>
              <a:gd name="connsiteX84" fmla="*/ 2856155 w 4098663"/>
              <a:gd name="connsiteY84" fmla="*/ 75304 h 3603812"/>
              <a:gd name="connsiteX85" fmla="*/ 2899186 w 4098663"/>
              <a:gd name="connsiteY85" fmla="*/ 37652 h 3603812"/>
              <a:gd name="connsiteX86" fmla="*/ 2942216 w 4098663"/>
              <a:gd name="connsiteY86" fmla="*/ 16137 h 3603812"/>
              <a:gd name="connsiteX87" fmla="*/ 2979868 w 4098663"/>
              <a:gd name="connsiteY87" fmla="*/ 0 h 3603812"/>
              <a:gd name="connsiteX88" fmla="*/ 3017520 w 4098663"/>
              <a:gd name="connsiteY88" fmla="*/ 10758 h 3603812"/>
              <a:gd name="connsiteX89" fmla="*/ 3017520 w 4098663"/>
              <a:gd name="connsiteY89" fmla="*/ 53789 h 3603812"/>
              <a:gd name="connsiteX90" fmla="*/ 3006762 w 4098663"/>
              <a:gd name="connsiteY90" fmla="*/ 91440 h 3603812"/>
              <a:gd name="connsiteX91" fmla="*/ 3055171 w 4098663"/>
              <a:gd name="connsiteY91" fmla="*/ 91440 h 3603812"/>
              <a:gd name="connsiteX92" fmla="*/ 3135854 w 4098663"/>
              <a:gd name="connsiteY92" fmla="*/ 75304 h 3603812"/>
              <a:gd name="connsiteX93" fmla="*/ 3205778 w 4098663"/>
              <a:gd name="connsiteY93" fmla="*/ 80683 h 3603812"/>
              <a:gd name="connsiteX94" fmla="*/ 3281082 w 4098663"/>
              <a:gd name="connsiteY94" fmla="*/ 107577 h 3603812"/>
              <a:gd name="connsiteX95" fmla="*/ 3367143 w 4098663"/>
              <a:gd name="connsiteY95" fmla="*/ 123713 h 3603812"/>
              <a:gd name="connsiteX96" fmla="*/ 3447826 w 4098663"/>
              <a:gd name="connsiteY96" fmla="*/ 166744 h 3603812"/>
              <a:gd name="connsiteX97" fmla="*/ 3501614 w 4098663"/>
              <a:gd name="connsiteY97" fmla="*/ 215153 h 3603812"/>
              <a:gd name="connsiteX98" fmla="*/ 3544644 w 4098663"/>
              <a:gd name="connsiteY98" fmla="*/ 252805 h 3603812"/>
              <a:gd name="connsiteX99" fmla="*/ 3593054 w 4098663"/>
              <a:gd name="connsiteY99" fmla="*/ 285078 h 3603812"/>
              <a:gd name="connsiteX100" fmla="*/ 3662978 w 4098663"/>
              <a:gd name="connsiteY100" fmla="*/ 322730 h 3603812"/>
              <a:gd name="connsiteX101" fmla="*/ 3700630 w 4098663"/>
              <a:gd name="connsiteY101" fmla="*/ 355003 h 3603812"/>
              <a:gd name="connsiteX102" fmla="*/ 3738282 w 4098663"/>
              <a:gd name="connsiteY102" fmla="*/ 381897 h 3603812"/>
              <a:gd name="connsiteX103" fmla="*/ 3749040 w 4098663"/>
              <a:gd name="connsiteY103" fmla="*/ 446443 h 3603812"/>
              <a:gd name="connsiteX104" fmla="*/ 3759797 w 4098663"/>
              <a:gd name="connsiteY104" fmla="*/ 510989 h 3603812"/>
              <a:gd name="connsiteX105" fmla="*/ 3765176 w 4098663"/>
              <a:gd name="connsiteY105" fmla="*/ 564777 h 3603812"/>
              <a:gd name="connsiteX106" fmla="*/ 3770555 w 4098663"/>
              <a:gd name="connsiteY106" fmla="*/ 607808 h 3603812"/>
              <a:gd name="connsiteX107" fmla="*/ 3802828 w 4098663"/>
              <a:gd name="connsiteY107" fmla="*/ 661596 h 3603812"/>
              <a:gd name="connsiteX108" fmla="*/ 3856616 w 4098663"/>
              <a:gd name="connsiteY108" fmla="*/ 731520 h 3603812"/>
              <a:gd name="connsiteX109" fmla="*/ 3953435 w 4098663"/>
              <a:gd name="connsiteY109" fmla="*/ 844476 h 3603812"/>
              <a:gd name="connsiteX110" fmla="*/ 4034117 w 4098663"/>
              <a:gd name="connsiteY110" fmla="*/ 935916 h 3603812"/>
              <a:gd name="connsiteX111" fmla="*/ 4093284 w 4098663"/>
              <a:gd name="connsiteY111" fmla="*/ 1016598 h 3603812"/>
              <a:gd name="connsiteX112" fmla="*/ 4098663 w 4098663"/>
              <a:gd name="connsiteY112" fmla="*/ 1091902 h 3603812"/>
              <a:gd name="connsiteX113" fmla="*/ 4017981 w 4098663"/>
              <a:gd name="connsiteY113" fmla="*/ 1231751 h 3603812"/>
              <a:gd name="connsiteX114" fmla="*/ 3894268 w 4098663"/>
              <a:gd name="connsiteY114" fmla="*/ 1350085 h 3603812"/>
              <a:gd name="connsiteX115" fmla="*/ 3824343 w 4098663"/>
              <a:gd name="connsiteY115" fmla="*/ 1436146 h 3603812"/>
              <a:gd name="connsiteX116" fmla="*/ 3738282 w 4098663"/>
              <a:gd name="connsiteY116" fmla="*/ 1522208 h 3603812"/>
              <a:gd name="connsiteX117" fmla="*/ 3603811 w 4098663"/>
              <a:gd name="connsiteY117" fmla="*/ 1554480 h 3603812"/>
              <a:gd name="connsiteX118" fmla="*/ 3453204 w 4098663"/>
              <a:gd name="connsiteY118" fmla="*/ 1495313 h 3603812"/>
              <a:gd name="connsiteX119" fmla="*/ 3313355 w 4098663"/>
              <a:gd name="connsiteY119" fmla="*/ 1387737 h 3603812"/>
              <a:gd name="connsiteX120" fmla="*/ 3238051 w 4098663"/>
              <a:gd name="connsiteY120" fmla="*/ 1301676 h 3603812"/>
              <a:gd name="connsiteX121" fmla="*/ 3211157 w 4098663"/>
              <a:gd name="connsiteY121" fmla="*/ 1199478 h 3603812"/>
              <a:gd name="connsiteX122" fmla="*/ 3189642 w 4098663"/>
              <a:gd name="connsiteY122" fmla="*/ 1145690 h 3603812"/>
              <a:gd name="connsiteX123" fmla="*/ 3125096 w 4098663"/>
              <a:gd name="connsiteY123" fmla="*/ 1124175 h 3603812"/>
              <a:gd name="connsiteX124" fmla="*/ 3044414 w 4098663"/>
              <a:gd name="connsiteY124" fmla="*/ 1118796 h 3603812"/>
              <a:gd name="connsiteX125" fmla="*/ 2996004 w 4098663"/>
              <a:gd name="connsiteY125" fmla="*/ 1081144 h 3603812"/>
              <a:gd name="connsiteX126" fmla="*/ 2979868 w 4098663"/>
              <a:gd name="connsiteY126" fmla="*/ 1027356 h 3603812"/>
              <a:gd name="connsiteX127" fmla="*/ 2942216 w 4098663"/>
              <a:gd name="connsiteY127" fmla="*/ 957431 h 3603812"/>
              <a:gd name="connsiteX128" fmla="*/ 2931458 w 4098663"/>
              <a:gd name="connsiteY128" fmla="*/ 898264 h 3603812"/>
              <a:gd name="connsiteX129" fmla="*/ 2909943 w 4098663"/>
              <a:gd name="connsiteY129" fmla="*/ 849855 h 3603812"/>
              <a:gd name="connsiteX130" fmla="*/ 2840018 w 4098663"/>
              <a:gd name="connsiteY130" fmla="*/ 801445 h 3603812"/>
              <a:gd name="connsiteX131" fmla="*/ 2770094 w 4098663"/>
              <a:gd name="connsiteY131" fmla="*/ 763793 h 3603812"/>
              <a:gd name="connsiteX132" fmla="*/ 2710927 w 4098663"/>
              <a:gd name="connsiteY132" fmla="*/ 736899 h 3603812"/>
              <a:gd name="connsiteX133" fmla="*/ 2662517 w 4098663"/>
              <a:gd name="connsiteY133" fmla="*/ 720763 h 3603812"/>
              <a:gd name="connsiteX134" fmla="*/ 2614108 w 4098663"/>
              <a:gd name="connsiteY134" fmla="*/ 720763 h 3603812"/>
              <a:gd name="connsiteX135" fmla="*/ 2554941 w 4098663"/>
              <a:gd name="connsiteY135" fmla="*/ 753036 h 3603812"/>
              <a:gd name="connsiteX136" fmla="*/ 2474258 w 4098663"/>
              <a:gd name="connsiteY136" fmla="*/ 796066 h 3603812"/>
              <a:gd name="connsiteX137" fmla="*/ 2361303 w 4098663"/>
              <a:gd name="connsiteY137" fmla="*/ 849855 h 3603812"/>
              <a:gd name="connsiteX138" fmla="*/ 2280621 w 4098663"/>
              <a:gd name="connsiteY138" fmla="*/ 887506 h 3603812"/>
              <a:gd name="connsiteX139" fmla="*/ 2173044 w 4098663"/>
              <a:gd name="connsiteY139" fmla="*/ 914400 h 3603812"/>
              <a:gd name="connsiteX140" fmla="*/ 2038574 w 4098663"/>
              <a:gd name="connsiteY140" fmla="*/ 952052 h 3603812"/>
              <a:gd name="connsiteX141" fmla="*/ 1952513 w 4098663"/>
              <a:gd name="connsiteY141" fmla="*/ 973568 h 3603812"/>
              <a:gd name="connsiteX142" fmla="*/ 1850315 w 4098663"/>
              <a:gd name="connsiteY142" fmla="*/ 984325 h 3603812"/>
              <a:gd name="connsiteX143" fmla="*/ 1791148 w 4098663"/>
              <a:gd name="connsiteY143" fmla="*/ 968189 h 3603812"/>
              <a:gd name="connsiteX144" fmla="*/ 1764254 w 4098663"/>
              <a:gd name="connsiteY144" fmla="*/ 930537 h 3603812"/>
              <a:gd name="connsiteX145" fmla="*/ 1710466 w 4098663"/>
              <a:gd name="connsiteY145" fmla="*/ 903643 h 3603812"/>
              <a:gd name="connsiteX146" fmla="*/ 1602889 w 4098663"/>
              <a:gd name="connsiteY146" fmla="*/ 898264 h 3603812"/>
              <a:gd name="connsiteX147" fmla="*/ 1484555 w 4098663"/>
              <a:gd name="connsiteY147" fmla="*/ 887506 h 3603812"/>
              <a:gd name="connsiteX148" fmla="*/ 1360842 w 4098663"/>
              <a:gd name="connsiteY148" fmla="*/ 865991 h 3603812"/>
              <a:gd name="connsiteX149" fmla="*/ 1269402 w 4098663"/>
              <a:gd name="connsiteY149" fmla="*/ 909022 h 3603812"/>
              <a:gd name="connsiteX150" fmla="*/ 1215614 w 4098663"/>
              <a:gd name="connsiteY150" fmla="*/ 957431 h 3603812"/>
              <a:gd name="connsiteX151" fmla="*/ 1172583 w 4098663"/>
              <a:gd name="connsiteY151" fmla="*/ 1027356 h 3603812"/>
              <a:gd name="connsiteX152" fmla="*/ 1183341 w 4098663"/>
              <a:gd name="connsiteY152" fmla="*/ 1118796 h 3603812"/>
              <a:gd name="connsiteX153" fmla="*/ 1194098 w 4098663"/>
              <a:gd name="connsiteY153" fmla="*/ 1194099 h 3603812"/>
              <a:gd name="connsiteX154" fmla="*/ 1237129 w 4098663"/>
              <a:gd name="connsiteY154" fmla="*/ 1258645 h 3603812"/>
              <a:gd name="connsiteX155" fmla="*/ 1274781 w 4098663"/>
              <a:gd name="connsiteY155" fmla="*/ 1301676 h 3603812"/>
              <a:gd name="connsiteX156" fmla="*/ 1296296 w 4098663"/>
              <a:gd name="connsiteY156" fmla="*/ 1344706 h 3603812"/>
              <a:gd name="connsiteX157" fmla="*/ 1242508 w 4098663"/>
              <a:gd name="connsiteY157" fmla="*/ 1398495 h 3603812"/>
              <a:gd name="connsiteX158" fmla="*/ 1167204 w 4098663"/>
              <a:gd name="connsiteY158" fmla="*/ 1463040 h 3603812"/>
              <a:gd name="connsiteX159" fmla="*/ 1086522 w 4098663"/>
              <a:gd name="connsiteY159" fmla="*/ 1527586 h 3603812"/>
              <a:gd name="connsiteX160" fmla="*/ 1016597 w 4098663"/>
              <a:gd name="connsiteY160" fmla="*/ 1608269 h 3603812"/>
              <a:gd name="connsiteX161" fmla="*/ 930536 w 4098663"/>
              <a:gd name="connsiteY161" fmla="*/ 1667436 h 3603812"/>
              <a:gd name="connsiteX162" fmla="*/ 892884 w 4098663"/>
              <a:gd name="connsiteY162" fmla="*/ 1688951 h 3603812"/>
              <a:gd name="connsiteX163" fmla="*/ 871369 w 4098663"/>
              <a:gd name="connsiteY163" fmla="*/ 1758876 h 3603812"/>
              <a:gd name="connsiteX164" fmla="*/ 887506 w 4098663"/>
              <a:gd name="connsiteY164" fmla="*/ 1850316 h 3603812"/>
              <a:gd name="connsiteX165" fmla="*/ 919778 w 4098663"/>
              <a:gd name="connsiteY165" fmla="*/ 1974029 h 3603812"/>
              <a:gd name="connsiteX166" fmla="*/ 935915 w 4098663"/>
              <a:gd name="connsiteY166" fmla="*/ 2043953 h 3603812"/>
              <a:gd name="connsiteX167" fmla="*/ 952051 w 4098663"/>
              <a:gd name="connsiteY167" fmla="*/ 2173045 h 3603812"/>
              <a:gd name="connsiteX168" fmla="*/ 962809 w 4098663"/>
              <a:gd name="connsiteY168" fmla="*/ 2237591 h 3603812"/>
              <a:gd name="connsiteX169" fmla="*/ 973567 w 4098663"/>
              <a:gd name="connsiteY169" fmla="*/ 2323652 h 3603812"/>
              <a:gd name="connsiteX170" fmla="*/ 957430 w 4098663"/>
              <a:gd name="connsiteY170" fmla="*/ 2382819 h 3603812"/>
              <a:gd name="connsiteX171" fmla="*/ 898263 w 4098663"/>
              <a:gd name="connsiteY171" fmla="*/ 2388198 h 3603812"/>
              <a:gd name="connsiteX172" fmla="*/ 871369 w 4098663"/>
              <a:gd name="connsiteY172" fmla="*/ 2334410 h 3603812"/>
              <a:gd name="connsiteX173" fmla="*/ 849854 w 4098663"/>
              <a:gd name="connsiteY173" fmla="*/ 2248349 h 3603812"/>
              <a:gd name="connsiteX174" fmla="*/ 828338 w 4098663"/>
              <a:gd name="connsiteY174" fmla="*/ 2178424 h 3603812"/>
              <a:gd name="connsiteX175" fmla="*/ 806823 w 4098663"/>
              <a:gd name="connsiteY175" fmla="*/ 2130015 h 3603812"/>
              <a:gd name="connsiteX176" fmla="*/ 774550 w 4098663"/>
              <a:gd name="connsiteY176" fmla="*/ 2221455 h 3603812"/>
              <a:gd name="connsiteX177" fmla="*/ 790687 w 4098663"/>
              <a:gd name="connsiteY177" fmla="*/ 2318273 h 3603812"/>
              <a:gd name="connsiteX178" fmla="*/ 817581 w 4098663"/>
              <a:gd name="connsiteY178" fmla="*/ 2511911 h 3603812"/>
              <a:gd name="connsiteX179" fmla="*/ 860611 w 4098663"/>
              <a:gd name="connsiteY179" fmla="*/ 2624866 h 3603812"/>
              <a:gd name="connsiteX180" fmla="*/ 946673 w 4098663"/>
              <a:gd name="connsiteY180" fmla="*/ 2694791 h 3603812"/>
              <a:gd name="connsiteX181" fmla="*/ 1038113 w 4098663"/>
              <a:gd name="connsiteY181" fmla="*/ 2802368 h 3603812"/>
              <a:gd name="connsiteX182" fmla="*/ 1118795 w 4098663"/>
              <a:gd name="connsiteY182" fmla="*/ 2866913 h 3603812"/>
              <a:gd name="connsiteX183" fmla="*/ 1215614 w 4098663"/>
              <a:gd name="connsiteY183" fmla="*/ 2920702 h 3603812"/>
              <a:gd name="connsiteX184" fmla="*/ 1301675 w 4098663"/>
              <a:gd name="connsiteY184" fmla="*/ 2936838 h 3603812"/>
              <a:gd name="connsiteX185" fmla="*/ 1430767 w 4098663"/>
              <a:gd name="connsiteY185" fmla="*/ 2936838 h 3603812"/>
              <a:gd name="connsiteX186" fmla="*/ 1516828 w 4098663"/>
              <a:gd name="connsiteY186" fmla="*/ 2909944 h 3603812"/>
              <a:gd name="connsiteX187" fmla="*/ 1592131 w 4098663"/>
              <a:gd name="connsiteY187" fmla="*/ 2899186 h 3603812"/>
              <a:gd name="connsiteX188" fmla="*/ 1672814 w 4098663"/>
              <a:gd name="connsiteY188" fmla="*/ 2883050 h 3603812"/>
              <a:gd name="connsiteX189" fmla="*/ 1710466 w 4098663"/>
              <a:gd name="connsiteY189" fmla="*/ 2915323 h 3603812"/>
              <a:gd name="connsiteX190" fmla="*/ 1769633 w 4098663"/>
              <a:gd name="connsiteY190" fmla="*/ 2904565 h 3603812"/>
              <a:gd name="connsiteX191" fmla="*/ 1834178 w 4098663"/>
              <a:gd name="connsiteY191" fmla="*/ 2877671 h 3603812"/>
              <a:gd name="connsiteX192" fmla="*/ 1882588 w 4098663"/>
              <a:gd name="connsiteY192" fmla="*/ 2877671 h 3603812"/>
              <a:gd name="connsiteX193" fmla="*/ 1957891 w 4098663"/>
              <a:gd name="connsiteY193" fmla="*/ 2909944 h 3603812"/>
              <a:gd name="connsiteX194" fmla="*/ 2011680 w 4098663"/>
              <a:gd name="connsiteY194" fmla="*/ 2979869 h 3603812"/>
              <a:gd name="connsiteX195" fmla="*/ 2054710 w 4098663"/>
              <a:gd name="connsiteY195" fmla="*/ 3039036 h 3603812"/>
              <a:gd name="connsiteX196" fmla="*/ 2119256 w 4098663"/>
              <a:gd name="connsiteY196" fmla="*/ 3071309 h 3603812"/>
              <a:gd name="connsiteX197" fmla="*/ 2216075 w 4098663"/>
              <a:gd name="connsiteY197" fmla="*/ 3039036 h 3603812"/>
              <a:gd name="connsiteX198" fmla="*/ 2259106 w 4098663"/>
              <a:gd name="connsiteY198" fmla="*/ 3039036 h 3603812"/>
              <a:gd name="connsiteX199" fmla="*/ 2302136 w 4098663"/>
              <a:gd name="connsiteY199" fmla="*/ 3092824 h 3603812"/>
              <a:gd name="connsiteX200" fmla="*/ 2345167 w 4098663"/>
              <a:gd name="connsiteY200" fmla="*/ 3103582 h 3603812"/>
              <a:gd name="connsiteX201" fmla="*/ 2441986 w 4098663"/>
              <a:gd name="connsiteY201" fmla="*/ 3103582 h 3603812"/>
              <a:gd name="connsiteX202" fmla="*/ 2517289 w 4098663"/>
              <a:gd name="connsiteY202" fmla="*/ 3087445 h 3603812"/>
              <a:gd name="connsiteX203" fmla="*/ 2608729 w 4098663"/>
              <a:gd name="connsiteY203" fmla="*/ 3065930 h 3603812"/>
              <a:gd name="connsiteX204" fmla="*/ 2684033 w 4098663"/>
              <a:gd name="connsiteY204" fmla="*/ 3044415 h 3603812"/>
              <a:gd name="connsiteX205" fmla="*/ 2721684 w 4098663"/>
              <a:gd name="connsiteY205" fmla="*/ 3039036 h 3603812"/>
              <a:gd name="connsiteX206" fmla="*/ 2780851 w 4098663"/>
              <a:gd name="connsiteY206" fmla="*/ 3017520 h 3603812"/>
              <a:gd name="connsiteX207" fmla="*/ 2872291 w 4098663"/>
              <a:gd name="connsiteY207" fmla="*/ 3001384 h 3603812"/>
              <a:gd name="connsiteX208" fmla="*/ 2872291 w 4098663"/>
              <a:gd name="connsiteY208" fmla="*/ 3001384 h 3603812"/>
              <a:gd name="connsiteX209" fmla="*/ 2974489 w 4098663"/>
              <a:gd name="connsiteY209" fmla="*/ 2931459 h 3603812"/>
              <a:gd name="connsiteX210" fmla="*/ 3060550 w 4098663"/>
              <a:gd name="connsiteY210" fmla="*/ 2866913 h 3603812"/>
              <a:gd name="connsiteX211" fmla="*/ 3087444 w 4098663"/>
              <a:gd name="connsiteY211" fmla="*/ 2856156 h 3603812"/>
              <a:gd name="connsiteX212" fmla="*/ 3028277 w 4098663"/>
              <a:gd name="connsiteY212" fmla="*/ 3017520 h 3603812"/>
              <a:gd name="connsiteX213" fmla="*/ 2985247 w 4098663"/>
              <a:gd name="connsiteY213" fmla="*/ 3082066 h 3603812"/>
              <a:gd name="connsiteX214" fmla="*/ 2969110 w 4098663"/>
              <a:gd name="connsiteY214" fmla="*/ 3162749 h 3603812"/>
              <a:gd name="connsiteX215" fmla="*/ 2952974 w 4098663"/>
              <a:gd name="connsiteY215" fmla="*/ 3227295 h 360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4098663" h="3603812">
                <a:moveTo>
                  <a:pt x="2952974" y="3227295"/>
                </a:moveTo>
                <a:lnTo>
                  <a:pt x="2952974" y="3227295"/>
                </a:lnTo>
                <a:cubicBezTo>
                  <a:pt x="2942216" y="3241638"/>
                  <a:pt x="2932695" y="3256998"/>
                  <a:pt x="2920701" y="3270325"/>
                </a:cubicBezTo>
                <a:cubicBezTo>
                  <a:pt x="2916376" y="3275130"/>
                  <a:pt x="2909135" y="3276512"/>
                  <a:pt x="2904564" y="3281083"/>
                </a:cubicBezTo>
                <a:cubicBezTo>
                  <a:pt x="2899993" y="3285654"/>
                  <a:pt x="2898378" y="3292648"/>
                  <a:pt x="2893807" y="3297219"/>
                </a:cubicBezTo>
                <a:cubicBezTo>
                  <a:pt x="2889236" y="3301790"/>
                  <a:pt x="2882502" y="3303682"/>
                  <a:pt x="2877670" y="3307977"/>
                </a:cubicBezTo>
                <a:cubicBezTo>
                  <a:pt x="2866299" y="3318084"/>
                  <a:pt x="2858056" y="3331811"/>
                  <a:pt x="2845397" y="3340250"/>
                </a:cubicBezTo>
                <a:cubicBezTo>
                  <a:pt x="2808407" y="3364910"/>
                  <a:pt x="2825389" y="3357676"/>
                  <a:pt x="2796988" y="3367144"/>
                </a:cubicBezTo>
                <a:cubicBezTo>
                  <a:pt x="2768297" y="3410177"/>
                  <a:pt x="2805955" y="3358175"/>
                  <a:pt x="2770094" y="3394038"/>
                </a:cubicBezTo>
                <a:cubicBezTo>
                  <a:pt x="2765523" y="3398609"/>
                  <a:pt x="2764201" y="3405918"/>
                  <a:pt x="2759336" y="3410175"/>
                </a:cubicBezTo>
                <a:cubicBezTo>
                  <a:pt x="2749606" y="3418689"/>
                  <a:pt x="2737821" y="3424518"/>
                  <a:pt x="2727063" y="3431690"/>
                </a:cubicBezTo>
                <a:cubicBezTo>
                  <a:pt x="2721684" y="3435276"/>
                  <a:pt x="2715498" y="3437877"/>
                  <a:pt x="2710927" y="3442448"/>
                </a:cubicBezTo>
                <a:lnTo>
                  <a:pt x="2700169" y="3453205"/>
                </a:lnTo>
                <a:lnTo>
                  <a:pt x="2522668" y="3566160"/>
                </a:lnTo>
                <a:lnTo>
                  <a:pt x="2237590" y="3598433"/>
                </a:lnTo>
                <a:lnTo>
                  <a:pt x="1979407" y="3603812"/>
                </a:lnTo>
                <a:lnTo>
                  <a:pt x="1559858" y="3571539"/>
                </a:lnTo>
                <a:lnTo>
                  <a:pt x="1264023" y="3533888"/>
                </a:lnTo>
                <a:lnTo>
                  <a:pt x="1048870" y="3437069"/>
                </a:lnTo>
                <a:lnTo>
                  <a:pt x="753035" y="3275704"/>
                </a:lnTo>
                <a:lnTo>
                  <a:pt x="580913" y="3114339"/>
                </a:lnTo>
                <a:lnTo>
                  <a:pt x="467957" y="2996005"/>
                </a:lnTo>
                <a:lnTo>
                  <a:pt x="392654" y="2904565"/>
                </a:lnTo>
                <a:lnTo>
                  <a:pt x="317350" y="2861535"/>
                </a:lnTo>
                <a:lnTo>
                  <a:pt x="225910" y="2770095"/>
                </a:lnTo>
                <a:lnTo>
                  <a:pt x="123713" y="2700170"/>
                </a:lnTo>
                <a:lnTo>
                  <a:pt x="53788" y="2641003"/>
                </a:lnTo>
                <a:lnTo>
                  <a:pt x="32273" y="2581836"/>
                </a:lnTo>
                <a:lnTo>
                  <a:pt x="64546" y="2554942"/>
                </a:lnTo>
                <a:lnTo>
                  <a:pt x="64546" y="2554942"/>
                </a:lnTo>
                <a:lnTo>
                  <a:pt x="107576" y="2485017"/>
                </a:lnTo>
                <a:lnTo>
                  <a:pt x="112955" y="2409713"/>
                </a:lnTo>
                <a:lnTo>
                  <a:pt x="102197" y="2350546"/>
                </a:lnTo>
                <a:lnTo>
                  <a:pt x="69924" y="2323652"/>
                </a:lnTo>
                <a:lnTo>
                  <a:pt x="16136" y="2302137"/>
                </a:lnTo>
                <a:lnTo>
                  <a:pt x="0" y="2264485"/>
                </a:lnTo>
                <a:lnTo>
                  <a:pt x="0" y="2216076"/>
                </a:lnTo>
                <a:lnTo>
                  <a:pt x="64546" y="2151530"/>
                </a:lnTo>
                <a:lnTo>
                  <a:pt x="166743" y="2103120"/>
                </a:lnTo>
                <a:lnTo>
                  <a:pt x="258183" y="2054711"/>
                </a:lnTo>
                <a:lnTo>
                  <a:pt x="360381" y="1995544"/>
                </a:lnTo>
                <a:lnTo>
                  <a:pt x="403411" y="1947135"/>
                </a:lnTo>
                <a:lnTo>
                  <a:pt x="419548" y="1866452"/>
                </a:lnTo>
                <a:lnTo>
                  <a:pt x="408790" y="1764255"/>
                </a:lnTo>
                <a:lnTo>
                  <a:pt x="398033" y="1710466"/>
                </a:lnTo>
                <a:lnTo>
                  <a:pt x="408790" y="1624405"/>
                </a:lnTo>
                <a:lnTo>
                  <a:pt x="451821" y="1538344"/>
                </a:lnTo>
                <a:lnTo>
                  <a:pt x="478715" y="1489935"/>
                </a:lnTo>
                <a:lnTo>
                  <a:pt x="484094" y="1441525"/>
                </a:lnTo>
                <a:lnTo>
                  <a:pt x="457200" y="1333949"/>
                </a:lnTo>
                <a:lnTo>
                  <a:pt x="457200" y="1253266"/>
                </a:lnTo>
                <a:lnTo>
                  <a:pt x="516367" y="1151069"/>
                </a:lnTo>
                <a:lnTo>
                  <a:pt x="666974" y="1027356"/>
                </a:lnTo>
                <a:lnTo>
                  <a:pt x="747656" y="925158"/>
                </a:lnTo>
                <a:lnTo>
                  <a:pt x="833717" y="817582"/>
                </a:lnTo>
                <a:lnTo>
                  <a:pt x="968188" y="656217"/>
                </a:lnTo>
                <a:lnTo>
                  <a:pt x="1075764" y="554019"/>
                </a:lnTo>
                <a:lnTo>
                  <a:pt x="1253266" y="473337"/>
                </a:lnTo>
                <a:lnTo>
                  <a:pt x="1366221" y="473337"/>
                </a:lnTo>
                <a:lnTo>
                  <a:pt x="1489934" y="473337"/>
                </a:lnTo>
                <a:lnTo>
                  <a:pt x="1575995" y="489473"/>
                </a:lnTo>
                <a:lnTo>
                  <a:pt x="1667435" y="494852"/>
                </a:lnTo>
                <a:lnTo>
                  <a:pt x="1769633" y="494852"/>
                </a:lnTo>
                <a:lnTo>
                  <a:pt x="1850315" y="484095"/>
                </a:lnTo>
                <a:lnTo>
                  <a:pt x="1930997" y="484095"/>
                </a:lnTo>
                <a:lnTo>
                  <a:pt x="2011680" y="484095"/>
                </a:lnTo>
                <a:lnTo>
                  <a:pt x="2070847" y="451822"/>
                </a:lnTo>
                <a:lnTo>
                  <a:pt x="2130014" y="414170"/>
                </a:lnTo>
                <a:lnTo>
                  <a:pt x="2183802" y="376518"/>
                </a:lnTo>
                <a:lnTo>
                  <a:pt x="2242969" y="333488"/>
                </a:lnTo>
                <a:lnTo>
                  <a:pt x="2296757" y="301215"/>
                </a:lnTo>
                <a:lnTo>
                  <a:pt x="2350546" y="279699"/>
                </a:lnTo>
                <a:lnTo>
                  <a:pt x="2415091" y="268942"/>
                </a:lnTo>
                <a:lnTo>
                  <a:pt x="2479637" y="285078"/>
                </a:lnTo>
                <a:lnTo>
                  <a:pt x="2506531" y="268942"/>
                </a:lnTo>
                <a:lnTo>
                  <a:pt x="2517289" y="225911"/>
                </a:lnTo>
                <a:lnTo>
                  <a:pt x="2517289" y="209775"/>
                </a:lnTo>
                <a:lnTo>
                  <a:pt x="2549562" y="193638"/>
                </a:lnTo>
                <a:lnTo>
                  <a:pt x="2592593" y="204396"/>
                </a:lnTo>
                <a:lnTo>
                  <a:pt x="2641002" y="215153"/>
                </a:lnTo>
                <a:lnTo>
                  <a:pt x="2694790" y="204396"/>
                </a:lnTo>
                <a:lnTo>
                  <a:pt x="2732442" y="188259"/>
                </a:lnTo>
                <a:lnTo>
                  <a:pt x="2775473" y="145229"/>
                </a:lnTo>
                <a:lnTo>
                  <a:pt x="2813124" y="102198"/>
                </a:lnTo>
                <a:lnTo>
                  <a:pt x="2856155" y="75304"/>
                </a:lnTo>
                <a:lnTo>
                  <a:pt x="2899186" y="37652"/>
                </a:lnTo>
                <a:lnTo>
                  <a:pt x="2942216" y="16137"/>
                </a:lnTo>
                <a:lnTo>
                  <a:pt x="2979868" y="0"/>
                </a:lnTo>
                <a:lnTo>
                  <a:pt x="3017520" y="10758"/>
                </a:lnTo>
                <a:lnTo>
                  <a:pt x="3017520" y="53789"/>
                </a:lnTo>
                <a:lnTo>
                  <a:pt x="3006762" y="91440"/>
                </a:lnTo>
                <a:lnTo>
                  <a:pt x="3055171" y="91440"/>
                </a:lnTo>
                <a:lnTo>
                  <a:pt x="3135854" y="75304"/>
                </a:lnTo>
                <a:lnTo>
                  <a:pt x="3205778" y="80683"/>
                </a:lnTo>
                <a:lnTo>
                  <a:pt x="3281082" y="107577"/>
                </a:lnTo>
                <a:lnTo>
                  <a:pt x="3367143" y="123713"/>
                </a:lnTo>
                <a:lnTo>
                  <a:pt x="3447826" y="166744"/>
                </a:lnTo>
                <a:lnTo>
                  <a:pt x="3501614" y="215153"/>
                </a:lnTo>
                <a:lnTo>
                  <a:pt x="3544644" y="252805"/>
                </a:lnTo>
                <a:lnTo>
                  <a:pt x="3593054" y="285078"/>
                </a:lnTo>
                <a:lnTo>
                  <a:pt x="3662978" y="322730"/>
                </a:lnTo>
                <a:lnTo>
                  <a:pt x="3700630" y="355003"/>
                </a:lnTo>
                <a:lnTo>
                  <a:pt x="3738282" y="381897"/>
                </a:lnTo>
                <a:lnTo>
                  <a:pt x="3749040" y="446443"/>
                </a:lnTo>
                <a:lnTo>
                  <a:pt x="3759797" y="510989"/>
                </a:lnTo>
                <a:lnTo>
                  <a:pt x="3765176" y="564777"/>
                </a:lnTo>
                <a:lnTo>
                  <a:pt x="3770555" y="607808"/>
                </a:lnTo>
                <a:lnTo>
                  <a:pt x="3802828" y="661596"/>
                </a:lnTo>
                <a:lnTo>
                  <a:pt x="3856616" y="731520"/>
                </a:lnTo>
                <a:lnTo>
                  <a:pt x="3953435" y="844476"/>
                </a:lnTo>
                <a:lnTo>
                  <a:pt x="4034117" y="935916"/>
                </a:lnTo>
                <a:lnTo>
                  <a:pt x="4093284" y="1016598"/>
                </a:lnTo>
                <a:lnTo>
                  <a:pt x="4098663" y="1091902"/>
                </a:lnTo>
                <a:lnTo>
                  <a:pt x="4017981" y="1231751"/>
                </a:lnTo>
                <a:lnTo>
                  <a:pt x="3894268" y="1350085"/>
                </a:lnTo>
                <a:lnTo>
                  <a:pt x="3824343" y="1436146"/>
                </a:lnTo>
                <a:lnTo>
                  <a:pt x="3738282" y="1522208"/>
                </a:lnTo>
                <a:lnTo>
                  <a:pt x="3603811" y="1554480"/>
                </a:lnTo>
                <a:lnTo>
                  <a:pt x="3453204" y="1495313"/>
                </a:lnTo>
                <a:lnTo>
                  <a:pt x="3313355" y="1387737"/>
                </a:lnTo>
                <a:lnTo>
                  <a:pt x="3238051" y="1301676"/>
                </a:lnTo>
                <a:lnTo>
                  <a:pt x="3211157" y="1199478"/>
                </a:lnTo>
                <a:lnTo>
                  <a:pt x="3189642" y="1145690"/>
                </a:lnTo>
                <a:lnTo>
                  <a:pt x="3125096" y="1124175"/>
                </a:lnTo>
                <a:lnTo>
                  <a:pt x="3044414" y="1118796"/>
                </a:lnTo>
                <a:lnTo>
                  <a:pt x="2996004" y="1081144"/>
                </a:lnTo>
                <a:lnTo>
                  <a:pt x="2979868" y="1027356"/>
                </a:lnTo>
                <a:lnTo>
                  <a:pt x="2942216" y="957431"/>
                </a:lnTo>
                <a:lnTo>
                  <a:pt x="2931458" y="898264"/>
                </a:lnTo>
                <a:lnTo>
                  <a:pt x="2909943" y="849855"/>
                </a:lnTo>
                <a:lnTo>
                  <a:pt x="2840018" y="801445"/>
                </a:lnTo>
                <a:lnTo>
                  <a:pt x="2770094" y="763793"/>
                </a:lnTo>
                <a:lnTo>
                  <a:pt x="2710927" y="736899"/>
                </a:lnTo>
                <a:lnTo>
                  <a:pt x="2662517" y="720763"/>
                </a:lnTo>
                <a:lnTo>
                  <a:pt x="2614108" y="720763"/>
                </a:lnTo>
                <a:lnTo>
                  <a:pt x="2554941" y="753036"/>
                </a:lnTo>
                <a:lnTo>
                  <a:pt x="2474258" y="796066"/>
                </a:lnTo>
                <a:lnTo>
                  <a:pt x="2361303" y="849855"/>
                </a:lnTo>
                <a:lnTo>
                  <a:pt x="2280621" y="887506"/>
                </a:lnTo>
                <a:lnTo>
                  <a:pt x="2173044" y="914400"/>
                </a:lnTo>
                <a:lnTo>
                  <a:pt x="2038574" y="952052"/>
                </a:lnTo>
                <a:lnTo>
                  <a:pt x="1952513" y="973568"/>
                </a:lnTo>
                <a:lnTo>
                  <a:pt x="1850315" y="984325"/>
                </a:lnTo>
                <a:lnTo>
                  <a:pt x="1791148" y="968189"/>
                </a:lnTo>
                <a:lnTo>
                  <a:pt x="1764254" y="930537"/>
                </a:lnTo>
                <a:lnTo>
                  <a:pt x="1710466" y="903643"/>
                </a:lnTo>
                <a:lnTo>
                  <a:pt x="1602889" y="898264"/>
                </a:lnTo>
                <a:lnTo>
                  <a:pt x="1484555" y="887506"/>
                </a:lnTo>
                <a:lnTo>
                  <a:pt x="1360842" y="865991"/>
                </a:lnTo>
                <a:lnTo>
                  <a:pt x="1269402" y="909022"/>
                </a:lnTo>
                <a:lnTo>
                  <a:pt x="1215614" y="957431"/>
                </a:lnTo>
                <a:lnTo>
                  <a:pt x="1172583" y="1027356"/>
                </a:lnTo>
                <a:lnTo>
                  <a:pt x="1183341" y="1118796"/>
                </a:lnTo>
                <a:lnTo>
                  <a:pt x="1194098" y="1194099"/>
                </a:lnTo>
                <a:lnTo>
                  <a:pt x="1237129" y="1258645"/>
                </a:lnTo>
                <a:lnTo>
                  <a:pt x="1274781" y="1301676"/>
                </a:lnTo>
                <a:lnTo>
                  <a:pt x="1296296" y="1344706"/>
                </a:lnTo>
                <a:lnTo>
                  <a:pt x="1242508" y="1398495"/>
                </a:lnTo>
                <a:lnTo>
                  <a:pt x="1167204" y="1463040"/>
                </a:lnTo>
                <a:lnTo>
                  <a:pt x="1086522" y="1527586"/>
                </a:lnTo>
                <a:lnTo>
                  <a:pt x="1016597" y="1608269"/>
                </a:lnTo>
                <a:lnTo>
                  <a:pt x="930536" y="1667436"/>
                </a:lnTo>
                <a:lnTo>
                  <a:pt x="892884" y="1688951"/>
                </a:lnTo>
                <a:lnTo>
                  <a:pt x="871369" y="1758876"/>
                </a:lnTo>
                <a:lnTo>
                  <a:pt x="887506" y="1850316"/>
                </a:lnTo>
                <a:lnTo>
                  <a:pt x="919778" y="1974029"/>
                </a:lnTo>
                <a:lnTo>
                  <a:pt x="935915" y="2043953"/>
                </a:lnTo>
                <a:lnTo>
                  <a:pt x="952051" y="2173045"/>
                </a:lnTo>
                <a:lnTo>
                  <a:pt x="962809" y="2237591"/>
                </a:lnTo>
                <a:lnTo>
                  <a:pt x="973567" y="2323652"/>
                </a:lnTo>
                <a:lnTo>
                  <a:pt x="957430" y="2382819"/>
                </a:lnTo>
                <a:lnTo>
                  <a:pt x="898263" y="2388198"/>
                </a:lnTo>
                <a:lnTo>
                  <a:pt x="871369" y="2334410"/>
                </a:lnTo>
                <a:lnTo>
                  <a:pt x="849854" y="2248349"/>
                </a:lnTo>
                <a:lnTo>
                  <a:pt x="828338" y="2178424"/>
                </a:lnTo>
                <a:lnTo>
                  <a:pt x="806823" y="2130015"/>
                </a:lnTo>
                <a:lnTo>
                  <a:pt x="774550" y="2221455"/>
                </a:lnTo>
                <a:lnTo>
                  <a:pt x="790687" y="2318273"/>
                </a:lnTo>
                <a:lnTo>
                  <a:pt x="817581" y="2511911"/>
                </a:lnTo>
                <a:lnTo>
                  <a:pt x="860611" y="2624866"/>
                </a:lnTo>
                <a:lnTo>
                  <a:pt x="946673" y="2694791"/>
                </a:lnTo>
                <a:lnTo>
                  <a:pt x="1038113" y="2802368"/>
                </a:lnTo>
                <a:lnTo>
                  <a:pt x="1118795" y="2866913"/>
                </a:lnTo>
                <a:lnTo>
                  <a:pt x="1215614" y="2920702"/>
                </a:lnTo>
                <a:lnTo>
                  <a:pt x="1301675" y="2936838"/>
                </a:lnTo>
                <a:lnTo>
                  <a:pt x="1430767" y="2936838"/>
                </a:lnTo>
                <a:lnTo>
                  <a:pt x="1516828" y="2909944"/>
                </a:lnTo>
                <a:lnTo>
                  <a:pt x="1592131" y="2899186"/>
                </a:lnTo>
                <a:lnTo>
                  <a:pt x="1672814" y="2883050"/>
                </a:lnTo>
                <a:lnTo>
                  <a:pt x="1710466" y="2915323"/>
                </a:lnTo>
                <a:lnTo>
                  <a:pt x="1769633" y="2904565"/>
                </a:lnTo>
                <a:lnTo>
                  <a:pt x="1834178" y="2877671"/>
                </a:lnTo>
                <a:lnTo>
                  <a:pt x="1882588" y="2877671"/>
                </a:lnTo>
                <a:lnTo>
                  <a:pt x="1957891" y="2909944"/>
                </a:lnTo>
                <a:lnTo>
                  <a:pt x="2011680" y="2979869"/>
                </a:lnTo>
                <a:lnTo>
                  <a:pt x="2054710" y="3039036"/>
                </a:lnTo>
                <a:lnTo>
                  <a:pt x="2119256" y="3071309"/>
                </a:lnTo>
                <a:lnTo>
                  <a:pt x="2216075" y="3039036"/>
                </a:lnTo>
                <a:lnTo>
                  <a:pt x="2259106" y="3039036"/>
                </a:lnTo>
                <a:lnTo>
                  <a:pt x="2302136" y="3092824"/>
                </a:lnTo>
                <a:lnTo>
                  <a:pt x="2345167" y="3103582"/>
                </a:lnTo>
                <a:lnTo>
                  <a:pt x="2441986" y="3103582"/>
                </a:lnTo>
                <a:lnTo>
                  <a:pt x="2517289" y="3087445"/>
                </a:lnTo>
                <a:lnTo>
                  <a:pt x="2608729" y="3065930"/>
                </a:lnTo>
                <a:lnTo>
                  <a:pt x="2684033" y="3044415"/>
                </a:lnTo>
                <a:lnTo>
                  <a:pt x="2721684" y="3039036"/>
                </a:lnTo>
                <a:lnTo>
                  <a:pt x="2780851" y="3017520"/>
                </a:lnTo>
                <a:lnTo>
                  <a:pt x="2872291" y="3001384"/>
                </a:lnTo>
                <a:lnTo>
                  <a:pt x="2872291" y="3001384"/>
                </a:lnTo>
                <a:lnTo>
                  <a:pt x="2974489" y="2931459"/>
                </a:lnTo>
                <a:lnTo>
                  <a:pt x="3060550" y="2866913"/>
                </a:lnTo>
                <a:lnTo>
                  <a:pt x="3087444" y="2856156"/>
                </a:lnTo>
                <a:lnTo>
                  <a:pt x="3028277" y="3017520"/>
                </a:lnTo>
                <a:lnTo>
                  <a:pt x="2985247" y="3082066"/>
                </a:lnTo>
                <a:lnTo>
                  <a:pt x="2969110" y="3162749"/>
                </a:lnTo>
                <a:lnTo>
                  <a:pt x="2952974" y="322729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54011" y="379901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16901" y="320434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94814" y="399072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86254" y="323488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41638" y="375329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00911" y="279942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08970" y="339344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08038" y="334772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99781" y="359973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86265" y="350276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44611" y="286766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53758" y="193040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22308" y="291338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94825" y="307417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08341" y="256463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63611" y="197612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963479" y="248335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87358" y="222758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08291" y="227330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66331" y="202184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30751" y="212896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29474" y="261035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443809" y="282194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10976" y="265607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206423" y="570442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469313" y="510975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947226" y="589613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038666" y="514029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194050" y="565870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53323" y="470483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561382" y="529885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60450" y="525313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652193" y="550514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038677" y="540817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97023" y="477307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06170" y="383581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74720" y="481879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947237" y="497958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560753" y="447004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16023" y="388153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915891" y="438876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39770" y="413299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160703" y="417871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18743" y="392725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83163" y="403437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081886" y="451576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396221" y="472735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163388" y="456148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185327" y="376615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448217" y="317147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926130" y="395786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017570" y="320202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172954" y="372043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32227" y="276656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540286" y="336057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039354" y="331485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631097" y="356687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017581" y="346990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075927" y="283479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085074" y="189753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653624" y="288051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926141" y="304131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539657" y="253177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794927" y="194325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894795" y="245049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218674" y="219471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139607" y="224043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697647" y="198897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662067" y="209610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060790" y="257749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375125" y="278907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142292" y="262321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503468" y="547666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766358" y="488198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244271" y="566836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335711" y="491252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491095" y="543094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650368" y="447707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858427" y="507108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357495" y="502536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949238" y="527738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335722" y="518041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394068" y="454530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403215" y="360804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971765" y="459102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244282" y="475182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857798" y="424227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13068" y="365376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12936" y="416100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536815" y="390522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457748" y="395094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15788" y="369948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980208" y="380661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78931" y="428799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693266" y="449958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460433" y="433371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546925" y="248081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311811" y="322604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789724" y="401243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881164" y="325659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36548" y="377500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195821" y="282113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403880" y="341514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902948" y="336942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494691" y="362144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881175" y="352447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939521" y="288936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948668" y="195210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6517218" y="293508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789735" y="309588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403251" y="258634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658521" y="199782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758389" y="250506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082268" y="224928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5003201" y="229500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5561241" y="204354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525661" y="215067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5924384" y="263206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5238719" y="284364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005886" y="267778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5611637" y="568365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5874527" y="508897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352440" y="587535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7443880" y="511951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599264" y="563793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6758537" y="468406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6966596" y="527807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465664" y="523235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6057407" y="548436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6443891" y="538740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5502237" y="475229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5511384" y="381503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079934" y="479801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352451" y="495881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5965967" y="444926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221237" y="386075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321105" y="436798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644984" y="411221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5565917" y="415793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6123957" y="390647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088377" y="401360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6487100" y="449498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5801435" y="470657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7568602" y="454070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5668742" y="380877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5931632" y="321410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409545" y="400048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00985" y="324464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656369" y="376305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815642" y="280918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7023701" y="340320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5522769" y="335748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114512" y="360949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500996" y="351252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5559342" y="287742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5568489" y="194016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37039" y="292314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409556" y="308393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023072" y="257439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278342" y="198588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7378210" y="249311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6702089" y="223734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623022" y="228306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6181062" y="203160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7145482" y="213872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6544205" y="262011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5858540" y="283170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7625707" y="266583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001047" y="589890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4263937" y="530422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630446" y="587174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5833290" y="533476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4988674" y="585318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5147947" y="489931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5356006" y="549332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855074" y="544760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4446817" y="569962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4833301" y="560265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3891647" y="496754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900794" y="403028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5469344" y="501326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4741861" y="517406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4355377" y="466452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5610647" y="407600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5710515" y="458324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5034394" y="432746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3955327" y="437318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4513367" y="412172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5477787" y="422885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4876510" y="471024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4190845" y="492182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5958012" y="475596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728547" y="568557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3297900" y="571611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2612557" y="528066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2820616" y="587467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319684" y="582895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297409" y="581825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356257" y="534889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365404" y="441163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2933954" y="539461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2206471" y="555541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1819987" y="504586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075257" y="445735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3175125" y="496458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2499004" y="470881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1419937" y="475453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1977977" y="450307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2942397" y="461020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2341120" y="509158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1655455" y="530317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3422622" y="513730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1694405" y="325619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1957295" y="2661522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3435208" y="344790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3526648" y="2692063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2682032" y="321047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2841305" y="2256609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3049364" y="285062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1548432" y="280490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2140175" y="305691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2526659" y="295995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1585005" y="232484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162702" y="237056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2435219" y="253136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2048735" y="202181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3403873" y="1940536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2569868" y="206753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1884203" y="2279121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3651370" y="211325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 rot="5400000">
            <a:off x="6095809" y="3529202"/>
            <a:ext cx="4202266" cy="849086"/>
            <a:chOff x="3863340" y="5713090"/>
            <a:chExt cx="2286000" cy="849086"/>
          </a:xfrm>
        </p:grpSpPr>
        <p:cxnSp>
          <p:nvCxnSpPr>
            <p:cNvPr id="284" name="Straight Connector 283"/>
            <p:cNvCxnSpPr/>
            <p:nvPr/>
          </p:nvCxnSpPr>
          <p:spPr>
            <a:xfrm>
              <a:off x="3863340" y="6176256"/>
              <a:ext cx="2286000" cy="0"/>
            </a:xfrm>
            <a:prstGeom prst="line">
              <a:avLst/>
            </a:prstGeom>
            <a:ln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3863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Rectangle 285"/>
            <p:cNvSpPr/>
            <p:nvPr/>
          </p:nvSpPr>
          <p:spPr>
            <a:xfrm>
              <a:off x="4919970" y="6121395"/>
              <a:ext cx="172742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7" name="Straight Connector 286"/>
            <p:cNvCxnSpPr/>
            <p:nvPr/>
          </p:nvCxnSpPr>
          <p:spPr>
            <a:xfrm>
              <a:off x="6149340" y="6069330"/>
              <a:ext cx="0" cy="219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TextBox 287"/>
            <p:cNvSpPr txBox="1"/>
            <p:nvPr/>
          </p:nvSpPr>
          <p:spPr>
            <a:xfrm>
              <a:off x="4904009" y="5713090"/>
              <a:ext cx="197241" cy="849086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25000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06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4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8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0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2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6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0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2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8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0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2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8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3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4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8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9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4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6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9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0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2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4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8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0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5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6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1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6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8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9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2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4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6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7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0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2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4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7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8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3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0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4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6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8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9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2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4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7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9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0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4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57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0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2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5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6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5" grpId="0" animBg="1"/>
      <p:bldP spid="237" grpId="0" animBg="1"/>
      <p:bldP spid="239" grpId="0" animBg="1"/>
      <p:bldP spid="240" grpId="0" animBg="1"/>
      <p:bldP spid="241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70" grpId="0" animBg="1"/>
      <p:bldP spid="271" grpId="0" animBg="1"/>
      <p:bldP spid="272" grpId="0" animBg="1"/>
      <p:bldP spid="274" grpId="0" animBg="1"/>
      <p:bldP spid="279" grpId="0" animBg="1"/>
      <p:bldP spid="280" grpId="0" animBg="1"/>
      <p:bldP spid="2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Geometry</a:t>
            </a:r>
          </a:p>
        </p:txBody>
      </p:sp>
      <p:pic>
        <p:nvPicPr>
          <p:cNvPr id="4" name="Picture 4" descr="http://images.fineartamerica.com/images-medium-large/fall-leaf-carlos-caet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6" y="1852613"/>
            <a:ext cx="4201175" cy="4205848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801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1244</TotalTime>
  <Words>224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Trebuchet MS</vt:lpstr>
      <vt:lpstr>Wingdings</vt:lpstr>
      <vt:lpstr>Wingdings 3</vt:lpstr>
      <vt:lpstr>Facet</vt:lpstr>
      <vt:lpstr>Formula-Free Geometry</vt:lpstr>
      <vt:lpstr>Area and Volume</vt:lpstr>
      <vt:lpstr>Exact Geometry</vt:lpstr>
      <vt:lpstr>Inexact Geometry</vt:lpstr>
      <vt:lpstr>Random Procedure</vt:lpstr>
      <vt:lpstr>Random Points</vt:lpstr>
      <vt:lpstr>Real Geometry</vt:lpstr>
      <vt:lpstr>Real Geometry </vt:lpstr>
      <vt:lpstr>Real Geometry</vt:lpstr>
      <vt:lpstr>Real Geometry</vt:lpstr>
      <vt:lpstr>Today’s Challenge </vt:lpstr>
      <vt:lpstr>Circle in a Square</vt:lpstr>
      <vt:lpstr>Simulated Random Points</vt:lpstr>
      <vt:lpstr>How Close to π?</vt:lpstr>
      <vt:lpstr>How Close?  Standard Error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 Free Geometry</dc:title>
  <dc:creator>Victoria Lanaghan</dc:creator>
  <cp:lastModifiedBy>Edison Sun</cp:lastModifiedBy>
  <cp:revision>27</cp:revision>
  <dcterms:created xsi:type="dcterms:W3CDTF">2013-05-20T19:49:22Z</dcterms:created>
  <dcterms:modified xsi:type="dcterms:W3CDTF">2016-07-27T22:55:44Z</dcterms:modified>
</cp:coreProperties>
</file>