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x-wav"/>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15"/>
  </p:notesMasterIdLst>
  <p:sldIdLst>
    <p:sldId id="273" r:id="rId2"/>
    <p:sldId id="260" r:id="rId3"/>
    <p:sldId id="261" r:id="rId4"/>
    <p:sldId id="259" r:id="rId5"/>
    <p:sldId id="258" r:id="rId6"/>
    <p:sldId id="262" r:id="rId7"/>
    <p:sldId id="263" r:id="rId8"/>
    <p:sldId id="264" r:id="rId9"/>
    <p:sldId id="265" r:id="rId10"/>
    <p:sldId id="266" r:id="rId11"/>
    <p:sldId id="267" r:id="rId12"/>
    <p:sldId id="272" r:id="rId13"/>
    <p:sldId id="269"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0" roundtripDataSignature="AMtx7miC6VQL2MmGrYG7U3TCq9LtEiP1+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76"/>
    <p:restoredTop sz="94665"/>
  </p:normalViewPr>
  <p:slideViewPr>
    <p:cSldViewPr snapToGrid="0" snapToObjects="1">
      <p:cViewPr varScale="1">
        <p:scale>
          <a:sx n="115" d="100"/>
          <a:sy n="115" d="100"/>
        </p:scale>
        <p:origin x="10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380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62734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4036046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5"/>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17" name="Google Shape;117;p1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96435241"/>
      </p:ext>
    </p:extLst>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1" name="voltage.wav"/>
          </p:stSnd>
        </p:sndAc>
      </p:transition>
    </mc:Choice>
    <mc:Fallback xmlns="">
      <p:transition spd="slow">
        <p:fade/>
        <p:sndAc>
          <p:stSnd>
            <p:snd r:embed="rId3" name="voltag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276668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297773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235730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240253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351705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138488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107064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112365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defTabSz="1219170"/>
            <a:fld id="{00000000-1234-1234-1234-123412341234}" type="slidenum">
              <a:rPr lang="en" smtClean="0">
                <a:solidFill>
                  <a:srgbClr val="595959"/>
                </a:solidFill>
              </a:rPr>
              <a:pPr defTabSz="1219170"/>
              <a:t>‹#›</a:t>
            </a:fld>
            <a:endParaRPr lang="en">
              <a:solidFill>
                <a:srgbClr val="595959"/>
              </a:solidFill>
            </a:endParaRPr>
          </a:p>
        </p:txBody>
      </p:sp>
    </p:spTree>
    <p:extLst>
      <p:ext uri="{BB962C8B-B14F-4D97-AF65-F5344CB8AC3E}">
        <p14:creationId xmlns:p14="http://schemas.microsoft.com/office/powerpoint/2010/main" val="3613772459"/>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audio" Target="../media/audio1.wav"/><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audio" Target="../media/audio1.wav"/><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1.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1.xml"/><Relationship Id="rId6"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audio" Target="../media/audio1.wav"/><Relationship Id="rId5" Type="http://schemas.openxmlformats.org/officeDocument/2006/relationships/image" Target="../media/image9.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audio" Target="../media/audio1.wav"/><Relationship Id="rId5" Type="http://schemas.openxmlformats.org/officeDocument/2006/relationships/image" Target="../media/image10.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audio" Target="../media/audio1.wav"/><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audio" Target="../media/audio1.wav"/><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audio" Target="../media/audio1.wav"/><Relationship Id="rId4" Type="http://schemas.openxmlformats.org/officeDocument/2006/relationships/image" Target="../media/image6.pn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audio" Target="../media/audio1.wav"/><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audio" Target="../media/audio1.wav"/><Relationship Id="rId5" Type="http://schemas.openxmlformats.org/officeDocument/2006/relationships/image" Target="../media/image1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audio" Target="../media/audio1.wav"/><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61833" y="1"/>
            <a:ext cx="12253836" cy="7251401"/>
          </a:xfrm>
          <a:prstGeom prst="rect">
            <a:avLst/>
          </a:prstGeom>
          <a:noFill/>
          <a:ln>
            <a:noFill/>
          </a:ln>
        </p:spPr>
      </p:pic>
      <p:pic>
        <p:nvPicPr>
          <p:cNvPr id="55" name="Google Shape;55;p13"/>
          <p:cNvPicPr preferRelativeResize="0"/>
          <p:nvPr/>
        </p:nvPicPr>
        <p:blipFill>
          <a:blip r:embed="rId4">
            <a:alphaModFix/>
          </a:blip>
          <a:stretch>
            <a:fillRect/>
          </a:stretch>
        </p:blipFill>
        <p:spPr>
          <a:xfrm>
            <a:off x="996599" y="1438380"/>
            <a:ext cx="10198803" cy="1566200"/>
          </a:xfrm>
          <a:prstGeom prst="rect">
            <a:avLst/>
          </a:prstGeom>
          <a:noFill/>
          <a:ln>
            <a:noFill/>
          </a:ln>
        </p:spPr>
      </p:pic>
      <p:pic>
        <p:nvPicPr>
          <p:cNvPr id="56" name="Google Shape;56;p13"/>
          <p:cNvPicPr preferRelativeResize="0"/>
          <p:nvPr/>
        </p:nvPicPr>
        <p:blipFill>
          <a:blip r:embed="rId5">
            <a:alphaModFix/>
          </a:blip>
          <a:stretch>
            <a:fillRect/>
          </a:stretch>
        </p:blipFill>
        <p:spPr>
          <a:xfrm>
            <a:off x="214048" y="6218234"/>
            <a:ext cx="11763904" cy="536367"/>
          </a:xfrm>
          <a:prstGeom prst="rect">
            <a:avLst/>
          </a:prstGeom>
          <a:noFill/>
          <a:ln>
            <a:noFill/>
          </a:ln>
        </p:spPr>
      </p:pic>
      <p:pic>
        <p:nvPicPr>
          <p:cNvPr id="57" name="Google Shape;57;p13"/>
          <p:cNvPicPr preferRelativeResize="0"/>
          <p:nvPr/>
        </p:nvPicPr>
        <p:blipFill>
          <a:blip r:embed="rId6">
            <a:alphaModFix/>
          </a:blip>
          <a:stretch>
            <a:fillRect/>
          </a:stretch>
        </p:blipFill>
        <p:spPr>
          <a:xfrm>
            <a:off x="645951" y="3560267"/>
            <a:ext cx="10900100" cy="1085300"/>
          </a:xfrm>
          <a:prstGeom prst="rect">
            <a:avLst/>
          </a:prstGeom>
          <a:noFill/>
          <a:ln>
            <a:noFill/>
          </a:ln>
        </p:spPr>
      </p:pic>
      <p:sp>
        <p:nvSpPr>
          <p:cNvPr id="58" name="Google Shape;58;p13"/>
          <p:cNvSpPr txBox="1"/>
          <p:nvPr/>
        </p:nvSpPr>
        <p:spPr>
          <a:xfrm>
            <a:off x="1150167" y="3837000"/>
            <a:ext cx="9890400" cy="407600"/>
          </a:xfrm>
          <a:prstGeom prst="rect">
            <a:avLst/>
          </a:prstGeom>
          <a:noFill/>
          <a:ln>
            <a:noFill/>
          </a:ln>
        </p:spPr>
        <p:txBody>
          <a:bodyPr spcFirstLastPara="1" wrap="square" lIns="121900" tIns="121900" rIns="121900" bIns="121900" anchor="t" anchorCtr="0">
            <a:noAutofit/>
          </a:bodyPr>
          <a:lstStyle/>
          <a:p>
            <a:pPr algn="ctr" defTabSz="1219170"/>
            <a:r>
              <a:rPr lang="en" sz="2133" b="1" dirty="0">
                <a:solidFill>
                  <a:srgbClr val="FFFFFF"/>
                </a:solidFill>
                <a:latin typeface="Open Sans"/>
                <a:ea typeface="Open Sans"/>
                <a:cs typeface="Open Sans"/>
                <a:sym typeface="Open Sans"/>
              </a:rPr>
              <a:t>ENERGY INNOVATOR: POWER YOUR OWN GENERATOR</a:t>
            </a:r>
            <a:endParaRPr sz="2133" b="1"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1446635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1"/>
          <p:cNvSpPr txBox="1">
            <a:spLocks noGrp="1"/>
          </p:cNvSpPr>
          <p:nvPr>
            <p:ph type="title"/>
          </p:nvPr>
        </p:nvSpPr>
        <p:spPr>
          <a:xfrm>
            <a:off x="1141413" y="618518"/>
            <a:ext cx="9905998" cy="11621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sz="2000" b="1" dirty="0">
                <a:latin typeface="Open Sans" panose="020B0606030504020204" pitchFamily="34" charset="0"/>
                <a:ea typeface="Open Sans" panose="020B0606030504020204" pitchFamily="34" charset="0"/>
                <a:cs typeface="Open Sans" panose="020B0606030504020204" pitchFamily="34" charset="0"/>
              </a:rPr>
              <a:t>Short on cash? Exchange the following for refunds and rebates!</a:t>
            </a:r>
            <a:endParaRPr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97" name="Google Shape;297;p11"/>
          <p:cNvSpPr txBox="1">
            <a:spLocks noGrp="1"/>
          </p:cNvSpPr>
          <p:nvPr>
            <p:ph type="body" idx="1"/>
          </p:nvPr>
        </p:nvSpPr>
        <p:spPr>
          <a:xfrm>
            <a:off x="1141412" y="1780674"/>
            <a:ext cx="9905999" cy="401052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Return of film canister (complete refund of $15)</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Return of superglue ($2 refund)</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If you bring your own CD, bottle cap, and/or decorations you can save money!</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Google Shape;64;p14"/>
          <p:cNvPicPr preferRelativeResize="0"/>
          <p:nvPr/>
        </p:nvPicPr>
        <p:blipFill>
          <a:blip r:embed="rId4">
            <a:alphaModFix/>
          </a:blip>
          <a:stretch>
            <a:fillRect/>
          </a:stretch>
        </p:blipFill>
        <p:spPr>
          <a:xfrm>
            <a:off x="0" y="6254188"/>
            <a:ext cx="12026096" cy="5746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3" name="voltage.wav"/>
          </p:stSnd>
        </p:sndAc>
      </p:transition>
    </mc:Choice>
    <mc:Fallback xmlns="">
      <p:transition spd="slow">
        <p:fade/>
        <p:sndAc>
          <p:stSnd>
            <p:snd r:embed="rId6"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1000"/>
                                        <p:tgtEl>
                                          <p:spTgt spid="296"/>
                                        </p:tgtEl>
                                      </p:cBhvr>
                                    </p:animEffect>
                                    <p:anim calcmode="lin" valueType="num">
                                      <p:cBhvr>
                                        <p:cTn id="8" dur="1000" fill="hold"/>
                                        <p:tgtEl>
                                          <p:spTgt spid="296"/>
                                        </p:tgtEl>
                                        <p:attrNameLst>
                                          <p:attrName>ppt_x</p:attrName>
                                        </p:attrNameLst>
                                      </p:cBhvr>
                                      <p:tavLst>
                                        <p:tav tm="0">
                                          <p:val>
                                            <p:strVal val="#ppt_x"/>
                                          </p:val>
                                        </p:tav>
                                        <p:tav tm="100000">
                                          <p:val>
                                            <p:strVal val="#ppt_x"/>
                                          </p:val>
                                        </p:tav>
                                      </p:tavLst>
                                    </p:anim>
                                    <p:anim calcmode="lin" valueType="num">
                                      <p:cBhvr>
                                        <p:cTn id="9" dur="900" decel="100000" fill="hold"/>
                                        <p:tgtEl>
                                          <p:spTgt spid="2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97">
                                            <p:txEl>
                                              <p:pRg st="0" end="0"/>
                                            </p:txEl>
                                          </p:spTgt>
                                        </p:tgtEl>
                                        <p:attrNameLst>
                                          <p:attrName>style.visibility</p:attrName>
                                        </p:attrNameLst>
                                      </p:cBhvr>
                                      <p:to>
                                        <p:strVal val="visible"/>
                                      </p:to>
                                    </p:set>
                                    <p:animEffect transition="in" filter="fade">
                                      <p:cBhvr>
                                        <p:cTn id="15" dur="1000"/>
                                        <p:tgtEl>
                                          <p:spTgt spid="297">
                                            <p:txEl>
                                              <p:pRg st="0" end="0"/>
                                            </p:txEl>
                                          </p:spTgt>
                                        </p:tgtEl>
                                      </p:cBhvr>
                                    </p:animEffect>
                                    <p:anim calcmode="lin" valueType="num">
                                      <p:cBhvr>
                                        <p:cTn id="16" dur="1000" fill="hold"/>
                                        <p:tgtEl>
                                          <p:spTgt spid="29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9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9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97">
                                            <p:txEl>
                                              <p:pRg st="1" end="1"/>
                                            </p:txEl>
                                          </p:spTgt>
                                        </p:tgtEl>
                                        <p:attrNameLst>
                                          <p:attrName>style.visibility</p:attrName>
                                        </p:attrNameLst>
                                      </p:cBhvr>
                                      <p:to>
                                        <p:strVal val="visible"/>
                                      </p:to>
                                    </p:set>
                                    <p:animEffect transition="in" filter="fade">
                                      <p:cBhvr>
                                        <p:cTn id="23" dur="1000"/>
                                        <p:tgtEl>
                                          <p:spTgt spid="297">
                                            <p:txEl>
                                              <p:pRg st="1" end="1"/>
                                            </p:txEl>
                                          </p:spTgt>
                                        </p:tgtEl>
                                      </p:cBhvr>
                                    </p:animEffect>
                                    <p:anim calcmode="lin" valueType="num">
                                      <p:cBhvr>
                                        <p:cTn id="24" dur="1000" fill="hold"/>
                                        <p:tgtEl>
                                          <p:spTgt spid="297">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9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9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97">
                                            <p:txEl>
                                              <p:pRg st="2" end="2"/>
                                            </p:txEl>
                                          </p:spTgt>
                                        </p:tgtEl>
                                        <p:attrNameLst>
                                          <p:attrName>style.visibility</p:attrName>
                                        </p:attrNameLst>
                                      </p:cBhvr>
                                      <p:to>
                                        <p:strVal val="visible"/>
                                      </p:to>
                                    </p:set>
                                    <p:animEffect transition="in" filter="fade">
                                      <p:cBhvr>
                                        <p:cTn id="31" dur="1000"/>
                                        <p:tgtEl>
                                          <p:spTgt spid="297">
                                            <p:txEl>
                                              <p:pRg st="2" end="2"/>
                                            </p:txEl>
                                          </p:spTgt>
                                        </p:tgtEl>
                                      </p:cBhvr>
                                    </p:animEffect>
                                    <p:anim calcmode="lin" valueType="num">
                                      <p:cBhvr>
                                        <p:cTn id="32" dur="1000" fill="hold"/>
                                        <p:tgtEl>
                                          <p:spTgt spid="297">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9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9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p:bldP spid="29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2"/>
          <p:cNvSpPr txBox="1">
            <a:spLocks noGrp="1"/>
          </p:cNvSpPr>
          <p:nvPr>
            <p:ph type="title"/>
          </p:nvPr>
        </p:nvSpPr>
        <p:spPr>
          <a:xfrm>
            <a:off x="1141413" y="618518"/>
            <a:ext cx="9905998" cy="7931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b="1" dirty="0">
                <a:latin typeface="Open Sans" panose="020B0606030504020204" pitchFamily="34" charset="0"/>
                <a:ea typeface="Open Sans" panose="020B0606030504020204" pitchFamily="34" charset="0"/>
                <a:cs typeface="Open Sans" panose="020B0606030504020204" pitchFamily="34" charset="0"/>
              </a:rPr>
              <a:t>Constraints</a:t>
            </a:r>
            <a:endParaRPr b="1" dirty="0">
              <a:latin typeface="Open Sans" panose="020B0606030504020204" pitchFamily="34" charset="0"/>
              <a:ea typeface="Open Sans" panose="020B0606030504020204" pitchFamily="34" charset="0"/>
              <a:cs typeface="Open Sans" panose="020B0606030504020204" pitchFamily="34" charset="0"/>
            </a:endParaRPr>
          </a:p>
        </p:txBody>
      </p:sp>
      <p:sp>
        <p:nvSpPr>
          <p:cNvPr id="303" name="Google Shape;303;p12"/>
          <p:cNvSpPr txBox="1">
            <a:spLocks noGrp="1"/>
          </p:cNvSpPr>
          <p:nvPr>
            <p:ph type="body" idx="1"/>
          </p:nvPr>
        </p:nvSpPr>
        <p:spPr>
          <a:xfrm>
            <a:off x="1141412" y="1411706"/>
            <a:ext cx="9905999" cy="4989094"/>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Cannot overspend! Budget is $550. </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Minimum of 2 LED lights and 2 magnetic coils</a:t>
            </a: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Magnets have to be one less than the coil (ex: if using 3 coils, use 2 magnets)</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LED Lights have to light up &amp;  the generator must spin</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Coils are secure</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Generator must have at least one colored paper/decoration</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20000"/>
              </a:lnSpc>
              <a:spcBef>
                <a:spcPts val="1000"/>
              </a:spcBef>
              <a:spcAft>
                <a:spcPts val="0"/>
              </a:spcAft>
              <a:buClr>
                <a:schemeClr val="lt1"/>
              </a:buClr>
              <a:buSzPts val="3000"/>
              <a:buChar char="•"/>
            </a:pPr>
            <a:r>
              <a:rPr lang="en-US" b="1" u="sng" dirty="0">
                <a:latin typeface="Open Sans" panose="020B0606030504020204" pitchFamily="34" charset="0"/>
                <a:ea typeface="Open Sans" panose="020B0606030504020204" pitchFamily="34" charset="0"/>
                <a:cs typeface="Open Sans" panose="020B0606030504020204" pitchFamily="34" charset="0"/>
              </a:rPr>
              <a:t>Must</a:t>
            </a:r>
            <a:r>
              <a:rPr lang="en-US" dirty="0">
                <a:latin typeface="Open Sans" panose="020B0606030504020204" pitchFamily="34" charset="0"/>
                <a:ea typeface="Open Sans" panose="020B0606030504020204" pitchFamily="34" charset="0"/>
                <a:cs typeface="Open Sans" panose="020B0606030504020204" pitchFamily="34" charset="0"/>
              </a:rPr>
              <a:t> make an advertisement video</a:t>
            </a:r>
            <a:endParaRPr dirty="0">
              <a:latin typeface="Open Sans" panose="020B0606030504020204" pitchFamily="34" charset="0"/>
              <a:ea typeface="Open Sans" panose="020B0606030504020204" pitchFamily="34" charset="0"/>
              <a:cs typeface="Open Sans" panose="020B0606030504020204" pitchFamily="34" charset="0"/>
            </a:endParaRPr>
          </a:p>
          <a:p>
            <a:pPr marL="685800" lvl="1" indent="-228600" algn="l" rtl="0">
              <a:lnSpc>
                <a:spcPct val="120000"/>
              </a:lnSpc>
              <a:spcBef>
                <a:spcPts val="500"/>
              </a:spcBef>
              <a:spcAft>
                <a:spcPts val="0"/>
              </a:spcAft>
              <a:buClr>
                <a:schemeClr val="lt1"/>
              </a:buClr>
              <a:buSzPts val="2500"/>
              <a:buChar char="•"/>
            </a:pPr>
            <a:r>
              <a:rPr lang="en-US" sz="1800" dirty="0">
                <a:latin typeface="Open Sans" panose="020B0606030504020204" pitchFamily="34" charset="0"/>
                <a:ea typeface="Open Sans" panose="020B0606030504020204" pitchFamily="34" charset="0"/>
                <a:cs typeface="Open Sans" panose="020B0606030504020204" pitchFamily="34" charset="0"/>
              </a:rPr>
              <a:t>What you are selling</a:t>
            </a:r>
            <a:endParaRPr sz="1800" dirty="0">
              <a:latin typeface="Open Sans" panose="020B0606030504020204" pitchFamily="34" charset="0"/>
              <a:ea typeface="Open Sans" panose="020B0606030504020204" pitchFamily="34" charset="0"/>
              <a:cs typeface="Open Sans" panose="020B0606030504020204" pitchFamily="34" charset="0"/>
            </a:endParaRPr>
          </a:p>
          <a:p>
            <a:pPr marL="685800" lvl="1" indent="-228600" algn="l" rtl="0">
              <a:lnSpc>
                <a:spcPct val="120000"/>
              </a:lnSpc>
              <a:spcBef>
                <a:spcPts val="500"/>
              </a:spcBef>
              <a:spcAft>
                <a:spcPts val="0"/>
              </a:spcAft>
              <a:buClr>
                <a:schemeClr val="lt1"/>
              </a:buClr>
              <a:buSzPts val="2500"/>
              <a:buChar char="•"/>
            </a:pPr>
            <a:r>
              <a:rPr lang="en-US" sz="1800" dirty="0">
                <a:latin typeface="Open Sans" panose="020B0606030504020204" pitchFamily="34" charset="0"/>
                <a:ea typeface="Open Sans" panose="020B0606030504020204" pitchFamily="34" charset="0"/>
                <a:cs typeface="Open Sans" panose="020B0606030504020204" pitchFamily="34" charset="0"/>
              </a:rPr>
              <a:t>Why you are selling your product</a:t>
            </a:r>
            <a:endParaRPr sz="1800" dirty="0">
              <a:latin typeface="Open Sans" panose="020B0606030504020204" pitchFamily="34" charset="0"/>
              <a:ea typeface="Open Sans" panose="020B0606030504020204" pitchFamily="34" charset="0"/>
              <a:cs typeface="Open Sans" panose="020B0606030504020204" pitchFamily="34" charset="0"/>
            </a:endParaRPr>
          </a:p>
          <a:p>
            <a:pPr marL="685800" lvl="1" indent="-228600" algn="l" rtl="0">
              <a:lnSpc>
                <a:spcPct val="120000"/>
              </a:lnSpc>
              <a:spcBef>
                <a:spcPts val="500"/>
              </a:spcBef>
              <a:spcAft>
                <a:spcPts val="0"/>
              </a:spcAft>
              <a:buClr>
                <a:schemeClr val="lt1"/>
              </a:buClr>
              <a:buSzPts val="2500"/>
              <a:buChar char="•"/>
            </a:pPr>
            <a:r>
              <a:rPr lang="en-US" sz="1800" dirty="0">
                <a:latin typeface="Open Sans" panose="020B0606030504020204" pitchFamily="34" charset="0"/>
                <a:ea typeface="Open Sans" panose="020B0606030504020204" pitchFamily="34" charset="0"/>
                <a:cs typeface="Open Sans" panose="020B0606030504020204" pitchFamily="34" charset="0"/>
              </a:rPr>
              <a:t>Who is your target audience</a:t>
            </a:r>
            <a:endParaRPr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oogle Shape;64;p14"/>
          <p:cNvPicPr preferRelativeResize="0"/>
          <p:nvPr/>
        </p:nvPicPr>
        <p:blipFill>
          <a:blip r:embed="rId4">
            <a:alphaModFix/>
          </a:blip>
          <a:stretch>
            <a:fillRect/>
          </a:stretch>
        </p:blipFill>
        <p:spPr>
          <a:xfrm>
            <a:off x="0" y="6254188"/>
            <a:ext cx="12026096" cy="5746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3" name="voltage.wav"/>
          </p:stSnd>
        </p:sndAc>
      </p:transition>
    </mc:Choice>
    <mc:Fallback xmlns="">
      <p:transition spd="slow">
        <p:fade/>
        <p:sndAc>
          <p:stSnd>
            <p:snd r:embed="rId5"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wipe(down)">
                                      <p:cBhvr>
                                        <p:cTn id="7" dur="580">
                                          <p:stCondLst>
                                            <p:cond delay="0"/>
                                          </p:stCondLst>
                                        </p:cTn>
                                        <p:tgtEl>
                                          <p:spTgt spid="302"/>
                                        </p:tgtEl>
                                      </p:cBhvr>
                                    </p:animEffect>
                                    <p:anim calcmode="lin" valueType="num">
                                      <p:cBhvr>
                                        <p:cTn id="8" dur="1822" tmFilter="0,0; 0.14,0.36; 0.43,0.73; 0.71,0.91; 1.0,1.0">
                                          <p:stCondLst>
                                            <p:cond delay="0"/>
                                          </p:stCondLst>
                                        </p:cTn>
                                        <p:tgtEl>
                                          <p:spTgt spid="3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2"/>
                                        </p:tgtEl>
                                        <p:attrNameLst>
                                          <p:attrName>ppt_y</p:attrName>
                                        </p:attrNameLst>
                                      </p:cBhvr>
                                      <p:tavLst>
                                        <p:tav tm="0" fmla="#ppt_y-sin(pi*$)/81">
                                          <p:val>
                                            <p:fltVal val="0"/>
                                          </p:val>
                                        </p:tav>
                                        <p:tav tm="100000">
                                          <p:val>
                                            <p:fltVal val="1"/>
                                          </p:val>
                                        </p:tav>
                                      </p:tavLst>
                                    </p:anim>
                                    <p:animScale>
                                      <p:cBhvr>
                                        <p:cTn id="13" dur="26">
                                          <p:stCondLst>
                                            <p:cond delay="650"/>
                                          </p:stCondLst>
                                        </p:cTn>
                                        <p:tgtEl>
                                          <p:spTgt spid="302"/>
                                        </p:tgtEl>
                                      </p:cBhvr>
                                      <p:to x="100000" y="60000"/>
                                    </p:animScale>
                                    <p:animScale>
                                      <p:cBhvr>
                                        <p:cTn id="14" dur="166" decel="50000">
                                          <p:stCondLst>
                                            <p:cond delay="676"/>
                                          </p:stCondLst>
                                        </p:cTn>
                                        <p:tgtEl>
                                          <p:spTgt spid="302"/>
                                        </p:tgtEl>
                                      </p:cBhvr>
                                      <p:to x="100000" y="100000"/>
                                    </p:animScale>
                                    <p:animScale>
                                      <p:cBhvr>
                                        <p:cTn id="15" dur="26">
                                          <p:stCondLst>
                                            <p:cond delay="1312"/>
                                          </p:stCondLst>
                                        </p:cTn>
                                        <p:tgtEl>
                                          <p:spTgt spid="302"/>
                                        </p:tgtEl>
                                      </p:cBhvr>
                                      <p:to x="100000" y="80000"/>
                                    </p:animScale>
                                    <p:animScale>
                                      <p:cBhvr>
                                        <p:cTn id="16" dur="166" decel="50000">
                                          <p:stCondLst>
                                            <p:cond delay="1338"/>
                                          </p:stCondLst>
                                        </p:cTn>
                                        <p:tgtEl>
                                          <p:spTgt spid="302"/>
                                        </p:tgtEl>
                                      </p:cBhvr>
                                      <p:to x="100000" y="100000"/>
                                    </p:animScale>
                                    <p:animScale>
                                      <p:cBhvr>
                                        <p:cTn id="17" dur="26">
                                          <p:stCondLst>
                                            <p:cond delay="1642"/>
                                          </p:stCondLst>
                                        </p:cTn>
                                        <p:tgtEl>
                                          <p:spTgt spid="302"/>
                                        </p:tgtEl>
                                      </p:cBhvr>
                                      <p:to x="100000" y="90000"/>
                                    </p:animScale>
                                    <p:animScale>
                                      <p:cBhvr>
                                        <p:cTn id="18" dur="166" decel="50000">
                                          <p:stCondLst>
                                            <p:cond delay="1668"/>
                                          </p:stCondLst>
                                        </p:cTn>
                                        <p:tgtEl>
                                          <p:spTgt spid="302"/>
                                        </p:tgtEl>
                                      </p:cBhvr>
                                      <p:to x="100000" y="100000"/>
                                    </p:animScale>
                                    <p:animScale>
                                      <p:cBhvr>
                                        <p:cTn id="19" dur="26">
                                          <p:stCondLst>
                                            <p:cond delay="1808"/>
                                          </p:stCondLst>
                                        </p:cTn>
                                        <p:tgtEl>
                                          <p:spTgt spid="302"/>
                                        </p:tgtEl>
                                      </p:cBhvr>
                                      <p:to x="100000" y="95000"/>
                                    </p:animScale>
                                    <p:animScale>
                                      <p:cBhvr>
                                        <p:cTn id="20" dur="166" decel="50000">
                                          <p:stCondLst>
                                            <p:cond delay="1834"/>
                                          </p:stCondLst>
                                        </p:cTn>
                                        <p:tgtEl>
                                          <p:spTgt spid="30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03">
                                            <p:txEl>
                                              <p:pRg st="0" end="0"/>
                                            </p:txEl>
                                          </p:spTgt>
                                        </p:tgtEl>
                                        <p:attrNameLst>
                                          <p:attrName>style.visibility</p:attrName>
                                        </p:attrNameLst>
                                      </p:cBhvr>
                                      <p:to>
                                        <p:strVal val="visible"/>
                                      </p:to>
                                    </p:set>
                                    <p:animEffect transition="in" filter="wipe(down)">
                                      <p:cBhvr>
                                        <p:cTn id="25" dur="580">
                                          <p:stCondLst>
                                            <p:cond delay="0"/>
                                          </p:stCondLst>
                                        </p:cTn>
                                        <p:tgtEl>
                                          <p:spTgt spid="303">
                                            <p:txEl>
                                              <p:pRg st="0" end="0"/>
                                            </p:txEl>
                                          </p:spTgt>
                                        </p:tgtEl>
                                      </p:cBhvr>
                                    </p:animEffect>
                                    <p:anim calcmode="lin" valueType="num">
                                      <p:cBhvr>
                                        <p:cTn id="26" dur="1822" tmFilter="0,0; 0.14,0.36; 0.43,0.73; 0.71,0.91; 1.0,1.0">
                                          <p:stCondLst>
                                            <p:cond delay="0"/>
                                          </p:stCondLst>
                                        </p:cTn>
                                        <p:tgtEl>
                                          <p:spTgt spid="30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03">
                                            <p:txEl>
                                              <p:pRg st="0" end="0"/>
                                            </p:txEl>
                                          </p:spTgt>
                                        </p:tgtEl>
                                      </p:cBhvr>
                                      <p:to x="100000" y="60000"/>
                                    </p:animScale>
                                    <p:animScale>
                                      <p:cBhvr>
                                        <p:cTn id="32" dur="166" decel="50000">
                                          <p:stCondLst>
                                            <p:cond delay="676"/>
                                          </p:stCondLst>
                                        </p:cTn>
                                        <p:tgtEl>
                                          <p:spTgt spid="303">
                                            <p:txEl>
                                              <p:pRg st="0" end="0"/>
                                            </p:txEl>
                                          </p:spTgt>
                                        </p:tgtEl>
                                      </p:cBhvr>
                                      <p:to x="100000" y="100000"/>
                                    </p:animScale>
                                    <p:animScale>
                                      <p:cBhvr>
                                        <p:cTn id="33" dur="26">
                                          <p:stCondLst>
                                            <p:cond delay="1312"/>
                                          </p:stCondLst>
                                        </p:cTn>
                                        <p:tgtEl>
                                          <p:spTgt spid="303">
                                            <p:txEl>
                                              <p:pRg st="0" end="0"/>
                                            </p:txEl>
                                          </p:spTgt>
                                        </p:tgtEl>
                                      </p:cBhvr>
                                      <p:to x="100000" y="80000"/>
                                    </p:animScale>
                                    <p:animScale>
                                      <p:cBhvr>
                                        <p:cTn id="34" dur="166" decel="50000">
                                          <p:stCondLst>
                                            <p:cond delay="1338"/>
                                          </p:stCondLst>
                                        </p:cTn>
                                        <p:tgtEl>
                                          <p:spTgt spid="303">
                                            <p:txEl>
                                              <p:pRg st="0" end="0"/>
                                            </p:txEl>
                                          </p:spTgt>
                                        </p:tgtEl>
                                      </p:cBhvr>
                                      <p:to x="100000" y="100000"/>
                                    </p:animScale>
                                    <p:animScale>
                                      <p:cBhvr>
                                        <p:cTn id="35" dur="26">
                                          <p:stCondLst>
                                            <p:cond delay="1642"/>
                                          </p:stCondLst>
                                        </p:cTn>
                                        <p:tgtEl>
                                          <p:spTgt spid="303">
                                            <p:txEl>
                                              <p:pRg st="0" end="0"/>
                                            </p:txEl>
                                          </p:spTgt>
                                        </p:tgtEl>
                                      </p:cBhvr>
                                      <p:to x="100000" y="90000"/>
                                    </p:animScale>
                                    <p:animScale>
                                      <p:cBhvr>
                                        <p:cTn id="36" dur="166" decel="50000">
                                          <p:stCondLst>
                                            <p:cond delay="1668"/>
                                          </p:stCondLst>
                                        </p:cTn>
                                        <p:tgtEl>
                                          <p:spTgt spid="303">
                                            <p:txEl>
                                              <p:pRg st="0" end="0"/>
                                            </p:txEl>
                                          </p:spTgt>
                                        </p:tgtEl>
                                      </p:cBhvr>
                                      <p:to x="100000" y="100000"/>
                                    </p:animScale>
                                    <p:animScale>
                                      <p:cBhvr>
                                        <p:cTn id="37" dur="26">
                                          <p:stCondLst>
                                            <p:cond delay="1808"/>
                                          </p:stCondLst>
                                        </p:cTn>
                                        <p:tgtEl>
                                          <p:spTgt spid="303">
                                            <p:txEl>
                                              <p:pRg st="0" end="0"/>
                                            </p:txEl>
                                          </p:spTgt>
                                        </p:tgtEl>
                                      </p:cBhvr>
                                      <p:to x="100000" y="95000"/>
                                    </p:animScale>
                                    <p:animScale>
                                      <p:cBhvr>
                                        <p:cTn id="38" dur="166" decel="50000">
                                          <p:stCondLst>
                                            <p:cond delay="1834"/>
                                          </p:stCondLst>
                                        </p:cTn>
                                        <p:tgtEl>
                                          <p:spTgt spid="30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03">
                                            <p:txEl>
                                              <p:pRg st="1" end="1"/>
                                            </p:txEl>
                                          </p:spTgt>
                                        </p:tgtEl>
                                        <p:attrNameLst>
                                          <p:attrName>style.visibility</p:attrName>
                                        </p:attrNameLst>
                                      </p:cBhvr>
                                      <p:to>
                                        <p:strVal val="visible"/>
                                      </p:to>
                                    </p:set>
                                    <p:animEffect transition="in" filter="wipe(down)">
                                      <p:cBhvr>
                                        <p:cTn id="43" dur="580">
                                          <p:stCondLst>
                                            <p:cond delay="0"/>
                                          </p:stCondLst>
                                        </p:cTn>
                                        <p:tgtEl>
                                          <p:spTgt spid="303">
                                            <p:txEl>
                                              <p:pRg st="1" end="1"/>
                                            </p:txEl>
                                          </p:spTgt>
                                        </p:tgtEl>
                                      </p:cBhvr>
                                    </p:animEffect>
                                    <p:anim calcmode="lin" valueType="num">
                                      <p:cBhvr>
                                        <p:cTn id="44" dur="1822" tmFilter="0,0; 0.14,0.36; 0.43,0.73; 0.71,0.91; 1.0,1.0">
                                          <p:stCondLst>
                                            <p:cond delay="0"/>
                                          </p:stCondLst>
                                        </p:cTn>
                                        <p:tgtEl>
                                          <p:spTgt spid="30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0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0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0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0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03">
                                            <p:txEl>
                                              <p:pRg st="1" end="1"/>
                                            </p:txEl>
                                          </p:spTgt>
                                        </p:tgtEl>
                                      </p:cBhvr>
                                      <p:to x="100000" y="60000"/>
                                    </p:animScale>
                                    <p:animScale>
                                      <p:cBhvr>
                                        <p:cTn id="50" dur="166" decel="50000">
                                          <p:stCondLst>
                                            <p:cond delay="676"/>
                                          </p:stCondLst>
                                        </p:cTn>
                                        <p:tgtEl>
                                          <p:spTgt spid="303">
                                            <p:txEl>
                                              <p:pRg st="1" end="1"/>
                                            </p:txEl>
                                          </p:spTgt>
                                        </p:tgtEl>
                                      </p:cBhvr>
                                      <p:to x="100000" y="100000"/>
                                    </p:animScale>
                                    <p:animScale>
                                      <p:cBhvr>
                                        <p:cTn id="51" dur="26">
                                          <p:stCondLst>
                                            <p:cond delay="1312"/>
                                          </p:stCondLst>
                                        </p:cTn>
                                        <p:tgtEl>
                                          <p:spTgt spid="303">
                                            <p:txEl>
                                              <p:pRg st="1" end="1"/>
                                            </p:txEl>
                                          </p:spTgt>
                                        </p:tgtEl>
                                      </p:cBhvr>
                                      <p:to x="100000" y="80000"/>
                                    </p:animScale>
                                    <p:animScale>
                                      <p:cBhvr>
                                        <p:cTn id="52" dur="166" decel="50000">
                                          <p:stCondLst>
                                            <p:cond delay="1338"/>
                                          </p:stCondLst>
                                        </p:cTn>
                                        <p:tgtEl>
                                          <p:spTgt spid="303">
                                            <p:txEl>
                                              <p:pRg st="1" end="1"/>
                                            </p:txEl>
                                          </p:spTgt>
                                        </p:tgtEl>
                                      </p:cBhvr>
                                      <p:to x="100000" y="100000"/>
                                    </p:animScale>
                                    <p:animScale>
                                      <p:cBhvr>
                                        <p:cTn id="53" dur="26">
                                          <p:stCondLst>
                                            <p:cond delay="1642"/>
                                          </p:stCondLst>
                                        </p:cTn>
                                        <p:tgtEl>
                                          <p:spTgt spid="303">
                                            <p:txEl>
                                              <p:pRg st="1" end="1"/>
                                            </p:txEl>
                                          </p:spTgt>
                                        </p:tgtEl>
                                      </p:cBhvr>
                                      <p:to x="100000" y="90000"/>
                                    </p:animScale>
                                    <p:animScale>
                                      <p:cBhvr>
                                        <p:cTn id="54" dur="166" decel="50000">
                                          <p:stCondLst>
                                            <p:cond delay="1668"/>
                                          </p:stCondLst>
                                        </p:cTn>
                                        <p:tgtEl>
                                          <p:spTgt spid="303">
                                            <p:txEl>
                                              <p:pRg st="1" end="1"/>
                                            </p:txEl>
                                          </p:spTgt>
                                        </p:tgtEl>
                                      </p:cBhvr>
                                      <p:to x="100000" y="100000"/>
                                    </p:animScale>
                                    <p:animScale>
                                      <p:cBhvr>
                                        <p:cTn id="55" dur="26">
                                          <p:stCondLst>
                                            <p:cond delay="1808"/>
                                          </p:stCondLst>
                                        </p:cTn>
                                        <p:tgtEl>
                                          <p:spTgt spid="303">
                                            <p:txEl>
                                              <p:pRg st="1" end="1"/>
                                            </p:txEl>
                                          </p:spTgt>
                                        </p:tgtEl>
                                      </p:cBhvr>
                                      <p:to x="100000" y="95000"/>
                                    </p:animScale>
                                    <p:animScale>
                                      <p:cBhvr>
                                        <p:cTn id="56" dur="166" decel="50000">
                                          <p:stCondLst>
                                            <p:cond delay="1834"/>
                                          </p:stCondLst>
                                        </p:cTn>
                                        <p:tgtEl>
                                          <p:spTgt spid="30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03">
                                            <p:txEl>
                                              <p:pRg st="2" end="2"/>
                                            </p:txEl>
                                          </p:spTgt>
                                        </p:tgtEl>
                                        <p:attrNameLst>
                                          <p:attrName>style.visibility</p:attrName>
                                        </p:attrNameLst>
                                      </p:cBhvr>
                                      <p:to>
                                        <p:strVal val="visible"/>
                                      </p:to>
                                    </p:set>
                                    <p:animEffect transition="in" filter="wipe(down)">
                                      <p:cBhvr>
                                        <p:cTn id="61" dur="580">
                                          <p:stCondLst>
                                            <p:cond delay="0"/>
                                          </p:stCondLst>
                                        </p:cTn>
                                        <p:tgtEl>
                                          <p:spTgt spid="303">
                                            <p:txEl>
                                              <p:pRg st="2" end="2"/>
                                            </p:txEl>
                                          </p:spTgt>
                                        </p:tgtEl>
                                      </p:cBhvr>
                                    </p:animEffect>
                                    <p:anim calcmode="lin" valueType="num">
                                      <p:cBhvr>
                                        <p:cTn id="62" dur="1822" tmFilter="0,0; 0.14,0.36; 0.43,0.73; 0.71,0.91; 1.0,1.0">
                                          <p:stCondLst>
                                            <p:cond delay="0"/>
                                          </p:stCondLst>
                                        </p:cTn>
                                        <p:tgtEl>
                                          <p:spTgt spid="30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0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0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0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0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03">
                                            <p:txEl>
                                              <p:pRg st="2" end="2"/>
                                            </p:txEl>
                                          </p:spTgt>
                                        </p:tgtEl>
                                      </p:cBhvr>
                                      <p:to x="100000" y="60000"/>
                                    </p:animScale>
                                    <p:animScale>
                                      <p:cBhvr>
                                        <p:cTn id="68" dur="166" decel="50000">
                                          <p:stCondLst>
                                            <p:cond delay="676"/>
                                          </p:stCondLst>
                                        </p:cTn>
                                        <p:tgtEl>
                                          <p:spTgt spid="303">
                                            <p:txEl>
                                              <p:pRg st="2" end="2"/>
                                            </p:txEl>
                                          </p:spTgt>
                                        </p:tgtEl>
                                      </p:cBhvr>
                                      <p:to x="100000" y="100000"/>
                                    </p:animScale>
                                    <p:animScale>
                                      <p:cBhvr>
                                        <p:cTn id="69" dur="26">
                                          <p:stCondLst>
                                            <p:cond delay="1312"/>
                                          </p:stCondLst>
                                        </p:cTn>
                                        <p:tgtEl>
                                          <p:spTgt spid="303">
                                            <p:txEl>
                                              <p:pRg st="2" end="2"/>
                                            </p:txEl>
                                          </p:spTgt>
                                        </p:tgtEl>
                                      </p:cBhvr>
                                      <p:to x="100000" y="80000"/>
                                    </p:animScale>
                                    <p:animScale>
                                      <p:cBhvr>
                                        <p:cTn id="70" dur="166" decel="50000">
                                          <p:stCondLst>
                                            <p:cond delay="1338"/>
                                          </p:stCondLst>
                                        </p:cTn>
                                        <p:tgtEl>
                                          <p:spTgt spid="303">
                                            <p:txEl>
                                              <p:pRg st="2" end="2"/>
                                            </p:txEl>
                                          </p:spTgt>
                                        </p:tgtEl>
                                      </p:cBhvr>
                                      <p:to x="100000" y="100000"/>
                                    </p:animScale>
                                    <p:animScale>
                                      <p:cBhvr>
                                        <p:cTn id="71" dur="26">
                                          <p:stCondLst>
                                            <p:cond delay="1642"/>
                                          </p:stCondLst>
                                        </p:cTn>
                                        <p:tgtEl>
                                          <p:spTgt spid="303">
                                            <p:txEl>
                                              <p:pRg st="2" end="2"/>
                                            </p:txEl>
                                          </p:spTgt>
                                        </p:tgtEl>
                                      </p:cBhvr>
                                      <p:to x="100000" y="90000"/>
                                    </p:animScale>
                                    <p:animScale>
                                      <p:cBhvr>
                                        <p:cTn id="72" dur="166" decel="50000">
                                          <p:stCondLst>
                                            <p:cond delay="1668"/>
                                          </p:stCondLst>
                                        </p:cTn>
                                        <p:tgtEl>
                                          <p:spTgt spid="303">
                                            <p:txEl>
                                              <p:pRg st="2" end="2"/>
                                            </p:txEl>
                                          </p:spTgt>
                                        </p:tgtEl>
                                      </p:cBhvr>
                                      <p:to x="100000" y="100000"/>
                                    </p:animScale>
                                    <p:animScale>
                                      <p:cBhvr>
                                        <p:cTn id="73" dur="26">
                                          <p:stCondLst>
                                            <p:cond delay="1808"/>
                                          </p:stCondLst>
                                        </p:cTn>
                                        <p:tgtEl>
                                          <p:spTgt spid="303">
                                            <p:txEl>
                                              <p:pRg st="2" end="2"/>
                                            </p:txEl>
                                          </p:spTgt>
                                        </p:tgtEl>
                                      </p:cBhvr>
                                      <p:to x="100000" y="95000"/>
                                    </p:animScale>
                                    <p:animScale>
                                      <p:cBhvr>
                                        <p:cTn id="74" dur="166" decel="50000">
                                          <p:stCondLst>
                                            <p:cond delay="1834"/>
                                          </p:stCondLst>
                                        </p:cTn>
                                        <p:tgtEl>
                                          <p:spTgt spid="30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03">
                                            <p:txEl>
                                              <p:pRg st="3" end="3"/>
                                            </p:txEl>
                                          </p:spTgt>
                                        </p:tgtEl>
                                        <p:attrNameLst>
                                          <p:attrName>style.visibility</p:attrName>
                                        </p:attrNameLst>
                                      </p:cBhvr>
                                      <p:to>
                                        <p:strVal val="visible"/>
                                      </p:to>
                                    </p:set>
                                    <p:animEffect transition="in" filter="wipe(down)">
                                      <p:cBhvr>
                                        <p:cTn id="79" dur="580">
                                          <p:stCondLst>
                                            <p:cond delay="0"/>
                                          </p:stCondLst>
                                        </p:cTn>
                                        <p:tgtEl>
                                          <p:spTgt spid="303">
                                            <p:txEl>
                                              <p:pRg st="3" end="3"/>
                                            </p:txEl>
                                          </p:spTgt>
                                        </p:tgtEl>
                                      </p:cBhvr>
                                    </p:animEffect>
                                    <p:anim calcmode="lin" valueType="num">
                                      <p:cBhvr>
                                        <p:cTn id="80" dur="1822" tmFilter="0,0; 0.14,0.36; 0.43,0.73; 0.71,0.91; 1.0,1.0">
                                          <p:stCondLst>
                                            <p:cond delay="0"/>
                                          </p:stCondLst>
                                        </p:cTn>
                                        <p:tgtEl>
                                          <p:spTgt spid="30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0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0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0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0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03">
                                            <p:txEl>
                                              <p:pRg st="3" end="3"/>
                                            </p:txEl>
                                          </p:spTgt>
                                        </p:tgtEl>
                                      </p:cBhvr>
                                      <p:to x="100000" y="60000"/>
                                    </p:animScale>
                                    <p:animScale>
                                      <p:cBhvr>
                                        <p:cTn id="86" dur="166" decel="50000">
                                          <p:stCondLst>
                                            <p:cond delay="676"/>
                                          </p:stCondLst>
                                        </p:cTn>
                                        <p:tgtEl>
                                          <p:spTgt spid="303">
                                            <p:txEl>
                                              <p:pRg st="3" end="3"/>
                                            </p:txEl>
                                          </p:spTgt>
                                        </p:tgtEl>
                                      </p:cBhvr>
                                      <p:to x="100000" y="100000"/>
                                    </p:animScale>
                                    <p:animScale>
                                      <p:cBhvr>
                                        <p:cTn id="87" dur="26">
                                          <p:stCondLst>
                                            <p:cond delay="1312"/>
                                          </p:stCondLst>
                                        </p:cTn>
                                        <p:tgtEl>
                                          <p:spTgt spid="303">
                                            <p:txEl>
                                              <p:pRg st="3" end="3"/>
                                            </p:txEl>
                                          </p:spTgt>
                                        </p:tgtEl>
                                      </p:cBhvr>
                                      <p:to x="100000" y="80000"/>
                                    </p:animScale>
                                    <p:animScale>
                                      <p:cBhvr>
                                        <p:cTn id="88" dur="166" decel="50000">
                                          <p:stCondLst>
                                            <p:cond delay="1338"/>
                                          </p:stCondLst>
                                        </p:cTn>
                                        <p:tgtEl>
                                          <p:spTgt spid="303">
                                            <p:txEl>
                                              <p:pRg st="3" end="3"/>
                                            </p:txEl>
                                          </p:spTgt>
                                        </p:tgtEl>
                                      </p:cBhvr>
                                      <p:to x="100000" y="100000"/>
                                    </p:animScale>
                                    <p:animScale>
                                      <p:cBhvr>
                                        <p:cTn id="89" dur="26">
                                          <p:stCondLst>
                                            <p:cond delay="1642"/>
                                          </p:stCondLst>
                                        </p:cTn>
                                        <p:tgtEl>
                                          <p:spTgt spid="303">
                                            <p:txEl>
                                              <p:pRg st="3" end="3"/>
                                            </p:txEl>
                                          </p:spTgt>
                                        </p:tgtEl>
                                      </p:cBhvr>
                                      <p:to x="100000" y="90000"/>
                                    </p:animScale>
                                    <p:animScale>
                                      <p:cBhvr>
                                        <p:cTn id="90" dur="166" decel="50000">
                                          <p:stCondLst>
                                            <p:cond delay="1668"/>
                                          </p:stCondLst>
                                        </p:cTn>
                                        <p:tgtEl>
                                          <p:spTgt spid="303">
                                            <p:txEl>
                                              <p:pRg st="3" end="3"/>
                                            </p:txEl>
                                          </p:spTgt>
                                        </p:tgtEl>
                                      </p:cBhvr>
                                      <p:to x="100000" y="100000"/>
                                    </p:animScale>
                                    <p:animScale>
                                      <p:cBhvr>
                                        <p:cTn id="91" dur="26">
                                          <p:stCondLst>
                                            <p:cond delay="1808"/>
                                          </p:stCondLst>
                                        </p:cTn>
                                        <p:tgtEl>
                                          <p:spTgt spid="303">
                                            <p:txEl>
                                              <p:pRg st="3" end="3"/>
                                            </p:txEl>
                                          </p:spTgt>
                                        </p:tgtEl>
                                      </p:cBhvr>
                                      <p:to x="100000" y="95000"/>
                                    </p:animScale>
                                    <p:animScale>
                                      <p:cBhvr>
                                        <p:cTn id="92" dur="166" decel="50000">
                                          <p:stCondLst>
                                            <p:cond delay="1834"/>
                                          </p:stCondLst>
                                        </p:cTn>
                                        <p:tgtEl>
                                          <p:spTgt spid="30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03">
                                            <p:txEl>
                                              <p:pRg st="4" end="4"/>
                                            </p:txEl>
                                          </p:spTgt>
                                        </p:tgtEl>
                                        <p:attrNameLst>
                                          <p:attrName>style.visibility</p:attrName>
                                        </p:attrNameLst>
                                      </p:cBhvr>
                                      <p:to>
                                        <p:strVal val="visible"/>
                                      </p:to>
                                    </p:set>
                                    <p:animEffect transition="in" filter="wipe(down)">
                                      <p:cBhvr>
                                        <p:cTn id="97" dur="580">
                                          <p:stCondLst>
                                            <p:cond delay="0"/>
                                          </p:stCondLst>
                                        </p:cTn>
                                        <p:tgtEl>
                                          <p:spTgt spid="303">
                                            <p:txEl>
                                              <p:pRg st="4" end="4"/>
                                            </p:txEl>
                                          </p:spTgt>
                                        </p:tgtEl>
                                      </p:cBhvr>
                                    </p:animEffect>
                                    <p:anim calcmode="lin" valueType="num">
                                      <p:cBhvr>
                                        <p:cTn id="98" dur="1822" tmFilter="0,0; 0.14,0.36; 0.43,0.73; 0.71,0.91; 1.0,1.0">
                                          <p:stCondLst>
                                            <p:cond delay="0"/>
                                          </p:stCondLst>
                                        </p:cTn>
                                        <p:tgtEl>
                                          <p:spTgt spid="30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0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0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0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0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03">
                                            <p:txEl>
                                              <p:pRg st="4" end="4"/>
                                            </p:txEl>
                                          </p:spTgt>
                                        </p:tgtEl>
                                      </p:cBhvr>
                                      <p:to x="100000" y="60000"/>
                                    </p:animScale>
                                    <p:animScale>
                                      <p:cBhvr>
                                        <p:cTn id="104" dur="166" decel="50000">
                                          <p:stCondLst>
                                            <p:cond delay="676"/>
                                          </p:stCondLst>
                                        </p:cTn>
                                        <p:tgtEl>
                                          <p:spTgt spid="303">
                                            <p:txEl>
                                              <p:pRg st="4" end="4"/>
                                            </p:txEl>
                                          </p:spTgt>
                                        </p:tgtEl>
                                      </p:cBhvr>
                                      <p:to x="100000" y="100000"/>
                                    </p:animScale>
                                    <p:animScale>
                                      <p:cBhvr>
                                        <p:cTn id="105" dur="26">
                                          <p:stCondLst>
                                            <p:cond delay="1312"/>
                                          </p:stCondLst>
                                        </p:cTn>
                                        <p:tgtEl>
                                          <p:spTgt spid="303">
                                            <p:txEl>
                                              <p:pRg st="4" end="4"/>
                                            </p:txEl>
                                          </p:spTgt>
                                        </p:tgtEl>
                                      </p:cBhvr>
                                      <p:to x="100000" y="80000"/>
                                    </p:animScale>
                                    <p:animScale>
                                      <p:cBhvr>
                                        <p:cTn id="106" dur="166" decel="50000">
                                          <p:stCondLst>
                                            <p:cond delay="1338"/>
                                          </p:stCondLst>
                                        </p:cTn>
                                        <p:tgtEl>
                                          <p:spTgt spid="303">
                                            <p:txEl>
                                              <p:pRg st="4" end="4"/>
                                            </p:txEl>
                                          </p:spTgt>
                                        </p:tgtEl>
                                      </p:cBhvr>
                                      <p:to x="100000" y="100000"/>
                                    </p:animScale>
                                    <p:animScale>
                                      <p:cBhvr>
                                        <p:cTn id="107" dur="26">
                                          <p:stCondLst>
                                            <p:cond delay="1642"/>
                                          </p:stCondLst>
                                        </p:cTn>
                                        <p:tgtEl>
                                          <p:spTgt spid="303">
                                            <p:txEl>
                                              <p:pRg st="4" end="4"/>
                                            </p:txEl>
                                          </p:spTgt>
                                        </p:tgtEl>
                                      </p:cBhvr>
                                      <p:to x="100000" y="90000"/>
                                    </p:animScale>
                                    <p:animScale>
                                      <p:cBhvr>
                                        <p:cTn id="108" dur="166" decel="50000">
                                          <p:stCondLst>
                                            <p:cond delay="1668"/>
                                          </p:stCondLst>
                                        </p:cTn>
                                        <p:tgtEl>
                                          <p:spTgt spid="303">
                                            <p:txEl>
                                              <p:pRg st="4" end="4"/>
                                            </p:txEl>
                                          </p:spTgt>
                                        </p:tgtEl>
                                      </p:cBhvr>
                                      <p:to x="100000" y="100000"/>
                                    </p:animScale>
                                    <p:animScale>
                                      <p:cBhvr>
                                        <p:cTn id="109" dur="26">
                                          <p:stCondLst>
                                            <p:cond delay="1808"/>
                                          </p:stCondLst>
                                        </p:cTn>
                                        <p:tgtEl>
                                          <p:spTgt spid="303">
                                            <p:txEl>
                                              <p:pRg st="4" end="4"/>
                                            </p:txEl>
                                          </p:spTgt>
                                        </p:tgtEl>
                                      </p:cBhvr>
                                      <p:to x="100000" y="95000"/>
                                    </p:animScale>
                                    <p:animScale>
                                      <p:cBhvr>
                                        <p:cTn id="110" dur="166" decel="50000">
                                          <p:stCondLst>
                                            <p:cond delay="1834"/>
                                          </p:stCondLst>
                                        </p:cTn>
                                        <p:tgtEl>
                                          <p:spTgt spid="303">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03">
                                            <p:txEl>
                                              <p:pRg st="5" end="5"/>
                                            </p:txEl>
                                          </p:spTgt>
                                        </p:tgtEl>
                                        <p:attrNameLst>
                                          <p:attrName>style.visibility</p:attrName>
                                        </p:attrNameLst>
                                      </p:cBhvr>
                                      <p:to>
                                        <p:strVal val="visible"/>
                                      </p:to>
                                    </p:set>
                                    <p:animEffect transition="in" filter="wipe(down)">
                                      <p:cBhvr>
                                        <p:cTn id="115" dur="580">
                                          <p:stCondLst>
                                            <p:cond delay="0"/>
                                          </p:stCondLst>
                                        </p:cTn>
                                        <p:tgtEl>
                                          <p:spTgt spid="303">
                                            <p:txEl>
                                              <p:pRg st="5" end="5"/>
                                            </p:txEl>
                                          </p:spTgt>
                                        </p:tgtEl>
                                      </p:cBhvr>
                                    </p:animEffect>
                                    <p:anim calcmode="lin" valueType="num">
                                      <p:cBhvr>
                                        <p:cTn id="116" dur="1822" tmFilter="0,0; 0.14,0.36; 0.43,0.73; 0.71,0.91; 1.0,1.0">
                                          <p:stCondLst>
                                            <p:cond delay="0"/>
                                          </p:stCondLst>
                                        </p:cTn>
                                        <p:tgtEl>
                                          <p:spTgt spid="303">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03">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03">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03">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03">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03">
                                            <p:txEl>
                                              <p:pRg st="5" end="5"/>
                                            </p:txEl>
                                          </p:spTgt>
                                        </p:tgtEl>
                                      </p:cBhvr>
                                      <p:to x="100000" y="60000"/>
                                    </p:animScale>
                                    <p:animScale>
                                      <p:cBhvr>
                                        <p:cTn id="122" dur="166" decel="50000">
                                          <p:stCondLst>
                                            <p:cond delay="676"/>
                                          </p:stCondLst>
                                        </p:cTn>
                                        <p:tgtEl>
                                          <p:spTgt spid="303">
                                            <p:txEl>
                                              <p:pRg st="5" end="5"/>
                                            </p:txEl>
                                          </p:spTgt>
                                        </p:tgtEl>
                                      </p:cBhvr>
                                      <p:to x="100000" y="100000"/>
                                    </p:animScale>
                                    <p:animScale>
                                      <p:cBhvr>
                                        <p:cTn id="123" dur="26">
                                          <p:stCondLst>
                                            <p:cond delay="1312"/>
                                          </p:stCondLst>
                                        </p:cTn>
                                        <p:tgtEl>
                                          <p:spTgt spid="303">
                                            <p:txEl>
                                              <p:pRg st="5" end="5"/>
                                            </p:txEl>
                                          </p:spTgt>
                                        </p:tgtEl>
                                      </p:cBhvr>
                                      <p:to x="100000" y="80000"/>
                                    </p:animScale>
                                    <p:animScale>
                                      <p:cBhvr>
                                        <p:cTn id="124" dur="166" decel="50000">
                                          <p:stCondLst>
                                            <p:cond delay="1338"/>
                                          </p:stCondLst>
                                        </p:cTn>
                                        <p:tgtEl>
                                          <p:spTgt spid="303">
                                            <p:txEl>
                                              <p:pRg st="5" end="5"/>
                                            </p:txEl>
                                          </p:spTgt>
                                        </p:tgtEl>
                                      </p:cBhvr>
                                      <p:to x="100000" y="100000"/>
                                    </p:animScale>
                                    <p:animScale>
                                      <p:cBhvr>
                                        <p:cTn id="125" dur="26">
                                          <p:stCondLst>
                                            <p:cond delay="1642"/>
                                          </p:stCondLst>
                                        </p:cTn>
                                        <p:tgtEl>
                                          <p:spTgt spid="303">
                                            <p:txEl>
                                              <p:pRg st="5" end="5"/>
                                            </p:txEl>
                                          </p:spTgt>
                                        </p:tgtEl>
                                      </p:cBhvr>
                                      <p:to x="100000" y="90000"/>
                                    </p:animScale>
                                    <p:animScale>
                                      <p:cBhvr>
                                        <p:cTn id="126" dur="166" decel="50000">
                                          <p:stCondLst>
                                            <p:cond delay="1668"/>
                                          </p:stCondLst>
                                        </p:cTn>
                                        <p:tgtEl>
                                          <p:spTgt spid="303">
                                            <p:txEl>
                                              <p:pRg st="5" end="5"/>
                                            </p:txEl>
                                          </p:spTgt>
                                        </p:tgtEl>
                                      </p:cBhvr>
                                      <p:to x="100000" y="100000"/>
                                    </p:animScale>
                                    <p:animScale>
                                      <p:cBhvr>
                                        <p:cTn id="127" dur="26">
                                          <p:stCondLst>
                                            <p:cond delay="1808"/>
                                          </p:stCondLst>
                                        </p:cTn>
                                        <p:tgtEl>
                                          <p:spTgt spid="303">
                                            <p:txEl>
                                              <p:pRg st="5" end="5"/>
                                            </p:txEl>
                                          </p:spTgt>
                                        </p:tgtEl>
                                      </p:cBhvr>
                                      <p:to x="100000" y="95000"/>
                                    </p:animScale>
                                    <p:animScale>
                                      <p:cBhvr>
                                        <p:cTn id="128" dur="166" decel="50000">
                                          <p:stCondLst>
                                            <p:cond delay="1834"/>
                                          </p:stCondLst>
                                        </p:cTn>
                                        <p:tgtEl>
                                          <p:spTgt spid="303">
                                            <p:txEl>
                                              <p:pRg st="5" end="5"/>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03">
                                            <p:txEl>
                                              <p:pRg st="6" end="6"/>
                                            </p:txEl>
                                          </p:spTgt>
                                        </p:tgtEl>
                                        <p:attrNameLst>
                                          <p:attrName>style.visibility</p:attrName>
                                        </p:attrNameLst>
                                      </p:cBhvr>
                                      <p:to>
                                        <p:strVal val="visible"/>
                                      </p:to>
                                    </p:set>
                                    <p:animEffect transition="in" filter="wipe(down)">
                                      <p:cBhvr>
                                        <p:cTn id="133" dur="580">
                                          <p:stCondLst>
                                            <p:cond delay="0"/>
                                          </p:stCondLst>
                                        </p:cTn>
                                        <p:tgtEl>
                                          <p:spTgt spid="303">
                                            <p:txEl>
                                              <p:pRg st="6" end="6"/>
                                            </p:txEl>
                                          </p:spTgt>
                                        </p:tgtEl>
                                      </p:cBhvr>
                                    </p:animEffect>
                                    <p:anim calcmode="lin" valueType="num">
                                      <p:cBhvr>
                                        <p:cTn id="134" dur="1822" tmFilter="0,0; 0.14,0.36; 0.43,0.73; 0.71,0.91; 1.0,1.0">
                                          <p:stCondLst>
                                            <p:cond delay="0"/>
                                          </p:stCondLst>
                                        </p:cTn>
                                        <p:tgtEl>
                                          <p:spTgt spid="303">
                                            <p:txEl>
                                              <p:pRg st="6" end="6"/>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3">
                                            <p:txEl>
                                              <p:pRg st="6" end="6"/>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3">
                                            <p:txEl>
                                              <p:pRg st="6" end="6"/>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3">
                                            <p:txEl>
                                              <p:pRg st="6" end="6"/>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3">
                                            <p:txEl>
                                              <p:pRg st="6" end="6"/>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3">
                                            <p:txEl>
                                              <p:pRg st="6" end="6"/>
                                            </p:txEl>
                                          </p:spTgt>
                                        </p:tgtEl>
                                      </p:cBhvr>
                                      <p:to x="100000" y="60000"/>
                                    </p:animScale>
                                    <p:animScale>
                                      <p:cBhvr>
                                        <p:cTn id="140" dur="166" decel="50000">
                                          <p:stCondLst>
                                            <p:cond delay="676"/>
                                          </p:stCondLst>
                                        </p:cTn>
                                        <p:tgtEl>
                                          <p:spTgt spid="303">
                                            <p:txEl>
                                              <p:pRg st="6" end="6"/>
                                            </p:txEl>
                                          </p:spTgt>
                                        </p:tgtEl>
                                      </p:cBhvr>
                                      <p:to x="100000" y="100000"/>
                                    </p:animScale>
                                    <p:animScale>
                                      <p:cBhvr>
                                        <p:cTn id="141" dur="26">
                                          <p:stCondLst>
                                            <p:cond delay="1312"/>
                                          </p:stCondLst>
                                        </p:cTn>
                                        <p:tgtEl>
                                          <p:spTgt spid="303">
                                            <p:txEl>
                                              <p:pRg st="6" end="6"/>
                                            </p:txEl>
                                          </p:spTgt>
                                        </p:tgtEl>
                                      </p:cBhvr>
                                      <p:to x="100000" y="80000"/>
                                    </p:animScale>
                                    <p:animScale>
                                      <p:cBhvr>
                                        <p:cTn id="142" dur="166" decel="50000">
                                          <p:stCondLst>
                                            <p:cond delay="1338"/>
                                          </p:stCondLst>
                                        </p:cTn>
                                        <p:tgtEl>
                                          <p:spTgt spid="303">
                                            <p:txEl>
                                              <p:pRg st="6" end="6"/>
                                            </p:txEl>
                                          </p:spTgt>
                                        </p:tgtEl>
                                      </p:cBhvr>
                                      <p:to x="100000" y="100000"/>
                                    </p:animScale>
                                    <p:animScale>
                                      <p:cBhvr>
                                        <p:cTn id="143" dur="26">
                                          <p:stCondLst>
                                            <p:cond delay="1642"/>
                                          </p:stCondLst>
                                        </p:cTn>
                                        <p:tgtEl>
                                          <p:spTgt spid="303">
                                            <p:txEl>
                                              <p:pRg st="6" end="6"/>
                                            </p:txEl>
                                          </p:spTgt>
                                        </p:tgtEl>
                                      </p:cBhvr>
                                      <p:to x="100000" y="90000"/>
                                    </p:animScale>
                                    <p:animScale>
                                      <p:cBhvr>
                                        <p:cTn id="144" dur="166" decel="50000">
                                          <p:stCondLst>
                                            <p:cond delay="1668"/>
                                          </p:stCondLst>
                                        </p:cTn>
                                        <p:tgtEl>
                                          <p:spTgt spid="303">
                                            <p:txEl>
                                              <p:pRg st="6" end="6"/>
                                            </p:txEl>
                                          </p:spTgt>
                                        </p:tgtEl>
                                      </p:cBhvr>
                                      <p:to x="100000" y="100000"/>
                                    </p:animScale>
                                    <p:animScale>
                                      <p:cBhvr>
                                        <p:cTn id="145" dur="26">
                                          <p:stCondLst>
                                            <p:cond delay="1808"/>
                                          </p:stCondLst>
                                        </p:cTn>
                                        <p:tgtEl>
                                          <p:spTgt spid="303">
                                            <p:txEl>
                                              <p:pRg st="6" end="6"/>
                                            </p:txEl>
                                          </p:spTgt>
                                        </p:tgtEl>
                                      </p:cBhvr>
                                      <p:to x="100000" y="95000"/>
                                    </p:animScale>
                                    <p:animScale>
                                      <p:cBhvr>
                                        <p:cTn id="146" dur="166" decel="50000">
                                          <p:stCondLst>
                                            <p:cond delay="1834"/>
                                          </p:stCondLst>
                                        </p:cTn>
                                        <p:tgtEl>
                                          <p:spTgt spid="303">
                                            <p:txEl>
                                              <p:pRg st="6" end="6"/>
                                            </p:txEl>
                                          </p:spTgt>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303">
                                            <p:txEl>
                                              <p:pRg st="7" end="7"/>
                                            </p:txEl>
                                          </p:spTgt>
                                        </p:tgtEl>
                                        <p:attrNameLst>
                                          <p:attrName>style.visibility</p:attrName>
                                        </p:attrNameLst>
                                      </p:cBhvr>
                                      <p:to>
                                        <p:strVal val="visible"/>
                                      </p:to>
                                    </p:set>
                                    <p:animEffect transition="in" filter="wipe(down)">
                                      <p:cBhvr>
                                        <p:cTn id="149" dur="580">
                                          <p:stCondLst>
                                            <p:cond delay="0"/>
                                          </p:stCondLst>
                                        </p:cTn>
                                        <p:tgtEl>
                                          <p:spTgt spid="303">
                                            <p:txEl>
                                              <p:pRg st="7" end="7"/>
                                            </p:txEl>
                                          </p:spTgt>
                                        </p:tgtEl>
                                      </p:cBhvr>
                                    </p:animEffect>
                                    <p:anim calcmode="lin" valueType="num">
                                      <p:cBhvr>
                                        <p:cTn id="150" dur="1822" tmFilter="0,0; 0.14,0.36; 0.43,0.73; 0.71,0.91; 1.0,1.0">
                                          <p:stCondLst>
                                            <p:cond delay="0"/>
                                          </p:stCondLst>
                                        </p:cTn>
                                        <p:tgtEl>
                                          <p:spTgt spid="303">
                                            <p:txEl>
                                              <p:pRg st="7" end="7"/>
                                            </p:txEl>
                                          </p:spTgt>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03">
                                            <p:txEl>
                                              <p:pRg st="7" end="7"/>
                                            </p:txEl>
                                          </p:spTgt>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03">
                                            <p:txEl>
                                              <p:pRg st="7" end="7"/>
                                            </p:txEl>
                                          </p:spTgt>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03">
                                            <p:txEl>
                                              <p:pRg st="7" end="7"/>
                                            </p:txEl>
                                          </p:spTgt>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03">
                                            <p:txEl>
                                              <p:pRg st="7" end="7"/>
                                            </p:txEl>
                                          </p:spTgt>
                                        </p:tgtEl>
                                        <p:attrNameLst>
                                          <p:attrName>ppt_y</p:attrName>
                                        </p:attrNameLst>
                                      </p:cBhvr>
                                      <p:tavLst>
                                        <p:tav tm="0" fmla="#ppt_y-sin(pi*$)/81">
                                          <p:val>
                                            <p:fltVal val="0"/>
                                          </p:val>
                                        </p:tav>
                                        <p:tav tm="100000">
                                          <p:val>
                                            <p:fltVal val="1"/>
                                          </p:val>
                                        </p:tav>
                                      </p:tavLst>
                                    </p:anim>
                                    <p:animScale>
                                      <p:cBhvr>
                                        <p:cTn id="155" dur="26">
                                          <p:stCondLst>
                                            <p:cond delay="650"/>
                                          </p:stCondLst>
                                        </p:cTn>
                                        <p:tgtEl>
                                          <p:spTgt spid="303">
                                            <p:txEl>
                                              <p:pRg st="7" end="7"/>
                                            </p:txEl>
                                          </p:spTgt>
                                        </p:tgtEl>
                                      </p:cBhvr>
                                      <p:to x="100000" y="60000"/>
                                    </p:animScale>
                                    <p:animScale>
                                      <p:cBhvr>
                                        <p:cTn id="156" dur="166" decel="50000">
                                          <p:stCondLst>
                                            <p:cond delay="676"/>
                                          </p:stCondLst>
                                        </p:cTn>
                                        <p:tgtEl>
                                          <p:spTgt spid="303">
                                            <p:txEl>
                                              <p:pRg st="7" end="7"/>
                                            </p:txEl>
                                          </p:spTgt>
                                        </p:tgtEl>
                                      </p:cBhvr>
                                      <p:to x="100000" y="100000"/>
                                    </p:animScale>
                                    <p:animScale>
                                      <p:cBhvr>
                                        <p:cTn id="157" dur="26">
                                          <p:stCondLst>
                                            <p:cond delay="1312"/>
                                          </p:stCondLst>
                                        </p:cTn>
                                        <p:tgtEl>
                                          <p:spTgt spid="303">
                                            <p:txEl>
                                              <p:pRg st="7" end="7"/>
                                            </p:txEl>
                                          </p:spTgt>
                                        </p:tgtEl>
                                      </p:cBhvr>
                                      <p:to x="100000" y="80000"/>
                                    </p:animScale>
                                    <p:animScale>
                                      <p:cBhvr>
                                        <p:cTn id="158" dur="166" decel="50000">
                                          <p:stCondLst>
                                            <p:cond delay="1338"/>
                                          </p:stCondLst>
                                        </p:cTn>
                                        <p:tgtEl>
                                          <p:spTgt spid="303">
                                            <p:txEl>
                                              <p:pRg st="7" end="7"/>
                                            </p:txEl>
                                          </p:spTgt>
                                        </p:tgtEl>
                                      </p:cBhvr>
                                      <p:to x="100000" y="100000"/>
                                    </p:animScale>
                                    <p:animScale>
                                      <p:cBhvr>
                                        <p:cTn id="159" dur="26">
                                          <p:stCondLst>
                                            <p:cond delay="1642"/>
                                          </p:stCondLst>
                                        </p:cTn>
                                        <p:tgtEl>
                                          <p:spTgt spid="303">
                                            <p:txEl>
                                              <p:pRg st="7" end="7"/>
                                            </p:txEl>
                                          </p:spTgt>
                                        </p:tgtEl>
                                      </p:cBhvr>
                                      <p:to x="100000" y="90000"/>
                                    </p:animScale>
                                    <p:animScale>
                                      <p:cBhvr>
                                        <p:cTn id="160" dur="166" decel="50000">
                                          <p:stCondLst>
                                            <p:cond delay="1668"/>
                                          </p:stCondLst>
                                        </p:cTn>
                                        <p:tgtEl>
                                          <p:spTgt spid="303">
                                            <p:txEl>
                                              <p:pRg st="7" end="7"/>
                                            </p:txEl>
                                          </p:spTgt>
                                        </p:tgtEl>
                                      </p:cBhvr>
                                      <p:to x="100000" y="100000"/>
                                    </p:animScale>
                                    <p:animScale>
                                      <p:cBhvr>
                                        <p:cTn id="161" dur="26">
                                          <p:stCondLst>
                                            <p:cond delay="1808"/>
                                          </p:stCondLst>
                                        </p:cTn>
                                        <p:tgtEl>
                                          <p:spTgt spid="303">
                                            <p:txEl>
                                              <p:pRg st="7" end="7"/>
                                            </p:txEl>
                                          </p:spTgt>
                                        </p:tgtEl>
                                      </p:cBhvr>
                                      <p:to x="100000" y="95000"/>
                                    </p:animScale>
                                    <p:animScale>
                                      <p:cBhvr>
                                        <p:cTn id="162" dur="166" decel="50000">
                                          <p:stCondLst>
                                            <p:cond delay="1834"/>
                                          </p:stCondLst>
                                        </p:cTn>
                                        <p:tgtEl>
                                          <p:spTgt spid="303">
                                            <p:txEl>
                                              <p:pRg st="7" end="7"/>
                                            </p:txEl>
                                          </p:spTgt>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303">
                                            <p:txEl>
                                              <p:pRg st="8" end="8"/>
                                            </p:txEl>
                                          </p:spTgt>
                                        </p:tgtEl>
                                        <p:attrNameLst>
                                          <p:attrName>style.visibility</p:attrName>
                                        </p:attrNameLst>
                                      </p:cBhvr>
                                      <p:to>
                                        <p:strVal val="visible"/>
                                      </p:to>
                                    </p:set>
                                    <p:animEffect transition="in" filter="wipe(down)">
                                      <p:cBhvr>
                                        <p:cTn id="165" dur="580">
                                          <p:stCondLst>
                                            <p:cond delay="0"/>
                                          </p:stCondLst>
                                        </p:cTn>
                                        <p:tgtEl>
                                          <p:spTgt spid="303">
                                            <p:txEl>
                                              <p:pRg st="8" end="8"/>
                                            </p:txEl>
                                          </p:spTgt>
                                        </p:tgtEl>
                                      </p:cBhvr>
                                    </p:animEffect>
                                    <p:anim calcmode="lin" valueType="num">
                                      <p:cBhvr>
                                        <p:cTn id="166" dur="1822" tmFilter="0,0; 0.14,0.36; 0.43,0.73; 0.71,0.91; 1.0,1.0">
                                          <p:stCondLst>
                                            <p:cond delay="0"/>
                                          </p:stCondLst>
                                        </p:cTn>
                                        <p:tgtEl>
                                          <p:spTgt spid="303">
                                            <p:txEl>
                                              <p:pRg st="8" end="8"/>
                                            </p:txEl>
                                          </p:spTgt>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03">
                                            <p:txEl>
                                              <p:pRg st="8" end="8"/>
                                            </p:txEl>
                                          </p:spTgt>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03">
                                            <p:txEl>
                                              <p:pRg st="8" end="8"/>
                                            </p:txEl>
                                          </p:spTgt>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03">
                                            <p:txEl>
                                              <p:pRg st="8" end="8"/>
                                            </p:txEl>
                                          </p:spTgt>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03">
                                            <p:txEl>
                                              <p:pRg st="8" end="8"/>
                                            </p:txEl>
                                          </p:spTgt>
                                        </p:tgtEl>
                                        <p:attrNameLst>
                                          <p:attrName>ppt_y</p:attrName>
                                        </p:attrNameLst>
                                      </p:cBhvr>
                                      <p:tavLst>
                                        <p:tav tm="0" fmla="#ppt_y-sin(pi*$)/81">
                                          <p:val>
                                            <p:fltVal val="0"/>
                                          </p:val>
                                        </p:tav>
                                        <p:tav tm="100000">
                                          <p:val>
                                            <p:fltVal val="1"/>
                                          </p:val>
                                        </p:tav>
                                      </p:tavLst>
                                    </p:anim>
                                    <p:animScale>
                                      <p:cBhvr>
                                        <p:cTn id="171" dur="26">
                                          <p:stCondLst>
                                            <p:cond delay="650"/>
                                          </p:stCondLst>
                                        </p:cTn>
                                        <p:tgtEl>
                                          <p:spTgt spid="303">
                                            <p:txEl>
                                              <p:pRg st="8" end="8"/>
                                            </p:txEl>
                                          </p:spTgt>
                                        </p:tgtEl>
                                      </p:cBhvr>
                                      <p:to x="100000" y="60000"/>
                                    </p:animScale>
                                    <p:animScale>
                                      <p:cBhvr>
                                        <p:cTn id="172" dur="166" decel="50000">
                                          <p:stCondLst>
                                            <p:cond delay="676"/>
                                          </p:stCondLst>
                                        </p:cTn>
                                        <p:tgtEl>
                                          <p:spTgt spid="303">
                                            <p:txEl>
                                              <p:pRg st="8" end="8"/>
                                            </p:txEl>
                                          </p:spTgt>
                                        </p:tgtEl>
                                      </p:cBhvr>
                                      <p:to x="100000" y="100000"/>
                                    </p:animScale>
                                    <p:animScale>
                                      <p:cBhvr>
                                        <p:cTn id="173" dur="26">
                                          <p:stCondLst>
                                            <p:cond delay="1312"/>
                                          </p:stCondLst>
                                        </p:cTn>
                                        <p:tgtEl>
                                          <p:spTgt spid="303">
                                            <p:txEl>
                                              <p:pRg st="8" end="8"/>
                                            </p:txEl>
                                          </p:spTgt>
                                        </p:tgtEl>
                                      </p:cBhvr>
                                      <p:to x="100000" y="80000"/>
                                    </p:animScale>
                                    <p:animScale>
                                      <p:cBhvr>
                                        <p:cTn id="174" dur="166" decel="50000">
                                          <p:stCondLst>
                                            <p:cond delay="1338"/>
                                          </p:stCondLst>
                                        </p:cTn>
                                        <p:tgtEl>
                                          <p:spTgt spid="303">
                                            <p:txEl>
                                              <p:pRg st="8" end="8"/>
                                            </p:txEl>
                                          </p:spTgt>
                                        </p:tgtEl>
                                      </p:cBhvr>
                                      <p:to x="100000" y="100000"/>
                                    </p:animScale>
                                    <p:animScale>
                                      <p:cBhvr>
                                        <p:cTn id="175" dur="26">
                                          <p:stCondLst>
                                            <p:cond delay="1642"/>
                                          </p:stCondLst>
                                        </p:cTn>
                                        <p:tgtEl>
                                          <p:spTgt spid="303">
                                            <p:txEl>
                                              <p:pRg st="8" end="8"/>
                                            </p:txEl>
                                          </p:spTgt>
                                        </p:tgtEl>
                                      </p:cBhvr>
                                      <p:to x="100000" y="90000"/>
                                    </p:animScale>
                                    <p:animScale>
                                      <p:cBhvr>
                                        <p:cTn id="176" dur="166" decel="50000">
                                          <p:stCondLst>
                                            <p:cond delay="1668"/>
                                          </p:stCondLst>
                                        </p:cTn>
                                        <p:tgtEl>
                                          <p:spTgt spid="303">
                                            <p:txEl>
                                              <p:pRg st="8" end="8"/>
                                            </p:txEl>
                                          </p:spTgt>
                                        </p:tgtEl>
                                      </p:cBhvr>
                                      <p:to x="100000" y="100000"/>
                                    </p:animScale>
                                    <p:animScale>
                                      <p:cBhvr>
                                        <p:cTn id="177" dur="26">
                                          <p:stCondLst>
                                            <p:cond delay="1808"/>
                                          </p:stCondLst>
                                        </p:cTn>
                                        <p:tgtEl>
                                          <p:spTgt spid="303">
                                            <p:txEl>
                                              <p:pRg st="8" end="8"/>
                                            </p:txEl>
                                          </p:spTgt>
                                        </p:tgtEl>
                                      </p:cBhvr>
                                      <p:to x="100000" y="95000"/>
                                    </p:animScale>
                                    <p:animScale>
                                      <p:cBhvr>
                                        <p:cTn id="178" dur="166" decel="50000">
                                          <p:stCondLst>
                                            <p:cond delay="1834"/>
                                          </p:stCondLst>
                                        </p:cTn>
                                        <p:tgtEl>
                                          <p:spTgt spid="303">
                                            <p:txEl>
                                              <p:pRg st="8" end="8"/>
                                            </p:txEl>
                                          </p:spTgt>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303">
                                            <p:txEl>
                                              <p:pRg st="9" end="9"/>
                                            </p:txEl>
                                          </p:spTgt>
                                        </p:tgtEl>
                                        <p:attrNameLst>
                                          <p:attrName>style.visibility</p:attrName>
                                        </p:attrNameLst>
                                      </p:cBhvr>
                                      <p:to>
                                        <p:strVal val="visible"/>
                                      </p:to>
                                    </p:set>
                                    <p:animEffect transition="in" filter="wipe(down)">
                                      <p:cBhvr>
                                        <p:cTn id="181" dur="580">
                                          <p:stCondLst>
                                            <p:cond delay="0"/>
                                          </p:stCondLst>
                                        </p:cTn>
                                        <p:tgtEl>
                                          <p:spTgt spid="303">
                                            <p:txEl>
                                              <p:pRg st="9" end="9"/>
                                            </p:txEl>
                                          </p:spTgt>
                                        </p:tgtEl>
                                      </p:cBhvr>
                                    </p:animEffect>
                                    <p:anim calcmode="lin" valueType="num">
                                      <p:cBhvr>
                                        <p:cTn id="182" dur="1822" tmFilter="0,0; 0.14,0.36; 0.43,0.73; 0.71,0.91; 1.0,1.0">
                                          <p:stCondLst>
                                            <p:cond delay="0"/>
                                          </p:stCondLst>
                                        </p:cTn>
                                        <p:tgtEl>
                                          <p:spTgt spid="303">
                                            <p:txEl>
                                              <p:pRg st="9" end="9"/>
                                            </p:txEl>
                                          </p:spTgt>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03">
                                            <p:txEl>
                                              <p:pRg st="9" end="9"/>
                                            </p:txEl>
                                          </p:spTgt>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03">
                                            <p:txEl>
                                              <p:pRg st="9" end="9"/>
                                            </p:txEl>
                                          </p:spTgt>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03">
                                            <p:txEl>
                                              <p:pRg st="9" end="9"/>
                                            </p:txEl>
                                          </p:spTgt>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03">
                                            <p:txEl>
                                              <p:pRg st="9" end="9"/>
                                            </p:txEl>
                                          </p:spTgt>
                                        </p:tgtEl>
                                        <p:attrNameLst>
                                          <p:attrName>ppt_y</p:attrName>
                                        </p:attrNameLst>
                                      </p:cBhvr>
                                      <p:tavLst>
                                        <p:tav tm="0" fmla="#ppt_y-sin(pi*$)/81">
                                          <p:val>
                                            <p:fltVal val="0"/>
                                          </p:val>
                                        </p:tav>
                                        <p:tav tm="100000">
                                          <p:val>
                                            <p:fltVal val="1"/>
                                          </p:val>
                                        </p:tav>
                                      </p:tavLst>
                                    </p:anim>
                                    <p:animScale>
                                      <p:cBhvr>
                                        <p:cTn id="187" dur="26">
                                          <p:stCondLst>
                                            <p:cond delay="650"/>
                                          </p:stCondLst>
                                        </p:cTn>
                                        <p:tgtEl>
                                          <p:spTgt spid="303">
                                            <p:txEl>
                                              <p:pRg st="9" end="9"/>
                                            </p:txEl>
                                          </p:spTgt>
                                        </p:tgtEl>
                                      </p:cBhvr>
                                      <p:to x="100000" y="60000"/>
                                    </p:animScale>
                                    <p:animScale>
                                      <p:cBhvr>
                                        <p:cTn id="188" dur="166" decel="50000">
                                          <p:stCondLst>
                                            <p:cond delay="676"/>
                                          </p:stCondLst>
                                        </p:cTn>
                                        <p:tgtEl>
                                          <p:spTgt spid="303">
                                            <p:txEl>
                                              <p:pRg st="9" end="9"/>
                                            </p:txEl>
                                          </p:spTgt>
                                        </p:tgtEl>
                                      </p:cBhvr>
                                      <p:to x="100000" y="100000"/>
                                    </p:animScale>
                                    <p:animScale>
                                      <p:cBhvr>
                                        <p:cTn id="189" dur="26">
                                          <p:stCondLst>
                                            <p:cond delay="1312"/>
                                          </p:stCondLst>
                                        </p:cTn>
                                        <p:tgtEl>
                                          <p:spTgt spid="303">
                                            <p:txEl>
                                              <p:pRg st="9" end="9"/>
                                            </p:txEl>
                                          </p:spTgt>
                                        </p:tgtEl>
                                      </p:cBhvr>
                                      <p:to x="100000" y="80000"/>
                                    </p:animScale>
                                    <p:animScale>
                                      <p:cBhvr>
                                        <p:cTn id="190" dur="166" decel="50000">
                                          <p:stCondLst>
                                            <p:cond delay="1338"/>
                                          </p:stCondLst>
                                        </p:cTn>
                                        <p:tgtEl>
                                          <p:spTgt spid="303">
                                            <p:txEl>
                                              <p:pRg st="9" end="9"/>
                                            </p:txEl>
                                          </p:spTgt>
                                        </p:tgtEl>
                                      </p:cBhvr>
                                      <p:to x="100000" y="100000"/>
                                    </p:animScale>
                                    <p:animScale>
                                      <p:cBhvr>
                                        <p:cTn id="191" dur="26">
                                          <p:stCondLst>
                                            <p:cond delay="1642"/>
                                          </p:stCondLst>
                                        </p:cTn>
                                        <p:tgtEl>
                                          <p:spTgt spid="303">
                                            <p:txEl>
                                              <p:pRg st="9" end="9"/>
                                            </p:txEl>
                                          </p:spTgt>
                                        </p:tgtEl>
                                      </p:cBhvr>
                                      <p:to x="100000" y="90000"/>
                                    </p:animScale>
                                    <p:animScale>
                                      <p:cBhvr>
                                        <p:cTn id="192" dur="166" decel="50000">
                                          <p:stCondLst>
                                            <p:cond delay="1668"/>
                                          </p:stCondLst>
                                        </p:cTn>
                                        <p:tgtEl>
                                          <p:spTgt spid="303">
                                            <p:txEl>
                                              <p:pRg st="9" end="9"/>
                                            </p:txEl>
                                          </p:spTgt>
                                        </p:tgtEl>
                                      </p:cBhvr>
                                      <p:to x="100000" y="100000"/>
                                    </p:animScale>
                                    <p:animScale>
                                      <p:cBhvr>
                                        <p:cTn id="193" dur="26">
                                          <p:stCondLst>
                                            <p:cond delay="1808"/>
                                          </p:stCondLst>
                                        </p:cTn>
                                        <p:tgtEl>
                                          <p:spTgt spid="303">
                                            <p:txEl>
                                              <p:pRg st="9" end="9"/>
                                            </p:txEl>
                                          </p:spTgt>
                                        </p:tgtEl>
                                      </p:cBhvr>
                                      <p:to x="100000" y="95000"/>
                                    </p:animScale>
                                    <p:animScale>
                                      <p:cBhvr>
                                        <p:cTn id="194" dur="166" decel="50000">
                                          <p:stCondLst>
                                            <p:cond delay="1834"/>
                                          </p:stCondLst>
                                        </p:cTn>
                                        <p:tgtEl>
                                          <p:spTgt spid="30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p:bldP spid="3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1C41-6E3F-794A-8949-87CF5ECB7D44}"/>
              </a:ext>
            </a:extLst>
          </p:cNvPr>
          <p:cNvSpPr>
            <a:spLocks noGrp="1"/>
          </p:cNvSpPr>
          <p:nvPr>
            <p:ph type="title"/>
          </p:nvPr>
        </p:nvSpPr>
        <p:spPr>
          <a:xfrm>
            <a:off x="1141413" y="392886"/>
            <a:ext cx="9905998" cy="830272"/>
          </a:xfrm>
        </p:spPr>
        <p:txBody>
          <a:bodyPr>
            <a:norm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Design Time!</a:t>
            </a:r>
          </a:p>
        </p:txBody>
      </p:sp>
      <p:pic>
        <p:nvPicPr>
          <p:cNvPr id="7" name="Google Shape;64;p14"/>
          <p:cNvPicPr preferRelativeResize="0"/>
          <p:nvPr/>
        </p:nvPicPr>
        <p:blipFill>
          <a:blip r:embed="rId3">
            <a:alphaModFix/>
          </a:blip>
          <a:stretch>
            <a:fillRect/>
          </a:stretch>
        </p:blipFill>
        <p:spPr>
          <a:xfrm>
            <a:off x="0" y="6254188"/>
            <a:ext cx="12026096" cy="574685"/>
          </a:xfrm>
          <a:prstGeom prst="rect">
            <a:avLst/>
          </a:prstGeom>
          <a:noFill/>
          <a:ln>
            <a:noFill/>
          </a:ln>
        </p:spPr>
      </p:pic>
      <p:pic>
        <p:nvPicPr>
          <p:cNvPr id="4" name="Picture 3" descr="A picture containing table, floor, indoor, wooden&#10;&#10;Description automatically generated">
            <a:extLst>
              <a:ext uri="{FF2B5EF4-FFF2-40B4-BE49-F238E27FC236}">
                <a16:creationId xmlns:a16="http://schemas.microsoft.com/office/drawing/2014/main" id="{AEC89CBA-FA09-4FC6-9665-2C6549C5E4BB}"/>
              </a:ext>
            </a:extLst>
          </p:cNvPr>
          <p:cNvPicPr>
            <a:picLocks noChangeAspect="1"/>
          </p:cNvPicPr>
          <p:nvPr/>
        </p:nvPicPr>
        <p:blipFill>
          <a:blip r:embed="rId4"/>
          <a:stretch>
            <a:fillRect/>
          </a:stretch>
        </p:blipFill>
        <p:spPr>
          <a:xfrm>
            <a:off x="3227907" y="1956378"/>
            <a:ext cx="3334955" cy="2499245"/>
          </a:xfrm>
          <a:prstGeom prst="rect">
            <a:avLst/>
          </a:prstGeom>
        </p:spPr>
      </p:pic>
      <p:pic>
        <p:nvPicPr>
          <p:cNvPr id="9" name="Picture 8" descr="A picture containing table, indoor&#10;&#10;Description automatically generated">
            <a:extLst>
              <a:ext uri="{FF2B5EF4-FFF2-40B4-BE49-F238E27FC236}">
                <a16:creationId xmlns:a16="http://schemas.microsoft.com/office/drawing/2014/main" id="{D133EB2C-782A-4FDB-8168-EE2F851036D8}"/>
              </a:ext>
            </a:extLst>
          </p:cNvPr>
          <p:cNvPicPr>
            <a:picLocks noChangeAspect="1"/>
          </p:cNvPicPr>
          <p:nvPr/>
        </p:nvPicPr>
        <p:blipFill>
          <a:blip r:embed="rId5"/>
          <a:stretch>
            <a:fillRect/>
          </a:stretch>
        </p:blipFill>
        <p:spPr>
          <a:xfrm>
            <a:off x="6967383" y="1432076"/>
            <a:ext cx="3340975" cy="3547847"/>
          </a:xfrm>
          <a:prstGeom prst="rect">
            <a:avLst/>
          </a:prstGeom>
        </p:spPr>
      </p:pic>
    </p:spTree>
    <p:extLst>
      <p:ext uri="{BB962C8B-B14F-4D97-AF65-F5344CB8AC3E}">
        <p14:creationId xmlns:p14="http://schemas.microsoft.com/office/powerpoint/2010/main" val="789883936"/>
      </p:ext>
    </p:extLst>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2" name="voltage.wav"/>
          </p:stSnd>
        </p:sndAc>
      </p:transition>
    </mc:Choice>
    <mc:Fallback xmlns="">
      <p:transition spd="slow">
        <p:fade/>
        <p:sndAc>
          <p:stSnd>
            <p:snd r:embed="rId7" name="voltag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ED40-B61F-7846-B30C-AEE8BBE78505}"/>
              </a:ext>
            </a:extLst>
          </p:cNvPr>
          <p:cNvSpPr>
            <a:spLocks noGrp="1"/>
          </p:cNvSpPr>
          <p:nvPr>
            <p:ph type="title"/>
          </p:nvPr>
        </p:nvSpPr>
        <p:spPr>
          <a:xfrm>
            <a:off x="1141413" y="618518"/>
            <a:ext cx="9905998" cy="735269"/>
          </a:xfrm>
        </p:spPr>
        <p:txBody>
          <a:bodyPr>
            <a:norm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Results!</a:t>
            </a:r>
          </a:p>
        </p:txBody>
      </p:sp>
      <p:sp>
        <p:nvSpPr>
          <p:cNvPr id="3" name="Text Placeholder 2">
            <a:extLst>
              <a:ext uri="{FF2B5EF4-FFF2-40B4-BE49-F238E27FC236}">
                <a16:creationId xmlns:a16="http://schemas.microsoft.com/office/drawing/2014/main" id="{189D6BD1-8FD6-2C48-9F06-1653EA7D6E32}"/>
              </a:ext>
            </a:extLst>
          </p:cNvPr>
          <p:cNvSpPr>
            <a:spLocks noGrp="1"/>
          </p:cNvSpPr>
          <p:nvPr>
            <p:ph type="body" idx="1"/>
          </p:nvPr>
        </p:nvSpPr>
        <p:spPr>
          <a:xfrm>
            <a:off x="1141412" y="1353787"/>
            <a:ext cx="9905999" cy="4437414"/>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Did your generator work?</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Why did you think it did/did not work?</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What are some improvements that could be made?</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What generator performed the best?</a:t>
            </a:r>
          </a:p>
        </p:txBody>
      </p:sp>
      <p:pic>
        <p:nvPicPr>
          <p:cNvPr id="6" name="Google Shape;64;p14"/>
          <p:cNvPicPr preferRelativeResize="0"/>
          <p:nvPr/>
        </p:nvPicPr>
        <p:blipFill>
          <a:blip r:embed="rId3">
            <a:alphaModFix/>
          </a:blip>
          <a:stretch>
            <a:fillRect/>
          </a:stretch>
        </p:blipFill>
        <p:spPr>
          <a:xfrm>
            <a:off x="0" y="6254188"/>
            <a:ext cx="12026096" cy="574685"/>
          </a:xfrm>
          <a:prstGeom prst="rect">
            <a:avLst/>
          </a:prstGeom>
          <a:noFill/>
          <a:ln>
            <a:noFill/>
          </a:ln>
        </p:spPr>
      </p:pic>
    </p:spTree>
    <p:extLst>
      <p:ext uri="{BB962C8B-B14F-4D97-AF65-F5344CB8AC3E}">
        <p14:creationId xmlns:p14="http://schemas.microsoft.com/office/powerpoint/2010/main" val="3029357598"/>
      </p:ext>
    </p:extLst>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2" name="voltage.wav"/>
          </p:stSnd>
        </p:sndAc>
      </p:transition>
    </mc:Choice>
    <mc:Fallback xmlns="">
      <p:transition spd="slow">
        <p:fade/>
        <p:sndAc>
          <p:stSnd>
            <p:snd r:embed="rId6"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anim calcmode="lin" valueType="num">
                                      <p:cBhvr>
                                        <p:cTn id="40"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41"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title"/>
          </p:nvPr>
        </p:nvSpPr>
        <p:spPr>
          <a:xfrm>
            <a:off x="666851" y="324292"/>
            <a:ext cx="9905998" cy="4490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sz="2400" dirty="0">
                <a:latin typeface="Open Sans" panose="020B0606030504020204" pitchFamily="34" charset="0"/>
                <a:ea typeface="Open Sans" panose="020B0606030504020204" pitchFamily="34" charset="0"/>
                <a:cs typeface="Open Sans" panose="020B0606030504020204" pitchFamily="34" charset="0"/>
              </a:rPr>
              <a:t>What are some methods we use to create electricity?</a:t>
            </a:r>
            <a:endParaRP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9B93B51C-A314-154D-AC7A-4AC1E02DFE2E}"/>
              </a:ext>
            </a:extLst>
          </p:cNvPr>
          <p:cNvPicPr>
            <a:picLocks noChangeAspect="1"/>
          </p:cNvPicPr>
          <p:nvPr/>
        </p:nvPicPr>
        <p:blipFill>
          <a:blip r:embed="rId4"/>
          <a:stretch>
            <a:fillRect/>
          </a:stretch>
        </p:blipFill>
        <p:spPr>
          <a:xfrm>
            <a:off x="6234545" y="4422290"/>
            <a:ext cx="2969855" cy="1627318"/>
          </a:xfrm>
          <a:prstGeom prst="rect">
            <a:avLst/>
          </a:prstGeom>
        </p:spPr>
      </p:pic>
      <p:pic>
        <p:nvPicPr>
          <p:cNvPr id="7" name="Google Shape;64;p14"/>
          <p:cNvPicPr preferRelativeResize="0"/>
          <p:nvPr/>
        </p:nvPicPr>
        <p:blipFill>
          <a:blip r:embed="rId5">
            <a:alphaModFix/>
          </a:blip>
          <a:stretch>
            <a:fillRect/>
          </a:stretch>
        </p:blipFill>
        <p:spPr>
          <a:xfrm>
            <a:off x="81363" y="6131156"/>
            <a:ext cx="12026096" cy="574685"/>
          </a:xfrm>
          <a:prstGeom prst="rect">
            <a:avLst/>
          </a:prstGeom>
          <a:noFill/>
          <a:ln>
            <a:noFill/>
          </a:ln>
        </p:spPr>
      </p:pic>
      <p:sp>
        <p:nvSpPr>
          <p:cNvPr id="5" name="TextBox 4"/>
          <p:cNvSpPr txBox="1"/>
          <p:nvPr/>
        </p:nvSpPr>
        <p:spPr>
          <a:xfrm>
            <a:off x="556954" y="839864"/>
            <a:ext cx="3815542" cy="1785104"/>
          </a:xfrm>
          <a:prstGeom prst="rect">
            <a:avLst/>
          </a:prstGeom>
          <a:noFill/>
        </p:spPr>
        <p:txBody>
          <a:bodyPr wrap="square" rtlCol="0">
            <a:spAutoFit/>
          </a:bodyPr>
          <a:lstStyle/>
          <a:p>
            <a:r>
              <a:rPr lang="en-US" sz="2200" dirty="0">
                <a:solidFill>
                  <a:srgbClr val="339966"/>
                </a:solidFill>
              </a:rPr>
              <a:t>Renewable resources:</a:t>
            </a:r>
          </a:p>
          <a:p>
            <a:pPr marL="285750" indent="-285750">
              <a:buFont typeface="Arial" panose="020B0604020202020204" pitchFamily="34" charset="0"/>
              <a:buChar char="•"/>
            </a:pPr>
            <a:r>
              <a:rPr lang="en-US" sz="2200" dirty="0">
                <a:solidFill>
                  <a:srgbClr val="339966"/>
                </a:solidFill>
              </a:rPr>
              <a:t>Wind</a:t>
            </a:r>
          </a:p>
          <a:p>
            <a:pPr marL="285750" indent="-285750">
              <a:buFont typeface="Arial" panose="020B0604020202020204" pitchFamily="34" charset="0"/>
              <a:buChar char="•"/>
            </a:pPr>
            <a:r>
              <a:rPr lang="en-US" sz="2200" dirty="0">
                <a:solidFill>
                  <a:srgbClr val="339966"/>
                </a:solidFill>
              </a:rPr>
              <a:t>Water</a:t>
            </a:r>
          </a:p>
          <a:p>
            <a:pPr marL="285750" indent="-285750">
              <a:buFont typeface="Arial" panose="020B0604020202020204" pitchFamily="34" charset="0"/>
              <a:buChar char="•"/>
            </a:pPr>
            <a:r>
              <a:rPr lang="en-US" sz="2200" dirty="0">
                <a:solidFill>
                  <a:srgbClr val="339966"/>
                </a:solidFill>
              </a:rPr>
              <a:t>Sun </a:t>
            </a:r>
          </a:p>
          <a:p>
            <a:pPr marL="285750" indent="-285750">
              <a:buFont typeface="Arial" panose="020B0604020202020204" pitchFamily="34" charset="0"/>
              <a:buChar char="•"/>
            </a:pPr>
            <a:r>
              <a:rPr lang="en-US" sz="2200" dirty="0">
                <a:solidFill>
                  <a:srgbClr val="339966"/>
                </a:solidFill>
              </a:rPr>
              <a:t>Geothermal</a:t>
            </a:r>
          </a:p>
        </p:txBody>
      </p:sp>
      <p:sp>
        <p:nvSpPr>
          <p:cNvPr id="9" name="TextBox 8"/>
          <p:cNvSpPr txBox="1"/>
          <p:nvPr/>
        </p:nvSpPr>
        <p:spPr>
          <a:xfrm>
            <a:off x="4529190" y="839864"/>
            <a:ext cx="3815542" cy="2123658"/>
          </a:xfrm>
          <a:prstGeom prst="rect">
            <a:avLst/>
          </a:prstGeom>
          <a:noFill/>
        </p:spPr>
        <p:txBody>
          <a:bodyPr wrap="square" rtlCol="0">
            <a:spAutoFit/>
          </a:bodyPr>
          <a:lstStyle/>
          <a:p>
            <a:r>
              <a:rPr lang="en-US" sz="2200" dirty="0">
                <a:solidFill>
                  <a:schemeClr val="accent4">
                    <a:lumMod val="75000"/>
                  </a:schemeClr>
                </a:solidFill>
              </a:rPr>
              <a:t>Non-renewable resources:</a:t>
            </a:r>
          </a:p>
          <a:p>
            <a:pPr marL="285750" indent="-285750">
              <a:buFont typeface="Arial" panose="020B0604020202020204" pitchFamily="34" charset="0"/>
              <a:buChar char="•"/>
            </a:pPr>
            <a:r>
              <a:rPr lang="en-US" sz="2200" dirty="0">
                <a:solidFill>
                  <a:schemeClr val="accent4">
                    <a:lumMod val="75000"/>
                  </a:schemeClr>
                </a:solidFill>
              </a:rPr>
              <a:t>Oil</a:t>
            </a:r>
          </a:p>
          <a:p>
            <a:pPr marL="285750" indent="-285750">
              <a:buFont typeface="Arial" panose="020B0604020202020204" pitchFamily="34" charset="0"/>
              <a:buChar char="•"/>
            </a:pPr>
            <a:r>
              <a:rPr lang="en-US" sz="2200" dirty="0">
                <a:solidFill>
                  <a:schemeClr val="accent4">
                    <a:lumMod val="75000"/>
                  </a:schemeClr>
                </a:solidFill>
              </a:rPr>
              <a:t>Natural gas</a:t>
            </a:r>
          </a:p>
          <a:p>
            <a:pPr marL="285750" indent="-285750">
              <a:buFont typeface="Arial" panose="020B0604020202020204" pitchFamily="34" charset="0"/>
              <a:buChar char="•"/>
            </a:pPr>
            <a:r>
              <a:rPr lang="en-US" sz="2200" dirty="0">
                <a:solidFill>
                  <a:schemeClr val="accent4">
                    <a:lumMod val="75000"/>
                  </a:schemeClr>
                </a:solidFill>
              </a:rPr>
              <a:t>Coal</a:t>
            </a:r>
          </a:p>
          <a:p>
            <a:pPr marL="285750" indent="-285750">
              <a:buFont typeface="Arial" panose="020B0604020202020204" pitchFamily="34" charset="0"/>
              <a:buChar char="•"/>
            </a:pPr>
            <a:r>
              <a:rPr lang="en-US" sz="2200" dirty="0">
                <a:solidFill>
                  <a:schemeClr val="accent4">
                    <a:lumMod val="75000"/>
                  </a:schemeClr>
                </a:solidFill>
              </a:rPr>
              <a:t>Biomass</a:t>
            </a:r>
          </a:p>
          <a:p>
            <a:pPr marL="285750" indent="-285750">
              <a:buFont typeface="Arial" panose="020B0604020202020204" pitchFamily="34" charset="0"/>
              <a:buChar char="•"/>
            </a:pPr>
            <a:r>
              <a:rPr lang="en-US" sz="2200" dirty="0">
                <a:solidFill>
                  <a:schemeClr val="accent4">
                    <a:lumMod val="75000"/>
                  </a:schemeClr>
                </a:solidFill>
              </a:rPr>
              <a:t>Nuclear</a:t>
            </a:r>
          </a:p>
        </p:txBody>
      </p:sp>
      <p:sp>
        <p:nvSpPr>
          <p:cNvPr id="10" name="TextBox 9"/>
          <p:cNvSpPr txBox="1"/>
          <p:nvPr/>
        </p:nvSpPr>
        <p:spPr>
          <a:xfrm>
            <a:off x="556954" y="3050576"/>
            <a:ext cx="3972236" cy="1938992"/>
          </a:xfrm>
          <a:prstGeom prst="rect">
            <a:avLst/>
          </a:prstGeom>
          <a:noFill/>
        </p:spPr>
        <p:txBody>
          <a:bodyPr wrap="square" rtlCol="0" anchor="ctr">
            <a:spAutoFit/>
          </a:bodyPr>
          <a:lstStyle/>
          <a:p>
            <a:r>
              <a:rPr lang="en-US" sz="2000" dirty="0">
                <a:solidFill>
                  <a:srgbClr val="339966"/>
                </a:solidFill>
              </a:rPr>
              <a:t>Issues:</a:t>
            </a:r>
          </a:p>
          <a:p>
            <a:pPr marL="285750" indent="-285750">
              <a:buFont typeface="Arial" panose="020B0604020202020204" pitchFamily="34" charset="0"/>
              <a:buChar char="•"/>
            </a:pPr>
            <a:r>
              <a:rPr lang="en-US" sz="2000" dirty="0">
                <a:solidFill>
                  <a:srgbClr val="339966"/>
                </a:solidFill>
              </a:rPr>
              <a:t>More expensive, especially initially</a:t>
            </a:r>
          </a:p>
          <a:p>
            <a:pPr marL="285750" indent="-285750">
              <a:buFont typeface="Arial" panose="020B0604020202020204" pitchFamily="34" charset="0"/>
              <a:buChar char="•"/>
            </a:pPr>
            <a:r>
              <a:rPr lang="en-US" sz="2000" dirty="0">
                <a:solidFill>
                  <a:srgbClr val="339966"/>
                </a:solidFill>
              </a:rPr>
              <a:t>May not be available 24/7</a:t>
            </a:r>
          </a:p>
          <a:p>
            <a:pPr marL="285750" indent="-285750">
              <a:buFont typeface="Arial" panose="020B0604020202020204" pitchFamily="34" charset="0"/>
              <a:buChar char="•"/>
            </a:pPr>
            <a:r>
              <a:rPr lang="en-US" sz="2000" dirty="0">
                <a:solidFill>
                  <a:srgbClr val="339966"/>
                </a:solidFill>
              </a:rPr>
              <a:t>Storage issues</a:t>
            </a:r>
          </a:p>
          <a:p>
            <a:pPr marL="285750" indent="-285750">
              <a:buFont typeface="Arial" panose="020B0604020202020204" pitchFamily="34" charset="0"/>
              <a:buChar char="•"/>
            </a:pPr>
            <a:r>
              <a:rPr lang="en-US" sz="2000" dirty="0">
                <a:solidFill>
                  <a:srgbClr val="339966"/>
                </a:solidFill>
              </a:rPr>
              <a:t>Geographical limitations</a:t>
            </a:r>
          </a:p>
        </p:txBody>
      </p:sp>
      <p:sp>
        <p:nvSpPr>
          <p:cNvPr id="12" name="TextBox 11"/>
          <p:cNvSpPr txBox="1"/>
          <p:nvPr/>
        </p:nvSpPr>
        <p:spPr>
          <a:xfrm>
            <a:off x="4529190" y="3214674"/>
            <a:ext cx="3972236" cy="1938992"/>
          </a:xfrm>
          <a:prstGeom prst="rect">
            <a:avLst/>
          </a:prstGeom>
          <a:noFill/>
        </p:spPr>
        <p:txBody>
          <a:bodyPr wrap="square" rtlCol="0" anchor="ctr">
            <a:spAutoFit/>
          </a:bodyPr>
          <a:lstStyle/>
          <a:p>
            <a:r>
              <a:rPr lang="en-US" sz="2000" dirty="0">
                <a:solidFill>
                  <a:schemeClr val="accent4">
                    <a:lumMod val="75000"/>
                  </a:schemeClr>
                </a:solidFill>
              </a:rPr>
              <a:t>Issues:</a:t>
            </a:r>
          </a:p>
          <a:p>
            <a:pPr marL="285750" indent="-285750">
              <a:buFont typeface="Arial" panose="020B0604020202020204" pitchFamily="34" charset="0"/>
              <a:buChar char="•"/>
            </a:pPr>
            <a:r>
              <a:rPr lang="en-US" sz="2000" dirty="0">
                <a:solidFill>
                  <a:schemeClr val="accent4">
                    <a:lumMod val="75000"/>
                  </a:schemeClr>
                </a:solidFill>
              </a:rPr>
              <a:t>Hazardous byproducts</a:t>
            </a:r>
          </a:p>
          <a:p>
            <a:pPr marL="285750" indent="-285750">
              <a:buFont typeface="Arial" panose="020B0604020202020204" pitchFamily="34" charset="0"/>
              <a:buChar char="•"/>
            </a:pPr>
            <a:r>
              <a:rPr lang="en-US" sz="2000" dirty="0">
                <a:solidFill>
                  <a:schemeClr val="accent4">
                    <a:lumMod val="75000"/>
                  </a:schemeClr>
                </a:solidFill>
              </a:rPr>
              <a:t>Environmental pollution</a:t>
            </a:r>
          </a:p>
          <a:p>
            <a:pPr marL="285750" indent="-285750">
              <a:buFont typeface="Arial" panose="020B0604020202020204" pitchFamily="34" charset="0"/>
              <a:buChar char="•"/>
            </a:pPr>
            <a:r>
              <a:rPr lang="en-US" sz="2000" dirty="0">
                <a:solidFill>
                  <a:schemeClr val="accent4">
                    <a:lumMod val="75000"/>
                  </a:schemeClr>
                </a:solidFill>
              </a:rPr>
              <a:t>Limited amount</a:t>
            </a:r>
          </a:p>
          <a:p>
            <a:pPr marL="285750" indent="-285750">
              <a:buFont typeface="Arial" panose="020B0604020202020204" pitchFamily="34" charset="0"/>
              <a:buChar char="•"/>
            </a:pPr>
            <a:r>
              <a:rPr lang="en-US" sz="2000" dirty="0">
                <a:solidFill>
                  <a:schemeClr val="accent4">
                    <a:lumMod val="75000"/>
                  </a:schemeClr>
                </a:solidFill>
              </a:rPr>
              <a:t>Radioactive waste</a:t>
            </a:r>
          </a:p>
          <a:p>
            <a:endParaRPr lang="en-US" sz="2000" dirty="0">
              <a:solidFill>
                <a:schemeClr val="accent4">
                  <a:lumMod val="75000"/>
                </a:schemeClr>
              </a:solidFill>
            </a:endParaRPr>
          </a:p>
        </p:txBody>
      </p:sp>
      <p:pic>
        <p:nvPicPr>
          <p:cNvPr id="8" name="Picture 7" descr="A group of wind turbines in a field&#10;&#10;Description automatically generated with low confidence">
            <a:extLst>
              <a:ext uri="{FF2B5EF4-FFF2-40B4-BE49-F238E27FC236}">
                <a16:creationId xmlns:a16="http://schemas.microsoft.com/office/drawing/2014/main" id="{C641714F-255A-4D10-8A41-3030976600B4}"/>
              </a:ext>
            </a:extLst>
          </p:cNvPr>
          <p:cNvPicPr>
            <a:picLocks noChangeAspect="1"/>
          </p:cNvPicPr>
          <p:nvPr/>
        </p:nvPicPr>
        <p:blipFill>
          <a:blip r:embed="rId6"/>
          <a:stretch>
            <a:fillRect/>
          </a:stretch>
        </p:blipFill>
        <p:spPr>
          <a:xfrm>
            <a:off x="9048165" y="1167933"/>
            <a:ext cx="2247900" cy="1743075"/>
          </a:xfrm>
          <a:prstGeom prst="rect">
            <a:avLst/>
          </a:prstGeom>
        </p:spPr>
      </p:pic>
      <p:pic>
        <p:nvPicPr>
          <p:cNvPr id="13" name="Picture 12" descr="A factory with smoke coming out of it&#10;&#10;Description automatically generated with low confidence">
            <a:extLst>
              <a:ext uri="{FF2B5EF4-FFF2-40B4-BE49-F238E27FC236}">
                <a16:creationId xmlns:a16="http://schemas.microsoft.com/office/drawing/2014/main" id="{5F067EF6-2DD8-4E5B-9C60-6E2ACA6F67F8}"/>
              </a:ext>
            </a:extLst>
          </p:cNvPr>
          <p:cNvPicPr>
            <a:picLocks noChangeAspect="1"/>
          </p:cNvPicPr>
          <p:nvPr/>
        </p:nvPicPr>
        <p:blipFill>
          <a:blip r:embed="rId7"/>
          <a:stretch>
            <a:fillRect/>
          </a:stretch>
        </p:blipFill>
        <p:spPr>
          <a:xfrm>
            <a:off x="9204400" y="3071377"/>
            <a:ext cx="1935431" cy="2899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3" name="voltage.wav"/>
          </p:stSnd>
        </p:sndAc>
      </p:transition>
    </mc:Choice>
    <mc:Fallback xmlns="">
      <p:transition spd="slow">
        <p:fade/>
        <p:sndAc>
          <p:stSnd>
            <p:snd r:embed="rId8"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anim calcmode="lin" valueType="num">
                                      <p:cBhvr>
                                        <p:cTn id="8" dur="1000" fill="hold"/>
                                        <p:tgtEl>
                                          <p:spTgt spid="259"/>
                                        </p:tgtEl>
                                        <p:attrNameLst>
                                          <p:attrName>ppt_x</p:attrName>
                                        </p:attrNameLst>
                                      </p:cBhvr>
                                      <p:tavLst>
                                        <p:tav tm="0">
                                          <p:val>
                                            <p:strVal val="#ppt_x"/>
                                          </p:val>
                                        </p:tav>
                                        <p:tav tm="100000">
                                          <p:val>
                                            <p:strVal val="#ppt_x"/>
                                          </p:val>
                                        </p:tav>
                                      </p:tavLst>
                                    </p:anim>
                                    <p:anim calcmode="lin" valueType="num">
                                      <p:cBhvr>
                                        <p:cTn id="9" dur="900" decel="100000" fill="hold"/>
                                        <p:tgtEl>
                                          <p:spTgt spid="2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6"/>
          <p:cNvSpPr txBox="1">
            <a:spLocks noGrp="1"/>
          </p:cNvSpPr>
          <p:nvPr>
            <p:ph type="title"/>
          </p:nvPr>
        </p:nvSpPr>
        <p:spPr>
          <a:xfrm>
            <a:off x="432262" y="618518"/>
            <a:ext cx="11247120"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40"/>
              <a:buFont typeface="Twentieth Century"/>
              <a:buNone/>
            </a:pPr>
            <a:r>
              <a:rPr lang="en-US" sz="2400" dirty="0">
                <a:latin typeface="Open Sans" panose="020B0606030504020204" pitchFamily="34" charset="0"/>
                <a:ea typeface="Open Sans" panose="020B0606030504020204" pitchFamily="34" charset="0"/>
                <a:cs typeface="Open Sans" panose="020B0606030504020204" pitchFamily="34" charset="0"/>
              </a:rPr>
              <a:t>What can we do to minimize the use of non-renewable sources without using wind or water?</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66" name="Google Shape;266;p6"/>
          <p:cNvSpPr txBox="1">
            <a:spLocks noGrp="1"/>
          </p:cNvSpPr>
          <p:nvPr>
            <p:ph type="body" idx="1"/>
          </p:nvPr>
        </p:nvSpPr>
        <p:spPr>
          <a:xfrm>
            <a:off x="432262" y="1927868"/>
            <a:ext cx="6388263" cy="3541714"/>
          </a:xfrm>
          <a:prstGeom prst="rect">
            <a:avLst/>
          </a:prstGeom>
          <a:noFill/>
          <a:ln>
            <a:noFill/>
          </a:ln>
        </p:spPr>
        <p:txBody>
          <a:bodyPr spcFirstLastPara="1" wrap="square" lIns="91425" tIns="45700" rIns="91425" bIns="45700" anchor="t" anchorCtr="0">
            <a:normAutofit/>
          </a:bodyPr>
          <a:lstStyle/>
          <a:p>
            <a:pPr marL="0" indent="0">
              <a:spcBef>
                <a:spcPts val="0"/>
              </a:spcBef>
              <a:buSzPts val="3000"/>
              <a:buNone/>
            </a:pPr>
            <a:r>
              <a:rPr lang="en-US" dirty="0">
                <a:latin typeface="Open Sans" panose="020B0606030504020204" pitchFamily="34" charset="0"/>
                <a:ea typeface="Open Sans" panose="020B0606030504020204" pitchFamily="34" charset="0"/>
                <a:cs typeface="Open Sans" panose="020B0606030504020204" pitchFamily="34" charset="0"/>
              </a:rPr>
              <a:t>We can create circuits through the use of magnets to help!</a:t>
            </a:r>
            <a:endParaRPr dirty="0">
              <a:latin typeface="Open Sans" panose="020B0606030504020204" pitchFamily="34" charset="0"/>
              <a:ea typeface="Open Sans" panose="020B0606030504020204" pitchFamily="34" charset="0"/>
              <a:cs typeface="Open Sans" panose="020B0606030504020204" pitchFamily="34" charset="0"/>
            </a:endParaRPr>
          </a:p>
          <a:p>
            <a:pPr marL="0" indent="0">
              <a:buSzPts val="3000"/>
              <a:buNone/>
            </a:pPr>
            <a:r>
              <a:rPr lang="en-US" dirty="0">
                <a:latin typeface="Open Sans" panose="020B0606030504020204" pitchFamily="34" charset="0"/>
                <a:ea typeface="Open Sans" panose="020B0606030504020204" pitchFamily="34" charset="0"/>
                <a:cs typeface="Open Sans" panose="020B0606030504020204" pitchFamily="34" charset="0"/>
              </a:rPr>
              <a:t>Magnets create currents, which we call magnetic fields. We can harness this power in the form of e</a:t>
            </a:r>
            <a:r>
              <a:rPr lang="en-US" sz="1800" dirty="0">
                <a:latin typeface="Open Sans" panose="020B0606030504020204" pitchFamily="34" charset="0"/>
                <a:ea typeface="Open Sans" panose="020B0606030504020204" pitchFamily="34" charset="0"/>
                <a:cs typeface="Open Sans" panose="020B0606030504020204" pitchFamily="34" charset="0"/>
              </a:rPr>
              <a:t>lectromagnetism.</a:t>
            </a:r>
            <a:endParaRPr sz="18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lnSpc>
                <a:spcPct val="120000"/>
              </a:lnSpc>
              <a:spcBef>
                <a:spcPts val="1000"/>
              </a:spcBef>
              <a:spcAft>
                <a:spcPts val="0"/>
              </a:spcAft>
              <a:buClr>
                <a:schemeClr val="lt1"/>
              </a:buClr>
              <a:buSzPts val="3000"/>
              <a:buNone/>
            </a:pPr>
            <a:endParaRPr dirty="0"/>
          </a:p>
        </p:txBody>
      </p:sp>
      <p:pic>
        <p:nvPicPr>
          <p:cNvPr id="5" name="Google Shape;64;p14"/>
          <p:cNvPicPr preferRelativeResize="0"/>
          <p:nvPr/>
        </p:nvPicPr>
        <p:blipFill>
          <a:blip r:embed="rId4">
            <a:alphaModFix/>
          </a:blip>
          <a:stretch>
            <a:fillRect/>
          </a:stretch>
        </p:blipFill>
        <p:spPr>
          <a:xfrm>
            <a:off x="0" y="6254188"/>
            <a:ext cx="12026096" cy="574685"/>
          </a:xfrm>
          <a:prstGeom prst="rect">
            <a:avLst/>
          </a:prstGeom>
          <a:noFill/>
          <a:ln>
            <a:noFill/>
          </a:ln>
        </p:spPr>
      </p:pic>
      <p:pic>
        <p:nvPicPr>
          <p:cNvPr id="4" name="Picture 3" descr="A planet in space&#10;&#10;Description automatically generated with low confidence">
            <a:extLst>
              <a:ext uri="{FF2B5EF4-FFF2-40B4-BE49-F238E27FC236}">
                <a16:creationId xmlns:a16="http://schemas.microsoft.com/office/drawing/2014/main" id="{BB6643DE-6EB2-4FB1-B446-361FCC4DDA1D}"/>
              </a:ext>
            </a:extLst>
          </p:cNvPr>
          <p:cNvPicPr>
            <a:picLocks noChangeAspect="1"/>
          </p:cNvPicPr>
          <p:nvPr/>
        </p:nvPicPr>
        <p:blipFill>
          <a:blip r:embed="rId5"/>
          <a:stretch>
            <a:fillRect/>
          </a:stretch>
        </p:blipFill>
        <p:spPr>
          <a:xfrm>
            <a:off x="7240385" y="1927868"/>
            <a:ext cx="3393757" cy="33937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3" name="voltage.wav"/>
          </p:stSnd>
        </p:sndAc>
      </p:transition>
    </mc:Choice>
    <mc:Fallback xmlns="">
      <p:transition spd="slow">
        <p:fade/>
        <p:sndAc>
          <p:stSnd>
            <p:snd r:embed="rId6"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checkerboard(across)">
                                      <p:cBhvr>
                                        <p:cTn id="7" dur="5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
                                            <p:txEl>
                                              <p:pRg st="0" end="0"/>
                                            </p:txEl>
                                          </p:spTgt>
                                        </p:tgtEl>
                                        <p:attrNameLst>
                                          <p:attrName>style.visibility</p:attrName>
                                        </p:attrNameLst>
                                      </p:cBhvr>
                                      <p:to>
                                        <p:strVal val="visible"/>
                                      </p:to>
                                    </p:set>
                                    <p:animEffect transition="in" filter="dissolve">
                                      <p:cBhvr>
                                        <p:cTn id="12" dur="500"/>
                                        <p:tgtEl>
                                          <p:spTgt spid="2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
                                            <p:txEl>
                                              <p:pRg st="1" end="1"/>
                                            </p:txEl>
                                          </p:spTgt>
                                        </p:tgtEl>
                                        <p:attrNameLst>
                                          <p:attrName>style.visibility</p:attrName>
                                        </p:attrNameLst>
                                      </p:cBhvr>
                                      <p:to>
                                        <p:strVal val="visible"/>
                                      </p:to>
                                    </p:set>
                                    <p:animEffect transition="in" filter="dissolve">
                                      <p:cBhvr>
                                        <p:cTn id="17" dur="500"/>
                                        <p:tgtEl>
                                          <p:spTgt spid="2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p:bldP spid="26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
          <p:cNvSpPr txBox="1">
            <a:spLocks noGrp="1"/>
          </p:cNvSpPr>
          <p:nvPr>
            <p:ph type="title"/>
          </p:nvPr>
        </p:nvSpPr>
        <p:spPr>
          <a:xfrm>
            <a:off x="418206" y="268265"/>
            <a:ext cx="9905998" cy="6544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sz="2400" dirty="0">
                <a:latin typeface="Open Sans" panose="020B0606030504020204" pitchFamily="34" charset="0"/>
                <a:ea typeface="Open Sans" panose="020B0606030504020204" pitchFamily="34" charset="0"/>
                <a:cs typeface="Open Sans" panose="020B0606030504020204" pitchFamily="34" charset="0"/>
              </a:rPr>
              <a:t>Why do we want to design and develop new products? </a:t>
            </a:r>
            <a:endParaRP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Google Shape;64;p14"/>
          <p:cNvPicPr preferRelativeResize="0"/>
          <p:nvPr/>
        </p:nvPicPr>
        <p:blipFill>
          <a:blip r:embed="rId4">
            <a:alphaModFix/>
          </a:blip>
          <a:stretch>
            <a:fillRect/>
          </a:stretch>
        </p:blipFill>
        <p:spPr>
          <a:xfrm>
            <a:off x="0" y="6254188"/>
            <a:ext cx="12026096" cy="574685"/>
          </a:xfrm>
          <a:prstGeom prst="rect">
            <a:avLst/>
          </a:prstGeom>
          <a:noFill/>
          <a:ln>
            <a:noFill/>
          </a:ln>
        </p:spPr>
      </p:pic>
      <p:sp>
        <p:nvSpPr>
          <p:cNvPr id="7" name="Google Shape;253;p4"/>
          <p:cNvSpPr txBox="1">
            <a:spLocks/>
          </p:cNvSpPr>
          <p:nvPr/>
        </p:nvSpPr>
        <p:spPr>
          <a:xfrm>
            <a:off x="418206" y="3383816"/>
            <a:ext cx="9905998" cy="65444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pPr>
              <a:buSzPts val="3600"/>
              <a:buFont typeface="Twentieth Century"/>
              <a:buNone/>
            </a:pPr>
            <a:r>
              <a:rPr lang="en-US" sz="2400" dirty="0">
                <a:latin typeface="Open Sans" panose="020B0606030504020204" pitchFamily="34" charset="0"/>
                <a:ea typeface="Open Sans" panose="020B0606030504020204" pitchFamily="34" charset="0"/>
                <a:cs typeface="Open Sans" panose="020B0606030504020204" pitchFamily="34" charset="0"/>
              </a:rPr>
              <a:t>What are some issues with new products? </a:t>
            </a:r>
          </a:p>
        </p:txBody>
      </p:sp>
      <p:sp>
        <p:nvSpPr>
          <p:cNvPr id="4" name="Rectangle 3"/>
          <p:cNvSpPr/>
          <p:nvPr/>
        </p:nvSpPr>
        <p:spPr>
          <a:xfrm>
            <a:off x="418206" y="910587"/>
            <a:ext cx="6256914" cy="1631216"/>
          </a:xfrm>
          <a:prstGeom prst="rect">
            <a:avLst/>
          </a:prstGeom>
        </p:spPr>
        <p:txBody>
          <a:bodyPr wrap="square">
            <a:spAutoFit/>
          </a:bodyPr>
          <a:lstStyle/>
          <a:p>
            <a:pPr>
              <a:buSzPts val="3600"/>
            </a:pPr>
            <a:r>
              <a:rPr lang="en-US" sz="2000" dirty="0"/>
              <a:t>To solve a problem,</a:t>
            </a:r>
          </a:p>
          <a:p>
            <a:pPr>
              <a:buSzPts val="3600"/>
            </a:pPr>
            <a:r>
              <a:rPr lang="en-US" sz="2000" dirty="0"/>
              <a:t>Help or benefit someone or a group of people,</a:t>
            </a:r>
          </a:p>
          <a:p>
            <a:pPr>
              <a:buSzPts val="3600"/>
            </a:pPr>
            <a:r>
              <a:rPr lang="en-US" sz="2000" dirty="0"/>
              <a:t>Create a better solution,</a:t>
            </a:r>
          </a:p>
          <a:p>
            <a:pPr>
              <a:buSzPts val="3600"/>
            </a:pPr>
            <a:r>
              <a:rPr lang="en-US" sz="2000" dirty="0"/>
              <a:t>Create a more cost-effective solution, </a:t>
            </a:r>
          </a:p>
          <a:p>
            <a:pPr>
              <a:buSzPts val="3600"/>
            </a:pPr>
            <a:r>
              <a:rPr lang="en-US" sz="2000" dirty="0"/>
              <a:t>Or to discover more environmentally-friendly solution!</a:t>
            </a:r>
          </a:p>
        </p:txBody>
      </p:sp>
      <p:sp>
        <p:nvSpPr>
          <p:cNvPr id="10" name="Rectangle 9"/>
          <p:cNvSpPr/>
          <p:nvPr/>
        </p:nvSpPr>
        <p:spPr>
          <a:xfrm>
            <a:off x="418206" y="3919936"/>
            <a:ext cx="6148849" cy="1631216"/>
          </a:xfrm>
          <a:prstGeom prst="rect">
            <a:avLst/>
          </a:prstGeom>
        </p:spPr>
        <p:txBody>
          <a:bodyPr wrap="square">
            <a:spAutoFit/>
          </a:bodyPr>
          <a:lstStyle/>
          <a:p>
            <a:pPr>
              <a:buSzPts val="3600"/>
            </a:pPr>
            <a:r>
              <a:rPr lang="en-US" sz="2000" dirty="0"/>
              <a:t>They might be expensive at first. </a:t>
            </a:r>
          </a:p>
          <a:p>
            <a:pPr>
              <a:buSzPts val="3600"/>
            </a:pPr>
            <a:r>
              <a:rPr lang="en-US" sz="2000" dirty="0"/>
              <a:t>They take time to design and develop.</a:t>
            </a:r>
          </a:p>
          <a:p>
            <a:pPr>
              <a:buSzPts val="3600"/>
            </a:pPr>
            <a:r>
              <a:rPr lang="en-US" sz="2000" dirty="0"/>
              <a:t>There could be competition from other companies.</a:t>
            </a:r>
          </a:p>
          <a:p>
            <a:pPr>
              <a:buSzPts val="3600"/>
            </a:pPr>
            <a:r>
              <a:rPr lang="en-US" sz="2000" dirty="0"/>
              <a:t>You must convince consumers to use your product.</a:t>
            </a:r>
          </a:p>
          <a:p>
            <a:pPr>
              <a:buSzPts val="3600"/>
            </a:pPr>
            <a:r>
              <a:rPr lang="en-US" sz="2000" dirty="0"/>
              <a:t>You have to find a way to scale your product.</a:t>
            </a:r>
          </a:p>
        </p:txBody>
      </p:sp>
      <p:pic>
        <p:nvPicPr>
          <p:cNvPr id="6" name="Picture 5" descr="Shape&#10;&#10;Description automatically generated">
            <a:extLst>
              <a:ext uri="{FF2B5EF4-FFF2-40B4-BE49-F238E27FC236}">
                <a16:creationId xmlns:a16="http://schemas.microsoft.com/office/drawing/2014/main" id="{0A6CF214-C2DB-43C3-93A1-2BE3ABAFAF51}"/>
              </a:ext>
            </a:extLst>
          </p:cNvPr>
          <p:cNvPicPr>
            <a:picLocks noChangeAspect="1"/>
          </p:cNvPicPr>
          <p:nvPr/>
        </p:nvPicPr>
        <p:blipFill>
          <a:blip r:embed="rId5"/>
          <a:stretch>
            <a:fillRect/>
          </a:stretch>
        </p:blipFill>
        <p:spPr>
          <a:xfrm>
            <a:off x="7313208" y="1565035"/>
            <a:ext cx="3226337" cy="3769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3" name="voltage.wav"/>
          </p:stSnd>
        </p:sndAc>
      </p:transition>
    </mc:Choice>
    <mc:Fallback xmlns="">
      <p:transition spd="slow">
        <p:fade/>
        <p:sndAc>
          <p:stSnd>
            <p:snd r:embed="rId6"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wheel(1)">
                                      <p:cBhvr>
                                        <p:cTn id="7" dur="20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
          <p:cNvSpPr txBox="1">
            <a:spLocks noGrp="1"/>
          </p:cNvSpPr>
          <p:nvPr>
            <p:ph type="body" idx="1"/>
          </p:nvPr>
        </p:nvSpPr>
        <p:spPr>
          <a:xfrm>
            <a:off x="490451" y="797672"/>
            <a:ext cx="5605549" cy="98160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3000"/>
              <a:buNone/>
            </a:pPr>
            <a:r>
              <a:rPr lang="en-US" sz="2400" dirty="0">
                <a:latin typeface="Open Sans" panose="020B0606030504020204" pitchFamily="34" charset="0"/>
                <a:ea typeface="Open Sans" panose="020B0606030504020204" pitchFamily="34" charset="0"/>
                <a:cs typeface="Open Sans" panose="020B0606030504020204" pitchFamily="34" charset="0"/>
              </a:rPr>
              <a:t>Let’s look at the Engineering Design Process and discuss what we notice</a:t>
            </a:r>
            <a:endParaRP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Diagram&#10;&#10;Description automatically generated">
            <a:extLst>
              <a:ext uri="{FF2B5EF4-FFF2-40B4-BE49-F238E27FC236}">
                <a16:creationId xmlns:a16="http://schemas.microsoft.com/office/drawing/2014/main" id="{A12380BA-1F34-414E-A411-C799BCE9752B}"/>
              </a:ext>
            </a:extLst>
          </p:cNvPr>
          <p:cNvPicPr>
            <a:picLocks noChangeAspect="1"/>
          </p:cNvPicPr>
          <p:nvPr/>
        </p:nvPicPr>
        <p:blipFill>
          <a:blip r:embed="rId4"/>
          <a:stretch>
            <a:fillRect/>
          </a:stretch>
        </p:blipFill>
        <p:spPr>
          <a:xfrm>
            <a:off x="490451" y="1840523"/>
            <a:ext cx="4010891" cy="4010891"/>
          </a:xfrm>
          <a:prstGeom prst="rect">
            <a:avLst/>
          </a:prstGeom>
        </p:spPr>
      </p:pic>
      <p:sp>
        <p:nvSpPr>
          <p:cNvPr id="10" name="Google Shape;246;p3">
            <a:extLst>
              <a:ext uri="{FF2B5EF4-FFF2-40B4-BE49-F238E27FC236}">
                <a16:creationId xmlns:a16="http://schemas.microsoft.com/office/drawing/2014/main" id="{5D25A497-E812-4E11-AA07-738620F05C41}"/>
              </a:ext>
            </a:extLst>
          </p:cNvPr>
          <p:cNvSpPr txBox="1">
            <a:spLocks/>
          </p:cNvSpPr>
          <p:nvPr/>
        </p:nvSpPr>
        <p:spPr>
          <a:xfrm>
            <a:off x="6525491" y="1733767"/>
            <a:ext cx="4512771" cy="383576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71475" algn="l" rtl="0">
              <a:lnSpc>
                <a:spcPct val="120000"/>
              </a:lnSpc>
              <a:spcBef>
                <a:spcPts val="1000"/>
              </a:spcBef>
              <a:spcAft>
                <a:spcPts val="0"/>
              </a:spcAft>
              <a:buClr>
                <a:schemeClr val="lt1"/>
              </a:buClr>
              <a:buSzPts val="2250"/>
              <a:buFont typeface="Arial"/>
              <a:buChar char="•"/>
              <a:defRPr sz="1800" b="0" i="0" u="none" strike="noStrike" cap="none">
                <a:solidFill>
                  <a:schemeClr val="dk2"/>
                </a:solidFill>
                <a:latin typeface="Arial"/>
                <a:ea typeface="Arial"/>
                <a:cs typeface="Arial"/>
                <a:sym typeface="Arial"/>
              </a:defRPr>
            </a:lvl1pPr>
            <a:lvl2pPr marL="914400" marR="0" lvl="1" indent="-371475" algn="l" rtl="0">
              <a:lnSpc>
                <a:spcPct val="120000"/>
              </a:lnSpc>
              <a:spcBef>
                <a:spcPts val="500"/>
              </a:spcBef>
              <a:spcAft>
                <a:spcPts val="0"/>
              </a:spcAft>
              <a:buClr>
                <a:schemeClr val="lt1"/>
              </a:buClr>
              <a:buSzPts val="2250"/>
              <a:buFont typeface="Arial"/>
              <a:buChar char="•"/>
              <a:defRPr sz="1867" b="0" i="0" u="none" strike="noStrike" cap="none">
                <a:solidFill>
                  <a:schemeClr val="dk2"/>
                </a:solidFill>
                <a:latin typeface="Arial"/>
                <a:ea typeface="Arial"/>
                <a:cs typeface="Arial"/>
                <a:sym typeface="Arial"/>
              </a:defRPr>
            </a:lvl2pPr>
            <a:lvl3pPr marL="1371600" marR="0" lvl="2" indent="-371475" algn="l" rtl="0">
              <a:lnSpc>
                <a:spcPct val="120000"/>
              </a:lnSpc>
              <a:spcBef>
                <a:spcPts val="500"/>
              </a:spcBef>
              <a:spcAft>
                <a:spcPts val="0"/>
              </a:spcAft>
              <a:buClr>
                <a:schemeClr val="lt1"/>
              </a:buClr>
              <a:buSzPts val="2250"/>
              <a:buFont typeface="Arial"/>
              <a:buChar char="•"/>
              <a:defRPr sz="1867" b="0" i="0" u="none" strike="noStrike" cap="none">
                <a:solidFill>
                  <a:schemeClr val="dk2"/>
                </a:solidFill>
                <a:latin typeface="Arial"/>
                <a:ea typeface="Arial"/>
                <a:cs typeface="Arial"/>
                <a:sym typeface="Arial"/>
              </a:defRPr>
            </a:lvl3pPr>
            <a:lvl4pPr marL="1828800" marR="0" lvl="3" indent="-371475" algn="l" rtl="0">
              <a:lnSpc>
                <a:spcPct val="120000"/>
              </a:lnSpc>
              <a:spcBef>
                <a:spcPts val="500"/>
              </a:spcBef>
              <a:spcAft>
                <a:spcPts val="0"/>
              </a:spcAft>
              <a:buClr>
                <a:schemeClr val="lt1"/>
              </a:buClr>
              <a:buSzPts val="2250"/>
              <a:buFont typeface="Arial"/>
              <a:buChar char="•"/>
              <a:defRPr sz="1867" b="0" i="0" u="none" strike="noStrike" cap="none">
                <a:solidFill>
                  <a:schemeClr val="dk2"/>
                </a:solidFill>
                <a:latin typeface="Arial"/>
                <a:ea typeface="Arial"/>
                <a:cs typeface="Arial"/>
                <a:sym typeface="Arial"/>
              </a:defRPr>
            </a:lvl4pPr>
            <a:lvl5pPr marL="2286000" marR="0" lvl="4" indent="-371475" algn="l" rtl="0">
              <a:lnSpc>
                <a:spcPct val="120000"/>
              </a:lnSpc>
              <a:spcBef>
                <a:spcPts val="500"/>
              </a:spcBef>
              <a:spcAft>
                <a:spcPts val="0"/>
              </a:spcAft>
              <a:buClr>
                <a:schemeClr val="lt1"/>
              </a:buClr>
              <a:buSzPts val="2250"/>
              <a:buFont typeface="Arial"/>
              <a:buChar char="•"/>
              <a:defRPr sz="1867" b="0" i="0" u="none" strike="noStrike" cap="none">
                <a:solidFill>
                  <a:schemeClr val="dk2"/>
                </a:solidFill>
                <a:latin typeface="Arial"/>
                <a:ea typeface="Arial"/>
                <a:cs typeface="Arial"/>
                <a:sym typeface="Arial"/>
              </a:defRPr>
            </a:lvl5pPr>
            <a:lvl6pPr marL="2743200" marR="0" lvl="5" indent="-371475" algn="l" rtl="0">
              <a:lnSpc>
                <a:spcPct val="120000"/>
              </a:lnSpc>
              <a:spcBef>
                <a:spcPts val="500"/>
              </a:spcBef>
              <a:spcAft>
                <a:spcPts val="0"/>
              </a:spcAft>
              <a:buClr>
                <a:schemeClr val="lt1"/>
              </a:buClr>
              <a:buSzPts val="2250"/>
              <a:buFont typeface="Arial"/>
              <a:buChar char="•"/>
              <a:defRPr sz="1867" b="0" i="0" u="none" strike="noStrike" cap="none">
                <a:solidFill>
                  <a:schemeClr val="dk2"/>
                </a:solidFill>
                <a:latin typeface="Arial"/>
                <a:ea typeface="Arial"/>
                <a:cs typeface="Arial"/>
                <a:sym typeface="Arial"/>
              </a:defRPr>
            </a:lvl6pPr>
            <a:lvl7pPr marL="3200400" marR="0" lvl="6" indent="-371475" algn="l" rtl="0">
              <a:lnSpc>
                <a:spcPct val="120000"/>
              </a:lnSpc>
              <a:spcBef>
                <a:spcPts val="500"/>
              </a:spcBef>
              <a:spcAft>
                <a:spcPts val="0"/>
              </a:spcAft>
              <a:buClr>
                <a:schemeClr val="lt1"/>
              </a:buClr>
              <a:buSzPts val="2250"/>
              <a:buFont typeface="Arial"/>
              <a:buChar char="•"/>
              <a:defRPr sz="1867" b="0" i="0" u="none" strike="noStrike" cap="none">
                <a:solidFill>
                  <a:schemeClr val="dk2"/>
                </a:solidFill>
                <a:latin typeface="Arial"/>
                <a:ea typeface="Arial"/>
                <a:cs typeface="Arial"/>
                <a:sym typeface="Arial"/>
              </a:defRPr>
            </a:lvl7pPr>
            <a:lvl8pPr marL="3657600" marR="0" lvl="7" indent="-371475" algn="l" rtl="0">
              <a:lnSpc>
                <a:spcPct val="120000"/>
              </a:lnSpc>
              <a:spcBef>
                <a:spcPts val="500"/>
              </a:spcBef>
              <a:spcAft>
                <a:spcPts val="0"/>
              </a:spcAft>
              <a:buClr>
                <a:schemeClr val="lt1"/>
              </a:buClr>
              <a:buSzPts val="2250"/>
              <a:buFont typeface="Arial"/>
              <a:buChar char="•"/>
              <a:defRPr sz="1867" b="0" i="0" u="none" strike="noStrike" cap="none">
                <a:solidFill>
                  <a:schemeClr val="dk2"/>
                </a:solidFill>
                <a:latin typeface="Arial"/>
                <a:ea typeface="Arial"/>
                <a:cs typeface="Arial"/>
                <a:sym typeface="Arial"/>
              </a:defRPr>
            </a:lvl8pPr>
            <a:lvl9pPr marL="4114800" marR="0" lvl="8" indent="-371475" algn="l" rtl="0">
              <a:lnSpc>
                <a:spcPct val="120000"/>
              </a:lnSpc>
              <a:spcBef>
                <a:spcPts val="500"/>
              </a:spcBef>
              <a:spcAft>
                <a:spcPts val="0"/>
              </a:spcAft>
              <a:buClr>
                <a:schemeClr val="lt1"/>
              </a:buClr>
              <a:buSzPts val="2250"/>
              <a:buFont typeface="Arial"/>
              <a:buChar char="•"/>
              <a:defRPr sz="1867" b="0" i="0" u="none" strike="noStrike" cap="none">
                <a:solidFill>
                  <a:schemeClr val="dk2"/>
                </a:solidFill>
                <a:latin typeface="Arial"/>
                <a:ea typeface="Arial"/>
                <a:cs typeface="Arial"/>
                <a:sym typeface="Arial"/>
              </a:defRPr>
            </a:lvl9pPr>
          </a:lstStyle>
          <a:p>
            <a:pPr marL="0" indent="0">
              <a:spcBef>
                <a:spcPts val="0"/>
              </a:spcBef>
              <a:buSzPts val="3000"/>
              <a:buFont typeface="Arial"/>
              <a:buNone/>
            </a:pPr>
            <a:r>
              <a:rPr lang="en-US" sz="2400" dirty="0">
                <a:latin typeface="Open Sans" panose="020B0606030504020204" pitchFamily="34" charset="0"/>
                <a:ea typeface="Open Sans" panose="020B0606030504020204" pitchFamily="34" charset="0"/>
                <a:cs typeface="Open Sans" panose="020B0606030504020204" pitchFamily="34" charset="0"/>
              </a:rPr>
              <a:t>Let’s go over each step:</a:t>
            </a:r>
          </a:p>
          <a:p>
            <a:pPr marL="0" indent="0">
              <a:spcBef>
                <a:spcPts val="0"/>
              </a:spcBef>
              <a:buSzPts val="3000"/>
              <a:buFont typeface="Arial"/>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SzPts val="3000"/>
              <a:buFont typeface="Arial"/>
              <a:buNone/>
            </a:pPr>
            <a:r>
              <a:rPr lang="en-US" sz="2400" dirty="0">
                <a:latin typeface="Open Sans" panose="020B0606030504020204" pitchFamily="34" charset="0"/>
                <a:ea typeface="Open Sans" panose="020B0606030504020204" pitchFamily="34" charset="0"/>
                <a:cs typeface="Open Sans" panose="020B0606030504020204" pitchFamily="34" charset="0"/>
              </a:rPr>
              <a:t>1. </a:t>
            </a:r>
          </a:p>
          <a:p>
            <a:pPr marL="0" indent="0">
              <a:spcBef>
                <a:spcPts val="0"/>
              </a:spcBef>
              <a:buSzPts val="3000"/>
              <a:buFont typeface="Arial"/>
              <a:buNone/>
            </a:pPr>
            <a:r>
              <a:rPr lang="en-US" sz="2400" dirty="0">
                <a:latin typeface="Open Sans" panose="020B0606030504020204" pitchFamily="34" charset="0"/>
                <a:ea typeface="Open Sans" panose="020B0606030504020204" pitchFamily="34" charset="0"/>
                <a:cs typeface="Open Sans" panose="020B0606030504020204" pitchFamily="34" charset="0"/>
              </a:rPr>
              <a:t>2. </a:t>
            </a:r>
          </a:p>
          <a:p>
            <a:pPr marL="0" indent="0">
              <a:spcBef>
                <a:spcPts val="0"/>
              </a:spcBef>
              <a:buSzPts val="3000"/>
              <a:buFont typeface="Arial"/>
              <a:buNone/>
            </a:pPr>
            <a:r>
              <a:rPr lang="en-US" sz="2400" dirty="0">
                <a:latin typeface="Open Sans" panose="020B0606030504020204" pitchFamily="34" charset="0"/>
                <a:ea typeface="Open Sans" panose="020B0606030504020204" pitchFamily="34" charset="0"/>
                <a:cs typeface="Open Sans" panose="020B0606030504020204" pitchFamily="34" charset="0"/>
              </a:rPr>
              <a:t>3. </a:t>
            </a:r>
          </a:p>
          <a:p>
            <a:pPr marL="0" indent="0">
              <a:spcBef>
                <a:spcPts val="0"/>
              </a:spcBef>
              <a:buSzPts val="3000"/>
              <a:buFont typeface="Arial"/>
              <a:buNone/>
            </a:pPr>
            <a:r>
              <a:rPr lang="en-US" sz="2400" dirty="0">
                <a:latin typeface="Open Sans" panose="020B0606030504020204" pitchFamily="34" charset="0"/>
                <a:ea typeface="Open Sans" panose="020B0606030504020204" pitchFamily="34" charset="0"/>
                <a:cs typeface="Open Sans" panose="020B0606030504020204" pitchFamily="34" charset="0"/>
              </a:rPr>
              <a:t>4. </a:t>
            </a:r>
          </a:p>
          <a:p>
            <a:pPr marL="0" indent="0">
              <a:spcBef>
                <a:spcPts val="0"/>
              </a:spcBef>
              <a:buSzPts val="3000"/>
              <a:buFont typeface="Arial"/>
              <a:buNone/>
            </a:pPr>
            <a:r>
              <a:rPr lang="en-US" sz="2400" dirty="0">
                <a:latin typeface="Open Sans" panose="020B0606030504020204" pitchFamily="34" charset="0"/>
                <a:ea typeface="Open Sans" panose="020B0606030504020204" pitchFamily="34" charset="0"/>
                <a:cs typeface="Open Sans" panose="020B0606030504020204" pitchFamily="34" charset="0"/>
              </a:rPr>
              <a:t>5. </a:t>
            </a:r>
          </a:p>
          <a:p>
            <a:pPr marL="0" indent="0">
              <a:spcBef>
                <a:spcPts val="0"/>
              </a:spcBef>
              <a:buSzPts val="3000"/>
              <a:buFont typeface="Arial"/>
              <a:buNone/>
            </a:pPr>
            <a:r>
              <a:rPr lang="en-US" sz="2400" dirty="0">
                <a:latin typeface="Open Sans" panose="020B0606030504020204" pitchFamily="34" charset="0"/>
                <a:ea typeface="Open Sans" panose="020B0606030504020204" pitchFamily="34" charset="0"/>
                <a:cs typeface="Open Sans" panose="020B0606030504020204" pitchFamily="34" charset="0"/>
              </a:rPr>
              <a:t>6.</a:t>
            </a:r>
          </a:p>
          <a:p>
            <a:pPr marL="0" indent="0">
              <a:spcBef>
                <a:spcPts val="0"/>
              </a:spcBef>
              <a:buSzPts val="3000"/>
              <a:buFont typeface="Arial"/>
              <a:buNone/>
            </a:pPr>
            <a:r>
              <a:rPr lang="en-US" sz="2400" dirty="0">
                <a:latin typeface="Open Sans" panose="020B0606030504020204" pitchFamily="34" charset="0"/>
                <a:ea typeface="Open Sans" panose="020B0606030504020204" pitchFamily="34" charset="0"/>
                <a:cs typeface="Open Sans" panose="020B0606030504020204" pitchFamily="34" charset="0"/>
              </a:rPr>
              <a:t>7. </a:t>
            </a:r>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3" name="voltage.wav"/>
          </p:stSnd>
        </p:sndAc>
      </p:transition>
    </mc:Choice>
    <mc:Fallback xmlns="">
      <p:transition spd="slow">
        <p:fade/>
        <p:sndAc>
          <p:stSnd>
            <p:snd r:embed="rId6" name="voltag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sz="2000" b="1" dirty="0">
                <a:latin typeface="Open Sans" panose="020B0606030504020204" pitchFamily="34" charset="0"/>
                <a:ea typeface="Open Sans" panose="020B0606030504020204" pitchFamily="34" charset="0"/>
                <a:cs typeface="Open Sans" panose="020B0606030504020204" pitchFamily="34" charset="0"/>
              </a:rPr>
              <a:t>Demonstration of Magnetic Currents</a:t>
            </a:r>
            <a:endParaRPr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72" name="Google Shape;272;p7"/>
          <p:cNvSpPr txBox="1">
            <a:spLocks noGrp="1"/>
          </p:cNvSpPr>
          <p:nvPr>
            <p:ph type="body" idx="1"/>
          </p:nvPr>
        </p:nvSpPr>
        <p:spPr>
          <a:xfrm>
            <a:off x="1141412" y="2249487"/>
            <a:ext cx="9905999" cy="2853111"/>
          </a:xfrm>
          <a:prstGeom prst="rect">
            <a:avLst/>
          </a:prstGeom>
          <a:noFill/>
          <a:ln>
            <a:noFill/>
          </a:ln>
        </p:spPr>
        <p:txBody>
          <a:bodyPr spcFirstLastPara="1" wrap="square" lIns="91425" tIns="45700" rIns="91425" bIns="45700" anchor="t" anchorCtr="0">
            <a:normAutofit/>
          </a:bodyPr>
          <a:lstStyle/>
          <a:p>
            <a:pPr marL="285750" indent="-285750">
              <a:spcBef>
                <a:spcPts val="0"/>
              </a:spcBef>
              <a:buSzPts val="3000"/>
            </a:pPr>
            <a:r>
              <a:rPr lang="en-US" dirty="0">
                <a:latin typeface="Open Sans" panose="020B0606030504020204" pitchFamily="34" charset="0"/>
                <a:ea typeface="Open Sans" panose="020B0606030504020204" pitchFamily="34" charset="0"/>
                <a:cs typeface="Open Sans" panose="020B0606030504020204" pitchFamily="34" charset="0"/>
              </a:rPr>
              <a:t>Magnets </a:t>
            </a:r>
            <a:endParaRPr dirty="0">
              <a:latin typeface="Open Sans" panose="020B0606030504020204" pitchFamily="34" charset="0"/>
              <a:ea typeface="Open Sans" panose="020B0606030504020204" pitchFamily="34" charset="0"/>
              <a:cs typeface="Open Sans" panose="020B0606030504020204" pitchFamily="34" charset="0"/>
            </a:endParaRPr>
          </a:p>
          <a:p>
            <a:pPr marL="285750" indent="-285750">
              <a:buSzPts val="3000"/>
            </a:pPr>
            <a:r>
              <a:rPr lang="en-US" dirty="0">
                <a:latin typeface="Open Sans" panose="020B0606030504020204" pitchFamily="34" charset="0"/>
                <a:ea typeface="Open Sans" panose="020B0606030504020204" pitchFamily="34" charset="0"/>
                <a:cs typeface="Open Sans" panose="020B0606030504020204" pitchFamily="34" charset="0"/>
              </a:rPr>
              <a:t>Batteries</a:t>
            </a:r>
            <a:endParaRPr dirty="0">
              <a:latin typeface="Open Sans" panose="020B0606030504020204" pitchFamily="34" charset="0"/>
              <a:ea typeface="Open Sans" panose="020B0606030504020204" pitchFamily="34" charset="0"/>
              <a:cs typeface="Open Sans" panose="020B0606030504020204" pitchFamily="34" charset="0"/>
            </a:endParaRPr>
          </a:p>
          <a:p>
            <a:pPr marL="285750" indent="-285750">
              <a:buSzPts val="3000"/>
            </a:pPr>
            <a:r>
              <a:rPr lang="en-US" dirty="0">
                <a:latin typeface="Open Sans" panose="020B0606030504020204" pitchFamily="34" charset="0"/>
                <a:ea typeface="Open Sans" panose="020B0606030504020204" pitchFamily="34" charset="0"/>
                <a:cs typeface="Open Sans" panose="020B0606030504020204" pitchFamily="34" charset="0"/>
              </a:rPr>
              <a:t>Copper wire</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38100" algn="l" rtl="0">
              <a:lnSpc>
                <a:spcPct val="120000"/>
              </a:lnSpc>
              <a:spcBef>
                <a:spcPts val="1000"/>
              </a:spcBef>
              <a:spcAft>
                <a:spcPts val="0"/>
              </a:spcAft>
              <a:buClr>
                <a:schemeClr val="lt1"/>
              </a:buClr>
              <a:buSzPts val="300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28600" lvl="0" indent="-38100" algn="l" rtl="0">
              <a:lnSpc>
                <a:spcPct val="120000"/>
              </a:lnSpc>
              <a:spcBef>
                <a:spcPts val="1000"/>
              </a:spcBef>
              <a:spcAft>
                <a:spcPts val="0"/>
              </a:spcAft>
              <a:buClr>
                <a:schemeClr val="lt1"/>
              </a:buClr>
              <a:buSzPts val="3000"/>
              <a:buNone/>
            </a:pP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Note your observations on your student handout!</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Google Shape;64;p14"/>
          <p:cNvPicPr preferRelativeResize="0"/>
          <p:nvPr/>
        </p:nvPicPr>
        <p:blipFill>
          <a:blip r:embed="rId4">
            <a:alphaModFix/>
          </a:blip>
          <a:stretch>
            <a:fillRect/>
          </a:stretch>
        </p:blipFill>
        <p:spPr>
          <a:xfrm>
            <a:off x="0" y="6254188"/>
            <a:ext cx="12026096" cy="574685"/>
          </a:xfrm>
          <a:prstGeom prst="rect">
            <a:avLst/>
          </a:prstGeom>
          <a:noFill/>
          <a:ln>
            <a:noFill/>
          </a:ln>
        </p:spPr>
      </p:pic>
      <p:pic>
        <p:nvPicPr>
          <p:cNvPr id="7" name="Picture 6" descr="A picture containing text, clipart&#10;&#10;Description automatically generated">
            <a:extLst>
              <a:ext uri="{FF2B5EF4-FFF2-40B4-BE49-F238E27FC236}">
                <a16:creationId xmlns:a16="http://schemas.microsoft.com/office/drawing/2014/main" id="{B6D707AB-8E99-43B5-A1CA-97474EBED41A}"/>
              </a:ext>
            </a:extLst>
          </p:cNvPr>
          <p:cNvPicPr>
            <a:picLocks noChangeAspect="1"/>
          </p:cNvPicPr>
          <p:nvPr/>
        </p:nvPicPr>
        <p:blipFill>
          <a:blip r:embed="rId5"/>
          <a:stretch>
            <a:fillRect/>
          </a:stretch>
        </p:blipFill>
        <p:spPr>
          <a:xfrm>
            <a:off x="3391939" y="2097088"/>
            <a:ext cx="1390650" cy="1390650"/>
          </a:xfrm>
          <a:prstGeom prst="rect">
            <a:avLst/>
          </a:prstGeom>
        </p:spPr>
      </p:pic>
      <p:pic>
        <p:nvPicPr>
          <p:cNvPr id="11" name="Picture 10" descr="Shape&#10;&#10;Description automatically generated">
            <a:extLst>
              <a:ext uri="{FF2B5EF4-FFF2-40B4-BE49-F238E27FC236}">
                <a16:creationId xmlns:a16="http://schemas.microsoft.com/office/drawing/2014/main" id="{E9E97005-F5BB-455C-A56B-4605ECF3F1EC}"/>
              </a:ext>
            </a:extLst>
          </p:cNvPr>
          <p:cNvPicPr>
            <a:picLocks noChangeAspect="1"/>
          </p:cNvPicPr>
          <p:nvPr/>
        </p:nvPicPr>
        <p:blipFill>
          <a:blip r:embed="rId6"/>
          <a:stretch>
            <a:fillRect/>
          </a:stretch>
        </p:blipFill>
        <p:spPr>
          <a:xfrm>
            <a:off x="4790138" y="2437910"/>
            <a:ext cx="832868" cy="808551"/>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8DF3FF25-9CC0-4833-8234-8D15AA7CDF53}"/>
              </a:ext>
            </a:extLst>
          </p:cNvPr>
          <p:cNvPicPr>
            <a:picLocks noChangeAspect="1"/>
          </p:cNvPicPr>
          <p:nvPr/>
        </p:nvPicPr>
        <p:blipFill>
          <a:blip r:embed="rId7"/>
          <a:stretch>
            <a:fillRect/>
          </a:stretch>
        </p:blipFill>
        <p:spPr>
          <a:xfrm>
            <a:off x="5680847" y="2146860"/>
            <a:ext cx="1390650" cy="1390650"/>
          </a:xfrm>
          <a:prstGeom prst="rect">
            <a:avLst/>
          </a:prstGeom>
        </p:spPr>
      </p:pic>
      <p:pic>
        <p:nvPicPr>
          <p:cNvPr id="15" name="Picture 14" descr="Shape&#10;&#10;Description automatically generated">
            <a:extLst>
              <a:ext uri="{FF2B5EF4-FFF2-40B4-BE49-F238E27FC236}">
                <a16:creationId xmlns:a16="http://schemas.microsoft.com/office/drawing/2014/main" id="{022AE5A8-927A-4652-94BD-92D8FAEE4A94}"/>
              </a:ext>
            </a:extLst>
          </p:cNvPr>
          <p:cNvPicPr>
            <a:picLocks noChangeAspect="1"/>
          </p:cNvPicPr>
          <p:nvPr/>
        </p:nvPicPr>
        <p:blipFill>
          <a:blip r:embed="rId8"/>
          <a:stretch>
            <a:fillRect/>
          </a:stretch>
        </p:blipFill>
        <p:spPr>
          <a:xfrm>
            <a:off x="7190339" y="2437910"/>
            <a:ext cx="841248" cy="810768"/>
          </a:xfrm>
          <a:prstGeom prst="rect">
            <a:avLst/>
          </a:prstGeom>
        </p:spPr>
      </p:pic>
      <p:pic>
        <p:nvPicPr>
          <p:cNvPr id="17" name="Picture 16" descr="A close - up of a pretzel&#10;&#10;Description automatically generated with low confidence">
            <a:extLst>
              <a:ext uri="{FF2B5EF4-FFF2-40B4-BE49-F238E27FC236}">
                <a16:creationId xmlns:a16="http://schemas.microsoft.com/office/drawing/2014/main" id="{20A40CFC-A79A-4B40-BC33-7D47A0173711}"/>
              </a:ext>
            </a:extLst>
          </p:cNvPr>
          <p:cNvPicPr>
            <a:picLocks noChangeAspect="1"/>
          </p:cNvPicPr>
          <p:nvPr/>
        </p:nvPicPr>
        <p:blipFill>
          <a:blip r:embed="rId9"/>
          <a:stretch>
            <a:fillRect/>
          </a:stretch>
        </p:blipFill>
        <p:spPr>
          <a:xfrm>
            <a:off x="8150429" y="2199715"/>
            <a:ext cx="1586345" cy="13723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3" name="voltage.wav"/>
          </p:stSnd>
        </p:sndAc>
      </p:transition>
    </mc:Choice>
    <mc:Fallback xmlns="">
      <p:transition spd="slow">
        <p:fade/>
        <p:sndAc>
          <p:stSnd>
            <p:snd r:embed="rId10"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72">
                                            <p:txEl>
                                              <p:pRg st="0" end="0"/>
                                            </p:txEl>
                                          </p:spTgt>
                                        </p:tgtEl>
                                        <p:attrNameLst>
                                          <p:attrName>style.visibility</p:attrName>
                                        </p:attrNameLst>
                                      </p:cBhvr>
                                      <p:to>
                                        <p:strVal val="visible"/>
                                      </p:to>
                                    </p:set>
                                    <p:anim calcmode="lin" valueType="num">
                                      <p:cBhvr additive="base">
                                        <p:cTn id="11" dur="5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2">
                                            <p:txEl>
                                              <p:pRg st="1" end="1"/>
                                            </p:txEl>
                                          </p:spTgt>
                                        </p:tgtEl>
                                        <p:attrNameLst>
                                          <p:attrName>style.visibility</p:attrName>
                                        </p:attrNameLst>
                                      </p:cBhvr>
                                      <p:to>
                                        <p:strVal val="visible"/>
                                      </p:to>
                                    </p:set>
                                    <p:anim calcmode="lin" valueType="num">
                                      <p:cBhvr additive="base">
                                        <p:cTn id="17" dur="500" fill="hold"/>
                                        <p:tgtEl>
                                          <p:spTgt spid="27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2">
                                            <p:txEl>
                                              <p:pRg st="2" end="2"/>
                                            </p:txEl>
                                          </p:spTgt>
                                        </p:tgtEl>
                                        <p:attrNameLst>
                                          <p:attrName>style.visibility</p:attrName>
                                        </p:attrNameLst>
                                      </p:cBhvr>
                                      <p:to>
                                        <p:strVal val="visible"/>
                                      </p:to>
                                    </p:set>
                                    <p:anim calcmode="lin" valueType="num">
                                      <p:cBhvr additive="base">
                                        <p:cTn id="23" dur="500" fill="hold"/>
                                        <p:tgtEl>
                                          <p:spTgt spid="27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2">
                                            <p:txEl>
                                              <p:pRg st="5" end="5"/>
                                            </p:txEl>
                                          </p:spTgt>
                                        </p:tgtEl>
                                        <p:attrNameLst>
                                          <p:attrName>style.visibility</p:attrName>
                                        </p:attrNameLst>
                                      </p:cBhvr>
                                      <p:to>
                                        <p:strVal val="visible"/>
                                      </p:to>
                                    </p:set>
                                    <p:anim calcmode="lin" valueType="num">
                                      <p:cBhvr additive="base">
                                        <p:cTn id="29" dur="500" fill="hold"/>
                                        <p:tgtEl>
                                          <p:spTgt spid="27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p:bldP spid="27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b="1" dirty="0">
                <a:latin typeface="Open Sans" panose="020B0606030504020204" pitchFamily="34" charset="0"/>
                <a:ea typeface="Open Sans" panose="020B0606030504020204" pitchFamily="34" charset="0"/>
                <a:cs typeface="Open Sans" panose="020B0606030504020204" pitchFamily="34" charset="0"/>
              </a:rPr>
              <a:t>Today’s Goal!</a:t>
            </a:r>
            <a:endParaRPr b="1" dirty="0">
              <a:latin typeface="Open Sans" panose="020B0606030504020204" pitchFamily="34" charset="0"/>
              <a:ea typeface="Open Sans" panose="020B0606030504020204" pitchFamily="34" charset="0"/>
              <a:cs typeface="Open Sans" panose="020B0606030504020204" pitchFamily="34" charset="0"/>
            </a:endParaRPr>
          </a:p>
        </p:txBody>
      </p:sp>
      <p:sp>
        <p:nvSpPr>
          <p:cNvPr id="278" name="Google Shape;278;p8"/>
          <p:cNvSpPr txBox="1">
            <a:spLocks noGrp="1"/>
          </p:cNvSpPr>
          <p:nvPr>
            <p:ph type="body" idx="1"/>
          </p:nvPr>
        </p:nvSpPr>
        <p:spPr>
          <a:xfrm>
            <a:off x="1141412" y="1908666"/>
            <a:ext cx="9905999" cy="354171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lt1"/>
              </a:buClr>
              <a:buSzPts val="2775"/>
              <a:buChar char="•"/>
            </a:pPr>
            <a:r>
              <a:rPr lang="en-US" dirty="0">
                <a:latin typeface="Open Sans" panose="020B0606030504020204" pitchFamily="34" charset="0"/>
                <a:ea typeface="Open Sans" panose="020B0606030504020204" pitchFamily="34" charset="0"/>
                <a:cs typeface="Open Sans" panose="020B0606030504020204" pitchFamily="34" charset="0"/>
              </a:rPr>
              <a:t>We will think like engineers to help create a generator that can be reused and reduce waste products.</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52387" algn="l" rtl="0">
              <a:lnSpc>
                <a:spcPct val="100000"/>
              </a:lnSpc>
              <a:spcBef>
                <a:spcPts val="1000"/>
              </a:spcBef>
              <a:spcAft>
                <a:spcPts val="0"/>
              </a:spcAft>
              <a:buClr>
                <a:schemeClr val="lt1"/>
              </a:buClr>
              <a:buSzPts val="2775"/>
              <a:buNone/>
            </a:pP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00000"/>
              </a:lnSpc>
              <a:spcBef>
                <a:spcPts val="1000"/>
              </a:spcBef>
              <a:spcAft>
                <a:spcPts val="0"/>
              </a:spcAft>
              <a:buClr>
                <a:schemeClr val="lt1"/>
              </a:buClr>
              <a:buSzPts val="2775"/>
              <a:buChar char="•"/>
            </a:pPr>
            <a:r>
              <a:rPr lang="en-US" dirty="0">
                <a:latin typeface="Open Sans" panose="020B0606030504020204" pitchFamily="34" charset="0"/>
                <a:ea typeface="Open Sans" panose="020B0606030504020204" pitchFamily="34" charset="0"/>
                <a:cs typeface="Open Sans" panose="020B0606030504020204" pitchFamily="34" charset="0"/>
              </a:rPr>
              <a:t>You will have to create an advertisement indicating why someone should buy your product:</a:t>
            </a:r>
            <a:endParaRPr dirty="0">
              <a:latin typeface="Open Sans" panose="020B0606030504020204" pitchFamily="34" charset="0"/>
              <a:ea typeface="Open Sans" panose="020B0606030504020204" pitchFamily="34" charset="0"/>
              <a:cs typeface="Open Sans" panose="020B0606030504020204" pitchFamily="34" charset="0"/>
            </a:endParaRPr>
          </a:p>
          <a:p>
            <a:pPr marL="685800" lvl="1" indent="-228600" algn="l" rtl="0">
              <a:lnSpc>
                <a:spcPct val="100000"/>
              </a:lnSpc>
              <a:spcBef>
                <a:spcPts val="500"/>
              </a:spcBef>
              <a:spcAft>
                <a:spcPts val="0"/>
              </a:spcAft>
              <a:buClr>
                <a:schemeClr val="lt1"/>
              </a:buClr>
              <a:buSzPts val="2313"/>
              <a:buChar char="•"/>
            </a:pPr>
            <a:r>
              <a:rPr lang="en-US" sz="1800" dirty="0">
                <a:latin typeface="Open Sans" panose="020B0606030504020204" pitchFamily="34" charset="0"/>
                <a:ea typeface="Open Sans" panose="020B0606030504020204" pitchFamily="34" charset="0"/>
                <a:cs typeface="Open Sans" panose="020B0606030504020204" pitchFamily="34" charset="0"/>
              </a:rPr>
              <a:t>Selling points must include cost, design, optimal location (who are you trying to sell this product to?) and longevity of use (predict how long your product will be sustainable and how will you replace parts).</a:t>
            </a:r>
            <a:endParaRPr sz="1800" dirty="0">
              <a:latin typeface="Open Sans" panose="020B0606030504020204" pitchFamily="34" charset="0"/>
              <a:ea typeface="Open Sans" panose="020B0606030504020204" pitchFamily="34" charset="0"/>
              <a:cs typeface="Open Sans" panose="020B0606030504020204" pitchFamily="34" charset="0"/>
            </a:endParaRPr>
          </a:p>
          <a:p>
            <a:pPr marL="1143000" lvl="2" indent="-228600" algn="l" rtl="0">
              <a:lnSpc>
                <a:spcPct val="100000"/>
              </a:lnSpc>
              <a:spcBef>
                <a:spcPts val="500"/>
              </a:spcBef>
              <a:spcAft>
                <a:spcPts val="0"/>
              </a:spcAft>
              <a:buClr>
                <a:schemeClr val="lt1"/>
              </a:buClr>
              <a:buSzPts val="2081"/>
              <a:buChar char="•"/>
            </a:pPr>
            <a:r>
              <a:rPr lang="en-US" sz="1800" dirty="0">
                <a:latin typeface="Open Sans" panose="020B0606030504020204" pitchFamily="34" charset="0"/>
                <a:ea typeface="Open Sans" panose="020B0606030504020204" pitchFamily="34" charset="0"/>
                <a:cs typeface="Open Sans" panose="020B0606030504020204" pitchFamily="34" charset="0"/>
              </a:rPr>
              <a:t>Provide a cost/benefit analysis of replacing vs. buying new.</a:t>
            </a:r>
            <a:endParaRPr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Google Shape;64;p14"/>
          <p:cNvPicPr preferRelativeResize="0"/>
          <p:nvPr/>
        </p:nvPicPr>
        <p:blipFill>
          <a:blip r:embed="rId4">
            <a:alphaModFix/>
          </a:blip>
          <a:stretch>
            <a:fillRect/>
          </a:stretch>
        </p:blipFill>
        <p:spPr>
          <a:xfrm>
            <a:off x="0" y="6254188"/>
            <a:ext cx="12026096" cy="5746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3" name="voltage.wav"/>
          </p:stSnd>
        </p:sndAc>
      </p:transition>
    </mc:Choice>
    <mc:Fallback xmlns="">
      <p:transition spd="slow">
        <p:fade/>
        <p:sndAc>
          <p:stSnd>
            <p:snd r:embed="rId6"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barn(inVertical)">
                                      <p:cBhvr>
                                        <p:cTn id="7" dur="5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78">
                                            <p:txEl>
                                              <p:pRg st="0" end="0"/>
                                            </p:txEl>
                                          </p:spTgt>
                                        </p:tgtEl>
                                        <p:attrNameLst>
                                          <p:attrName>style.visibility</p:attrName>
                                        </p:attrNameLst>
                                      </p:cBhvr>
                                      <p:to>
                                        <p:strVal val="visible"/>
                                      </p:to>
                                    </p:set>
                                    <p:animEffect transition="in" filter="wedge">
                                      <p:cBhvr>
                                        <p:cTn id="12" dur="2000"/>
                                        <p:tgtEl>
                                          <p:spTgt spid="2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78">
                                            <p:txEl>
                                              <p:pRg st="2" end="2"/>
                                            </p:txEl>
                                          </p:spTgt>
                                        </p:tgtEl>
                                        <p:attrNameLst>
                                          <p:attrName>style.visibility</p:attrName>
                                        </p:attrNameLst>
                                      </p:cBhvr>
                                      <p:to>
                                        <p:strVal val="visible"/>
                                      </p:to>
                                    </p:set>
                                    <p:animEffect transition="in" filter="wedge">
                                      <p:cBhvr>
                                        <p:cTn id="17" dur="2000"/>
                                        <p:tgtEl>
                                          <p:spTgt spid="278">
                                            <p:txEl>
                                              <p:pRg st="2" end="2"/>
                                            </p:txEl>
                                          </p:spTgt>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278">
                                            <p:txEl>
                                              <p:pRg st="3" end="3"/>
                                            </p:txEl>
                                          </p:spTgt>
                                        </p:tgtEl>
                                        <p:attrNameLst>
                                          <p:attrName>style.visibility</p:attrName>
                                        </p:attrNameLst>
                                      </p:cBhvr>
                                      <p:to>
                                        <p:strVal val="visible"/>
                                      </p:to>
                                    </p:set>
                                    <p:animEffect transition="in" filter="wedge">
                                      <p:cBhvr>
                                        <p:cTn id="20" dur="2000"/>
                                        <p:tgtEl>
                                          <p:spTgt spid="278">
                                            <p:txEl>
                                              <p:pRg st="3" end="3"/>
                                            </p:txEl>
                                          </p:spTgt>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278">
                                            <p:txEl>
                                              <p:pRg st="4" end="4"/>
                                            </p:txEl>
                                          </p:spTgt>
                                        </p:tgtEl>
                                        <p:attrNameLst>
                                          <p:attrName>style.visibility</p:attrName>
                                        </p:attrNameLst>
                                      </p:cBhvr>
                                      <p:to>
                                        <p:strVal val="visible"/>
                                      </p:to>
                                    </p:set>
                                    <p:animEffect transition="in" filter="wedge">
                                      <p:cBhvr>
                                        <p:cTn id="23" dur="2000"/>
                                        <p:tgtEl>
                                          <p:spTgt spid="2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P spid="27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sz="2000" b="1" dirty="0">
                <a:latin typeface="Open Sans" panose="020B0606030504020204" pitchFamily="34" charset="0"/>
                <a:ea typeface="Open Sans" panose="020B0606030504020204" pitchFamily="34" charset="0"/>
                <a:cs typeface="Open Sans" panose="020B0606030504020204" pitchFamily="34" charset="0"/>
              </a:rPr>
              <a:t>Building a Magnetic Circuit	</a:t>
            </a:r>
            <a:endParaRPr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84" name="Google Shape;284;p9"/>
          <p:cNvSpPr txBox="1">
            <a:spLocks noGrp="1"/>
          </p:cNvSpPr>
          <p:nvPr>
            <p:ph type="body" idx="1"/>
          </p:nvPr>
        </p:nvSpPr>
        <p:spPr>
          <a:xfrm>
            <a:off x="1141413" y="1919705"/>
            <a:ext cx="5199427" cy="2535918"/>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You will work in a group of 3-4 students.</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You will have to design and implement your generator.</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Each supply you choose to use will have a “cost”, so t</a:t>
            </a:r>
            <a:r>
              <a:rPr lang="en-US" sz="1800" dirty="0">
                <a:latin typeface="Open Sans" panose="020B0606030504020204" pitchFamily="34" charset="0"/>
                <a:ea typeface="Open Sans" panose="020B0606030504020204" pitchFamily="34" charset="0"/>
                <a:cs typeface="Open Sans" panose="020B0606030504020204" pitchFamily="34" charset="0"/>
              </a:rPr>
              <a:t>ry to not overspend!</a:t>
            </a:r>
            <a:endParaRPr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Google Shape;64;p14"/>
          <p:cNvPicPr preferRelativeResize="0"/>
          <p:nvPr/>
        </p:nvPicPr>
        <p:blipFill>
          <a:blip r:embed="rId4">
            <a:alphaModFix/>
          </a:blip>
          <a:stretch>
            <a:fillRect/>
          </a:stretch>
        </p:blipFill>
        <p:spPr>
          <a:xfrm>
            <a:off x="0" y="6254188"/>
            <a:ext cx="12026096" cy="574685"/>
          </a:xfrm>
          <a:prstGeom prst="rect">
            <a:avLst/>
          </a:prstGeom>
          <a:noFill/>
          <a:ln>
            <a:noFill/>
          </a:ln>
        </p:spPr>
      </p:pic>
      <p:pic>
        <p:nvPicPr>
          <p:cNvPr id="4" name="Picture 3" descr="A group of people playing chess&#10;&#10;Description automatically generated with medium confidence">
            <a:extLst>
              <a:ext uri="{FF2B5EF4-FFF2-40B4-BE49-F238E27FC236}">
                <a16:creationId xmlns:a16="http://schemas.microsoft.com/office/drawing/2014/main" id="{C24B207C-FE09-420F-A076-20D2E41363A0}"/>
              </a:ext>
            </a:extLst>
          </p:cNvPr>
          <p:cNvPicPr>
            <a:picLocks noChangeAspect="1"/>
          </p:cNvPicPr>
          <p:nvPr/>
        </p:nvPicPr>
        <p:blipFill>
          <a:blip r:embed="rId5"/>
          <a:stretch>
            <a:fillRect/>
          </a:stretch>
        </p:blipFill>
        <p:spPr>
          <a:xfrm>
            <a:off x="6847493" y="1500101"/>
            <a:ext cx="4199918" cy="31383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3" name="voltage.wav"/>
          </p:stSnd>
        </p:sndAc>
      </p:transition>
    </mc:Choice>
    <mc:Fallback xmlns="">
      <p:transition spd="slow">
        <p:fade/>
        <p:sndAc>
          <p:stSnd>
            <p:snd r:embed="rId6"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1000"/>
                                        <p:tgtEl>
                                          <p:spTgt spid="283"/>
                                        </p:tgtEl>
                                      </p:cBhvr>
                                    </p:animEffect>
                                    <p:anim calcmode="lin" valueType="num">
                                      <p:cBhvr>
                                        <p:cTn id="8" dur="1000" fill="hold"/>
                                        <p:tgtEl>
                                          <p:spTgt spid="283"/>
                                        </p:tgtEl>
                                        <p:attrNameLst>
                                          <p:attrName>ppt_x</p:attrName>
                                        </p:attrNameLst>
                                      </p:cBhvr>
                                      <p:tavLst>
                                        <p:tav tm="0">
                                          <p:val>
                                            <p:strVal val="#ppt_x"/>
                                          </p:val>
                                        </p:tav>
                                        <p:tav tm="100000">
                                          <p:val>
                                            <p:strVal val="#ppt_x"/>
                                          </p:val>
                                        </p:tav>
                                      </p:tavLst>
                                    </p:anim>
                                    <p:anim calcmode="lin" valueType="num">
                                      <p:cBhvr>
                                        <p:cTn id="9"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4">
                                            <p:txEl>
                                              <p:pRg st="0" end="0"/>
                                            </p:txEl>
                                          </p:spTgt>
                                        </p:tgtEl>
                                        <p:attrNameLst>
                                          <p:attrName>style.visibility</p:attrName>
                                        </p:attrNameLst>
                                      </p:cBhvr>
                                      <p:to>
                                        <p:strVal val="visible"/>
                                      </p:to>
                                    </p:set>
                                    <p:animEffect transition="in" filter="fade">
                                      <p:cBhvr>
                                        <p:cTn id="14" dur="1000"/>
                                        <p:tgtEl>
                                          <p:spTgt spid="284">
                                            <p:txEl>
                                              <p:pRg st="0" end="0"/>
                                            </p:txEl>
                                          </p:spTgt>
                                        </p:tgtEl>
                                      </p:cBhvr>
                                    </p:animEffect>
                                    <p:anim calcmode="lin" valueType="num">
                                      <p:cBhvr>
                                        <p:cTn id="15" dur="1000" fill="hold"/>
                                        <p:tgtEl>
                                          <p:spTgt spid="28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4">
                                            <p:txEl>
                                              <p:pRg st="1" end="1"/>
                                            </p:txEl>
                                          </p:spTgt>
                                        </p:tgtEl>
                                        <p:attrNameLst>
                                          <p:attrName>style.visibility</p:attrName>
                                        </p:attrNameLst>
                                      </p:cBhvr>
                                      <p:to>
                                        <p:strVal val="visible"/>
                                      </p:to>
                                    </p:set>
                                    <p:animEffect transition="in" filter="fade">
                                      <p:cBhvr>
                                        <p:cTn id="21" dur="1000"/>
                                        <p:tgtEl>
                                          <p:spTgt spid="284">
                                            <p:txEl>
                                              <p:pRg st="1" end="1"/>
                                            </p:txEl>
                                          </p:spTgt>
                                        </p:tgtEl>
                                      </p:cBhvr>
                                    </p:animEffect>
                                    <p:anim calcmode="lin" valueType="num">
                                      <p:cBhvr>
                                        <p:cTn id="22" dur="1000" fill="hold"/>
                                        <p:tgtEl>
                                          <p:spTgt spid="28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4">
                                            <p:txEl>
                                              <p:pRg st="2" end="2"/>
                                            </p:txEl>
                                          </p:spTgt>
                                        </p:tgtEl>
                                        <p:attrNameLst>
                                          <p:attrName>style.visibility</p:attrName>
                                        </p:attrNameLst>
                                      </p:cBhvr>
                                      <p:to>
                                        <p:strVal val="visible"/>
                                      </p:to>
                                    </p:set>
                                    <p:animEffect transition="in" filter="fade">
                                      <p:cBhvr>
                                        <p:cTn id="28" dur="1000"/>
                                        <p:tgtEl>
                                          <p:spTgt spid="284">
                                            <p:txEl>
                                              <p:pRg st="2" end="2"/>
                                            </p:txEl>
                                          </p:spTgt>
                                        </p:tgtEl>
                                      </p:cBhvr>
                                    </p:animEffect>
                                    <p:anim calcmode="lin" valueType="num">
                                      <p:cBhvr>
                                        <p:cTn id="29" dur="1000" fill="hold"/>
                                        <p:tgtEl>
                                          <p:spTgt spid="28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8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P spid="28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sz="2000" b="1" dirty="0">
                <a:latin typeface="Open Sans" panose="020B0606030504020204" pitchFamily="34" charset="0"/>
                <a:ea typeface="Open Sans" panose="020B0606030504020204" pitchFamily="34" charset="0"/>
                <a:cs typeface="Open Sans" panose="020B0606030504020204" pitchFamily="34" charset="0"/>
              </a:rPr>
              <a:t>Costs of Equipment – Remember, Cost-Effectiveness is Key!</a:t>
            </a:r>
            <a:endParaRPr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90" name="Google Shape;290;p10"/>
          <p:cNvSpPr txBox="1">
            <a:spLocks noGrp="1"/>
          </p:cNvSpPr>
          <p:nvPr>
            <p:ph type="body" idx="1"/>
          </p:nvPr>
        </p:nvSpPr>
        <p:spPr>
          <a:xfrm>
            <a:off x="1141413" y="2097088"/>
            <a:ext cx="4954587" cy="3541714"/>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Neodymium magnets ($40 / magnet)</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LED Indicator lights ($5 / light)</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Circular discs ($10 / disc)</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Wooden base ($10)</a:t>
            </a:r>
            <a:endParaRPr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Superglue ($5)</a:t>
            </a:r>
          </a:p>
          <a:p>
            <a:pPr marL="228600" lvl="0" indent="-228600" algn="l" rtl="0">
              <a:lnSpc>
                <a:spcPct val="120000"/>
              </a:lnSpc>
              <a:spcBef>
                <a:spcPts val="1000"/>
              </a:spcBef>
              <a:spcAft>
                <a:spcPts val="0"/>
              </a:spcAft>
              <a:buClr>
                <a:schemeClr val="lt1"/>
              </a:buClr>
              <a:buSzPts val="3000"/>
              <a:buChar char="•"/>
            </a:pPr>
            <a:r>
              <a:rPr lang="en-US" dirty="0">
                <a:latin typeface="Open Sans" panose="020B0606030504020204" pitchFamily="34" charset="0"/>
                <a:ea typeface="Open Sans" panose="020B0606030504020204" pitchFamily="34" charset="0"/>
                <a:cs typeface="Open Sans" panose="020B0606030504020204" pitchFamily="34" charset="0"/>
              </a:rPr>
              <a:t>Copper coils ($10 / coil)</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91" name="Google Shape;291;p10"/>
          <p:cNvSpPr txBox="1"/>
          <p:nvPr/>
        </p:nvSpPr>
        <p:spPr>
          <a:xfrm>
            <a:off x="6571666" y="2097088"/>
            <a:ext cx="4954587" cy="354171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3000"/>
              <a:buFont typeface="Arial"/>
              <a:buChar char="•"/>
            </a:pPr>
            <a:r>
              <a:rPr lang="en-US" sz="2400" b="0" i="0" u="none" strike="noStrike" cap="none" dirty="0">
                <a:solidFill>
                  <a:schemeClr val="lt1"/>
                </a:solidFill>
                <a:latin typeface="Twentieth Century"/>
                <a:ea typeface="Twentieth Century"/>
                <a:cs typeface="Twentieth Century"/>
                <a:sym typeface="Twentieth Century"/>
              </a:rPr>
              <a:t>Nuts, bolts, and washers ($15/set)</a:t>
            </a:r>
            <a:endParaRPr dirty="0"/>
          </a:p>
          <a:p>
            <a:pPr marL="228600" marR="0" lvl="0" indent="-228600" algn="l" rtl="0">
              <a:lnSpc>
                <a:spcPct val="120000"/>
              </a:lnSpc>
              <a:spcBef>
                <a:spcPts val="1000"/>
              </a:spcBef>
              <a:spcAft>
                <a:spcPts val="0"/>
              </a:spcAft>
              <a:buClr>
                <a:schemeClr val="lt1"/>
              </a:buClr>
              <a:buSzPts val="3000"/>
              <a:buFont typeface="Arial"/>
              <a:buChar char="•"/>
            </a:pPr>
            <a:r>
              <a:rPr lang="en-US" sz="2400" b="0" i="0" u="none" strike="noStrike" cap="none" dirty="0">
                <a:solidFill>
                  <a:schemeClr val="lt1"/>
                </a:solidFill>
                <a:latin typeface="Twentieth Century"/>
                <a:ea typeface="Twentieth Century"/>
                <a:cs typeface="Twentieth Century"/>
                <a:sym typeface="Twentieth Century"/>
              </a:rPr>
              <a:t>Metal Bobbin ($10)</a:t>
            </a:r>
            <a:endParaRPr dirty="0"/>
          </a:p>
          <a:p>
            <a:pPr marL="228600" marR="0" lvl="0" indent="-228600" algn="l" rtl="0">
              <a:lnSpc>
                <a:spcPct val="120000"/>
              </a:lnSpc>
              <a:spcBef>
                <a:spcPts val="1000"/>
              </a:spcBef>
              <a:spcAft>
                <a:spcPts val="0"/>
              </a:spcAft>
              <a:buClr>
                <a:schemeClr val="lt1"/>
              </a:buClr>
              <a:buSzPts val="3000"/>
              <a:buFont typeface="Arial"/>
              <a:buChar char="•"/>
            </a:pPr>
            <a:r>
              <a:rPr lang="en-US" sz="2400" b="0" i="0" u="none" strike="noStrike" cap="none" dirty="0">
                <a:solidFill>
                  <a:schemeClr val="lt1"/>
                </a:solidFill>
                <a:latin typeface="Twentieth Century"/>
                <a:ea typeface="Twentieth Century"/>
                <a:cs typeface="Twentieth Century"/>
                <a:sym typeface="Twentieth Century"/>
              </a:rPr>
              <a:t>Copper Wire ($150/set)</a:t>
            </a:r>
            <a:endParaRPr dirty="0"/>
          </a:p>
          <a:p>
            <a:pPr marL="228600" marR="0" lvl="0" indent="-228600" algn="l" rtl="0">
              <a:lnSpc>
                <a:spcPct val="120000"/>
              </a:lnSpc>
              <a:spcBef>
                <a:spcPts val="1000"/>
              </a:spcBef>
              <a:spcAft>
                <a:spcPts val="0"/>
              </a:spcAft>
              <a:buClr>
                <a:schemeClr val="lt1"/>
              </a:buClr>
              <a:buSzPts val="3000"/>
              <a:buFont typeface="Arial"/>
              <a:buChar char="•"/>
            </a:pPr>
            <a:r>
              <a:rPr lang="en-US" sz="2400" b="0" i="0" u="none" strike="noStrike" cap="none" dirty="0">
                <a:solidFill>
                  <a:schemeClr val="lt1"/>
                </a:solidFill>
                <a:latin typeface="Twentieth Century"/>
                <a:ea typeface="Twentieth Century"/>
                <a:cs typeface="Twentieth Century"/>
                <a:sym typeface="Twentieth Century"/>
              </a:rPr>
              <a:t>Bottle cap ($10)</a:t>
            </a:r>
            <a:endParaRPr dirty="0"/>
          </a:p>
          <a:p>
            <a:pPr marL="228600" marR="0" lvl="0" indent="-228600" algn="l" rtl="0">
              <a:lnSpc>
                <a:spcPct val="120000"/>
              </a:lnSpc>
              <a:spcBef>
                <a:spcPts val="1000"/>
              </a:spcBef>
              <a:spcAft>
                <a:spcPts val="0"/>
              </a:spcAft>
              <a:buClr>
                <a:schemeClr val="lt1"/>
              </a:buClr>
              <a:buSzPts val="3000"/>
              <a:buFont typeface="Arial"/>
              <a:buChar char="•"/>
            </a:pPr>
            <a:r>
              <a:rPr lang="en-US" sz="2400" b="0" i="0" u="none" strike="noStrike" cap="none" dirty="0">
                <a:solidFill>
                  <a:schemeClr val="lt1"/>
                </a:solidFill>
                <a:latin typeface="Twentieth Century"/>
                <a:ea typeface="Twentieth Century"/>
                <a:cs typeface="Twentieth Century"/>
                <a:sym typeface="Twentieth Century"/>
              </a:rPr>
              <a:t>Film canister ($15)</a:t>
            </a:r>
            <a:endParaRPr dirty="0"/>
          </a:p>
          <a:p>
            <a:pPr marL="228600" marR="0" lvl="0" indent="-228600" algn="l" rtl="0">
              <a:lnSpc>
                <a:spcPct val="120000"/>
              </a:lnSpc>
              <a:spcBef>
                <a:spcPts val="1000"/>
              </a:spcBef>
              <a:spcAft>
                <a:spcPts val="0"/>
              </a:spcAft>
              <a:buClr>
                <a:schemeClr val="lt1"/>
              </a:buClr>
              <a:buSzPts val="3000"/>
              <a:buFont typeface="Arial"/>
              <a:buChar char="•"/>
            </a:pPr>
            <a:r>
              <a:rPr lang="en-US" sz="2400" b="0" i="0" u="none" strike="noStrike" cap="none" dirty="0">
                <a:solidFill>
                  <a:schemeClr val="lt1"/>
                </a:solidFill>
                <a:latin typeface="Twentieth Century"/>
                <a:ea typeface="Twentieth Century"/>
                <a:cs typeface="Twentieth Century"/>
                <a:sym typeface="Twentieth Century"/>
              </a:rPr>
              <a:t>Decorations ($2/item)</a:t>
            </a:r>
            <a:endParaRPr sz="2400" b="0" i="0" u="none" strike="noStrike" cap="none" dirty="0">
              <a:solidFill>
                <a:schemeClr val="lt1"/>
              </a:solidFill>
              <a:latin typeface="Twentieth Century"/>
              <a:ea typeface="Twentieth Century"/>
              <a:cs typeface="Twentieth Century"/>
              <a:sym typeface="Twentieth Century"/>
            </a:endParaRPr>
          </a:p>
          <a:p>
            <a:pPr marL="228600" marR="0" lvl="0" indent="-38100" algn="l" rtl="0">
              <a:lnSpc>
                <a:spcPct val="120000"/>
              </a:lnSpc>
              <a:spcBef>
                <a:spcPts val="1000"/>
              </a:spcBef>
              <a:spcAft>
                <a:spcPts val="0"/>
              </a:spcAft>
              <a:buClr>
                <a:schemeClr val="lt1"/>
              </a:buClr>
              <a:buSzPts val="3000"/>
              <a:buFont typeface="Arial"/>
              <a:buNone/>
            </a:pPr>
            <a:endParaRPr sz="2400" b="0" i="0" u="none" strike="noStrike" cap="none" dirty="0">
              <a:solidFill>
                <a:schemeClr val="lt1"/>
              </a:solidFill>
              <a:latin typeface="Twentieth Century"/>
              <a:ea typeface="Twentieth Century"/>
              <a:cs typeface="Twentieth Century"/>
              <a:sym typeface="Twentieth Century"/>
            </a:endParaRPr>
          </a:p>
        </p:txBody>
      </p:sp>
      <p:pic>
        <p:nvPicPr>
          <p:cNvPr id="5" name="Google Shape;64;p14"/>
          <p:cNvPicPr preferRelativeResize="0"/>
          <p:nvPr/>
        </p:nvPicPr>
        <p:blipFill>
          <a:blip r:embed="rId4">
            <a:alphaModFix/>
          </a:blip>
          <a:stretch>
            <a:fillRect/>
          </a:stretch>
        </p:blipFill>
        <p:spPr>
          <a:xfrm>
            <a:off x="0" y="6254188"/>
            <a:ext cx="12026096" cy="5746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3" name="voltage.wav"/>
          </p:stSnd>
        </p:sndAc>
      </p:transition>
    </mc:Choice>
    <mc:Fallback xmlns="">
      <p:transition spd="slow">
        <p:fade/>
        <p:sndAc>
          <p:stSnd>
            <p:snd r:embed="rId5"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9"/>
                                        </p:tgtEl>
                                        <p:attrNameLst>
                                          <p:attrName>style.visibility</p:attrName>
                                        </p:attrNameLst>
                                      </p:cBhvr>
                                      <p:to>
                                        <p:strVal val="visible"/>
                                      </p:to>
                                    </p:set>
                                    <p:anim calcmode="lin" valueType="num">
                                      <p:cBhvr>
                                        <p:cTn id="7" dur="1000" fill="hold"/>
                                        <p:tgtEl>
                                          <p:spTgt spid="289"/>
                                        </p:tgtEl>
                                        <p:attrNameLst>
                                          <p:attrName>ppt_w</p:attrName>
                                        </p:attrNameLst>
                                      </p:cBhvr>
                                      <p:tavLst>
                                        <p:tav tm="0">
                                          <p:val>
                                            <p:fltVal val="0"/>
                                          </p:val>
                                        </p:tav>
                                        <p:tav tm="100000">
                                          <p:val>
                                            <p:strVal val="#ppt_w"/>
                                          </p:val>
                                        </p:tav>
                                      </p:tavLst>
                                    </p:anim>
                                    <p:anim calcmode="lin" valueType="num">
                                      <p:cBhvr>
                                        <p:cTn id="8" dur="1000" fill="hold"/>
                                        <p:tgtEl>
                                          <p:spTgt spid="289"/>
                                        </p:tgtEl>
                                        <p:attrNameLst>
                                          <p:attrName>ppt_h</p:attrName>
                                        </p:attrNameLst>
                                      </p:cBhvr>
                                      <p:tavLst>
                                        <p:tav tm="0">
                                          <p:val>
                                            <p:fltVal val="0"/>
                                          </p:val>
                                        </p:tav>
                                        <p:tav tm="100000">
                                          <p:val>
                                            <p:strVal val="#ppt_h"/>
                                          </p:val>
                                        </p:tav>
                                      </p:tavLst>
                                    </p:anim>
                                    <p:anim calcmode="lin" valueType="num">
                                      <p:cBhvr>
                                        <p:cTn id="9" dur="1000" fill="hold"/>
                                        <p:tgtEl>
                                          <p:spTgt spid="289"/>
                                        </p:tgtEl>
                                        <p:attrNameLst>
                                          <p:attrName>style.rotation</p:attrName>
                                        </p:attrNameLst>
                                      </p:cBhvr>
                                      <p:tavLst>
                                        <p:tav tm="0">
                                          <p:val>
                                            <p:fltVal val="90"/>
                                          </p:val>
                                        </p:tav>
                                        <p:tav tm="100000">
                                          <p:val>
                                            <p:fltVal val="0"/>
                                          </p:val>
                                        </p:tav>
                                      </p:tavLst>
                                    </p:anim>
                                    <p:animEffect transition="in" filter="fade">
                                      <p:cBhvr>
                                        <p:cTn id="10" dur="1000"/>
                                        <p:tgtEl>
                                          <p:spTgt spid="289"/>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290">
                                            <p:txEl>
                                              <p:pRg st="0" end="0"/>
                                            </p:txEl>
                                          </p:spTgt>
                                        </p:tgtEl>
                                        <p:attrNameLst>
                                          <p:attrName>style.visibility</p:attrName>
                                        </p:attrNameLst>
                                      </p:cBhvr>
                                      <p:to>
                                        <p:strVal val="visible"/>
                                      </p:to>
                                    </p:set>
                                    <p:animEffect transition="in" filter="fade">
                                      <p:cBhvr>
                                        <p:cTn id="15" dur="100"/>
                                        <p:tgtEl>
                                          <p:spTgt spid="290">
                                            <p:txEl>
                                              <p:pRg st="0" end="0"/>
                                            </p:txEl>
                                          </p:spTgt>
                                        </p:tgtEl>
                                      </p:cBhvr>
                                    </p:animEffect>
                                    <p:anim calcmode="lin" valueType="num">
                                      <p:cBhvr>
                                        <p:cTn id="16" dur="400" fill="hold"/>
                                        <p:tgtEl>
                                          <p:spTgt spid="290">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290">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90">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90">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290">
                                            <p:txEl>
                                              <p:pRg st="1" end="1"/>
                                            </p:txEl>
                                          </p:spTgt>
                                        </p:tgtEl>
                                        <p:attrNameLst>
                                          <p:attrName>style.visibility</p:attrName>
                                        </p:attrNameLst>
                                      </p:cBhvr>
                                      <p:to>
                                        <p:strVal val="visible"/>
                                      </p:to>
                                    </p:set>
                                    <p:animEffect transition="in" filter="fade">
                                      <p:cBhvr>
                                        <p:cTn id="24" dur="100"/>
                                        <p:tgtEl>
                                          <p:spTgt spid="290">
                                            <p:txEl>
                                              <p:pRg st="1" end="1"/>
                                            </p:txEl>
                                          </p:spTgt>
                                        </p:tgtEl>
                                      </p:cBhvr>
                                    </p:animEffect>
                                    <p:anim calcmode="lin" valueType="num">
                                      <p:cBhvr>
                                        <p:cTn id="25" dur="400" fill="hold"/>
                                        <p:tgtEl>
                                          <p:spTgt spid="290">
                                            <p:txEl>
                                              <p:pRg st="1" end="1"/>
                                            </p:txEl>
                                          </p:spTgt>
                                        </p:tgtEl>
                                        <p:attrNameLst>
                                          <p:attrName>ppt_x</p:attrName>
                                        </p:attrNameLst>
                                      </p:cBhvr>
                                      <p:tavLst>
                                        <p:tav tm="0">
                                          <p:val>
                                            <p:strVal val="#ppt_x"/>
                                          </p:val>
                                        </p:tav>
                                        <p:tav tm="100000">
                                          <p:val>
                                            <p:strVal val="#ppt_x"/>
                                          </p:val>
                                        </p:tav>
                                      </p:tavLst>
                                    </p:anim>
                                    <p:anim calcmode="lin" valueType="num">
                                      <p:cBhvr>
                                        <p:cTn id="26" dur="400" fill="hold"/>
                                        <p:tgtEl>
                                          <p:spTgt spid="290">
                                            <p:txEl>
                                              <p:pRg st="1" end="1"/>
                                            </p:txEl>
                                          </p:spTgt>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290">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290">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grpId="0" nodeType="clickEffect">
                                  <p:stCondLst>
                                    <p:cond delay="0"/>
                                  </p:stCondLst>
                                  <p:childTnLst>
                                    <p:set>
                                      <p:cBhvr>
                                        <p:cTn id="32" dur="1" fill="hold">
                                          <p:stCondLst>
                                            <p:cond delay="0"/>
                                          </p:stCondLst>
                                        </p:cTn>
                                        <p:tgtEl>
                                          <p:spTgt spid="290">
                                            <p:txEl>
                                              <p:pRg st="2" end="2"/>
                                            </p:txEl>
                                          </p:spTgt>
                                        </p:tgtEl>
                                        <p:attrNameLst>
                                          <p:attrName>style.visibility</p:attrName>
                                        </p:attrNameLst>
                                      </p:cBhvr>
                                      <p:to>
                                        <p:strVal val="visible"/>
                                      </p:to>
                                    </p:set>
                                    <p:animEffect transition="in" filter="fade">
                                      <p:cBhvr>
                                        <p:cTn id="33" dur="100"/>
                                        <p:tgtEl>
                                          <p:spTgt spid="290">
                                            <p:txEl>
                                              <p:pRg st="2" end="2"/>
                                            </p:txEl>
                                          </p:spTgt>
                                        </p:tgtEl>
                                      </p:cBhvr>
                                    </p:animEffect>
                                    <p:anim calcmode="lin" valueType="num">
                                      <p:cBhvr>
                                        <p:cTn id="34" dur="400" fill="hold"/>
                                        <p:tgtEl>
                                          <p:spTgt spid="290">
                                            <p:txEl>
                                              <p:pRg st="2" end="2"/>
                                            </p:txEl>
                                          </p:spTgt>
                                        </p:tgtEl>
                                        <p:attrNameLst>
                                          <p:attrName>ppt_x</p:attrName>
                                        </p:attrNameLst>
                                      </p:cBhvr>
                                      <p:tavLst>
                                        <p:tav tm="0">
                                          <p:val>
                                            <p:strVal val="#ppt_x"/>
                                          </p:val>
                                        </p:tav>
                                        <p:tav tm="100000">
                                          <p:val>
                                            <p:strVal val="#ppt_x"/>
                                          </p:val>
                                        </p:tav>
                                      </p:tavLst>
                                    </p:anim>
                                    <p:anim calcmode="lin" valueType="num">
                                      <p:cBhvr>
                                        <p:cTn id="35" dur="400" fill="hold"/>
                                        <p:tgtEl>
                                          <p:spTgt spid="290">
                                            <p:txEl>
                                              <p:pRg st="2" end="2"/>
                                            </p:txEl>
                                          </p:spTgt>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290">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290">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grpId="0" nodeType="clickEffect">
                                  <p:stCondLst>
                                    <p:cond delay="0"/>
                                  </p:stCondLst>
                                  <p:childTnLst>
                                    <p:set>
                                      <p:cBhvr>
                                        <p:cTn id="41" dur="1" fill="hold">
                                          <p:stCondLst>
                                            <p:cond delay="0"/>
                                          </p:stCondLst>
                                        </p:cTn>
                                        <p:tgtEl>
                                          <p:spTgt spid="290">
                                            <p:txEl>
                                              <p:pRg st="3" end="3"/>
                                            </p:txEl>
                                          </p:spTgt>
                                        </p:tgtEl>
                                        <p:attrNameLst>
                                          <p:attrName>style.visibility</p:attrName>
                                        </p:attrNameLst>
                                      </p:cBhvr>
                                      <p:to>
                                        <p:strVal val="visible"/>
                                      </p:to>
                                    </p:set>
                                    <p:animEffect transition="in" filter="fade">
                                      <p:cBhvr>
                                        <p:cTn id="42" dur="100"/>
                                        <p:tgtEl>
                                          <p:spTgt spid="290">
                                            <p:txEl>
                                              <p:pRg st="3" end="3"/>
                                            </p:txEl>
                                          </p:spTgt>
                                        </p:tgtEl>
                                      </p:cBhvr>
                                    </p:animEffect>
                                    <p:anim calcmode="lin" valueType="num">
                                      <p:cBhvr>
                                        <p:cTn id="43" dur="400" fill="hold"/>
                                        <p:tgtEl>
                                          <p:spTgt spid="290">
                                            <p:txEl>
                                              <p:pRg st="3" end="3"/>
                                            </p:txEl>
                                          </p:spTgt>
                                        </p:tgtEl>
                                        <p:attrNameLst>
                                          <p:attrName>ppt_x</p:attrName>
                                        </p:attrNameLst>
                                      </p:cBhvr>
                                      <p:tavLst>
                                        <p:tav tm="0">
                                          <p:val>
                                            <p:strVal val="#ppt_x"/>
                                          </p:val>
                                        </p:tav>
                                        <p:tav tm="100000">
                                          <p:val>
                                            <p:strVal val="#ppt_x"/>
                                          </p:val>
                                        </p:tav>
                                      </p:tavLst>
                                    </p:anim>
                                    <p:anim calcmode="lin" valueType="num">
                                      <p:cBhvr>
                                        <p:cTn id="44" dur="400" fill="hold"/>
                                        <p:tgtEl>
                                          <p:spTgt spid="290">
                                            <p:txEl>
                                              <p:pRg st="3" end="3"/>
                                            </p:txEl>
                                          </p:spTgt>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290">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290">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3" presetClass="entr" presetSubtype="0" fill="hold" grpId="0" nodeType="clickEffect">
                                  <p:stCondLst>
                                    <p:cond delay="0"/>
                                  </p:stCondLst>
                                  <p:childTnLst>
                                    <p:set>
                                      <p:cBhvr>
                                        <p:cTn id="50" dur="1" fill="hold">
                                          <p:stCondLst>
                                            <p:cond delay="0"/>
                                          </p:stCondLst>
                                        </p:cTn>
                                        <p:tgtEl>
                                          <p:spTgt spid="290">
                                            <p:txEl>
                                              <p:pRg st="4" end="4"/>
                                            </p:txEl>
                                          </p:spTgt>
                                        </p:tgtEl>
                                        <p:attrNameLst>
                                          <p:attrName>style.visibility</p:attrName>
                                        </p:attrNameLst>
                                      </p:cBhvr>
                                      <p:to>
                                        <p:strVal val="visible"/>
                                      </p:to>
                                    </p:set>
                                    <p:animEffect transition="in" filter="fade">
                                      <p:cBhvr>
                                        <p:cTn id="51" dur="100"/>
                                        <p:tgtEl>
                                          <p:spTgt spid="290">
                                            <p:txEl>
                                              <p:pRg st="4" end="4"/>
                                            </p:txEl>
                                          </p:spTgt>
                                        </p:tgtEl>
                                      </p:cBhvr>
                                    </p:animEffect>
                                    <p:anim calcmode="lin" valueType="num">
                                      <p:cBhvr>
                                        <p:cTn id="52" dur="400" fill="hold"/>
                                        <p:tgtEl>
                                          <p:spTgt spid="290">
                                            <p:txEl>
                                              <p:pRg st="4" end="4"/>
                                            </p:txEl>
                                          </p:spTgt>
                                        </p:tgtEl>
                                        <p:attrNameLst>
                                          <p:attrName>ppt_x</p:attrName>
                                        </p:attrNameLst>
                                      </p:cBhvr>
                                      <p:tavLst>
                                        <p:tav tm="0">
                                          <p:val>
                                            <p:strVal val="#ppt_x"/>
                                          </p:val>
                                        </p:tav>
                                        <p:tav tm="100000">
                                          <p:val>
                                            <p:strVal val="#ppt_x"/>
                                          </p:val>
                                        </p:tav>
                                      </p:tavLst>
                                    </p:anim>
                                    <p:anim calcmode="lin" valueType="num">
                                      <p:cBhvr>
                                        <p:cTn id="53" dur="400" fill="hold"/>
                                        <p:tgtEl>
                                          <p:spTgt spid="290">
                                            <p:txEl>
                                              <p:pRg st="4" end="4"/>
                                            </p:txEl>
                                          </p:spTgt>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290">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290">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3" presetClass="entr" presetSubtype="0" fill="hold" grpId="0" nodeType="clickEffect">
                                  <p:stCondLst>
                                    <p:cond delay="0"/>
                                  </p:stCondLst>
                                  <p:childTnLst>
                                    <p:set>
                                      <p:cBhvr>
                                        <p:cTn id="59" dur="1" fill="hold">
                                          <p:stCondLst>
                                            <p:cond delay="0"/>
                                          </p:stCondLst>
                                        </p:cTn>
                                        <p:tgtEl>
                                          <p:spTgt spid="290">
                                            <p:txEl>
                                              <p:pRg st="5" end="5"/>
                                            </p:txEl>
                                          </p:spTgt>
                                        </p:tgtEl>
                                        <p:attrNameLst>
                                          <p:attrName>style.visibility</p:attrName>
                                        </p:attrNameLst>
                                      </p:cBhvr>
                                      <p:to>
                                        <p:strVal val="visible"/>
                                      </p:to>
                                    </p:set>
                                    <p:animEffect transition="in" filter="fade">
                                      <p:cBhvr>
                                        <p:cTn id="60" dur="100"/>
                                        <p:tgtEl>
                                          <p:spTgt spid="290">
                                            <p:txEl>
                                              <p:pRg st="5" end="5"/>
                                            </p:txEl>
                                          </p:spTgt>
                                        </p:tgtEl>
                                      </p:cBhvr>
                                    </p:animEffect>
                                    <p:anim calcmode="lin" valueType="num">
                                      <p:cBhvr>
                                        <p:cTn id="61" dur="400" fill="hold"/>
                                        <p:tgtEl>
                                          <p:spTgt spid="290">
                                            <p:txEl>
                                              <p:pRg st="5" end="5"/>
                                            </p:txEl>
                                          </p:spTgt>
                                        </p:tgtEl>
                                        <p:attrNameLst>
                                          <p:attrName>ppt_x</p:attrName>
                                        </p:attrNameLst>
                                      </p:cBhvr>
                                      <p:tavLst>
                                        <p:tav tm="0">
                                          <p:val>
                                            <p:strVal val="#ppt_x"/>
                                          </p:val>
                                        </p:tav>
                                        <p:tav tm="100000">
                                          <p:val>
                                            <p:strVal val="#ppt_x"/>
                                          </p:val>
                                        </p:tav>
                                      </p:tavLst>
                                    </p:anim>
                                    <p:anim calcmode="lin" valueType="num">
                                      <p:cBhvr>
                                        <p:cTn id="62" dur="400" fill="hold"/>
                                        <p:tgtEl>
                                          <p:spTgt spid="290">
                                            <p:txEl>
                                              <p:pRg st="5" end="5"/>
                                            </p:txEl>
                                          </p:spTgt>
                                        </p:tgtEl>
                                        <p:attrNameLst>
                                          <p:attrName>ppt_y</p:attrName>
                                        </p:attrNameLst>
                                      </p:cBhvr>
                                      <p:tavLst>
                                        <p:tav tm="0">
                                          <p:val>
                                            <p:strVal val="#ppt_y+0.31"/>
                                          </p:val>
                                        </p:tav>
                                        <p:tav tm="100000">
                                          <p:val>
                                            <p:strVal val="#ppt_y+0.31"/>
                                          </p:val>
                                        </p:tav>
                                      </p:tavLst>
                                    </p:anim>
                                    <p:anim calcmode="lin" valueType="num">
                                      <p:cBhvr>
                                        <p:cTn id="63" dur="600" decel="50000" fill="hold">
                                          <p:stCondLst>
                                            <p:cond delay="400"/>
                                          </p:stCondLst>
                                        </p:cTn>
                                        <p:tgtEl>
                                          <p:spTgt spid="290">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 dur="600" decel="50000" fill="hold">
                                          <p:stCondLst>
                                            <p:cond delay="400"/>
                                          </p:stCondLst>
                                        </p:cTn>
                                        <p:tgtEl>
                                          <p:spTgt spid="290">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3" presetClass="entr" presetSubtype="0" fill="hold" grpId="0" nodeType="clickEffect">
                                  <p:stCondLst>
                                    <p:cond delay="0"/>
                                  </p:stCondLst>
                                  <p:childTnLst>
                                    <p:set>
                                      <p:cBhvr>
                                        <p:cTn id="68" dur="1" fill="hold">
                                          <p:stCondLst>
                                            <p:cond delay="0"/>
                                          </p:stCondLst>
                                        </p:cTn>
                                        <p:tgtEl>
                                          <p:spTgt spid="291"/>
                                        </p:tgtEl>
                                        <p:attrNameLst>
                                          <p:attrName>style.visibility</p:attrName>
                                        </p:attrNameLst>
                                      </p:cBhvr>
                                      <p:to>
                                        <p:strVal val="visible"/>
                                      </p:to>
                                    </p:set>
                                    <p:animEffect transition="in" filter="fade">
                                      <p:cBhvr>
                                        <p:cTn id="69" dur="100"/>
                                        <p:tgtEl>
                                          <p:spTgt spid="291"/>
                                        </p:tgtEl>
                                      </p:cBhvr>
                                    </p:animEffect>
                                    <p:anim calcmode="lin" valueType="num">
                                      <p:cBhvr>
                                        <p:cTn id="70" dur="400" fill="hold"/>
                                        <p:tgtEl>
                                          <p:spTgt spid="291"/>
                                        </p:tgtEl>
                                        <p:attrNameLst>
                                          <p:attrName>ppt_x</p:attrName>
                                        </p:attrNameLst>
                                      </p:cBhvr>
                                      <p:tavLst>
                                        <p:tav tm="0">
                                          <p:val>
                                            <p:strVal val="#ppt_x"/>
                                          </p:val>
                                        </p:tav>
                                        <p:tav tm="100000">
                                          <p:val>
                                            <p:strVal val="#ppt_x"/>
                                          </p:val>
                                        </p:tav>
                                      </p:tavLst>
                                    </p:anim>
                                    <p:anim calcmode="lin" valueType="num">
                                      <p:cBhvr>
                                        <p:cTn id="71" dur="400" fill="hold"/>
                                        <p:tgtEl>
                                          <p:spTgt spid="291"/>
                                        </p:tgtEl>
                                        <p:attrNameLst>
                                          <p:attrName>ppt_y</p:attrName>
                                        </p:attrNameLst>
                                      </p:cBhvr>
                                      <p:tavLst>
                                        <p:tav tm="0">
                                          <p:val>
                                            <p:strVal val="#ppt_y+0.31"/>
                                          </p:val>
                                        </p:tav>
                                        <p:tav tm="100000">
                                          <p:val>
                                            <p:strVal val="#ppt_y+0.31"/>
                                          </p:val>
                                        </p:tav>
                                      </p:tavLst>
                                    </p:anim>
                                    <p:anim calcmode="lin" valueType="num">
                                      <p:cBhvr>
                                        <p:cTn id="72" dur="600" decel="50000" fill="hold">
                                          <p:stCondLst>
                                            <p:cond delay="400"/>
                                          </p:stCondLst>
                                        </p:cTn>
                                        <p:tgtEl>
                                          <p:spTgt spid="2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3" dur="600" decel="50000" fill="hold">
                                          <p:stCondLst>
                                            <p:cond delay="400"/>
                                          </p:stCondLst>
                                        </p:cTn>
                                        <p:tgtEl>
                                          <p:spTgt spid="2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p:bldP spid="290" grpId="0" build="p"/>
      <p:bldP spid="291"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B00FD0C-34E2-1441-875A-96CA34928636}">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274</TotalTime>
  <Words>641</Words>
  <Application>Microsoft Office PowerPoint</Application>
  <PresentationFormat>Widescreen</PresentationFormat>
  <Paragraphs>102</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Open Sans</vt:lpstr>
      <vt:lpstr>Twentieth Century</vt:lpstr>
      <vt:lpstr>Simple Light</vt:lpstr>
      <vt:lpstr>PowerPoint Presentation</vt:lpstr>
      <vt:lpstr>What are some methods we use to create electricity?</vt:lpstr>
      <vt:lpstr>What can we do to minimize the use of non-renewable sources without using wind or water?</vt:lpstr>
      <vt:lpstr>Why do we want to design and develop new products? </vt:lpstr>
      <vt:lpstr>PowerPoint Presentation</vt:lpstr>
      <vt:lpstr>Demonstration of Magnetic Currents</vt:lpstr>
      <vt:lpstr>Today’s Goal!</vt:lpstr>
      <vt:lpstr>Building a Magnetic Circuit </vt:lpstr>
      <vt:lpstr>Costs of Equipment – Remember, Cost-Effectiveness is Key!</vt:lpstr>
      <vt:lpstr>Short on cash? Exchange the following for refunds and rebates!</vt:lpstr>
      <vt:lpstr>Constraints</vt:lpstr>
      <vt:lpstr>Design Time!</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INNOVATOR:  BE YOUR OWN GENERATOR!</dc:title>
  <dc:creator>Pham, Hoang Anh N (SLHS)</dc:creator>
  <cp:lastModifiedBy>Zain Alexander Iqbal</cp:lastModifiedBy>
  <cp:revision>33</cp:revision>
  <dcterms:created xsi:type="dcterms:W3CDTF">2019-10-23T17:30:30Z</dcterms:created>
  <dcterms:modified xsi:type="dcterms:W3CDTF">2021-03-25T04:41:30Z</dcterms:modified>
</cp:coreProperties>
</file>