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7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0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3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9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1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DD00-BD65-413A-9871-D7560FF8B03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00961D-C254-4A4E-921A-0F774E8645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4966-AAC9-4CA8-BF78-B9C06A72E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Glow Show: </a:t>
            </a:r>
            <a:br>
              <a:rPr lang="en-US" dirty="0" smtClean="0"/>
            </a:br>
            <a:r>
              <a:rPr lang="en-US" sz="4400" dirty="0" smtClean="0"/>
              <a:t>Fun </a:t>
            </a:r>
            <a:r>
              <a:rPr lang="en-US" sz="4400" dirty="0"/>
              <a:t>With Engineering!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22A8A-E15E-4517-AA21-9B5FE55EC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(Or, Practicing the Engineering Design Process)</a:t>
            </a:r>
          </a:p>
        </p:txBody>
      </p:sp>
    </p:spTree>
    <p:extLst>
      <p:ext uri="{BB962C8B-B14F-4D97-AF65-F5344CB8AC3E}">
        <p14:creationId xmlns:p14="http://schemas.microsoft.com/office/powerpoint/2010/main" val="6305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6D463EA-1FC0-4861-A09B-A763FEB9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84" y="179085"/>
            <a:ext cx="6219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85D5-BCCA-4884-ABB4-9BB6CDF5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9" y="804163"/>
            <a:ext cx="10228134" cy="1056319"/>
          </a:xfrm>
        </p:spPr>
        <p:txBody>
          <a:bodyPr/>
          <a:lstStyle/>
          <a:p>
            <a:pPr algn="ctr"/>
            <a:r>
              <a:rPr lang="en-US" dirty="0"/>
              <a:t>What if </a:t>
            </a:r>
            <a:r>
              <a:rPr lang="en-US" dirty="0" smtClean="0"/>
              <a:t>you HAD An idea for a product first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4EA0-19DF-4B60-91B2-C7B66BFE9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965" y="2019549"/>
            <a:ext cx="5131378" cy="801943"/>
          </a:xfrm>
        </p:spPr>
        <p:txBody>
          <a:bodyPr/>
          <a:lstStyle/>
          <a:p>
            <a:r>
              <a:rPr lang="en-US" dirty="0" smtClean="0"/>
              <a:t>Play-Doh </a:t>
            </a:r>
            <a:r>
              <a:rPr lang="en-US" dirty="0" smtClean="0"/>
              <a:t>was Meant </a:t>
            </a:r>
            <a:r>
              <a:rPr lang="en-US" dirty="0"/>
              <a:t>To Be a Wallpaper Cleaner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2CFF46-0BB1-402D-9CD3-FAC47E635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0965" y="2844235"/>
            <a:ext cx="4233204" cy="28170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E9858-20C5-485E-A51D-E1BA0950F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Pacemaker Started </a:t>
            </a:r>
            <a:r>
              <a:rPr lang="en-US" dirty="0"/>
              <a:t>As a Heart-Recording Device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B96D78-B2C3-4B4F-92BA-1C4868A681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1441" y="2844235"/>
            <a:ext cx="4338320" cy="28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62E0-C373-44EA-A75E-3C2A7B37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Choose Your Product!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81866-B1AD-4749-AFD0-366B100970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8" y="1864194"/>
            <a:ext cx="3749084" cy="306478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3E4574-8EEC-49DC-A888-AFD78A758A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70824" y="1902973"/>
            <a:ext cx="5084028" cy="30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E319-B4BF-4F7F-A61D-81EE5D42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Find a Use For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069F-4BC4-49BC-918D-FD3DC083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product must fill a need in </a:t>
            </a:r>
            <a:r>
              <a:rPr lang="en-US" dirty="0" smtClean="0"/>
              <a:t>industry:</a:t>
            </a:r>
            <a:endParaRPr lang="en-US" dirty="0"/>
          </a:p>
          <a:p>
            <a:pPr lvl="1"/>
            <a:r>
              <a:rPr lang="en-US" dirty="0"/>
              <a:t>What industry will you choose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will your product impact the industry?</a:t>
            </a:r>
            <a:endParaRPr lang="en-US" dirty="0"/>
          </a:p>
          <a:p>
            <a:r>
              <a:rPr lang="en-US" dirty="0" smtClean="0"/>
              <a:t>Keep </a:t>
            </a:r>
            <a:r>
              <a:rPr lang="en-US" dirty="0"/>
              <a:t>an electronic journal of the engineering </a:t>
            </a:r>
            <a:r>
              <a:rPr lang="en-US" dirty="0" smtClean="0"/>
              <a:t>process:</a:t>
            </a:r>
            <a:endParaRPr lang="en-US" dirty="0"/>
          </a:p>
          <a:p>
            <a:pPr lvl="1"/>
            <a:r>
              <a:rPr lang="en-US" dirty="0"/>
              <a:t>Include prototypes, pictures, </a:t>
            </a:r>
            <a:r>
              <a:rPr lang="en-US" dirty="0" smtClean="0"/>
              <a:t>iterations</a:t>
            </a:r>
            <a:r>
              <a:rPr lang="en-US" dirty="0" smtClean="0"/>
              <a:t>, </a:t>
            </a:r>
            <a:r>
              <a:rPr lang="en-US" dirty="0"/>
              <a:t>and thoughts along the way.</a:t>
            </a:r>
          </a:p>
          <a:p>
            <a:pPr lvl="1"/>
            <a:r>
              <a:rPr lang="en-US" dirty="0"/>
              <a:t>Collect as much data as </a:t>
            </a:r>
            <a:r>
              <a:rPr lang="en-US" dirty="0" smtClean="0"/>
              <a:t>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8AD6-F8B2-42B2-AAA0-11733C07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Promote Your Invention!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BA5C-B3B3-4DFA-BAE2-78BD726C24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Advertise your product!  </a:t>
            </a:r>
          </a:p>
          <a:p>
            <a:r>
              <a:rPr lang="en-US" dirty="0"/>
              <a:t>How you advertise is up to you, but it must include: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industry for which </a:t>
            </a:r>
            <a:r>
              <a:rPr lang="en-US" dirty="0"/>
              <a:t>your invention is </a:t>
            </a:r>
            <a:r>
              <a:rPr lang="en-US" dirty="0" smtClean="0"/>
              <a:t>designed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working demonstration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94E6C3-D312-42CC-8C8D-7F71B8B93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758" y="3916006"/>
            <a:ext cx="2872018" cy="204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543B66-F828-4620-98CB-A66685AF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83" y="2004180"/>
            <a:ext cx="5014726" cy="19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90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178</TotalTime>
  <Words>134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The Glow Show:  Fun With Engineering!</vt:lpstr>
      <vt:lpstr>PowerPoint Presentation</vt:lpstr>
      <vt:lpstr>What if you HAD An idea for a product first?</vt:lpstr>
      <vt:lpstr>Choose Your Product!</vt:lpstr>
      <vt:lpstr>Now Find a Use For It!</vt:lpstr>
      <vt:lpstr>Promote Your Invention!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Leander</dc:creator>
  <cp:lastModifiedBy>Zain Iqbal</cp:lastModifiedBy>
  <cp:revision>13</cp:revision>
  <dcterms:created xsi:type="dcterms:W3CDTF">2018-10-03T01:03:46Z</dcterms:created>
  <dcterms:modified xsi:type="dcterms:W3CDTF">2019-03-08T16:17:10Z</dcterms:modified>
</cp:coreProperties>
</file>