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1"/>
  </p:notesMasterIdLst>
  <p:sldIdLst>
    <p:sldId id="257" r:id="rId2"/>
    <p:sldId id="258" r:id="rId3"/>
    <p:sldId id="259"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showGuides="1">
      <p:cViewPr varScale="1">
        <p:scale>
          <a:sx n="120" d="100"/>
          <a:sy n="120" d="100"/>
        </p:scale>
        <p:origin x="120"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0A4A82-367A-4EB5-8589-6EC21251199D}" type="datetimeFigureOut">
              <a:rPr lang="en-US" smtClean="0"/>
              <a:t>10/14/2019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AA6419-CF8A-4E80-B699-D3B93919356D}" type="slidenum">
              <a:rPr lang="en-US" smtClean="0"/>
              <a:t>‹#›</a:t>
            </a:fld>
            <a:endParaRPr lang="en-US" dirty="0"/>
          </a:p>
        </p:txBody>
      </p:sp>
    </p:spTree>
    <p:extLst>
      <p:ext uri="{BB962C8B-B14F-4D97-AF65-F5344CB8AC3E}">
        <p14:creationId xmlns:p14="http://schemas.microsoft.com/office/powerpoint/2010/main" val="641930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Play video</a:t>
            </a:r>
            <a:r>
              <a:rPr lang="en-US" baseline="0" dirty="0" smtClean="0"/>
              <a:t> to 2:34 to introduce the problem with availability of clean drinking water for victims of natural disasters and people living in 3</a:t>
            </a:r>
            <a:r>
              <a:rPr lang="en-US" baseline="30000" dirty="0" smtClean="0"/>
              <a:t>rd</a:t>
            </a:r>
            <a:r>
              <a:rPr lang="en-US" baseline="0" dirty="0" smtClean="0"/>
              <a:t> world countries. Pause the video and ask students for their reactions. Do they believe this is a problem? Why? Ask them to write down what they want to know about how we clean up water pollution. Play video again to show how the Lifesaver bottle can clean dirty water. </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1</a:t>
            </a:fld>
            <a:endParaRPr lang="en-US" dirty="0"/>
          </a:p>
        </p:txBody>
      </p:sp>
    </p:spTree>
    <p:extLst>
      <p:ext uri="{BB962C8B-B14F-4D97-AF65-F5344CB8AC3E}">
        <p14:creationId xmlns:p14="http://schemas.microsoft.com/office/powerpoint/2010/main" val="22908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demonstrates</a:t>
            </a:r>
            <a:r>
              <a:rPr lang="en-US" baseline="0" dirty="0" smtClean="0"/>
              <a:t> the general design of a lifesaver bottle. This will give students a general idea of how the bottle cleans the water. The Ultra filtration membranes help to clean the microbes out. The activated carbon cleans other chemical contaminants that may be found in the water. Ask the students how much they think the water bottle costs. After students give responses, tell them it costs $150. This water bottle needs to be replaced about every 4,000 L and average water use by people is 378 L a day. Ask students if they would still buy it? Can this really help the less fortunate. Identify the problem for the day being that this water bottle is great technology, but too pricey for most people.</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2</a:t>
            </a:fld>
            <a:endParaRPr lang="en-US" dirty="0"/>
          </a:p>
        </p:txBody>
      </p:sp>
    </p:spTree>
    <p:extLst>
      <p:ext uri="{BB962C8B-B14F-4D97-AF65-F5344CB8AC3E}">
        <p14:creationId xmlns:p14="http://schemas.microsoft.com/office/powerpoint/2010/main" val="1343920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students that they will be designing their own</a:t>
            </a:r>
            <a:r>
              <a:rPr lang="en-US" baseline="0" dirty="0" smtClean="0"/>
              <a:t> self cleaning water bottle that is more affordable by using common household products. The pictures on the slide are a couple of different designs that they may draw inspiration from for their bottle. </a:t>
            </a:r>
            <a:r>
              <a:rPr lang="en-US" dirty="0" smtClean="0"/>
              <a:t>Allow</a:t>
            </a:r>
            <a:r>
              <a:rPr lang="en-US" baseline="0" dirty="0" smtClean="0"/>
              <a:t> s</a:t>
            </a:r>
            <a:r>
              <a:rPr lang="en-US" dirty="0" smtClean="0"/>
              <a:t>tudents may test some of the material first before deciding to use them in their bottle.  Emphasize</a:t>
            </a:r>
            <a:r>
              <a:rPr lang="en-US" baseline="0" dirty="0" smtClean="0"/>
              <a:t> to the students that their water bottle needs to clear the water that you have provided.  The goal is to have clear and clean water that is free of contaminants. They will test the pH, turbidity, and level of contaminants in the water.</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3</a:t>
            </a:fld>
            <a:endParaRPr lang="en-US" dirty="0"/>
          </a:p>
        </p:txBody>
      </p:sp>
    </p:spTree>
    <p:extLst>
      <p:ext uri="{BB962C8B-B14F-4D97-AF65-F5344CB8AC3E}">
        <p14:creationId xmlns:p14="http://schemas.microsoft.com/office/powerpoint/2010/main" val="119849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will first test the water quality of the dirty water.  If a ph meter is not available, you</a:t>
            </a:r>
            <a:r>
              <a:rPr lang="en-US" baseline="0" dirty="0" smtClean="0"/>
              <a:t> may use ph strips to get the ph of the water. Set up the spectrophotometer for the students. </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4</a:t>
            </a:fld>
            <a:endParaRPr lang="en-US" dirty="0"/>
          </a:p>
        </p:txBody>
      </p:sp>
    </p:spTree>
    <p:extLst>
      <p:ext uri="{BB962C8B-B14F-4D97-AF65-F5344CB8AC3E}">
        <p14:creationId xmlns:p14="http://schemas.microsoft.com/office/powerpoint/2010/main" val="201951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students share their design and how well it cleaned the water based on their data.</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6</a:t>
            </a:fld>
            <a:endParaRPr lang="en-US" dirty="0"/>
          </a:p>
        </p:txBody>
      </p:sp>
    </p:spTree>
    <p:extLst>
      <p:ext uri="{BB962C8B-B14F-4D97-AF65-F5344CB8AC3E}">
        <p14:creationId xmlns:p14="http://schemas.microsoft.com/office/powerpoint/2010/main" val="3159784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the</a:t>
            </a:r>
            <a:r>
              <a:rPr lang="en-US" baseline="0" dirty="0" smtClean="0"/>
              <a:t> students have heard others results and designs, allow them time to make improvements to the bottle. </a:t>
            </a:r>
          </a:p>
          <a:p>
            <a:r>
              <a:rPr lang="en-US" baseline="0" dirty="0" smtClean="0"/>
              <a:t>Alternative: If you do not have a lot of time to retest, have the students as a class pick the parts they like from each group and design a class prototype.</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7</a:t>
            </a:fld>
            <a:endParaRPr lang="en-US" dirty="0"/>
          </a:p>
        </p:txBody>
      </p:sp>
    </p:spTree>
    <p:extLst>
      <p:ext uri="{BB962C8B-B14F-4D97-AF65-F5344CB8AC3E}">
        <p14:creationId xmlns:p14="http://schemas.microsoft.com/office/powerpoint/2010/main" val="74588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do a retest of their final design. </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8</a:t>
            </a:fld>
            <a:endParaRPr lang="en-US" dirty="0"/>
          </a:p>
        </p:txBody>
      </p:sp>
    </p:spTree>
    <p:extLst>
      <p:ext uri="{BB962C8B-B14F-4D97-AF65-F5344CB8AC3E}">
        <p14:creationId xmlns:p14="http://schemas.microsoft.com/office/powerpoint/2010/main" val="1524617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may write their reflection on a separate piece of paper.</a:t>
            </a:r>
            <a:endParaRPr lang="en-US" dirty="0"/>
          </a:p>
        </p:txBody>
      </p:sp>
      <p:sp>
        <p:nvSpPr>
          <p:cNvPr id="4" name="Slide Number Placeholder 3"/>
          <p:cNvSpPr>
            <a:spLocks noGrp="1"/>
          </p:cNvSpPr>
          <p:nvPr>
            <p:ph type="sldNum" sz="quarter" idx="10"/>
          </p:nvPr>
        </p:nvSpPr>
        <p:spPr/>
        <p:txBody>
          <a:bodyPr/>
          <a:lstStyle/>
          <a:p>
            <a:fld id="{23AA6419-CF8A-4E80-B699-D3B93919356D}" type="slidenum">
              <a:rPr lang="en-US" smtClean="0"/>
              <a:t>9</a:t>
            </a:fld>
            <a:endParaRPr lang="en-US" dirty="0"/>
          </a:p>
        </p:txBody>
      </p:sp>
    </p:spTree>
    <p:extLst>
      <p:ext uri="{BB962C8B-B14F-4D97-AF65-F5344CB8AC3E}">
        <p14:creationId xmlns:p14="http://schemas.microsoft.com/office/powerpoint/2010/main" val="6804484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A2E931-9011-4430-B89E-9FD0268C645A}" type="datetime1">
              <a:rPr lang="en-US" smtClean="0"/>
              <a:t>10/14/2019</a:t>
            </a:fld>
            <a:endParaRPr lang="en-US" dirty="0"/>
          </a:p>
        </p:txBody>
      </p:sp>
      <p:sp>
        <p:nvSpPr>
          <p:cNvPr id="5" name="Footer Placeholder 4"/>
          <p:cNvSpPr>
            <a:spLocks noGrp="1"/>
          </p:cNvSpPr>
          <p:nvPr>
            <p:ph type="ftr" sz="quarter" idx="11"/>
          </p:nvPr>
        </p:nvSpPr>
        <p:spPr/>
        <p:txBody>
          <a:bodyPr/>
          <a:lstStyle/>
          <a:p>
            <a:r>
              <a:rPr lang="en-US" smtClean="0"/>
              <a:t>TeachEngineering - www.teachengineering.org</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B61B3C-FDD3-4E77-B1B0-526C0CECFB64}"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A3550-E810-401F-B7E0-F064197D8B92}"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4FC64-1142-4B2D-A3F3-63A7C0DF2103}"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4A14C-D8C5-4A9F-A7E6-35BD8E833492}"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405548F-65E8-4D62-B947-3E4E6B565594}" type="datetime1">
              <a:rPr lang="en-US" smtClean="0"/>
              <a:t>10/14/2019</a:t>
            </a:fld>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DDEFB7D-2360-4979-BF13-063F8097C756}" type="datetime1">
              <a:rPr lang="en-US" smtClean="0"/>
              <a:t>10/14/2019</a:t>
            </a:fld>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7011B5-DD60-4CA5-A6D5-EB2CDFF2B76B}" type="datetime1">
              <a:rPr lang="en-US" smtClean="0"/>
              <a:t>10/14/2019</a:t>
            </a:fld>
            <a:endParaRPr lang="en-US" dirty="0"/>
          </a:p>
        </p:txBody>
      </p:sp>
      <p:sp>
        <p:nvSpPr>
          <p:cNvPr id="5" name="Footer Placeholder 4"/>
          <p:cNvSpPr>
            <a:spLocks noGrp="1"/>
          </p:cNvSpPr>
          <p:nvPr>
            <p:ph type="ftr" sz="quarter" idx="11"/>
          </p:nvPr>
        </p:nvSpPr>
        <p:spPr/>
        <p:txBody>
          <a:bodyPr/>
          <a:lstStyle/>
          <a:p>
            <a:r>
              <a:rPr lang="en-US" smtClean="0"/>
              <a:t>TeachEngineering - www.teachengineering.org</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872332-5B88-43F7-9D95-D5DDB527C695}" type="datetime1">
              <a:rPr lang="en-US" smtClean="0"/>
              <a:t>10/14/2019</a:t>
            </a:fld>
            <a:endParaRPr lang="en-US" dirty="0"/>
          </a:p>
        </p:txBody>
      </p:sp>
      <p:sp>
        <p:nvSpPr>
          <p:cNvPr id="5" name="Footer Placeholder 4"/>
          <p:cNvSpPr>
            <a:spLocks noGrp="1"/>
          </p:cNvSpPr>
          <p:nvPr>
            <p:ph type="ftr" sz="quarter" idx="11"/>
          </p:nvPr>
        </p:nvSpPr>
        <p:spPr/>
        <p:txBody>
          <a:bodyPr/>
          <a:lstStyle/>
          <a:p>
            <a:r>
              <a:rPr lang="en-US" smtClean="0"/>
              <a:t>TeachEngineering - www.teachengineering.org</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E704C8-7032-4B38-9EFE-5DB6BF6D4603}" type="datetime1">
              <a:rPr lang="en-US" smtClean="0"/>
              <a:t>10/14/2019</a:t>
            </a:fld>
            <a:endParaRPr lang="en-US" dirty="0"/>
          </a:p>
        </p:txBody>
      </p:sp>
      <p:sp>
        <p:nvSpPr>
          <p:cNvPr id="5" name="Footer Placeholder 4"/>
          <p:cNvSpPr>
            <a:spLocks noGrp="1"/>
          </p:cNvSpPr>
          <p:nvPr>
            <p:ph type="ftr" sz="quarter" idx="11"/>
          </p:nvPr>
        </p:nvSpPr>
        <p:spPr/>
        <p:txBody>
          <a:bodyPr/>
          <a:lstStyle/>
          <a:p>
            <a:r>
              <a:rPr lang="en-US" smtClean="0"/>
              <a:t>TeachEngineering - www.teachengineering.org</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CB2520-EDA6-4CD4-86AD-87E47435826D}" type="datetime1">
              <a:rPr lang="en-US" smtClean="0"/>
              <a:t>10/14/2019</a:t>
            </a:fld>
            <a:endParaRPr lang="en-US" dirty="0"/>
          </a:p>
        </p:txBody>
      </p:sp>
      <p:sp>
        <p:nvSpPr>
          <p:cNvPr id="5" name="Footer Placeholder 4"/>
          <p:cNvSpPr>
            <a:spLocks noGrp="1"/>
          </p:cNvSpPr>
          <p:nvPr>
            <p:ph type="ftr" sz="quarter" idx="11"/>
          </p:nvPr>
        </p:nvSpPr>
        <p:spPr/>
        <p:txBody>
          <a:bodyPr/>
          <a:lstStyle/>
          <a:p>
            <a:r>
              <a:rPr lang="en-US" smtClean="0"/>
              <a:t>TeachEngineering - www.teachengineering.org</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B3FA58-D2F0-40D8-935D-C6BE15E30BA9}"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B6B036-823D-46BA-9754-2DD79D969B44}" type="datetime1">
              <a:rPr lang="en-US" smtClean="0"/>
              <a:t>10/14/2019</a:t>
            </a:fld>
            <a:endParaRPr lang="en-US" dirty="0"/>
          </a:p>
        </p:txBody>
      </p:sp>
      <p:sp>
        <p:nvSpPr>
          <p:cNvPr id="8" name="Footer Placeholder 7"/>
          <p:cNvSpPr>
            <a:spLocks noGrp="1"/>
          </p:cNvSpPr>
          <p:nvPr>
            <p:ph type="ftr" sz="quarter" idx="11"/>
          </p:nvPr>
        </p:nvSpPr>
        <p:spPr/>
        <p:txBody>
          <a:bodyPr/>
          <a:lstStyle/>
          <a:p>
            <a:r>
              <a:rPr lang="en-US" smtClean="0"/>
              <a:t>TeachEngineering - www.teachengineering.org</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E26036-23C1-4A08-995D-310762EAD504}" type="datetime1">
              <a:rPr lang="en-US" smtClean="0"/>
              <a:t>10/14/2019</a:t>
            </a:fld>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AA234C2-32AF-443B-A9BD-01325B6B8543}" type="datetime1">
              <a:rPr lang="en-US" smtClean="0"/>
              <a:t>10/14/2019</a:t>
            </a:fld>
            <a:endParaRPr lang="en-US" dirty="0"/>
          </a:p>
        </p:txBody>
      </p:sp>
      <p:sp>
        <p:nvSpPr>
          <p:cNvPr id="3" name="Footer Placeholder 2"/>
          <p:cNvSpPr>
            <a:spLocks noGrp="1"/>
          </p:cNvSpPr>
          <p:nvPr>
            <p:ph type="ftr" sz="quarter" idx="11"/>
          </p:nvPr>
        </p:nvSpPr>
        <p:spPr/>
        <p:txBody>
          <a:bodyPr/>
          <a:lstStyle/>
          <a:p>
            <a:r>
              <a:rPr lang="en-US" smtClean="0"/>
              <a:t>TeachEngineering - www.teachengineering.org</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A3B6A1-B3E4-4DD1-A402-6B8D8F4531ED}"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18731-31F2-481E-8629-6D84D4BEAFD4}" type="datetime1">
              <a:rPr lang="en-US" smtClean="0"/>
              <a:t>10/14/2019</a:t>
            </a:fld>
            <a:endParaRPr lang="en-US" dirty="0"/>
          </a:p>
        </p:txBody>
      </p:sp>
      <p:sp>
        <p:nvSpPr>
          <p:cNvPr id="6" name="Footer Placeholder 5"/>
          <p:cNvSpPr>
            <a:spLocks noGrp="1"/>
          </p:cNvSpPr>
          <p:nvPr>
            <p:ph type="ftr" sz="quarter" idx="11"/>
          </p:nvPr>
        </p:nvSpPr>
        <p:spPr/>
        <p:txBody>
          <a:bodyPr/>
          <a:lstStyle/>
          <a:p>
            <a:r>
              <a:rPr lang="en-US" smtClean="0"/>
              <a:t>TeachEngineering - www.teachengineering.org</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E1C4AE3-07E5-4ECF-ABF2-B8D066E96175}" type="datetime1">
              <a:rPr lang="en-US" smtClean="0"/>
              <a:t>10/14/2019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smtClean="0"/>
              <a:t>TeachEngineering - www.teachengineering.org</a:t>
            </a:r>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rXepkIWPhFQ" TargetMode="Externa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12718"/>
          </a:xfrm>
        </p:spPr>
        <p:txBody>
          <a:bodyPr/>
          <a:lstStyle/>
          <a:p>
            <a:r>
              <a:rPr lang="en-US" dirty="0" smtClean="0"/>
              <a:t>Making dirty water drinkable</a:t>
            </a:r>
            <a:endParaRPr lang="en-US" dirty="0"/>
          </a:p>
        </p:txBody>
      </p:sp>
      <p:pic>
        <p:nvPicPr>
          <p:cNvPr id="5" name="rXepkIWPhFQ"/>
          <p:cNvPicPr>
            <a:picLocks noGrp="1" noRot="1" noChangeAspect="1"/>
          </p:cNvPicPr>
          <p:nvPr>
            <p:ph sz="quarter" idx="13"/>
            <a:videoFile r:link="rId1"/>
          </p:nvPr>
        </p:nvPicPr>
        <p:blipFill>
          <a:blip r:embed="rId4"/>
          <a:stretch>
            <a:fillRect/>
          </a:stretch>
        </p:blipFill>
        <p:spPr>
          <a:xfrm>
            <a:off x="2460807" y="1262297"/>
            <a:ext cx="7270386" cy="408959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5102" y="5836257"/>
            <a:ext cx="3207790" cy="520685"/>
          </a:xfrm>
          <a:prstGeom prst="rect">
            <a:avLst/>
          </a:prstGeom>
        </p:spPr>
      </p:pic>
    </p:spTree>
    <p:extLst>
      <p:ext uri="{BB962C8B-B14F-4D97-AF65-F5344CB8AC3E}">
        <p14:creationId xmlns:p14="http://schemas.microsoft.com/office/powerpoint/2010/main" val="169684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79695"/>
          </a:xfrm>
        </p:spPr>
        <p:txBody>
          <a:bodyPr/>
          <a:lstStyle/>
          <a:p>
            <a:r>
              <a:rPr lang="en-US" dirty="0" smtClean="0"/>
              <a:t>LIFESAVER BOTTLE GENERAL DESIGN</a:t>
            </a:r>
            <a:endParaRPr lang="en-US" dirty="0"/>
          </a:p>
        </p:txBody>
      </p:sp>
      <p:pic>
        <p:nvPicPr>
          <p:cNvPr id="3074" name="Picture 2" descr="Image result for life saver water bottle design"/>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3173515" y="1598212"/>
            <a:ext cx="5844970" cy="3424237"/>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2563385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your own self cleaning water bottle</a:t>
            </a:r>
            <a:endParaRPr lang="en-US" dirty="0"/>
          </a:p>
        </p:txBody>
      </p:sp>
      <p:sp>
        <p:nvSpPr>
          <p:cNvPr id="3" name="Content Placeholder 2"/>
          <p:cNvSpPr>
            <a:spLocks noGrp="1"/>
          </p:cNvSpPr>
          <p:nvPr>
            <p:ph sz="quarter" idx="13"/>
          </p:nvPr>
        </p:nvSpPr>
        <p:spPr>
          <a:xfrm>
            <a:off x="457200" y="2336931"/>
            <a:ext cx="11277600" cy="3424107"/>
          </a:xfrm>
        </p:spPr>
        <p:txBody>
          <a:bodyPr/>
          <a:lstStyle/>
          <a:p>
            <a:r>
              <a:rPr lang="en-US" dirty="0" smtClean="0"/>
              <a:t>You will design your own lifesaver bottle and test it </a:t>
            </a:r>
            <a:r>
              <a:rPr lang="en-US" dirty="0" smtClean="0"/>
              <a:t>with a sample of dirty water.</a:t>
            </a:r>
          </a:p>
          <a:p>
            <a:r>
              <a:rPr lang="en-US" dirty="0" smtClean="0"/>
              <a:t>In </a:t>
            </a:r>
            <a:r>
              <a:rPr lang="en-US" dirty="0" smtClean="0"/>
              <a:t>your group, </a:t>
            </a:r>
            <a:r>
              <a:rPr lang="en-US" dirty="0" smtClean="0"/>
              <a:t>design </a:t>
            </a:r>
            <a:r>
              <a:rPr lang="en-US" dirty="0" smtClean="0"/>
              <a:t>your bottle. What materials will you use? How will you set it up?</a:t>
            </a:r>
          </a:p>
          <a:p>
            <a:r>
              <a:rPr lang="en-US" dirty="0" smtClean="0"/>
              <a:t>Draw your final </a:t>
            </a:r>
            <a:r>
              <a:rPr lang="en-US" dirty="0" smtClean="0"/>
              <a:t>design and </a:t>
            </a:r>
            <a:r>
              <a:rPr lang="en-US" dirty="0" smtClean="0"/>
              <a:t>have the teacher check it before you begin.</a:t>
            </a:r>
          </a:p>
          <a:p>
            <a:endParaRPr lang="en-US" dirty="0"/>
          </a:p>
        </p:txBody>
      </p:sp>
      <p:sp>
        <p:nvSpPr>
          <p:cNvPr id="4" name="Footer Placeholder 3"/>
          <p:cNvSpPr>
            <a:spLocks noGrp="1"/>
          </p:cNvSpPr>
          <p:nvPr>
            <p:ph type="ftr" sz="quarter" idx="11"/>
          </p:nvPr>
        </p:nvSpPr>
        <p:spPr/>
        <p:txBody>
          <a:bodyPr/>
          <a:lstStyle/>
          <a:p>
            <a:r>
              <a:rPr lang="en-US" dirty="0" err="1" smtClean="0"/>
              <a:t>TeachEngineering</a:t>
            </a:r>
            <a:r>
              <a:rPr lang="en-US" dirty="0" smtClean="0"/>
              <a:t> - www.teachengineering.org</a:t>
            </a:r>
            <a:endParaRPr lang="en-US" dirty="0"/>
          </a:p>
        </p:txBody>
      </p:sp>
    </p:spTree>
    <p:extLst>
      <p:ext uri="{BB962C8B-B14F-4D97-AF65-F5344CB8AC3E}">
        <p14:creationId xmlns:p14="http://schemas.microsoft.com/office/powerpoint/2010/main" val="301128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 of the dirty water</a:t>
            </a:r>
            <a:endParaRPr lang="en-US" dirty="0"/>
          </a:p>
        </p:txBody>
      </p:sp>
      <p:sp>
        <p:nvSpPr>
          <p:cNvPr id="3" name="Content Placeholder 2"/>
          <p:cNvSpPr>
            <a:spLocks noGrp="1"/>
          </p:cNvSpPr>
          <p:nvPr>
            <p:ph sz="quarter" idx="13"/>
          </p:nvPr>
        </p:nvSpPr>
        <p:spPr/>
        <p:txBody>
          <a:bodyPr>
            <a:normAutofit/>
          </a:bodyPr>
          <a:lstStyle/>
          <a:p>
            <a:r>
              <a:rPr lang="en-US" dirty="0" smtClean="0"/>
              <a:t>Pour 100 Ml of the dirty water into the 200 ml beaker. </a:t>
            </a:r>
          </a:p>
          <a:p>
            <a:r>
              <a:rPr lang="en-US" dirty="0" smtClean="0"/>
              <a:t>Make observations on the color and transparency of the water. Record your </a:t>
            </a:r>
            <a:r>
              <a:rPr lang="en-US" dirty="0" smtClean="0"/>
              <a:t>observations.</a:t>
            </a:r>
            <a:endParaRPr lang="en-US" dirty="0" smtClean="0"/>
          </a:p>
          <a:p>
            <a:r>
              <a:rPr lang="en-US" dirty="0" smtClean="0"/>
              <a:t>Use the ph meter (or strip) to obtain the ph of the dirty water. Record your </a:t>
            </a:r>
            <a:r>
              <a:rPr lang="en-US" dirty="0" smtClean="0"/>
              <a:t>results.</a:t>
            </a:r>
            <a:endParaRPr lang="en-US" dirty="0" smtClean="0"/>
          </a:p>
          <a:p>
            <a:r>
              <a:rPr lang="en-US" dirty="0" smtClean="0"/>
              <a:t>Clean </a:t>
            </a:r>
            <a:r>
              <a:rPr lang="en-US" dirty="0" smtClean="0"/>
              <a:t>your beaker.</a:t>
            </a:r>
          </a:p>
          <a:p>
            <a:pPr marL="0" indent="0">
              <a:buNone/>
            </a:pPr>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2006301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your water </a:t>
            </a:r>
            <a:r>
              <a:rPr lang="en-US" dirty="0" smtClean="0"/>
              <a:t>bottle – Part 1</a:t>
            </a:r>
            <a:endParaRPr lang="en-US" dirty="0"/>
          </a:p>
        </p:txBody>
      </p:sp>
      <p:sp>
        <p:nvSpPr>
          <p:cNvPr id="3" name="Content Placeholder 2"/>
          <p:cNvSpPr>
            <a:spLocks noGrp="1"/>
          </p:cNvSpPr>
          <p:nvPr>
            <p:ph sz="quarter" idx="13"/>
          </p:nvPr>
        </p:nvSpPr>
        <p:spPr/>
        <p:txBody>
          <a:bodyPr>
            <a:normAutofit/>
          </a:bodyPr>
          <a:lstStyle/>
          <a:p>
            <a:r>
              <a:rPr lang="en-US" dirty="0"/>
              <a:t>Pour 100 Ml of the dirty water into </a:t>
            </a:r>
            <a:r>
              <a:rPr lang="en-US" dirty="0" smtClean="0"/>
              <a:t>your water bottle. Once filtered, squeeze out the water into the </a:t>
            </a:r>
            <a:r>
              <a:rPr lang="en-US" dirty="0"/>
              <a:t>200 ml beaker. </a:t>
            </a:r>
          </a:p>
          <a:p>
            <a:r>
              <a:rPr lang="en-US" dirty="0"/>
              <a:t>Make observations on the color and transparency of the water. Record your observations on your student handout.</a:t>
            </a:r>
          </a:p>
          <a:p>
            <a:r>
              <a:rPr lang="en-US" dirty="0"/>
              <a:t>Use the ph meter (or strip) to obtain the ph of the </a:t>
            </a:r>
            <a:r>
              <a:rPr lang="en-US" dirty="0" smtClean="0"/>
              <a:t>test </a:t>
            </a:r>
            <a:r>
              <a:rPr lang="en-US" dirty="0"/>
              <a:t>water. Record your results on the student handout.</a:t>
            </a:r>
          </a:p>
          <a:p>
            <a:r>
              <a:rPr lang="en-US" dirty="0" smtClean="0"/>
              <a:t>Clean </a:t>
            </a:r>
            <a:r>
              <a:rPr lang="en-US" dirty="0"/>
              <a:t>your beaker.</a:t>
            </a:r>
          </a:p>
          <a:p>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3959971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results</a:t>
            </a:r>
            <a:endParaRPr lang="en-US" dirty="0"/>
          </a:p>
        </p:txBody>
      </p:sp>
      <p:sp>
        <p:nvSpPr>
          <p:cNvPr id="3" name="Content Placeholder 2"/>
          <p:cNvSpPr>
            <a:spLocks noGrp="1"/>
          </p:cNvSpPr>
          <p:nvPr>
            <p:ph sz="quarter" idx="13"/>
          </p:nvPr>
        </p:nvSpPr>
        <p:spPr/>
        <p:txBody>
          <a:bodyPr/>
          <a:lstStyle/>
          <a:p>
            <a:r>
              <a:rPr lang="en-US" dirty="0" smtClean="0"/>
              <a:t>Pick one representative to share the results of your test. Explain your design and how effectively it seemed to clean the </a:t>
            </a:r>
            <a:r>
              <a:rPr lang="en-US" dirty="0" smtClean="0"/>
              <a:t>water.</a:t>
            </a:r>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123310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retest</a:t>
            </a:r>
            <a:endParaRPr lang="en-US" dirty="0"/>
          </a:p>
        </p:txBody>
      </p:sp>
      <p:sp>
        <p:nvSpPr>
          <p:cNvPr id="3" name="Content Placeholder 2"/>
          <p:cNvSpPr>
            <a:spLocks noGrp="1"/>
          </p:cNvSpPr>
          <p:nvPr>
            <p:ph sz="quarter" idx="13"/>
          </p:nvPr>
        </p:nvSpPr>
        <p:spPr/>
        <p:txBody>
          <a:bodyPr/>
          <a:lstStyle/>
          <a:p>
            <a:r>
              <a:rPr lang="en-US" dirty="0" smtClean="0"/>
              <a:t>Talk with your group about ways you may improve your water bottle design. What worked well? What can you improve upon?</a:t>
            </a:r>
          </a:p>
          <a:p>
            <a:r>
              <a:rPr lang="en-US" dirty="0" smtClean="0"/>
              <a:t>Sketch your improved design </a:t>
            </a:r>
            <a:r>
              <a:rPr lang="en-US" dirty="0" smtClean="0"/>
              <a:t>and </a:t>
            </a:r>
            <a:r>
              <a:rPr lang="en-US" dirty="0" smtClean="0"/>
              <a:t>then </a:t>
            </a:r>
            <a:r>
              <a:rPr lang="en-US" dirty="0" smtClean="0"/>
              <a:t>finalize the design process.</a:t>
            </a:r>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765339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your water </a:t>
            </a:r>
            <a:r>
              <a:rPr lang="en-US" dirty="0" smtClean="0"/>
              <a:t>bottle – part 2</a:t>
            </a:r>
            <a:endParaRPr lang="en-US" dirty="0"/>
          </a:p>
        </p:txBody>
      </p:sp>
      <p:sp>
        <p:nvSpPr>
          <p:cNvPr id="3" name="Content Placeholder 2"/>
          <p:cNvSpPr>
            <a:spLocks noGrp="1"/>
          </p:cNvSpPr>
          <p:nvPr>
            <p:ph sz="quarter" idx="13"/>
          </p:nvPr>
        </p:nvSpPr>
        <p:spPr/>
        <p:txBody>
          <a:bodyPr>
            <a:normAutofit/>
          </a:bodyPr>
          <a:lstStyle/>
          <a:p>
            <a:r>
              <a:rPr lang="en-US" dirty="0"/>
              <a:t>Pour 100 Ml of the dirty water into </a:t>
            </a:r>
            <a:r>
              <a:rPr lang="en-US" dirty="0" smtClean="0"/>
              <a:t>your water bottle. Once filtered, squeeze out the water into the </a:t>
            </a:r>
            <a:r>
              <a:rPr lang="en-US" dirty="0"/>
              <a:t>200 ml beaker. </a:t>
            </a:r>
          </a:p>
          <a:p>
            <a:r>
              <a:rPr lang="en-US" dirty="0"/>
              <a:t>Make observations on the color and transparency of the water. Record your observations on your student handout.</a:t>
            </a:r>
          </a:p>
          <a:p>
            <a:r>
              <a:rPr lang="en-US" dirty="0"/>
              <a:t>Use the ph meter (or strip) to obtain the ph of the </a:t>
            </a:r>
            <a:r>
              <a:rPr lang="en-US" dirty="0" smtClean="0"/>
              <a:t>test </a:t>
            </a:r>
            <a:r>
              <a:rPr lang="en-US" dirty="0"/>
              <a:t>water. Record your results on the student handout.</a:t>
            </a:r>
          </a:p>
          <a:p>
            <a:r>
              <a:rPr lang="en-US" dirty="0" smtClean="0"/>
              <a:t>Clean </a:t>
            </a:r>
            <a:r>
              <a:rPr lang="en-US" dirty="0"/>
              <a:t>your beaker.</a:t>
            </a:r>
          </a:p>
          <a:p>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387288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a:t>
            </a:r>
            <a:endParaRPr lang="en-US" dirty="0"/>
          </a:p>
        </p:txBody>
      </p:sp>
      <p:sp>
        <p:nvSpPr>
          <p:cNvPr id="3" name="Content Placeholder 2"/>
          <p:cNvSpPr>
            <a:spLocks noGrp="1"/>
          </p:cNvSpPr>
          <p:nvPr>
            <p:ph sz="quarter" idx="13"/>
          </p:nvPr>
        </p:nvSpPr>
        <p:spPr/>
        <p:txBody>
          <a:bodyPr/>
          <a:lstStyle/>
          <a:p>
            <a:r>
              <a:rPr lang="en-US" dirty="0" smtClean="0"/>
              <a:t>Describe what you have learned from the lesson today. Make sure to include:</a:t>
            </a:r>
          </a:p>
          <a:p>
            <a:pPr lvl="1"/>
            <a:r>
              <a:rPr lang="en-US" dirty="0" smtClean="0"/>
              <a:t>What you have learned about water pollution</a:t>
            </a:r>
          </a:p>
          <a:p>
            <a:pPr lvl="1"/>
            <a:r>
              <a:rPr lang="en-US" dirty="0" smtClean="0"/>
              <a:t>Materials that can be used to clean water</a:t>
            </a:r>
          </a:p>
          <a:p>
            <a:pPr lvl="1"/>
            <a:r>
              <a:rPr lang="en-US" dirty="0" smtClean="0"/>
              <a:t>Engineering design process</a:t>
            </a:r>
          </a:p>
          <a:p>
            <a:pPr lvl="1"/>
            <a:r>
              <a:rPr lang="en-US" dirty="0" smtClean="0"/>
              <a:t>The effect these water </a:t>
            </a:r>
            <a:r>
              <a:rPr lang="en-US" dirty="0" smtClean="0"/>
              <a:t>bottles </a:t>
            </a:r>
            <a:r>
              <a:rPr lang="en-US" dirty="0" smtClean="0"/>
              <a:t>can have on society.</a:t>
            </a:r>
            <a:endParaRPr lang="en-US" dirty="0"/>
          </a:p>
        </p:txBody>
      </p:sp>
      <p:sp>
        <p:nvSpPr>
          <p:cNvPr id="4" name="Footer Placeholder 3"/>
          <p:cNvSpPr>
            <a:spLocks noGrp="1"/>
          </p:cNvSpPr>
          <p:nvPr>
            <p:ph type="ftr" sz="quarter" idx="11"/>
          </p:nvPr>
        </p:nvSpPr>
        <p:spPr/>
        <p:txBody>
          <a:bodyPr/>
          <a:lstStyle/>
          <a:p>
            <a:r>
              <a:rPr lang="en-US" smtClean="0"/>
              <a:t>TeachEngineering - www.teachengineering.org</a:t>
            </a:r>
            <a:endParaRPr lang="en-US" dirty="0"/>
          </a:p>
        </p:txBody>
      </p:sp>
    </p:spTree>
    <p:extLst>
      <p:ext uri="{BB962C8B-B14F-4D97-AF65-F5344CB8AC3E}">
        <p14:creationId xmlns:p14="http://schemas.microsoft.com/office/powerpoint/2010/main" val="263603271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1886</TotalTime>
  <Words>887</Words>
  <Application>Microsoft Office PowerPoint</Application>
  <PresentationFormat>Widescreen</PresentationFormat>
  <Paragraphs>57</Paragraphs>
  <Slides>9</Slides>
  <Notes>8</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Tw Cen MT</vt:lpstr>
      <vt:lpstr>Droplet</vt:lpstr>
      <vt:lpstr>Making dirty water drinkable</vt:lpstr>
      <vt:lpstr>LIFESAVER BOTTLE GENERAL DESIGN</vt:lpstr>
      <vt:lpstr>Build your own self cleaning water bottle</vt:lpstr>
      <vt:lpstr>Water quality of the dirty water</vt:lpstr>
      <vt:lpstr>Testing your water bottle – Part 1</vt:lpstr>
      <vt:lpstr>Share results</vt:lpstr>
      <vt:lpstr>retest</vt:lpstr>
      <vt:lpstr>Testing your water bottle – part 2</vt:lpstr>
      <vt:lpstr>Reflection</vt:lpstr>
    </vt:vector>
  </TitlesOfParts>
  <Company>Tempe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Would you drink this water?</dc:title>
  <dc:creator>Taylor Miller</dc:creator>
  <cp:lastModifiedBy>Zain Iqbal</cp:lastModifiedBy>
  <cp:revision>22</cp:revision>
  <dcterms:created xsi:type="dcterms:W3CDTF">2019-03-22T14:34:56Z</dcterms:created>
  <dcterms:modified xsi:type="dcterms:W3CDTF">2019-10-14T18:53:03Z</dcterms:modified>
</cp:coreProperties>
</file>