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8"/>
  </p:notesMasterIdLst>
  <p:sldIdLst>
    <p:sldId id="263" r:id="rId3"/>
    <p:sldId id="278" r:id="rId4"/>
    <p:sldId id="257" r:id="rId5"/>
    <p:sldId id="258" r:id="rId6"/>
    <p:sldId id="268" r:id="rId7"/>
    <p:sldId id="267" r:id="rId8"/>
    <p:sldId id="271" r:id="rId9"/>
    <p:sldId id="272" r:id="rId10"/>
    <p:sldId id="280" r:id="rId11"/>
    <p:sldId id="273" r:id="rId12"/>
    <p:sldId id="277" r:id="rId13"/>
    <p:sldId id="274" r:id="rId14"/>
    <p:sldId id="275" r:id="rId15"/>
    <p:sldId id="279" r:id="rId16"/>
    <p:sldId id="259" r:id="rId17"/>
  </p:sldIdLst>
  <p:sldSz cx="9144000" cy="5143500" type="screen16x9"/>
  <p:notesSz cx="6858000" cy="9144000"/>
  <p:embeddedFontLst>
    <p:embeddedFont>
      <p:font typeface="Cambria" panose="02040503050406030204" pitchFamily="18" charset="0"/>
      <p:regular r:id="rId19"/>
      <p:bold r:id="rId20"/>
      <p:italic r:id="rId21"/>
      <p:boldItalic r:id="rId22"/>
    </p:embeddedFont>
    <p:embeddedFont>
      <p:font typeface="Libre Baskerville" panose="02000000000000000000" pitchFamily="2" charset="0"/>
      <p:regular r:id="rId23"/>
      <p:bold r:id="rId24"/>
      <p:italic r:id="rId25"/>
    </p:embeddedFont>
    <p:embeddedFont>
      <p:font typeface="Open Sans" panose="020B08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091BA"/>
    <a:srgbClr val="F8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z, Gerardo" userId="476a2e0c-029e-4f8f-9639-5d525e08dd7d" providerId="ADAL" clId="{BBB55A46-56A7-4178-B0FB-7D712E863E01}"/>
    <pc:docChg chg="custSel addSld delSld modSld sldOrd">
      <pc:chgData name="Lopez, Gerardo" userId="476a2e0c-029e-4f8f-9639-5d525e08dd7d" providerId="ADAL" clId="{BBB55A46-56A7-4178-B0FB-7D712E863E01}" dt="2023-02-25T00:34:30.106" v="15"/>
      <pc:docMkLst>
        <pc:docMk/>
      </pc:docMkLst>
      <pc:sldChg chg="ord">
        <pc:chgData name="Lopez, Gerardo" userId="476a2e0c-029e-4f8f-9639-5d525e08dd7d" providerId="ADAL" clId="{BBB55A46-56A7-4178-B0FB-7D712E863E01}" dt="2023-02-25T00:34:30.106" v="15"/>
        <pc:sldMkLst>
          <pc:docMk/>
          <pc:sldMk cId="359608706" sldId="277"/>
        </pc:sldMkLst>
      </pc:sldChg>
      <pc:sldChg chg="addSp delSp modSp add mod">
        <pc:chgData name="Lopez, Gerardo" userId="476a2e0c-029e-4f8f-9639-5d525e08dd7d" providerId="ADAL" clId="{BBB55A46-56A7-4178-B0FB-7D712E863E01}" dt="2023-02-25T00:20:26.117" v="9" actId="1076"/>
        <pc:sldMkLst>
          <pc:docMk/>
          <pc:sldMk cId="3809685520" sldId="280"/>
        </pc:sldMkLst>
        <pc:spChg chg="add del mod">
          <ac:chgData name="Lopez, Gerardo" userId="476a2e0c-029e-4f8f-9639-5d525e08dd7d" providerId="ADAL" clId="{BBB55A46-56A7-4178-B0FB-7D712E863E01}" dt="2023-02-25T00:20:21.828" v="8" actId="478"/>
          <ac:spMkLst>
            <pc:docMk/>
            <pc:sldMk cId="3809685520" sldId="280"/>
            <ac:spMk id="6" creationId="{0C7139D0-CA0A-732C-ED93-80B0CBCB33B7}"/>
          </ac:spMkLst>
        </pc:spChg>
        <pc:spChg chg="del mod">
          <ac:chgData name="Lopez, Gerardo" userId="476a2e0c-029e-4f8f-9639-5d525e08dd7d" providerId="ADAL" clId="{BBB55A46-56A7-4178-B0FB-7D712E863E01}" dt="2023-02-25T00:20:19.164" v="7" actId="478"/>
          <ac:spMkLst>
            <pc:docMk/>
            <pc:sldMk cId="3809685520" sldId="280"/>
            <ac:spMk id="63" creationId="{00000000-0000-0000-0000-000000000000}"/>
          </ac:spMkLst>
        </pc:spChg>
        <pc:picChg chg="add mod">
          <ac:chgData name="Lopez, Gerardo" userId="476a2e0c-029e-4f8f-9639-5d525e08dd7d" providerId="ADAL" clId="{BBB55A46-56A7-4178-B0FB-7D712E863E01}" dt="2023-02-25T00:20:26.117" v="9" actId="1076"/>
          <ac:picMkLst>
            <pc:docMk/>
            <pc:sldMk cId="3809685520" sldId="280"/>
            <ac:picMk id="4" creationId="{AEFA20D5-3826-5CD9-4CF8-4403AE1F70B4}"/>
          </ac:picMkLst>
        </pc:picChg>
      </pc:sldChg>
      <pc:sldChg chg="new del">
        <pc:chgData name="Lopez, Gerardo" userId="476a2e0c-029e-4f8f-9639-5d525e08dd7d" providerId="ADAL" clId="{BBB55A46-56A7-4178-B0FB-7D712E863E01}" dt="2023-02-25T00:26:06.949" v="11" actId="47"/>
        <pc:sldMkLst>
          <pc:docMk/>
          <pc:sldMk cId="3558672464" sldId="281"/>
        </pc:sldMkLst>
      </pc:sldChg>
      <pc:sldChg chg="new del">
        <pc:chgData name="Lopez, Gerardo" userId="476a2e0c-029e-4f8f-9639-5d525e08dd7d" providerId="ADAL" clId="{BBB55A46-56A7-4178-B0FB-7D712E863E01}" dt="2023-02-25T00:33:07.496" v="13" actId="47"/>
        <pc:sldMkLst>
          <pc:docMk/>
          <pc:sldMk cId="4072811187" sldId="281"/>
        </pc:sldMkLst>
      </pc:sldChg>
    </pc:docChg>
  </pc:docChgLst>
  <pc:docChgLst>
    <pc:chgData name="Lopez, Gerardo" userId="476a2e0c-029e-4f8f-9639-5d525e08dd7d" providerId="ADAL" clId="{752C081D-B815-4090-AEF7-0A99E3CDDB5D}"/>
    <pc:docChg chg="undo redo custSel addSld delSld modSld sldOrd">
      <pc:chgData name="Lopez, Gerardo" userId="476a2e0c-029e-4f8f-9639-5d525e08dd7d" providerId="ADAL" clId="{752C081D-B815-4090-AEF7-0A99E3CDDB5D}" dt="2022-11-04T04:59:45.014" v="3516" actId="1076"/>
      <pc:docMkLst>
        <pc:docMk/>
      </pc:docMkLst>
      <pc:sldChg chg="modSp mod">
        <pc:chgData name="Lopez, Gerardo" userId="476a2e0c-029e-4f8f-9639-5d525e08dd7d" providerId="ADAL" clId="{752C081D-B815-4090-AEF7-0A99E3CDDB5D}" dt="2022-10-27T19:02:23.682" v="208" actId="20577"/>
        <pc:sldMkLst>
          <pc:docMk/>
          <pc:sldMk cId="0" sldId="256"/>
        </pc:sldMkLst>
        <pc:spChg chg="mod">
          <ac:chgData name="Lopez, Gerardo" userId="476a2e0c-029e-4f8f-9639-5d525e08dd7d" providerId="ADAL" clId="{752C081D-B815-4090-AEF7-0A99E3CDDB5D}" dt="2022-10-27T19:02:23.682" v="208" actId="20577"/>
          <ac:spMkLst>
            <pc:docMk/>
            <pc:sldMk cId="0" sldId="256"/>
            <ac:spMk id="58" creationId="{00000000-0000-0000-0000-000000000000}"/>
          </ac:spMkLst>
        </pc:spChg>
      </pc:sldChg>
      <pc:sldChg chg="addSp delSp modSp mod modNotes">
        <pc:chgData name="Lopez, Gerardo" userId="476a2e0c-029e-4f8f-9639-5d525e08dd7d" providerId="ADAL" clId="{752C081D-B815-4090-AEF7-0A99E3CDDB5D}" dt="2022-10-28T00:38:10.264" v="3278" actId="20577"/>
        <pc:sldMkLst>
          <pc:docMk/>
          <pc:sldMk cId="0" sldId="257"/>
        </pc:sldMkLst>
        <pc:spChg chg="mod">
          <ac:chgData name="Lopez, Gerardo" userId="476a2e0c-029e-4f8f-9639-5d525e08dd7d" providerId="ADAL" clId="{752C081D-B815-4090-AEF7-0A99E3CDDB5D}" dt="2022-10-28T00:38:10.264" v="3278" actId="20577"/>
          <ac:spMkLst>
            <pc:docMk/>
            <pc:sldMk cId="0" sldId="257"/>
            <ac:spMk id="63" creationId="{00000000-0000-0000-0000-000000000000}"/>
          </ac:spMkLst>
        </pc:spChg>
        <pc:spChg chg="mod">
          <ac:chgData name="Lopez, Gerardo" userId="476a2e0c-029e-4f8f-9639-5d525e08dd7d" providerId="ADAL" clId="{752C081D-B815-4090-AEF7-0A99E3CDDB5D}" dt="2022-10-27T17:40:42.126" v="94" actId="20577"/>
          <ac:spMkLst>
            <pc:docMk/>
            <pc:sldMk cId="0" sldId="257"/>
            <ac:spMk id="67" creationId="{00000000-0000-0000-0000-000000000000}"/>
          </ac:spMkLst>
        </pc:spChg>
        <pc:spChg chg="del">
          <ac:chgData name="Lopez, Gerardo" userId="476a2e0c-029e-4f8f-9639-5d525e08dd7d" providerId="ADAL" clId="{752C081D-B815-4090-AEF7-0A99E3CDDB5D}" dt="2022-10-27T17:46:58.217" v="126" actId="478"/>
          <ac:spMkLst>
            <pc:docMk/>
            <pc:sldMk cId="0" sldId="257"/>
            <ac:spMk id="68" creationId="{00000000-0000-0000-0000-000000000000}"/>
          </ac:spMkLst>
        </pc:spChg>
        <pc:spChg chg="del">
          <ac:chgData name="Lopez, Gerardo" userId="476a2e0c-029e-4f8f-9639-5d525e08dd7d" providerId="ADAL" clId="{752C081D-B815-4090-AEF7-0A99E3CDDB5D}" dt="2022-10-27T19:11:50.409" v="325" actId="478"/>
          <ac:spMkLst>
            <pc:docMk/>
            <pc:sldMk cId="0" sldId="257"/>
            <ac:spMk id="69" creationId="{00000000-0000-0000-0000-000000000000}"/>
          </ac:spMkLst>
        </pc:spChg>
        <pc:spChg chg="del">
          <ac:chgData name="Lopez, Gerardo" userId="476a2e0c-029e-4f8f-9639-5d525e08dd7d" providerId="ADAL" clId="{752C081D-B815-4090-AEF7-0A99E3CDDB5D}" dt="2022-10-27T17:47:03.071" v="127" actId="478"/>
          <ac:spMkLst>
            <pc:docMk/>
            <pc:sldMk cId="0" sldId="257"/>
            <ac:spMk id="70" creationId="{00000000-0000-0000-0000-000000000000}"/>
          </ac:spMkLst>
        </pc:spChg>
        <pc:spChg chg="del">
          <ac:chgData name="Lopez, Gerardo" userId="476a2e0c-029e-4f8f-9639-5d525e08dd7d" providerId="ADAL" clId="{752C081D-B815-4090-AEF7-0A99E3CDDB5D}" dt="2022-10-27T19:11:52.830" v="326" actId="478"/>
          <ac:spMkLst>
            <pc:docMk/>
            <pc:sldMk cId="0" sldId="257"/>
            <ac:spMk id="71" creationId="{00000000-0000-0000-0000-000000000000}"/>
          </ac:spMkLst>
        </pc:spChg>
        <pc:spChg chg="del">
          <ac:chgData name="Lopez, Gerardo" userId="476a2e0c-029e-4f8f-9639-5d525e08dd7d" providerId="ADAL" clId="{752C081D-B815-4090-AEF7-0A99E3CDDB5D}" dt="2022-10-27T17:47:05.582" v="128" actId="478"/>
          <ac:spMkLst>
            <pc:docMk/>
            <pc:sldMk cId="0" sldId="257"/>
            <ac:spMk id="72" creationId="{00000000-0000-0000-0000-000000000000}"/>
          </ac:spMkLst>
        </pc:spChg>
        <pc:spChg chg="del">
          <ac:chgData name="Lopez, Gerardo" userId="476a2e0c-029e-4f8f-9639-5d525e08dd7d" providerId="ADAL" clId="{752C081D-B815-4090-AEF7-0A99E3CDDB5D}" dt="2022-10-27T19:11:55.016" v="327" actId="478"/>
          <ac:spMkLst>
            <pc:docMk/>
            <pc:sldMk cId="0" sldId="257"/>
            <ac:spMk id="73" creationId="{00000000-0000-0000-0000-000000000000}"/>
          </ac:spMkLst>
        </pc:spChg>
        <pc:spChg chg="del">
          <ac:chgData name="Lopez, Gerardo" userId="476a2e0c-029e-4f8f-9639-5d525e08dd7d" providerId="ADAL" clId="{752C081D-B815-4090-AEF7-0A99E3CDDB5D}" dt="2022-10-27T17:47:08.419" v="129" actId="478"/>
          <ac:spMkLst>
            <pc:docMk/>
            <pc:sldMk cId="0" sldId="257"/>
            <ac:spMk id="74" creationId="{00000000-0000-0000-0000-000000000000}"/>
          </ac:spMkLst>
        </pc:spChg>
        <pc:spChg chg="del">
          <ac:chgData name="Lopez, Gerardo" userId="476a2e0c-029e-4f8f-9639-5d525e08dd7d" providerId="ADAL" clId="{752C081D-B815-4090-AEF7-0A99E3CDDB5D}" dt="2022-10-27T19:11:57.300" v="328" actId="478"/>
          <ac:spMkLst>
            <pc:docMk/>
            <pc:sldMk cId="0" sldId="257"/>
            <ac:spMk id="75" creationId="{00000000-0000-0000-0000-000000000000}"/>
          </ac:spMkLst>
        </pc:spChg>
        <pc:picChg chg="add mod ord">
          <ac:chgData name="Lopez, Gerardo" userId="476a2e0c-029e-4f8f-9639-5d525e08dd7d" providerId="ADAL" clId="{752C081D-B815-4090-AEF7-0A99E3CDDB5D}" dt="2022-10-27T17:43:52.211" v="96" actId="207"/>
          <ac:picMkLst>
            <pc:docMk/>
            <pc:sldMk cId="0" sldId="257"/>
            <ac:picMk id="2" creationId="{C7629200-3AA8-13A8-E3F1-48B32CEBEC1C}"/>
          </ac:picMkLst>
        </pc:picChg>
      </pc:sldChg>
      <pc:sldChg chg="addSp delSp modSp add mod delAnim modAnim">
        <pc:chgData name="Lopez, Gerardo" userId="476a2e0c-029e-4f8f-9639-5d525e08dd7d" providerId="ADAL" clId="{752C081D-B815-4090-AEF7-0A99E3CDDB5D}" dt="2022-10-27T20:09:17.435" v="1181" actId="21"/>
        <pc:sldMkLst>
          <pc:docMk/>
          <pc:sldMk cId="3850594785" sldId="258"/>
        </pc:sldMkLst>
        <pc:spChg chg="add del mod">
          <ac:chgData name="Lopez, Gerardo" userId="476a2e0c-029e-4f8f-9639-5d525e08dd7d" providerId="ADAL" clId="{752C081D-B815-4090-AEF7-0A99E3CDDB5D}" dt="2022-10-27T19:36:14.684" v="690" actId="478"/>
          <ac:spMkLst>
            <pc:docMk/>
            <pc:sldMk cId="3850594785" sldId="258"/>
            <ac:spMk id="5" creationId="{A895726F-B424-10F8-A85D-50813EE48DEC}"/>
          </ac:spMkLst>
        </pc:spChg>
        <pc:spChg chg="add del mod">
          <ac:chgData name="Lopez, Gerardo" userId="476a2e0c-029e-4f8f-9639-5d525e08dd7d" providerId="ADAL" clId="{752C081D-B815-4090-AEF7-0A99E3CDDB5D}" dt="2022-10-27T19:44:46.442" v="848" actId="478"/>
          <ac:spMkLst>
            <pc:docMk/>
            <pc:sldMk cId="3850594785" sldId="258"/>
            <ac:spMk id="6" creationId="{1CAF01DE-3E6C-D190-F03A-60DA510FD130}"/>
          </ac:spMkLst>
        </pc:spChg>
        <pc:spChg chg="add del mod">
          <ac:chgData name="Lopez, Gerardo" userId="476a2e0c-029e-4f8f-9639-5d525e08dd7d" providerId="ADAL" clId="{752C081D-B815-4090-AEF7-0A99E3CDDB5D}" dt="2022-10-27T19:44:52.816" v="849" actId="478"/>
          <ac:spMkLst>
            <pc:docMk/>
            <pc:sldMk cId="3850594785" sldId="258"/>
            <ac:spMk id="7" creationId="{25336111-A909-0D7F-64E6-138C6850DAE8}"/>
          </ac:spMkLst>
        </pc:spChg>
        <pc:spChg chg="add del mod">
          <ac:chgData name="Lopez, Gerardo" userId="476a2e0c-029e-4f8f-9639-5d525e08dd7d" providerId="ADAL" clId="{752C081D-B815-4090-AEF7-0A99E3CDDB5D}" dt="2022-10-27T19:45:03.074" v="850" actId="478"/>
          <ac:spMkLst>
            <pc:docMk/>
            <pc:sldMk cId="3850594785" sldId="258"/>
            <ac:spMk id="8" creationId="{B8F452E7-01F2-9A31-6882-F720507A23CE}"/>
          </ac:spMkLst>
        </pc:spChg>
        <pc:spChg chg="add mod ord">
          <ac:chgData name="Lopez, Gerardo" userId="476a2e0c-029e-4f8f-9639-5d525e08dd7d" providerId="ADAL" clId="{752C081D-B815-4090-AEF7-0A99E3CDDB5D}" dt="2022-10-27T19:45:16.432" v="852" actId="166"/>
          <ac:spMkLst>
            <pc:docMk/>
            <pc:sldMk cId="3850594785" sldId="258"/>
            <ac:spMk id="9" creationId="{E37E4C97-0FEA-4877-D3D1-3DA5116EE67A}"/>
          </ac:spMkLst>
        </pc:spChg>
        <pc:spChg chg="add mod">
          <ac:chgData name="Lopez, Gerardo" userId="476a2e0c-029e-4f8f-9639-5d525e08dd7d" providerId="ADAL" clId="{752C081D-B815-4090-AEF7-0A99E3CDDB5D}" dt="2022-10-27T19:41:52.602" v="765" actId="1076"/>
          <ac:spMkLst>
            <pc:docMk/>
            <pc:sldMk cId="3850594785" sldId="258"/>
            <ac:spMk id="18" creationId="{FC87B4D1-601A-2946-8A8C-452BD822DF45}"/>
          </ac:spMkLst>
        </pc:spChg>
        <pc:spChg chg="add mod">
          <ac:chgData name="Lopez, Gerardo" userId="476a2e0c-029e-4f8f-9639-5d525e08dd7d" providerId="ADAL" clId="{752C081D-B815-4090-AEF7-0A99E3CDDB5D}" dt="2022-10-27T19:42:45.729" v="776" actId="14100"/>
          <ac:spMkLst>
            <pc:docMk/>
            <pc:sldMk cId="3850594785" sldId="258"/>
            <ac:spMk id="19" creationId="{A271526A-5BF7-02C3-BA3C-1B3450084692}"/>
          </ac:spMkLst>
        </pc:spChg>
        <pc:spChg chg="mod">
          <ac:chgData name="Lopez, Gerardo" userId="476a2e0c-029e-4f8f-9639-5d525e08dd7d" providerId="ADAL" clId="{752C081D-B815-4090-AEF7-0A99E3CDDB5D}" dt="2022-10-27T20:01:42.919" v="1110" actId="108"/>
          <ac:spMkLst>
            <pc:docMk/>
            <pc:sldMk cId="3850594785" sldId="258"/>
            <ac:spMk id="63" creationId="{00000000-0000-0000-0000-000000000000}"/>
          </ac:spMkLst>
        </pc:spChg>
        <pc:spChg chg="mod">
          <ac:chgData name="Lopez, Gerardo" userId="476a2e0c-029e-4f8f-9639-5d525e08dd7d" providerId="ADAL" clId="{752C081D-B815-4090-AEF7-0A99E3CDDB5D}" dt="2022-10-27T19:35:11.634" v="688" actId="1076"/>
          <ac:spMkLst>
            <pc:docMk/>
            <pc:sldMk cId="3850594785" sldId="258"/>
            <ac:spMk id="65" creationId="{00000000-0000-0000-0000-000000000000}"/>
          </ac:spMkLst>
        </pc:spChg>
        <pc:spChg chg="del mod">
          <ac:chgData name="Lopez, Gerardo" userId="476a2e0c-029e-4f8f-9639-5d525e08dd7d" providerId="ADAL" clId="{752C081D-B815-4090-AEF7-0A99E3CDDB5D}" dt="2022-10-27T19:26:00.900" v="627" actId="478"/>
          <ac:spMkLst>
            <pc:docMk/>
            <pc:sldMk cId="3850594785" sldId="258"/>
            <ac:spMk id="66" creationId="{00000000-0000-0000-0000-000000000000}"/>
          </ac:spMkLst>
        </pc:spChg>
        <pc:spChg chg="mod">
          <ac:chgData name="Lopez, Gerardo" userId="476a2e0c-029e-4f8f-9639-5d525e08dd7d" providerId="ADAL" clId="{752C081D-B815-4090-AEF7-0A99E3CDDB5D}" dt="2022-10-27T19:43:23.615" v="847" actId="20577"/>
          <ac:spMkLst>
            <pc:docMk/>
            <pc:sldMk cId="3850594785" sldId="258"/>
            <ac:spMk id="67" creationId="{00000000-0000-0000-0000-000000000000}"/>
          </ac:spMkLst>
        </pc:spChg>
        <pc:spChg chg="del">
          <ac:chgData name="Lopez, Gerardo" userId="476a2e0c-029e-4f8f-9639-5d525e08dd7d" providerId="ADAL" clId="{752C081D-B815-4090-AEF7-0A99E3CDDB5D}" dt="2022-10-27T19:26:13.877" v="632" actId="478"/>
          <ac:spMkLst>
            <pc:docMk/>
            <pc:sldMk cId="3850594785" sldId="258"/>
            <ac:spMk id="69" creationId="{00000000-0000-0000-0000-000000000000}"/>
          </ac:spMkLst>
        </pc:spChg>
        <pc:spChg chg="del mod">
          <ac:chgData name="Lopez, Gerardo" userId="476a2e0c-029e-4f8f-9639-5d525e08dd7d" providerId="ADAL" clId="{752C081D-B815-4090-AEF7-0A99E3CDDB5D}" dt="2022-10-27T19:26:10.287" v="631" actId="478"/>
          <ac:spMkLst>
            <pc:docMk/>
            <pc:sldMk cId="3850594785" sldId="258"/>
            <ac:spMk id="71" creationId="{00000000-0000-0000-0000-000000000000}"/>
          </ac:spMkLst>
        </pc:spChg>
        <pc:spChg chg="del">
          <ac:chgData name="Lopez, Gerardo" userId="476a2e0c-029e-4f8f-9639-5d525e08dd7d" providerId="ADAL" clId="{752C081D-B815-4090-AEF7-0A99E3CDDB5D}" dt="2022-10-27T19:26:07.535" v="629" actId="478"/>
          <ac:spMkLst>
            <pc:docMk/>
            <pc:sldMk cId="3850594785" sldId="258"/>
            <ac:spMk id="73" creationId="{00000000-0000-0000-0000-000000000000}"/>
          </ac:spMkLst>
        </pc:spChg>
        <pc:spChg chg="del">
          <ac:chgData name="Lopez, Gerardo" userId="476a2e0c-029e-4f8f-9639-5d525e08dd7d" providerId="ADAL" clId="{752C081D-B815-4090-AEF7-0A99E3CDDB5D}" dt="2022-10-27T19:26:06.320" v="628" actId="478"/>
          <ac:spMkLst>
            <pc:docMk/>
            <pc:sldMk cId="3850594785" sldId="258"/>
            <ac:spMk id="75" creationId="{00000000-0000-0000-0000-000000000000}"/>
          </ac:spMkLst>
        </pc:spChg>
        <pc:picChg chg="del">
          <ac:chgData name="Lopez, Gerardo" userId="476a2e0c-029e-4f8f-9639-5d525e08dd7d" providerId="ADAL" clId="{752C081D-B815-4090-AEF7-0A99E3CDDB5D}" dt="2022-10-27T19:24:54.759" v="614" actId="478"/>
          <ac:picMkLst>
            <pc:docMk/>
            <pc:sldMk cId="3850594785" sldId="258"/>
            <ac:picMk id="2" creationId="{C7629200-3AA8-13A8-E3F1-48B32CEBEC1C}"/>
          </ac:picMkLst>
        </pc:picChg>
        <pc:picChg chg="add mod">
          <ac:chgData name="Lopez, Gerardo" userId="476a2e0c-029e-4f8f-9639-5d525e08dd7d" providerId="ADAL" clId="{752C081D-B815-4090-AEF7-0A99E3CDDB5D}" dt="2022-10-27T19:42:38.537" v="775" actId="1076"/>
          <ac:picMkLst>
            <pc:docMk/>
            <pc:sldMk cId="3850594785" sldId="258"/>
            <ac:picMk id="3" creationId="{66969081-5370-F5FB-DBCD-C0EB6E1C0B99}"/>
          </ac:picMkLst>
        </pc:picChg>
        <pc:picChg chg="add del">
          <ac:chgData name="Lopez, Gerardo" userId="476a2e0c-029e-4f8f-9639-5d525e08dd7d" providerId="ADAL" clId="{752C081D-B815-4090-AEF7-0A99E3CDDB5D}" dt="2022-10-27T19:26:52.593" v="634"/>
          <ac:picMkLst>
            <pc:docMk/>
            <pc:sldMk cId="3850594785" sldId="258"/>
            <ac:picMk id="4" creationId="{D3364379-566E-76B0-99C0-643CEDE3F061}"/>
          </ac:picMkLst>
        </pc:picChg>
        <pc:picChg chg="add mod">
          <ac:chgData name="Lopez, Gerardo" userId="476a2e0c-029e-4f8f-9639-5d525e08dd7d" providerId="ADAL" clId="{752C081D-B815-4090-AEF7-0A99E3CDDB5D}" dt="2022-10-27T19:46:19.130" v="855" actId="1076"/>
          <ac:picMkLst>
            <pc:docMk/>
            <pc:sldMk cId="3850594785" sldId="258"/>
            <ac:picMk id="20" creationId="{6B4B81FC-4360-B56B-903D-AF567E2BD58D}"/>
          </ac:picMkLst>
        </pc:picChg>
        <pc:picChg chg="add del mod">
          <ac:chgData name="Lopez, Gerardo" userId="476a2e0c-029e-4f8f-9639-5d525e08dd7d" providerId="ADAL" clId="{752C081D-B815-4090-AEF7-0A99E3CDDB5D}" dt="2022-10-27T20:09:17.435" v="1181" actId="21"/>
          <ac:picMkLst>
            <pc:docMk/>
            <pc:sldMk cId="3850594785" sldId="258"/>
            <ac:picMk id="21" creationId="{F375D75C-15AA-5EA7-55DD-E292BB2C90DA}"/>
          </ac:picMkLst>
        </pc:picChg>
        <pc:cxnChg chg="add del mod">
          <ac:chgData name="Lopez, Gerardo" userId="476a2e0c-029e-4f8f-9639-5d525e08dd7d" providerId="ADAL" clId="{752C081D-B815-4090-AEF7-0A99E3CDDB5D}" dt="2022-10-27T19:39:50.133" v="737" actId="478"/>
          <ac:cxnSpMkLst>
            <pc:docMk/>
            <pc:sldMk cId="3850594785" sldId="258"/>
            <ac:cxnSpMk id="10" creationId="{2BB5728D-B57E-51FD-0F68-BE263D372D3D}"/>
          </ac:cxnSpMkLst>
        </pc:cxnChg>
        <pc:cxnChg chg="add mod">
          <ac:chgData name="Lopez, Gerardo" userId="476a2e0c-029e-4f8f-9639-5d525e08dd7d" providerId="ADAL" clId="{752C081D-B815-4090-AEF7-0A99E3CDDB5D}" dt="2022-10-27T19:40:19.103" v="749" actId="1076"/>
          <ac:cxnSpMkLst>
            <pc:docMk/>
            <pc:sldMk cId="3850594785" sldId="258"/>
            <ac:cxnSpMk id="15" creationId="{73AD8F76-CB07-F293-5595-A59B0432A64A}"/>
          </ac:cxnSpMkLst>
        </pc:cxnChg>
        <pc:cxnChg chg="add del mod">
          <ac:chgData name="Lopez, Gerardo" userId="476a2e0c-029e-4f8f-9639-5d525e08dd7d" providerId="ADAL" clId="{752C081D-B815-4090-AEF7-0A99E3CDDB5D}" dt="2022-10-27T19:41:09.377" v="751"/>
          <ac:cxnSpMkLst>
            <pc:docMk/>
            <pc:sldMk cId="3850594785" sldId="258"/>
            <ac:cxnSpMk id="17" creationId="{6A4B792F-9E00-0C03-A263-957A50FCFF82}"/>
          </ac:cxnSpMkLst>
        </pc:cxnChg>
      </pc:sldChg>
      <pc:sldChg chg="modSp new mod">
        <pc:chgData name="Lopez, Gerardo" userId="476a2e0c-029e-4f8f-9639-5d525e08dd7d" providerId="ADAL" clId="{752C081D-B815-4090-AEF7-0A99E3CDDB5D}" dt="2022-10-27T19:51:34.913" v="1073" actId="20577"/>
        <pc:sldMkLst>
          <pc:docMk/>
          <pc:sldMk cId="3678916842" sldId="259"/>
        </pc:sldMkLst>
        <pc:spChg chg="mod">
          <ac:chgData name="Lopez, Gerardo" userId="476a2e0c-029e-4f8f-9639-5d525e08dd7d" providerId="ADAL" clId="{752C081D-B815-4090-AEF7-0A99E3CDDB5D}" dt="2022-10-27T19:49:34.519" v="870" actId="20577"/>
          <ac:spMkLst>
            <pc:docMk/>
            <pc:sldMk cId="3678916842" sldId="259"/>
            <ac:spMk id="2" creationId="{2A7443F9-F535-B0BA-471A-ACD854A79173}"/>
          </ac:spMkLst>
        </pc:spChg>
        <pc:spChg chg="mod">
          <ac:chgData name="Lopez, Gerardo" userId="476a2e0c-029e-4f8f-9639-5d525e08dd7d" providerId="ADAL" clId="{752C081D-B815-4090-AEF7-0A99E3CDDB5D}" dt="2022-10-27T19:51:34.913" v="1073" actId="20577"/>
          <ac:spMkLst>
            <pc:docMk/>
            <pc:sldMk cId="3678916842" sldId="259"/>
            <ac:spMk id="3" creationId="{44922BF8-DD6C-0943-0DD3-DDD03757C4DB}"/>
          </ac:spMkLst>
        </pc:spChg>
      </pc:sldChg>
      <pc:sldChg chg="modSp mod">
        <pc:chgData name="Lopez, Gerardo" userId="476a2e0c-029e-4f8f-9639-5d525e08dd7d" providerId="ADAL" clId="{752C081D-B815-4090-AEF7-0A99E3CDDB5D}" dt="2022-10-27T20:03:46.011" v="1117" actId="14100"/>
        <pc:sldMkLst>
          <pc:docMk/>
          <pc:sldMk cId="0" sldId="267"/>
        </pc:sldMkLst>
        <pc:spChg chg="mod">
          <ac:chgData name="Lopez, Gerardo" userId="476a2e0c-029e-4f8f-9639-5d525e08dd7d" providerId="ADAL" clId="{752C081D-B815-4090-AEF7-0A99E3CDDB5D}" dt="2022-10-27T19:58:50.539" v="1095" actId="14100"/>
          <ac:spMkLst>
            <pc:docMk/>
            <pc:sldMk cId="0" sldId="267"/>
            <ac:spMk id="16" creationId="{B8B78E03-21FF-6D9C-BB8E-5327EC3F18AA}"/>
          </ac:spMkLst>
        </pc:spChg>
        <pc:spChg chg="mod">
          <ac:chgData name="Lopez, Gerardo" userId="476a2e0c-029e-4f8f-9639-5d525e08dd7d" providerId="ADAL" clId="{752C081D-B815-4090-AEF7-0A99E3CDDB5D}" dt="2022-10-27T20:02:16.836" v="1112" actId="14100"/>
          <ac:spMkLst>
            <pc:docMk/>
            <pc:sldMk cId="0" sldId="267"/>
            <ac:spMk id="18" creationId="{EA298855-4AAA-B41E-4181-6DA5D2F3344C}"/>
          </ac:spMkLst>
        </pc:spChg>
        <pc:spChg chg="mod">
          <ac:chgData name="Lopez, Gerardo" userId="476a2e0c-029e-4f8f-9639-5d525e08dd7d" providerId="ADAL" clId="{752C081D-B815-4090-AEF7-0A99E3CDDB5D}" dt="2022-10-27T19:59:59.424" v="1107" actId="255"/>
          <ac:spMkLst>
            <pc:docMk/>
            <pc:sldMk cId="0" sldId="267"/>
            <ac:spMk id="26" creationId="{7C36B991-A935-C401-7A0E-7A0125A28DA2}"/>
          </ac:spMkLst>
        </pc:spChg>
        <pc:spChg chg="mod">
          <ac:chgData name="Lopez, Gerardo" userId="476a2e0c-029e-4f8f-9639-5d525e08dd7d" providerId="ADAL" clId="{752C081D-B815-4090-AEF7-0A99E3CDDB5D}" dt="2022-10-27T19:59:48.171" v="1106" actId="14100"/>
          <ac:spMkLst>
            <pc:docMk/>
            <pc:sldMk cId="0" sldId="267"/>
            <ac:spMk id="34" creationId="{8A1AB162-FC4F-58BA-A35A-AB151FCA5760}"/>
          </ac:spMkLst>
        </pc:spChg>
        <pc:spChg chg="mod">
          <ac:chgData name="Lopez, Gerardo" userId="476a2e0c-029e-4f8f-9639-5d525e08dd7d" providerId="ADAL" clId="{752C081D-B815-4090-AEF7-0A99E3CDDB5D}" dt="2022-10-27T20:03:35.178" v="1116" actId="14100"/>
          <ac:spMkLst>
            <pc:docMk/>
            <pc:sldMk cId="0" sldId="267"/>
            <ac:spMk id="6146" creationId="{17C87CDE-8D2D-7D78-B607-580FEFFA50A2}"/>
          </ac:spMkLst>
        </pc:spChg>
        <pc:spChg chg="mod">
          <ac:chgData name="Lopez, Gerardo" userId="476a2e0c-029e-4f8f-9639-5d525e08dd7d" providerId="ADAL" clId="{752C081D-B815-4090-AEF7-0A99E3CDDB5D}" dt="2022-10-27T20:03:46.011" v="1117" actId="14100"/>
          <ac:spMkLst>
            <pc:docMk/>
            <pc:sldMk cId="0" sldId="267"/>
            <ac:spMk id="6147" creationId="{7BBBC583-B0CB-0093-4FD7-B3A1052B23A8}"/>
          </ac:spMkLst>
        </pc:spChg>
        <pc:spChg chg="mod">
          <ac:chgData name="Lopez, Gerardo" userId="476a2e0c-029e-4f8f-9639-5d525e08dd7d" providerId="ADAL" clId="{752C081D-B815-4090-AEF7-0A99E3CDDB5D}" dt="2022-10-27T20:03:28.443" v="1115" actId="14100"/>
          <ac:spMkLst>
            <pc:docMk/>
            <pc:sldMk cId="0" sldId="267"/>
            <ac:spMk id="6148" creationId="{95353352-E5F7-26B7-8DA8-2812DE3D5DB8}"/>
          </ac:spMkLst>
        </pc:spChg>
        <pc:spChg chg="mod">
          <ac:chgData name="Lopez, Gerardo" userId="476a2e0c-029e-4f8f-9639-5d525e08dd7d" providerId="ADAL" clId="{752C081D-B815-4090-AEF7-0A99E3CDDB5D}" dt="2022-10-27T19:58:45.462" v="1094" actId="14100"/>
          <ac:spMkLst>
            <pc:docMk/>
            <pc:sldMk cId="0" sldId="267"/>
            <ac:spMk id="6159" creationId="{3538C9B1-6976-4B56-6B9F-85BB20238A2D}"/>
          </ac:spMkLst>
        </pc:spChg>
        <pc:spChg chg="mod">
          <ac:chgData name="Lopez, Gerardo" userId="476a2e0c-029e-4f8f-9639-5d525e08dd7d" providerId="ADAL" clId="{752C081D-B815-4090-AEF7-0A99E3CDDB5D}" dt="2022-10-27T19:59:39.986" v="1104" actId="14100"/>
          <ac:spMkLst>
            <pc:docMk/>
            <pc:sldMk cId="0" sldId="267"/>
            <ac:spMk id="6160" creationId="{A3D24137-7129-0CB1-CD78-A83B5EFC15FE}"/>
          </ac:spMkLst>
        </pc:spChg>
        <pc:spChg chg="mod">
          <ac:chgData name="Lopez, Gerardo" userId="476a2e0c-029e-4f8f-9639-5d525e08dd7d" providerId="ADAL" clId="{752C081D-B815-4090-AEF7-0A99E3CDDB5D}" dt="2022-10-27T19:59:43.169" v="1105" actId="1076"/>
          <ac:spMkLst>
            <pc:docMk/>
            <pc:sldMk cId="0" sldId="267"/>
            <ac:spMk id="6161" creationId="{3442AA76-C11B-F59F-4C6F-4D0B0B5F0693}"/>
          </ac:spMkLst>
        </pc:spChg>
        <pc:spChg chg="mod">
          <ac:chgData name="Lopez, Gerardo" userId="476a2e0c-029e-4f8f-9639-5d525e08dd7d" providerId="ADAL" clId="{752C081D-B815-4090-AEF7-0A99E3CDDB5D}" dt="2022-10-27T19:59:12.155" v="1098" actId="14100"/>
          <ac:spMkLst>
            <pc:docMk/>
            <pc:sldMk cId="0" sldId="267"/>
            <ac:spMk id="6163" creationId="{AD1688CC-9F51-F846-D3E5-675E3A004ACC}"/>
          </ac:spMkLst>
        </pc:spChg>
        <pc:spChg chg="mod">
          <ac:chgData name="Lopez, Gerardo" userId="476a2e0c-029e-4f8f-9639-5d525e08dd7d" providerId="ADAL" clId="{752C081D-B815-4090-AEF7-0A99E3CDDB5D}" dt="2022-10-27T19:59:01.969" v="1096" actId="255"/>
          <ac:spMkLst>
            <pc:docMk/>
            <pc:sldMk cId="0" sldId="267"/>
            <ac:spMk id="6164" creationId="{0F014877-CD85-CC2D-75E8-72E9D2AA7D4C}"/>
          </ac:spMkLst>
        </pc:spChg>
        <pc:spChg chg="mod">
          <ac:chgData name="Lopez, Gerardo" userId="476a2e0c-029e-4f8f-9639-5d525e08dd7d" providerId="ADAL" clId="{752C081D-B815-4090-AEF7-0A99E3CDDB5D}" dt="2022-10-27T19:59:07.739" v="1097" actId="14100"/>
          <ac:spMkLst>
            <pc:docMk/>
            <pc:sldMk cId="0" sldId="267"/>
            <ac:spMk id="6165" creationId="{99545EC8-E440-885F-19DD-8D917966A5B2}"/>
          </ac:spMkLst>
        </pc:spChg>
      </pc:sldChg>
      <pc:sldChg chg="new del">
        <pc:chgData name="Lopez, Gerardo" userId="476a2e0c-029e-4f8f-9639-5d525e08dd7d" providerId="ADAL" clId="{752C081D-B815-4090-AEF7-0A99E3CDDB5D}" dt="2022-10-27T20:06:56.017" v="1119" actId="47"/>
        <pc:sldMkLst>
          <pc:docMk/>
          <pc:sldMk cId="2943140925" sldId="268"/>
        </pc:sldMkLst>
      </pc:sldChg>
      <pc:sldChg chg="addSp delSp modSp mod modAnim">
        <pc:chgData name="Lopez, Gerardo" userId="476a2e0c-029e-4f8f-9639-5d525e08dd7d" providerId="ADAL" clId="{752C081D-B815-4090-AEF7-0A99E3CDDB5D}" dt="2022-11-04T04:59:45.014" v="3516" actId="1076"/>
        <pc:sldMkLst>
          <pc:docMk/>
          <pc:sldMk cId="3375352726" sldId="268"/>
        </pc:sldMkLst>
        <pc:spChg chg="add del mod">
          <ac:chgData name="Lopez, Gerardo" userId="476a2e0c-029e-4f8f-9639-5d525e08dd7d" providerId="ADAL" clId="{752C081D-B815-4090-AEF7-0A99E3CDDB5D}" dt="2022-10-27T23:27:15.818" v="2975" actId="478"/>
          <ac:spMkLst>
            <pc:docMk/>
            <pc:sldMk cId="3375352726" sldId="268"/>
            <ac:spMk id="4" creationId="{FAA72995-B683-F8C9-D22D-12E658AEA5FF}"/>
          </ac:spMkLst>
        </pc:spChg>
        <pc:spChg chg="mod">
          <ac:chgData name="Lopez, Gerardo" userId="476a2e0c-029e-4f8f-9639-5d525e08dd7d" providerId="ADAL" clId="{752C081D-B815-4090-AEF7-0A99E3CDDB5D}" dt="2022-10-27T23:43:14.730" v="3119" actId="14100"/>
          <ac:spMkLst>
            <pc:docMk/>
            <pc:sldMk cId="3375352726" sldId="268"/>
            <ac:spMk id="9" creationId="{F8094B40-C7C2-291D-49E9-7368D0794F93}"/>
          </ac:spMkLst>
        </pc:spChg>
        <pc:spChg chg="mod">
          <ac:chgData name="Lopez, Gerardo" userId="476a2e0c-029e-4f8f-9639-5d525e08dd7d" providerId="ADAL" clId="{752C081D-B815-4090-AEF7-0A99E3CDDB5D}" dt="2022-10-27T23:44:11.970" v="3128" actId="14100"/>
          <ac:spMkLst>
            <pc:docMk/>
            <pc:sldMk cId="3375352726" sldId="268"/>
            <ac:spMk id="10" creationId="{C22AEFD2-E404-B525-0929-6FED6AE60FA9}"/>
          </ac:spMkLst>
        </pc:spChg>
        <pc:spChg chg="mod">
          <ac:chgData name="Lopez, Gerardo" userId="476a2e0c-029e-4f8f-9639-5d525e08dd7d" providerId="ADAL" clId="{752C081D-B815-4090-AEF7-0A99E3CDDB5D}" dt="2022-10-27T23:40:28.254" v="3096" actId="14100"/>
          <ac:spMkLst>
            <pc:docMk/>
            <pc:sldMk cId="3375352726" sldId="268"/>
            <ac:spMk id="60" creationId="{8F302B2A-3249-D29D-1A6C-ED0DA05DEE25}"/>
          </ac:spMkLst>
        </pc:spChg>
        <pc:spChg chg="mod">
          <ac:chgData name="Lopez, Gerardo" userId="476a2e0c-029e-4f8f-9639-5d525e08dd7d" providerId="ADAL" clId="{752C081D-B815-4090-AEF7-0A99E3CDDB5D}" dt="2022-10-27T23:44:01.657" v="3126" actId="1076"/>
          <ac:spMkLst>
            <pc:docMk/>
            <pc:sldMk cId="3375352726" sldId="268"/>
            <ac:spMk id="62" creationId="{DE6E4909-43D2-CD1B-DBF1-BF4C1DDDD3EA}"/>
          </ac:spMkLst>
        </pc:spChg>
        <pc:spChg chg="mod ord">
          <ac:chgData name="Lopez, Gerardo" userId="476a2e0c-029e-4f8f-9639-5d525e08dd7d" providerId="ADAL" clId="{752C081D-B815-4090-AEF7-0A99E3CDDB5D}" dt="2022-10-27T23:41:11.788" v="3104" actId="1076"/>
          <ac:spMkLst>
            <pc:docMk/>
            <pc:sldMk cId="3375352726" sldId="268"/>
            <ac:spMk id="63" creationId="{28296122-9162-A2C4-8AC0-13AFFFA2D0AD}"/>
          </ac:spMkLst>
        </pc:spChg>
        <pc:spChg chg="mod">
          <ac:chgData name="Lopez, Gerardo" userId="476a2e0c-029e-4f8f-9639-5d525e08dd7d" providerId="ADAL" clId="{752C081D-B815-4090-AEF7-0A99E3CDDB5D}" dt="2022-10-27T23:43:48.455" v="3123" actId="14100"/>
          <ac:spMkLst>
            <pc:docMk/>
            <pc:sldMk cId="3375352726" sldId="268"/>
            <ac:spMk id="5120" creationId="{93DAB834-13F9-3FB8-5A6B-FC779A9C0B7F}"/>
          </ac:spMkLst>
        </pc:spChg>
        <pc:spChg chg="mod">
          <ac:chgData name="Lopez, Gerardo" userId="476a2e0c-029e-4f8f-9639-5d525e08dd7d" providerId="ADAL" clId="{752C081D-B815-4090-AEF7-0A99E3CDDB5D}" dt="2022-10-27T23:46:11.905" v="3143" actId="1076"/>
          <ac:spMkLst>
            <pc:docMk/>
            <pc:sldMk cId="3375352726" sldId="268"/>
            <ac:spMk id="5121" creationId="{0DEBCD57-6F02-D07B-EC81-270A9B279B06}"/>
          </ac:spMkLst>
        </pc:spChg>
        <pc:spChg chg="mod ord">
          <ac:chgData name="Lopez, Gerardo" userId="476a2e0c-029e-4f8f-9639-5d525e08dd7d" providerId="ADAL" clId="{752C081D-B815-4090-AEF7-0A99E3CDDB5D}" dt="2022-10-27T23:46:07.424" v="3142" actId="1076"/>
          <ac:spMkLst>
            <pc:docMk/>
            <pc:sldMk cId="3375352726" sldId="268"/>
            <ac:spMk id="5123" creationId="{4D39BA94-CBC9-9287-8682-5F5DFDC8237E}"/>
          </ac:spMkLst>
        </pc:spChg>
        <pc:spChg chg="mod">
          <ac:chgData name="Lopez, Gerardo" userId="476a2e0c-029e-4f8f-9639-5d525e08dd7d" providerId="ADAL" clId="{752C081D-B815-4090-AEF7-0A99E3CDDB5D}" dt="2022-10-27T23:41:00.466" v="3102" actId="1076"/>
          <ac:spMkLst>
            <pc:docMk/>
            <pc:sldMk cId="3375352726" sldId="268"/>
            <ac:spMk id="5124" creationId="{53C873BB-1AEA-2713-2CB2-26297C905858}"/>
          </ac:spMkLst>
        </pc:spChg>
        <pc:spChg chg="mod">
          <ac:chgData name="Lopez, Gerardo" userId="476a2e0c-029e-4f8f-9639-5d525e08dd7d" providerId="ADAL" clId="{752C081D-B815-4090-AEF7-0A99E3CDDB5D}" dt="2022-10-27T23:43:43.327" v="3122" actId="1076"/>
          <ac:spMkLst>
            <pc:docMk/>
            <pc:sldMk cId="3375352726" sldId="268"/>
            <ac:spMk id="5125" creationId="{BCC8D6CC-8567-9977-C148-BDC1B09E7AF4}"/>
          </ac:spMkLst>
        </pc:spChg>
        <pc:spChg chg="mod">
          <ac:chgData name="Lopez, Gerardo" userId="476a2e0c-029e-4f8f-9639-5d525e08dd7d" providerId="ADAL" clId="{752C081D-B815-4090-AEF7-0A99E3CDDB5D}" dt="2022-10-27T23:44:08.016" v="3127" actId="1076"/>
          <ac:spMkLst>
            <pc:docMk/>
            <pc:sldMk cId="3375352726" sldId="268"/>
            <ac:spMk id="5126" creationId="{6CED1F44-0E24-3B45-9763-1821A7CF7912}"/>
          </ac:spMkLst>
        </pc:spChg>
        <pc:spChg chg="mod">
          <ac:chgData name="Lopez, Gerardo" userId="476a2e0c-029e-4f8f-9639-5d525e08dd7d" providerId="ADAL" clId="{752C081D-B815-4090-AEF7-0A99E3CDDB5D}" dt="2022-10-27T23:44:42.603" v="3130" actId="207"/>
          <ac:spMkLst>
            <pc:docMk/>
            <pc:sldMk cId="3375352726" sldId="268"/>
            <ac:spMk id="5127" creationId="{4AD35E1E-D0CC-0AE9-7899-5B4C65346FCC}"/>
          </ac:spMkLst>
        </pc:spChg>
        <pc:spChg chg="mod">
          <ac:chgData name="Lopez, Gerardo" userId="476a2e0c-029e-4f8f-9639-5d525e08dd7d" providerId="ADAL" clId="{752C081D-B815-4090-AEF7-0A99E3CDDB5D}" dt="2022-10-27T23:41:16.879" v="3105" actId="1076"/>
          <ac:spMkLst>
            <pc:docMk/>
            <pc:sldMk cId="3375352726" sldId="268"/>
            <ac:spMk id="5128" creationId="{A093501C-1B99-72C4-BF6B-4601D17922FF}"/>
          </ac:spMkLst>
        </pc:spChg>
        <pc:spChg chg="mod ord">
          <ac:chgData name="Lopez, Gerardo" userId="476a2e0c-029e-4f8f-9639-5d525e08dd7d" providerId="ADAL" clId="{752C081D-B815-4090-AEF7-0A99E3CDDB5D}" dt="2022-10-27T23:37:39.912" v="3076" actId="1076"/>
          <ac:spMkLst>
            <pc:docMk/>
            <pc:sldMk cId="3375352726" sldId="268"/>
            <ac:spMk id="5129" creationId="{4704CC0F-6662-428D-88E9-B592CAE6CCA4}"/>
          </ac:spMkLst>
        </pc:spChg>
        <pc:spChg chg="del mod">
          <ac:chgData name="Lopez, Gerardo" userId="476a2e0c-029e-4f8f-9639-5d525e08dd7d" providerId="ADAL" clId="{752C081D-B815-4090-AEF7-0A99E3CDDB5D}" dt="2022-10-27T23:27:12.341" v="2974" actId="478"/>
          <ac:spMkLst>
            <pc:docMk/>
            <pc:sldMk cId="3375352726" sldId="268"/>
            <ac:spMk id="11267" creationId="{DA038277-75DB-9EF3-EDF5-5B700E1143AF}"/>
          </ac:spMkLst>
        </pc:spChg>
        <pc:spChg chg="del mod">
          <ac:chgData name="Lopez, Gerardo" userId="476a2e0c-029e-4f8f-9639-5d525e08dd7d" providerId="ADAL" clId="{752C081D-B815-4090-AEF7-0A99E3CDDB5D}" dt="2022-10-27T23:35:13.968" v="3057" actId="478"/>
          <ac:spMkLst>
            <pc:docMk/>
            <pc:sldMk cId="3375352726" sldId="268"/>
            <ac:spMk id="11277" creationId="{3ADBFCBF-8808-3524-D9D5-06DFD48CAA41}"/>
          </ac:spMkLst>
        </pc:spChg>
        <pc:picChg chg="add mod">
          <ac:chgData name="Lopez, Gerardo" userId="476a2e0c-029e-4f8f-9639-5d525e08dd7d" providerId="ADAL" clId="{752C081D-B815-4090-AEF7-0A99E3CDDB5D}" dt="2022-11-04T04:59:45.014" v="3516" actId="1076"/>
          <ac:picMkLst>
            <pc:docMk/>
            <pc:sldMk cId="3375352726" sldId="268"/>
            <ac:picMk id="2" creationId="{9CE6F042-20F5-4350-9A47-6635F968C814}"/>
          </ac:picMkLst>
        </pc:picChg>
        <pc:picChg chg="mod">
          <ac:chgData name="Lopez, Gerardo" userId="476a2e0c-029e-4f8f-9639-5d525e08dd7d" providerId="ADAL" clId="{752C081D-B815-4090-AEF7-0A99E3CDDB5D}" dt="2022-10-27T23:27:57.402" v="2981" actId="1076"/>
          <ac:picMkLst>
            <pc:docMk/>
            <pc:sldMk cId="3375352726" sldId="268"/>
            <ac:picMk id="3" creationId="{44144D53-0F16-38FC-F6DB-DADF52ADFBF1}"/>
          </ac:picMkLst>
        </pc:picChg>
        <pc:picChg chg="add mod">
          <ac:chgData name="Lopez, Gerardo" userId="476a2e0c-029e-4f8f-9639-5d525e08dd7d" providerId="ADAL" clId="{752C081D-B815-4090-AEF7-0A99E3CDDB5D}" dt="2022-11-04T04:59:38.646" v="3515" actId="1076"/>
          <ac:picMkLst>
            <pc:docMk/>
            <pc:sldMk cId="3375352726" sldId="268"/>
            <ac:picMk id="4" creationId="{C9687228-9E6F-94F8-0CD5-22D68858BC3A}"/>
          </ac:picMkLst>
        </pc:picChg>
        <pc:picChg chg="del mod">
          <ac:chgData name="Lopez, Gerardo" userId="476a2e0c-029e-4f8f-9639-5d525e08dd7d" providerId="ADAL" clId="{752C081D-B815-4090-AEF7-0A99E3CDDB5D}" dt="2022-11-04T04:59:04.351" v="3510" actId="478"/>
          <ac:picMkLst>
            <pc:docMk/>
            <pc:sldMk cId="3375352726" sldId="268"/>
            <ac:picMk id="7" creationId="{309722D0-B812-8944-8B0B-D1B0DE46396F}"/>
          </ac:picMkLst>
        </pc:picChg>
        <pc:picChg chg="del mod">
          <ac:chgData name="Lopez, Gerardo" userId="476a2e0c-029e-4f8f-9639-5d525e08dd7d" providerId="ADAL" clId="{752C081D-B815-4090-AEF7-0A99E3CDDB5D}" dt="2022-11-04T04:59:32.098" v="3514" actId="478"/>
          <ac:picMkLst>
            <pc:docMk/>
            <pc:sldMk cId="3375352726" sldId="268"/>
            <ac:picMk id="15" creationId="{F38793CB-A7FB-E474-E678-63BDDD782144}"/>
          </ac:picMkLst>
        </pc:picChg>
        <pc:picChg chg="mod">
          <ac:chgData name="Lopez, Gerardo" userId="476a2e0c-029e-4f8f-9639-5d525e08dd7d" providerId="ADAL" clId="{752C081D-B815-4090-AEF7-0A99E3CDDB5D}" dt="2022-10-27T23:46:19.863" v="3145" actId="1076"/>
          <ac:picMkLst>
            <pc:docMk/>
            <pc:sldMk cId="3375352726" sldId="268"/>
            <ac:picMk id="5131" creationId="{496B9B9F-D852-4E92-61D4-47A2669C438B}"/>
          </ac:picMkLst>
        </pc:picChg>
        <pc:cxnChg chg="mod">
          <ac:chgData name="Lopez, Gerardo" userId="476a2e0c-029e-4f8f-9639-5d525e08dd7d" providerId="ADAL" clId="{752C081D-B815-4090-AEF7-0A99E3CDDB5D}" dt="2022-10-27T23:27:53.793" v="2980" actId="1076"/>
          <ac:cxnSpMkLst>
            <pc:docMk/>
            <pc:sldMk cId="3375352726" sldId="268"/>
            <ac:cxnSpMk id="5" creationId="{91245A3C-A69B-ECDE-F11D-416709472B29}"/>
          </ac:cxnSpMkLst>
        </pc:cxnChg>
        <pc:cxnChg chg="mod">
          <ac:chgData name="Lopez, Gerardo" userId="476a2e0c-029e-4f8f-9639-5d525e08dd7d" providerId="ADAL" clId="{752C081D-B815-4090-AEF7-0A99E3CDDB5D}" dt="2022-10-27T23:40:53.911" v="3100" actId="1076"/>
          <ac:cxnSpMkLst>
            <pc:docMk/>
            <pc:sldMk cId="3375352726" sldId="268"/>
            <ac:cxnSpMk id="8" creationId="{62684CF2-1259-D98E-9619-8170A937818E}"/>
          </ac:cxnSpMkLst>
        </pc:cxnChg>
        <pc:cxnChg chg="mod">
          <ac:chgData name="Lopez, Gerardo" userId="476a2e0c-029e-4f8f-9639-5d525e08dd7d" providerId="ADAL" clId="{752C081D-B815-4090-AEF7-0A99E3CDDB5D}" dt="2022-10-27T23:41:56.775" v="3114" actId="1076"/>
          <ac:cxnSpMkLst>
            <pc:docMk/>
            <pc:sldMk cId="3375352726" sldId="268"/>
            <ac:cxnSpMk id="11" creationId="{6665C95C-10B3-6E90-6240-36E2484A8F48}"/>
          </ac:cxnSpMkLst>
        </pc:cxnChg>
      </pc:sldChg>
      <pc:sldChg chg="addSp delSp modSp mod">
        <pc:chgData name="Lopez, Gerardo" userId="476a2e0c-029e-4f8f-9639-5d525e08dd7d" providerId="ADAL" clId="{752C081D-B815-4090-AEF7-0A99E3CDDB5D}" dt="2022-10-27T21:24:57.708" v="1241" actId="22"/>
        <pc:sldMkLst>
          <pc:docMk/>
          <pc:sldMk cId="2913031463" sldId="269"/>
        </pc:sldMkLst>
        <pc:spChg chg="add del">
          <ac:chgData name="Lopez, Gerardo" userId="476a2e0c-029e-4f8f-9639-5d525e08dd7d" providerId="ADAL" clId="{752C081D-B815-4090-AEF7-0A99E3CDDB5D}" dt="2022-10-27T21:24:57.708" v="1241" actId="22"/>
          <ac:spMkLst>
            <pc:docMk/>
            <pc:sldMk cId="2913031463" sldId="269"/>
            <ac:spMk id="5" creationId="{0E7CD2DE-64A5-0D3A-4A95-535DE96A53F7}"/>
          </ac:spMkLst>
        </pc:spChg>
        <pc:spChg chg="mod">
          <ac:chgData name="Lopez, Gerardo" userId="476a2e0c-029e-4f8f-9639-5d525e08dd7d" providerId="ADAL" clId="{752C081D-B815-4090-AEF7-0A99E3CDDB5D}" dt="2022-10-27T21:22:09.171" v="1201" actId="20577"/>
          <ac:spMkLst>
            <pc:docMk/>
            <pc:sldMk cId="2913031463" sldId="269"/>
            <ac:spMk id="63" creationId="{00000000-0000-0000-0000-000000000000}"/>
          </ac:spMkLst>
        </pc:spChg>
        <pc:spChg chg="add del mod">
          <ac:chgData name="Lopez, Gerardo" userId="476a2e0c-029e-4f8f-9639-5d525e08dd7d" providerId="ADAL" clId="{752C081D-B815-4090-AEF7-0A99E3CDDB5D}" dt="2022-10-27T20:09:12.254" v="1177" actId="20577"/>
          <ac:spMkLst>
            <pc:docMk/>
            <pc:sldMk cId="2913031463" sldId="269"/>
            <ac:spMk id="66" creationId="{00000000-0000-0000-0000-000000000000}"/>
          </ac:spMkLst>
        </pc:spChg>
        <pc:spChg chg="mod">
          <ac:chgData name="Lopez, Gerardo" userId="476a2e0c-029e-4f8f-9639-5d525e08dd7d" providerId="ADAL" clId="{752C081D-B815-4090-AEF7-0A99E3CDDB5D}" dt="2022-10-27T21:24:35.029" v="1239" actId="20577"/>
          <ac:spMkLst>
            <pc:docMk/>
            <pc:sldMk cId="2913031463" sldId="269"/>
            <ac:spMk id="67" creationId="{00000000-0000-0000-0000-000000000000}"/>
          </ac:spMkLst>
        </pc:spChg>
        <pc:picChg chg="add del">
          <ac:chgData name="Lopez, Gerardo" userId="476a2e0c-029e-4f8f-9639-5d525e08dd7d" providerId="ADAL" clId="{752C081D-B815-4090-AEF7-0A99E3CDDB5D}" dt="2022-10-27T20:09:16.099" v="1180" actId="478"/>
          <ac:picMkLst>
            <pc:docMk/>
            <pc:sldMk cId="2913031463" sldId="269"/>
            <ac:picMk id="2" creationId="{C7629200-3AA8-13A8-E3F1-48B32CEBEC1C}"/>
          </ac:picMkLst>
        </pc:picChg>
        <pc:picChg chg="add del mod">
          <ac:chgData name="Lopez, Gerardo" userId="476a2e0c-029e-4f8f-9639-5d525e08dd7d" providerId="ADAL" clId="{752C081D-B815-4090-AEF7-0A99E3CDDB5D}" dt="2022-10-27T20:09:13.602" v="1179"/>
          <ac:picMkLst>
            <pc:docMk/>
            <pc:sldMk cId="2913031463" sldId="269"/>
            <ac:picMk id="3" creationId="{502131E1-C34F-F5ED-EBAF-4DCBEAA597A9}"/>
          </ac:picMkLst>
        </pc:picChg>
      </pc:sldChg>
      <pc:sldChg chg="new del">
        <pc:chgData name="Lopez, Gerardo" userId="476a2e0c-029e-4f8f-9639-5d525e08dd7d" providerId="ADAL" clId="{752C081D-B815-4090-AEF7-0A99E3CDDB5D}" dt="2022-10-27T21:25:11.810" v="1243" actId="680"/>
        <pc:sldMkLst>
          <pc:docMk/>
          <pc:sldMk cId="222970974" sldId="270"/>
        </pc:sldMkLst>
      </pc:sldChg>
      <pc:sldChg chg="new add del">
        <pc:chgData name="Lopez, Gerardo" userId="476a2e0c-029e-4f8f-9639-5d525e08dd7d" providerId="ADAL" clId="{752C081D-B815-4090-AEF7-0A99E3CDDB5D}" dt="2022-10-27T23:05:35.784" v="2880" actId="47"/>
        <pc:sldMkLst>
          <pc:docMk/>
          <pc:sldMk cId="3814199226" sldId="270"/>
        </pc:sldMkLst>
      </pc:sldChg>
      <pc:sldChg chg="modSp mod">
        <pc:chgData name="Lopez, Gerardo" userId="476a2e0c-029e-4f8f-9639-5d525e08dd7d" providerId="ADAL" clId="{752C081D-B815-4090-AEF7-0A99E3CDDB5D}" dt="2022-10-27T22:13:51.708" v="1564" actId="122"/>
        <pc:sldMkLst>
          <pc:docMk/>
          <pc:sldMk cId="3730027164" sldId="271"/>
        </pc:sldMkLst>
        <pc:spChg chg="mod">
          <ac:chgData name="Lopez, Gerardo" userId="476a2e0c-029e-4f8f-9639-5d525e08dd7d" providerId="ADAL" clId="{752C081D-B815-4090-AEF7-0A99E3CDDB5D}" dt="2022-10-27T22:12:42.916" v="1537" actId="20577"/>
          <ac:spMkLst>
            <pc:docMk/>
            <pc:sldMk cId="3730027164" sldId="271"/>
            <ac:spMk id="63" creationId="{00000000-0000-0000-0000-000000000000}"/>
          </ac:spMkLst>
        </pc:spChg>
        <pc:spChg chg="mod">
          <ac:chgData name="Lopez, Gerardo" userId="476a2e0c-029e-4f8f-9639-5d525e08dd7d" providerId="ADAL" clId="{752C081D-B815-4090-AEF7-0A99E3CDDB5D}" dt="2022-10-27T22:13:51.708" v="1564" actId="122"/>
          <ac:spMkLst>
            <pc:docMk/>
            <pc:sldMk cId="3730027164" sldId="271"/>
            <ac:spMk id="67" creationId="{00000000-0000-0000-0000-000000000000}"/>
          </ac:spMkLst>
        </pc:spChg>
      </pc:sldChg>
      <pc:sldChg chg="modSp add mod">
        <pc:chgData name="Lopez, Gerardo" userId="476a2e0c-029e-4f8f-9639-5d525e08dd7d" providerId="ADAL" clId="{752C081D-B815-4090-AEF7-0A99E3CDDB5D}" dt="2022-10-27T22:11:47.580" v="1521" actId="20577"/>
        <pc:sldMkLst>
          <pc:docMk/>
          <pc:sldMk cId="586394027" sldId="272"/>
        </pc:sldMkLst>
        <pc:spChg chg="mod">
          <ac:chgData name="Lopez, Gerardo" userId="476a2e0c-029e-4f8f-9639-5d525e08dd7d" providerId="ADAL" clId="{752C081D-B815-4090-AEF7-0A99E3CDDB5D}" dt="2022-10-27T22:05:14.051" v="1451" actId="20577"/>
          <ac:spMkLst>
            <pc:docMk/>
            <pc:sldMk cId="586394027" sldId="272"/>
            <ac:spMk id="63" creationId="{00000000-0000-0000-0000-000000000000}"/>
          </ac:spMkLst>
        </pc:spChg>
        <pc:spChg chg="mod">
          <ac:chgData name="Lopez, Gerardo" userId="476a2e0c-029e-4f8f-9639-5d525e08dd7d" providerId="ADAL" clId="{752C081D-B815-4090-AEF7-0A99E3CDDB5D}" dt="2022-10-27T22:11:47.580" v="1521" actId="20577"/>
          <ac:spMkLst>
            <pc:docMk/>
            <pc:sldMk cId="586394027" sldId="272"/>
            <ac:spMk id="67" creationId="{00000000-0000-0000-0000-000000000000}"/>
          </ac:spMkLst>
        </pc:spChg>
      </pc:sldChg>
      <pc:sldChg chg="modSp add mod">
        <pc:chgData name="Lopez, Gerardo" userId="476a2e0c-029e-4f8f-9639-5d525e08dd7d" providerId="ADAL" clId="{752C081D-B815-4090-AEF7-0A99E3CDDB5D}" dt="2022-10-27T22:31:34.832" v="1896" actId="20577"/>
        <pc:sldMkLst>
          <pc:docMk/>
          <pc:sldMk cId="2094222722" sldId="273"/>
        </pc:sldMkLst>
        <pc:spChg chg="mod">
          <ac:chgData name="Lopez, Gerardo" userId="476a2e0c-029e-4f8f-9639-5d525e08dd7d" providerId="ADAL" clId="{752C081D-B815-4090-AEF7-0A99E3CDDB5D}" dt="2022-10-27T22:24:27.923" v="1727" actId="20577"/>
          <ac:spMkLst>
            <pc:docMk/>
            <pc:sldMk cId="2094222722" sldId="273"/>
            <ac:spMk id="63" creationId="{00000000-0000-0000-0000-000000000000}"/>
          </ac:spMkLst>
        </pc:spChg>
        <pc:spChg chg="mod">
          <ac:chgData name="Lopez, Gerardo" userId="476a2e0c-029e-4f8f-9639-5d525e08dd7d" providerId="ADAL" clId="{752C081D-B815-4090-AEF7-0A99E3CDDB5D}" dt="2022-10-27T22:31:34.832" v="1896" actId="20577"/>
          <ac:spMkLst>
            <pc:docMk/>
            <pc:sldMk cId="2094222722" sldId="273"/>
            <ac:spMk id="67" creationId="{00000000-0000-0000-0000-000000000000}"/>
          </ac:spMkLst>
        </pc:spChg>
        <pc:picChg chg="mod">
          <ac:chgData name="Lopez, Gerardo" userId="476a2e0c-029e-4f8f-9639-5d525e08dd7d" providerId="ADAL" clId="{752C081D-B815-4090-AEF7-0A99E3CDDB5D}" dt="2022-10-27T21:35:27.631" v="1264" actId="1076"/>
          <ac:picMkLst>
            <pc:docMk/>
            <pc:sldMk cId="2094222722" sldId="273"/>
            <ac:picMk id="64" creationId="{00000000-0000-0000-0000-000000000000}"/>
          </ac:picMkLst>
        </pc:picChg>
      </pc:sldChg>
      <pc:sldChg chg="modSp add mod">
        <pc:chgData name="Lopez, Gerardo" userId="476a2e0c-029e-4f8f-9639-5d525e08dd7d" providerId="ADAL" clId="{752C081D-B815-4090-AEF7-0A99E3CDDB5D}" dt="2022-10-27T22:32:21.168" v="1908" actId="20577"/>
        <pc:sldMkLst>
          <pc:docMk/>
          <pc:sldMk cId="298596363" sldId="274"/>
        </pc:sldMkLst>
        <pc:spChg chg="mod">
          <ac:chgData name="Lopez, Gerardo" userId="476a2e0c-029e-4f8f-9639-5d525e08dd7d" providerId="ADAL" clId="{752C081D-B815-4090-AEF7-0A99E3CDDB5D}" dt="2022-10-27T22:25:07.740" v="1753" actId="20577"/>
          <ac:spMkLst>
            <pc:docMk/>
            <pc:sldMk cId="298596363" sldId="274"/>
            <ac:spMk id="63" creationId="{00000000-0000-0000-0000-000000000000}"/>
          </ac:spMkLst>
        </pc:spChg>
        <pc:spChg chg="mod">
          <ac:chgData name="Lopez, Gerardo" userId="476a2e0c-029e-4f8f-9639-5d525e08dd7d" providerId="ADAL" clId="{752C081D-B815-4090-AEF7-0A99E3CDDB5D}" dt="2022-10-27T22:32:21.168" v="1908" actId="20577"/>
          <ac:spMkLst>
            <pc:docMk/>
            <pc:sldMk cId="298596363" sldId="274"/>
            <ac:spMk id="67" creationId="{00000000-0000-0000-0000-000000000000}"/>
          </ac:spMkLst>
        </pc:spChg>
      </pc:sldChg>
      <pc:sldChg chg="modSp add mod">
        <pc:chgData name="Lopez, Gerardo" userId="476a2e0c-029e-4f8f-9639-5d525e08dd7d" providerId="ADAL" clId="{752C081D-B815-4090-AEF7-0A99E3CDDB5D}" dt="2022-10-27T22:35:15.219" v="2048" actId="20577"/>
        <pc:sldMkLst>
          <pc:docMk/>
          <pc:sldMk cId="778756383" sldId="275"/>
        </pc:sldMkLst>
        <pc:spChg chg="mod">
          <ac:chgData name="Lopez, Gerardo" userId="476a2e0c-029e-4f8f-9639-5d525e08dd7d" providerId="ADAL" clId="{752C081D-B815-4090-AEF7-0A99E3CDDB5D}" dt="2022-10-27T22:26:04.156" v="1803" actId="20577"/>
          <ac:spMkLst>
            <pc:docMk/>
            <pc:sldMk cId="778756383" sldId="275"/>
            <ac:spMk id="63" creationId="{00000000-0000-0000-0000-000000000000}"/>
          </ac:spMkLst>
        </pc:spChg>
        <pc:spChg chg="mod">
          <ac:chgData name="Lopez, Gerardo" userId="476a2e0c-029e-4f8f-9639-5d525e08dd7d" providerId="ADAL" clId="{752C081D-B815-4090-AEF7-0A99E3CDDB5D}" dt="2022-10-27T22:35:15.219" v="2048" actId="20577"/>
          <ac:spMkLst>
            <pc:docMk/>
            <pc:sldMk cId="778756383" sldId="275"/>
            <ac:spMk id="67" creationId="{00000000-0000-0000-0000-000000000000}"/>
          </ac:spMkLst>
        </pc:spChg>
      </pc:sldChg>
      <pc:sldChg chg="modSp add mod">
        <pc:chgData name="Lopez, Gerardo" userId="476a2e0c-029e-4f8f-9639-5d525e08dd7d" providerId="ADAL" clId="{752C081D-B815-4090-AEF7-0A99E3CDDB5D}" dt="2022-10-27T22:36:26.699" v="2108" actId="20577"/>
        <pc:sldMkLst>
          <pc:docMk/>
          <pc:sldMk cId="3064941459" sldId="276"/>
        </pc:sldMkLst>
        <pc:spChg chg="mod">
          <ac:chgData name="Lopez, Gerardo" userId="476a2e0c-029e-4f8f-9639-5d525e08dd7d" providerId="ADAL" clId="{752C081D-B815-4090-AEF7-0A99E3CDDB5D}" dt="2022-10-27T22:27:28.985" v="1848" actId="20577"/>
          <ac:spMkLst>
            <pc:docMk/>
            <pc:sldMk cId="3064941459" sldId="276"/>
            <ac:spMk id="63" creationId="{00000000-0000-0000-0000-000000000000}"/>
          </ac:spMkLst>
        </pc:spChg>
        <pc:spChg chg="mod">
          <ac:chgData name="Lopez, Gerardo" userId="476a2e0c-029e-4f8f-9639-5d525e08dd7d" providerId="ADAL" clId="{752C081D-B815-4090-AEF7-0A99E3CDDB5D}" dt="2022-10-27T22:36:26.699" v="2108" actId="20577"/>
          <ac:spMkLst>
            <pc:docMk/>
            <pc:sldMk cId="3064941459" sldId="276"/>
            <ac:spMk id="67" creationId="{00000000-0000-0000-0000-000000000000}"/>
          </ac:spMkLst>
        </pc:spChg>
      </pc:sldChg>
      <pc:sldChg chg="modSp add mod">
        <pc:chgData name="Lopez, Gerardo" userId="476a2e0c-029e-4f8f-9639-5d525e08dd7d" providerId="ADAL" clId="{752C081D-B815-4090-AEF7-0A99E3CDDB5D}" dt="2022-10-27T22:33:00.313" v="1954" actId="20577"/>
        <pc:sldMkLst>
          <pc:docMk/>
          <pc:sldMk cId="359608706" sldId="277"/>
        </pc:sldMkLst>
        <pc:spChg chg="mod">
          <ac:chgData name="Lopez, Gerardo" userId="476a2e0c-029e-4f8f-9639-5d525e08dd7d" providerId="ADAL" clId="{752C081D-B815-4090-AEF7-0A99E3CDDB5D}" dt="2022-10-27T22:33:00.313" v="1954" actId="20577"/>
          <ac:spMkLst>
            <pc:docMk/>
            <pc:sldMk cId="359608706" sldId="277"/>
            <ac:spMk id="63" creationId="{00000000-0000-0000-0000-000000000000}"/>
          </ac:spMkLst>
        </pc:spChg>
        <pc:spChg chg="mod">
          <ac:chgData name="Lopez, Gerardo" userId="476a2e0c-029e-4f8f-9639-5d525e08dd7d" providerId="ADAL" clId="{752C081D-B815-4090-AEF7-0A99E3CDDB5D}" dt="2022-10-27T22:32:51.735" v="1953" actId="20577"/>
          <ac:spMkLst>
            <pc:docMk/>
            <pc:sldMk cId="359608706" sldId="277"/>
            <ac:spMk id="67" creationId="{00000000-0000-0000-0000-000000000000}"/>
          </ac:spMkLst>
        </pc:spChg>
      </pc:sldChg>
      <pc:sldChg chg="addSp delSp modSp add mod ord">
        <pc:chgData name="Lopez, Gerardo" userId="476a2e0c-029e-4f8f-9639-5d525e08dd7d" providerId="ADAL" clId="{752C081D-B815-4090-AEF7-0A99E3CDDB5D}" dt="2022-10-28T00:42:35.363" v="3509" actId="20577"/>
        <pc:sldMkLst>
          <pc:docMk/>
          <pc:sldMk cId="3176585029" sldId="278"/>
        </pc:sldMkLst>
        <pc:spChg chg="add mod">
          <ac:chgData name="Lopez, Gerardo" userId="476a2e0c-029e-4f8f-9639-5d525e08dd7d" providerId="ADAL" clId="{752C081D-B815-4090-AEF7-0A99E3CDDB5D}" dt="2022-10-27T22:52:35.294" v="2527" actId="2085"/>
          <ac:spMkLst>
            <pc:docMk/>
            <pc:sldMk cId="3176585029" sldId="278"/>
            <ac:spMk id="5" creationId="{6B8590A2-96EA-6055-12CA-E24091FDD1EA}"/>
          </ac:spMkLst>
        </pc:spChg>
        <pc:spChg chg="mod">
          <ac:chgData name="Lopez, Gerardo" userId="476a2e0c-029e-4f8f-9639-5d525e08dd7d" providerId="ADAL" clId="{752C081D-B815-4090-AEF7-0A99E3CDDB5D}" dt="2022-10-28T00:42:35.363" v="3509" actId="20577"/>
          <ac:spMkLst>
            <pc:docMk/>
            <pc:sldMk cId="3176585029" sldId="278"/>
            <ac:spMk id="63" creationId="{00000000-0000-0000-0000-000000000000}"/>
          </ac:spMkLst>
        </pc:spChg>
        <pc:spChg chg="mod">
          <ac:chgData name="Lopez, Gerardo" userId="476a2e0c-029e-4f8f-9639-5d525e08dd7d" providerId="ADAL" clId="{752C081D-B815-4090-AEF7-0A99E3CDDB5D}" dt="2022-10-27T22:30:19.256" v="1875" actId="207"/>
          <ac:spMkLst>
            <pc:docMk/>
            <pc:sldMk cId="3176585029" sldId="278"/>
            <ac:spMk id="65" creationId="{00000000-0000-0000-0000-000000000000}"/>
          </ac:spMkLst>
        </pc:spChg>
        <pc:spChg chg="del mod">
          <ac:chgData name="Lopez, Gerardo" userId="476a2e0c-029e-4f8f-9639-5d525e08dd7d" providerId="ADAL" clId="{752C081D-B815-4090-AEF7-0A99E3CDDB5D}" dt="2022-10-27T22:29:48.445" v="1870" actId="478"/>
          <ac:spMkLst>
            <pc:docMk/>
            <pc:sldMk cId="3176585029" sldId="278"/>
            <ac:spMk id="66" creationId="{00000000-0000-0000-0000-000000000000}"/>
          </ac:spMkLst>
        </pc:spChg>
        <pc:spChg chg="mod">
          <ac:chgData name="Lopez, Gerardo" userId="476a2e0c-029e-4f8f-9639-5d525e08dd7d" providerId="ADAL" clId="{752C081D-B815-4090-AEF7-0A99E3CDDB5D}" dt="2022-10-28T00:35:18.914" v="3185" actId="20577"/>
          <ac:spMkLst>
            <pc:docMk/>
            <pc:sldMk cId="3176585029" sldId="278"/>
            <ac:spMk id="67" creationId="{00000000-0000-0000-0000-000000000000}"/>
          </ac:spMkLst>
        </pc:spChg>
        <pc:picChg chg="mod ord">
          <ac:chgData name="Lopez, Gerardo" userId="476a2e0c-029e-4f8f-9639-5d525e08dd7d" providerId="ADAL" clId="{752C081D-B815-4090-AEF7-0A99E3CDDB5D}" dt="2022-10-27T22:56:29.463" v="2683" actId="207"/>
          <ac:picMkLst>
            <pc:docMk/>
            <pc:sldMk cId="3176585029" sldId="278"/>
            <ac:picMk id="2" creationId="{C7629200-3AA8-13A8-E3F1-48B32CEBEC1C}"/>
          </ac:picMkLst>
        </pc:picChg>
        <pc:picChg chg="add mod">
          <ac:chgData name="Lopez, Gerardo" userId="476a2e0c-029e-4f8f-9639-5d525e08dd7d" providerId="ADAL" clId="{752C081D-B815-4090-AEF7-0A99E3CDDB5D}" dt="2022-10-27T22:50:57.318" v="2514" actId="14100"/>
          <ac:picMkLst>
            <pc:docMk/>
            <pc:sldMk cId="3176585029" sldId="278"/>
            <ac:picMk id="3" creationId="{BBB6299F-AF07-8B2A-0F61-1F7FED4B7221}"/>
          </ac:picMkLst>
        </pc:picChg>
        <pc:picChg chg="add mod">
          <ac:chgData name="Lopez, Gerardo" userId="476a2e0c-029e-4f8f-9639-5d525e08dd7d" providerId="ADAL" clId="{752C081D-B815-4090-AEF7-0A99E3CDDB5D}" dt="2022-10-27T22:51:00.582" v="2515" actId="14100"/>
          <ac:picMkLst>
            <pc:docMk/>
            <pc:sldMk cId="3176585029" sldId="278"/>
            <ac:picMk id="4" creationId="{F7F45678-E106-FDA4-276A-1C8BCA0C0E47}"/>
          </ac:picMkLst>
        </pc:picChg>
      </pc:sldChg>
      <pc:sldChg chg="delSp modSp add mod">
        <pc:chgData name="Lopez, Gerardo" userId="476a2e0c-029e-4f8f-9639-5d525e08dd7d" providerId="ADAL" clId="{752C081D-B815-4090-AEF7-0A99E3CDDB5D}" dt="2022-10-27T22:59:02.631" v="2778" actId="20577"/>
        <pc:sldMkLst>
          <pc:docMk/>
          <pc:sldMk cId="1528787114" sldId="279"/>
        </pc:sldMkLst>
        <pc:spChg chg="mod">
          <ac:chgData name="Lopez, Gerardo" userId="476a2e0c-029e-4f8f-9639-5d525e08dd7d" providerId="ADAL" clId="{752C081D-B815-4090-AEF7-0A99E3CDDB5D}" dt="2022-10-27T22:59:02.631" v="2778" actId="20577"/>
          <ac:spMkLst>
            <pc:docMk/>
            <pc:sldMk cId="1528787114" sldId="279"/>
            <ac:spMk id="63" creationId="{00000000-0000-0000-0000-000000000000}"/>
          </ac:spMkLst>
        </pc:spChg>
        <pc:spChg chg="mod">
          <ac:chgData name="Lopez, Gerardo" userId="476a2e0c-029e-4f8f-9639-5d525e08dd7d" providerId="ADAL" clId="{752C081D-B815-4090-AEF7-0A99E3CDDB5D}" dt="2022-10-27T22:57:39.300" v="2757" actId="20577"/>
          <ac:spMkLst>
            <pc:docMk/>
            <pc:sldMk cId="1528787114" sldId="279"/>
            <ac:spMk id="67" creationId="{00000000-0000-0000-0000-000000000000}"/>
          </ac:spMkLst>
        </pc:spChg>
        <pc:picChg chg="mod">
          <ac:chgData name="Lopez, Gerardo" userId="476a2e0c-029e-4f8f-9639-5d525e08dd7d" providerId="ADAL" clId="{752C081D-B815-4090-AEF7-0A99E3CDDB5D}" dt="2022-10-27T22:56:03.128" v="2682" actId="108"/>
          <ac:picMkLst>
            <pc:docMk/>
            <pc:sldMk cId="1528787114" sldId="279"/>
            <ac:picMk id="2" creationId="{C7629200-3AA8-13A8-E3F1-48B32CEBEC1C}"/>
          </ac:picMkLst>
        </pc:picChg>
        <pc:picChg chg="del">
          <ac:chgData name="Lopez, Gerardo" userId="476a2e0c-029e-4f8f-9639-5d525e08dd7d" providerId="ADAL" clId="{752C081D-B815-4090-AEF7-0A99E3CDDB5D}" dt="2022-10-27T22:55:26.293" v="2676" actId="478"/>
          <ac:picMkLst>
            <pc:docMk/>
            <pc:sldMk cId="1528787114" sldId="279"/>
            <ac:picMk id="3" creationId="{BBB6299F-AF07-8B2A-0F61-1F7FED4B7221}"/>
          </ac:picMkLst>
        </pc:picChg>
        <pc:picChg chg="del">
          <ac:chgData name="Lopez, Gerardo" userId="476a2e0c-029e-4f8f-9639-5d525e08dd7d" providerId="ADAL" clId="{752C081D-B815-4090-AEF7-0A99E3CDDB5D}" dt="2022-10-27T22:55:27.248" v="2677" actId="478"/>
          <ac:picMkLst>
            <pc:docMk/>
            <pc:sldMk cId="1528787114" sldId="279"/>
            <ac:picMk id="4" creationId="{F7F45678-E106-FDA4-276A-1C8BCA0C0E47}"/>
          </ac:picMkLst>
        </pc:picChg>
      </pc:sldChg>
      <pc:sldChg chg="modSp add del mod">
        <pc:chgData name="Lopez, Gerardo" userId="476a2e0c-029e-4f8f-9639-5d525e08dd7d" providerId="ADAL" clId="{752C081D-B815-4090-AEF7-0A99E3CDDB5D}" dt="2022-10-27T23:05:26.831" v="2878" actId="2890"/>
        <pc:sldMkLst>
          <pc:docMk/>
          <pc:sldMk cId="3913960675" sldId="280"/>
        </pc:sldMkLst>
        <pc:spChg chg="mod">
          <ac:chgData name="Lopez, Gerardo" userId="476a2e0c-029e-4f8f-9639-5d525e08dd7d" providerId="ADAL" clId="{752C081D-B815-4090-AEF7-0A99E3CDDB5D}" dt="2022-10-27T23:05:26.014" v="2877" actId="20577"/>
          <ac:spMkLst>
            <pc:docMk/>
            <pc:sldMk cId="3913960675" sldId="280"/>
            <ac:spMk id="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23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8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10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7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81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54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61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24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52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09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D504E4-67FF-9D38-B138-FB4EE238AB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0D4189-23D3-F4AE-0A14-A2295EBF69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5D4CED-FAB5-74E6-A5A3-4EBD84D526D6}"/>
              </a:ext>
            </a:extLst>
          </p:cNvPr>
          <p:cNvSpPr>
            <a:spLocks noGrp="1" noChangeArrowheads="1"/>
          </p:cNvSpPr>
          <p:nvPr>
            <p:ph type="sldNum" sz="quarter" idx="12"/>
          </p:nvPr>
        </p:nvSpPr>
        <p:spPr>
          <a:ln/>
        </p:spPr>
        <p:txBody>
          <a:bodyPr/>
          <a:lstStyle>
            <a:lvl1pPr>
              <a:defRPr/>
            </a:lvl1pPr>
          </a:lstStyle>
          <a:p>
            <a:pPr>
              <a:defRPr/>
            </a:pPr>
            <a:fld id="{36AFFAD9-7A13-4567-A54E-77CBD64F219D}" type="slidenum">
              <a:rPr lang="en-US" altLang="en-US"/>
              <a:pPr>
                <a:defRPr/>
              </a:pPr>
              <a:t>‹#›</a:t>
            </a:fld>
            <a:endParaRPr lang="en-US" altLang="en-US"/>
          </a:p>
        </p:txBody>
      </p:sp>
    </p:spTree>
    <p:extLst>
      <p:ext uri="{BB962C8B-B14F-4D97-AF65-F5344CB8AC3E}">
        <p14:creationId xmlns:p14="http://schemas.microsoft.com/office/powerpoint/2010/main" val="26446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5867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2625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0786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8036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6777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64609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8582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63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18169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0718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2013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9172075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FvPakzqM3h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BosHU4ARR9w" TargetMode="Externa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toilet-png/download/28544" TargetMode="External"/><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Open Sans"/>
                <a:ea typeface="Open Sans"/>
                <a:cs typeface="Open Sans"/>
                <a:sym typeface="Open Sans"/>
              </a:rPr>
              <a:t>Recycle Home Toilet Water</a:t>
            </a:r>
          </a:p>
        </p:txBody>
      </p:sp>
      <p:pic>
        <p:nvPicPr>
          <p:cNvPr id="3" name="Picture 2">
            <a:extLst>
              <a:ext uri="{FF2B5EF4-FFF2-40B4-BE49-F238E27FC236}">
                <a16:creationId xmlns:a16="http://schemas.microsoft.com/office/drawing/2014/main" id="{39008828-EE62-CF4F-5937-064A26FEEC52}"/>
              </a:ext>
            </a:extLst>
          </p:cNvPr>
          <p:cNvPicPr>
            <a:picLocks noChangeAspect="1"/>
          </p:cNvPicPr>
          <p:nvPr/>
        </p:nvPicPr>
        <p:blipFill>
          <a:blip r:embed="rId6"/>
          <a:stretch>
            <a:fillRect/>
          </a:stretch>
        </p:blipFill>
        <p:spPr>
          <a:xfrm>
            <a:off x="275508" y="1527055"/>
            <a:ext cx="8546609" cy="1039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Sketching</a:t>
            </a:r>
            <a:endParaRPr sz="2400" b="1" dirty="0">
              <a:solidFill>
                <a:srgbClr val="6091BA"/>
              </a:solidFill>
              <a:latin typeface="Open Sans"/>
              <a:ea typeface="Open Sans"/>
              <a:cs typeface="Open Sans"/>
              <a:sym typeface="Open Sans"/>
            </a:endParaRPr>
          </a:p>
          <a:p>
            <a:pPr>
              <a:spcBef>
                <a:spcPct val="0"/>
              </a:spcBef>
            </a:pPr>
            <a:br>
              <a:rPr lang="en-US" sz="1400" dirty="0">
                <a:solidFill>
                  <a:srgbClr val="000000"/>
                </a:solidFill>
                <a:latin typeface="Open Sans"/>
                <a:ea typeface="Open Sans"/>
                <a:cs typeface="Open Sans"/>
                <a:sym typeface="Open Sans"/>
              </a:rPr>
            </a:br>
            <a:r>
              <a:rPr lang="en-US" altLang="en-US" sz="1400" dirty="0">
                <a:solidFill>
                  <a:srgbClr val="000000"/>
                </a:solidFill>
                <a:latin typeface="Open Sans"/>
                <a:ea typeface="Open Sans"/>
                <a:cs typeface="Open Sans"/>
              </a:rPr>
              <a:t>Please sketch and design your home wastewater treatment device.</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	</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Students are to form groups of three. Each group will sketch and design the device setup. Each group will clearly write their device’s water- cleaning process. It should cover all phases of treating blackwater.</a:t>
            </a:r>
            <a:br>
              <a:rPr lang="en-US" altLang="en-US" sz="1400" dirty="0">
                <a:solidFill>
                  <a:srgbClr val="000000"/>
                </a:solidFill>
                <a:latin typeface="Open Sans"/>
                <a:ea typeface="Open Sans"/>
                <a:cs typeface="Open Sans"/>
              </a:rPr>
            </a:br>
            <a:br>
              <a:rPr lang="en-US" altLang="en-US" sz="1100" b="1" dirty="0">
                <a:latin typeface="Open Sans" panose="020B0606030504020204" pitchFamily="34" charset="0"/>
                <a:ea typeface="Cambria" panose="02040503050406030204" pitchFamily="18" charset="0"/>
                <a:cs typeface="Arial" panose="020B0604020202020204" pitchFamily="34" charset="0"/>
              </a:rPr>
            </a:br>
            <a:br>
              <a:rPr lang="en-US" altLang="en-US" sz="1100" b="1" dirty="0">
                <a:latin typeface="Open Sans" panose="020B0606030504020204" pitchFamily="34" charset="0"/>
                <a:ea typeface="Cambria" panose="02040503050406030204" pitchFamily="18" charset="0"/>
                <a:cs typeface="Arial" panose="020B0604020202020204" pitchFamily="34" charset="0"/>
              </a:rPr>
            </a:br>
            <a:br>
              <a:rPr lang="en-US" altLang="en-US" sz="1400" dirty="0">
                <a:solidFill>
                  <a:srgbClr val="000000"/>
                </a:solidFill>
                <a:latin typeface="Open Sans"/>
                <a:ea typeface="Open Sans"/>
                <a:cs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Sketching a model that demonstrates recycling of wastewater.</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extLst>
      <p:ext uri="{BB962C8B-B14F-4D97-AF65-F5344CB8AC3E}">
        <p14:creationId xmlns:p14="http://schemas.microsoft.com/office/powerpoint/2010/main" val="209422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Data Table</a:t>
            </a:r>
            <a:endParaRPr sz="2400" b="1" dirty="0">
              <a:solidFill>
                <a:srgbClr val="6091BA"/>
              </a:solidFill>
              <a:latin typeface="Open Sans"/>
              <a:ea typeface="Open Sans"/>
              <a:cs typeface="Open Sans"/>
              <a:sym typeface="Open Sans"/>
            </a:endParaRPr>
          </a:p>
          <a:p>
            <a:pPr>
              <a:spcBef>
                <a:spcPct val="0"/>
              </a:spcBef>
            </a:pP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What parameters would you test throughout the process of your wastewater and include in your data table?</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Each student group will create a data table that will show relevant data that would be necessary to demonstrate device efficiency.</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Setting up your data table.</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extLst>
      <p:ext uri="{BB962C8B-B14F-4D97-AF65-F5344CB8AC3E}">
        <p14:creationId xmlns:p14="http://schemas.microsoft.com/office/powerpoint/2010/main" val="35960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Engineering</a:t>
            </a:r>
            <a:endParaRPr sz="2400" b="1" dirty="0">
              <a:solidFill>
                <a:srgbClr val="6091BA"/>
              </a:solidFill>
              <a:latin typeface="Open Sans"/>
              <a:ea typeface="Open Sans"/>
              <a:cs typeface="Open Sans"/>
              <a:sym typeface="Open Sans"/>
            </a:endParaRPr>
          </a:p>
          <a:p>
            <a:pPr>
              <a:spcBef>
                <a:spcPct val="0"/>
              </a:spcBef>
            </a:pP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Each student group will construct their home wastewater treatment model using the materials at their station.  </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Construction: Each group will engineer their design by building their device using the materials at their station. </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*If you need more materials, you may ask the teacher for more supplies.</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a:solidFill>
                  <a:srgbClr val="B7B7B7"/>
                </a:solidFill>
                <a:latin typeface="Open Sans"/>
                <a:ea typeface="Open Sans"/>
                <a:cs typeface="Open Sans"/>
                <a:sym typeface="Open Sans"/>
              </a:rPr>
              <a:t>Engineering a model that demonstrates recycling of wastewater.</a:t>
            </a: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extLst>
      <p:ext uri="{BB962C8B-B14F-4D97-AF65-F5344CB8AC3E}">
        <p14:creationId xmlns:p14="http://schemas.microsoft.com/office/powerpoint/2010/main" val="29859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Peer Review &amp; Rubric Scale</a:t>
            </a:r>
            <a:endParaRPr sz="2400" b="1" dirty="0">
              <a:solidFill>
                <a:srgbClr val="6091BA"/>
              </a:solidFill>
              <a:latin typeface="Open Sans"/>
              <a:ea typeface="Open Sans"/>
              <a:cs typeface="Open Sans"/>
              <a:sym typeface="Open Sans"/>
            </a:endParaRPr>
          </a:p>
          <a:p>
            <a:pPr>
              <a:lnSpc>
                <a:spcPct val="115000"/>
              </a:lnSpc>
              <a:spcBef>
                <a:spcPts val="1200"/>
              </a:spcBef>
              <a:spcAft>
                <a:spcPts val="1000"/>
              </a:spcAft>
            </a:pPr>
            <a:r>
              <a:rPr lang="en-US" altLang="en-US" sz="1400" dirty="0">
                <a:solidFill>
                  <a:srgbClr val="000000"/>
                </a:solidFill>
                <a:latin typeface="Open Sans"/>
                <a:ea typeface="Open Sans"/>
                <a:cs typeface="Open Sans"/>
              </a:rPr>
              <a:t>Peer Review: Groups, please exchange your papers. One person stays behind and will explain their group’s design to the other two members of the other group. </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Rubric Scale: Using a rubric scale, rate the other group’s design and model. This will be constructive criticism.</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Does this group explain why their design shows the best way to recycle wastewater? Why or why not? </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Offering and receiving constructive criticism.</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extLst>
      <p:ext uri="{BB962C8B-B14F-4D97-AF65-F5344CB8AC3E}">
        <p14:creationId xmlns:p14="http://schemas.microsoft.com/office/powerpoint/2010/main" val="77875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519871" cy="3977400"/>
          </a:xfrm>
          <a:prstGeom prst="rect">
            <a:avLst/>
          </a:prstGeom>
        </p:spPr>
        <p:txBody>
          <a:bodyPr spcFirstLastPara="1" wrap="square" lIns="91425" tIns="91425" rIns="91425" bIns="91425" anchor="t" anchorCtr="0">
            <a:noAutofit/>
          </a:bodyPr>
          <a:lstStyle/>
          <a:p>
            <a:pPr marR="101600">
              <a:lnSpc>
                <a:spcPct val="115000"/>
              </a:lnSpc>
              <a:spcBef>
                <a:spcPts val="1200"/>
              </a:spcBef>
              <a:spcAft>
                <a:spcPts val="1000"/>
              </a:spcAft>
              <a:defRPr/>
            </a:pPr>
            <a:r>
              <a:rPr lang="en-US" sz="2400" b="1" dirty="0">
                <a:solidFill>
                  <a:srgbClr val="6091BA"/>
                </a:solidFill>
                <a:latin typeface="Open Sans"/>
                <a:ea typeface="Open Sans"/>
                <a:cs typeface="Open Sans"/>
                <a:sym typeface="Open Sans"/>
              </a:rPr>
              <a:t>Class Discussion</a:t>
            </a:r>
            <a:br>
              <a:rPr lang="en-US" sz="1400" dirty="0">
                <a:highlight>
                  <a:srgbClr val="FFFF00"/>
                </a:highlight>
                <a:latin typeface="Cambria" panose="02040503050406030204" pitchFamily="18" charset="0"/>
                <a:ea typeface="Cambria" panose="02040503050406030204" pitchFamily="18" charset="0"/>
                <a:cs typeface="Arial" panose="020B0604020202020204" pitchFamily="34" charset="0"/>
              </a:rPr>
            </a:br>
            <a:r>
              <a:rPr lang="en-US" sz="1400" dirty="0">
                <a:latin typeface="Cambria" panose="02040503050406030204" pitchFamily="18" charset="0"/>
                <a:ea typeface="Cambria" panose="02040503050406030204" pitchFamily="18" charset="0"/>
                <a:cs typeface="Arial" panose="020B0604020202020204" pitchFamily="34" charset="0"/>
              </a:rPr>
              <a:t> </a:t>
            </a:r>
            <a:br>
              <a:rPr lang="en-US" sz="1400" dirty="0">
                <a:latin typeface="Cambria" panose="02040503050406030204" pitchFamily="18" charset="0"/>
                <a:ea typeface="Cambria" panose="02040503050406030204" pitchFamily="18" charset="0"/>
                <a:cs typeface="Arial" panose="020B0604020202020204" pitchFamily="34" charset="0"/>
              </a:rPr>
            </a:br>
            <a:r>
              <a:rPr lang="en-US" sz="1400" dirty="0">
                <a:solidFill>
                  <a:srgbClr val="000000"/>
                </a:solidFill>
                <a:latin typeface="Open Sans"/>
                <a:ea typeface="Open Sans"/>
                <a:cs typeface="Open Sans"/>
              </a:rPr>
              <a:t>What worked and what problems were found, room for improvement, and important takeaways?</a:t>
            </a:r>
            <a:br>
              <a:rPr 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rPr>
            </a:br>
            <a:r>
              <a:rPr lang="en-US" sz="1400" dirty="0">
                <a:solidFill>
                  <a:srgbClr val="000000"/>
                </a:solidFill>
                <a:latin typeface="Open Sans"/>
                <a:ea typeface="Open Sans"/>
                <a:cs typeface="Open Sans"/>
              </a:rPr>
              <a:t>You have already learned about water recycling in a treatment plant and in nature. What do you see and how do both processes compare and contrast at the atomic and nanoscale?</a:t>
            </a:r>
            <a:br>
              <a:rPr 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rPr>
            </a:br>
            <a:r>
              <a:rPr lang="en-US" sz="1400" dirty="0">
                <a:solidFill>
                  <a:srgbClr val="000000"/>
                </a:solidFill>
                <a:latin typeface="Open Sans"/>
                <a:ea typeface="Open Sans"/>
                <a:cs typeface="Open Sans"/>
              </a:rPr>
              <a:t>How does the chemistry of the nitrogen and water cycle relate to the engineering design of your home blackwater recycling model.</a:t>
            </a:r>
            <a:br>
              <a:rPr lang="en-US" sz="1400" dirty="0">
                <a:highlight>
                  <a:srgbClr val="FFFF00"/>
                </a:highlight>
                <a:latin typeface="Cambria" panose="02040503050406030204" pitchFamily="18" charset="0"/>
                <a:ea typeface="Cambria" panose="02040503050406030204" pitchFamily="18" charset="0"/>
                <a:cs typeface="Arial" panose="020B0604020202020204" pitchFamily="34" charset="0"/>
              </a:rPr>
            </a:b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a:solidFill>
                  <a:srgbClr val="B7B7B7"/>
                </a:solidFill>
                <a:latin typeface="Open Sans"/>
                <a:ea typeface="Open Sans"/>
                <a:cs typeface="Open Sans"/>
                <a:sym typeface="Open Sans"/>
              </a:rPr>
              <a:t>How can engineering improve upon this invention?</a:t>
            </a: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608680" y="893891"/>
            <a:ext cx="1784422" cy="1784422"/>
          </a:xfrm>
          <a:prstGeom prst="rect">
            <a:avLst/>
          </a:prstGeom>
          <a:solidFill>
            <a:schemeClr val="accent1"/>
          </a:solidFill>
          <a:ln>
            <a:noFill/>
          </a:ln>
        </p:spPr>
      </p:pic>
      <p:sp>
        <p:nvSpPr>
          <p:cNvPr id="5" name="Rectangle 4">
            <a:extLst>
              <a:ext uri="{FF2B5EF4-FFF2-40B4-BE49-F238E27FC236}">
                <a16:creationId xmlns:a16="http://schemas.microsoft.com/office/drawing/2014/main" id="{6B8590A2-96EA-6055-12CA-E24091FDD1EA}"/>
              </a:ext>
            </a:extLst>
          </p:cNvPr>
          <p:cNvSpPr/>
          <p:nvPr/>
        </p:nvSpPr>
        <p:spPr>
          <a:xfrm>
            <a:off x="6703581" y="3098798"/>
            <a:ext cx="2071026" cy="112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78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43F9-F535-B0BA-471A-ACD854A79173}"/>
              </a:ext>
            </a:extLst>
          </p:cNvPr>
          <p:cNvSpPr>
            <a:spLocks noGrp="1"/>
          </p:cNvSpPr>
          <p:nvPr>
            <p:ph type="title"/>
          </p:nvPr>
        </p:nvSpPr>
        <p:spPr/>
        <p:txBody>
          <a:bodyPr/>
          <a:lstStyle/>
          <a:p>
            <a:r>
              <a:rPr lang="en-US" dirty="0"/>
              <a:t>Citations</a:t>
            </a:r>
          </a:p>
        </p:txBody>
      </p:sp>
      <p:sp>
        <p:nvSpPr>
          <p:cNvPr id="3" name="Text Placeholder 2">
            <a:extLst>
              <a:ext uri="{FF2B5EF4-FFF2-40B4-BE49-F238E27FC236}">
                <a16:creationId xmlns:a16="http://schemas.microsoft.com/office/drawing/2014/main" id="{44922BF8-DD6C-0943-0DD3-DDD03757C4DB}"/>
              </a:ext>
            </a:extLst>
          </p:cNvPr>
          <p:cNvSpPr>
            <a:spLocks noGrp="1"/>
          </p:cNvSpPr>
          <p:nvPr>
            <p:ph type="body" idx="1"/>
          </p:nvPr>
        </p:nvSpPr>
        <p:spPr/>
        <p:txBody>
          <a:bodyPr/>
          <a:lstStyle/>
          <a:p>
            <a:r>
              <a:rPr lang="en-US" dirty="0"/>
              <a:t>The Conversation. The world needs more toilets – but not ones that flush. March 21, 2017. theconversation.com/the-world-needs-more-toilets-but-not-the-ones-that-flush-74007.</a:t>
            </a:r>
          </a:p>
        </p:txBody>
      </p:sp>
    </p:spTree>
    <p:extLst>
      <p:ext uri="{BB962C8B-B14F-4D97-AF65-F5344CB8AC3E}">
        <p14:creationId xmlns:p14="http://schemas.microsoft.com/office/powerpoint/2010/main" val="367891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519871"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Nitrogen &amp; Water Cycle: Real World Connection</a:t>
            </a:r>
            <a:br>
              <a:rPr lang="en-US" sz="1400" dirty="0">
                <a:highlight>
                  <a:srgbClr val="FFFF00"/>
                </a:highlight>
                <a:latin typeface="Cambria" panose="02040503050406030204" pitchFamily="18" charset="0"/>
                <a:ea typeface="Cambria" panose="02040503050406030204" pitchFamily="18" charset="0"/>
                <a:cs typeface="Arial" panose="020B0604020202020204" pitchFamily="34" charset="0"/>
              </a:rPr>
            </a:br>
            <a:r>
              <a:rPr lang="en-US" sz="1400" dirty="0">
                <a:latin typeface="Cambria" panose="02040503050406030204" pitchFamily="18" charset="0"/>
                <a:ea typeface="Cambria" panose="02040503050406030204" pitchFamily="18" charset="0"/>
                <a:cs typeface="Arial" panose="020B0604020202020204" pitchFamily="34" charset="0"/>
              </a:rPr>
              <a:t> </a:t>
            </a:r>
            <a:br>
              <a:rPr lang="en-US" sz="1400" dirty="0">
                <a:latin typeface="Cambria" panose="02040503050406030204" pitchFamily="18" charset="0"/>
                <a:ea typeface="Cambria" panose="02040503050406030204" pitchFamily="18" charset="0"/>
                <a:cs typeface="Arial" panose="020B0604020202020204" pitchFamily="34" charset="0"/>
              </a:rPr>
            </a:br>
            <a:r>
              <a:rPr lang="en-US" sz="1400" dirty="0">
                <a:solidFill>
                  <a:srgbClr val="000000"/>
                </a:solidFill>
                <a:latin typeface="Open Sans"/>
                <a:ea typeface="Open Sans"/>
                <a:cs typeface="Open Sans"/>
              </a:rPr>
              <a:t>The nitrogen and water cycles are natural phenomena. </a:t>
            </a:r>
            <a:br>
              <a:rPr 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rPr>
            </a:br>
            <a:r>
              <a:rPr lang="en-US" sz="1400" dirty="0">
                <a:solidFill>
                  <a:srgbClr val="000000"/>
                </a:solidFill>
                <a:latin typeface="Open Sans"/>
                <a:ea typeface="Open Sans"/>
                <a:cs typeface="Open Sans"/>
              </a:rPr>
              <a:t>The key for successful recycling of organic waste and water is to replicate the efficiency at which nature does it so that it benefits all of us.</a:t>
            </a:r>
            <a:br>
              <a:rPr 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rPr>
            </a:br>
            <a:r>
              <a:rPr lang="en-US" sz="1400" dirty="0">
                <a:solidFill>
                  <a:srgbClr val="000000"/>
                </a:solidFill>
                <a:latin typeface="Open Sans"/>
                <a:ea typeface="Open Sans"/>
                <a:cs typeface="Open Sans"/>
              </a:rPr>
              <a:t>We must also remember to treat our water supply as a precious limited resource. This whole planet is going through a major water crisis. We need to think about innovative ways in which we consume our water.</a:t>
            </a: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a:solidFill>
                  <a:srgbClr val="B7B7B7"/>
                </a:solidFill>
                <a:latin typeface="Open Sans"/>
                <a:ea typeface="Open Sans"/>
                <a:cs typeface="Open Sans"/>
                <a:sym typeface="Open Sans"/>
              </a:rPr>
              <a:t>Nitrogen and water on Earth.</a:t>
            </a:r>
          </a:p>
        </p:txBody>
      </p:sp>
      <p:pic>
        <p:nvPicPr>
          <p:cNvPr id="3" name="Picture 2">
            <a:extLst>
              <a:ext uri="{FF2B5EF4-FFF2-40B4-BE49-F238E27FC236}">
                <a16:creationId xmlns:a16="http://schemas.microsoft.com/office/drawing/2014/main" id="{BBB6299F-AF07-8B2A-0F61-1F7FED4B7221}"/>
              </a:ext>
            </a:extLst>
          </p:cNvPr>
          <p:cNvPicPr>
            <a:picLocks noChangeAspect="1"/>
          </p:cNvPicPr>
          <p:nvPr/>
        </p:nvPicPr>
        <p:blipFill>
          <a:blip r:embed="rId3"/>
          <a:stretch>
            <a:fillRect/>
          </a:stretch>
        </p:blipFill>
        <p:spPr>
          <a:xfrm>
            <a:off x="6104074" y="543371"/>
            <a:ext cx="1748451" cy="1279260"/>
          </a:xfrm>
          <a:prstGeom prst="rect">
            <a:avLst/>
          </a:prstGeom>
        </p:spPr>
      </p:pic>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4"/>
          <a:stretch>
            <a:fillRect/>
          </a:stretch>
        </p:blipFill>
        <p:spPr>
          <a:xfrm>
            <a:off x="6348288" y="2103111"/>
            <a:ext cx="468639" cy="468639"/>
          </a:xfrm>
          <a:prstGeom prst="rect">
            <a:avLst/>
          </a:prstGeom>
          <a:solidFill>
            <a:schemeClr val="accent1"/>
          </a:solidFill>
        </p:spPr>
      </p:pic>
      <p:pic>
        <p:nvPicPr>
          <p:cNvPr id="4" name="Picture 3">
            <a:extLst>
              <a:ext uri="{FF2B5EF4-FFF2-40B4-BE49-F238E27FC236}">
                <a16:creationId xmlns:a16="http://schemas.microsoft.com/office/drawing/2014/main" id="{F7F45678-E106-FDA4-276A-1C8BCA0C0E47}"/>
              </a:ext>
            </a:extLst>
          </p:cNvPr>
          <p:cNvPicPr>
            <a:picLocks noChangeAspect="1"/>
          </p:cNvPicPr>
          <p:nvPr/>
        </p:nvPicPr>
        <p:blipFill>
          <a:blip r:embed="rId5"/>
          <a:stretch>
            <a:fillRect/>
          </a:stretch>
        </p:blipFill>
        <p:spPr>
          <a:xfrm>
            <a:off x="7026156" y="1859721"/>
            <a:ext cx="1748451" cy="1351659"/>
          </a:xfrm>
          <a:prstGeom prst="rect">
            <a:avLst/>
          </a:prstGeom>
        </p:spPr>
      </p:pic>
      <p:sp>
        <p:nvSpPr>
          <p:cNvPr id="5" name="Rectangle 4">
            <a:extLst>
              <a:ext uri="{FF2B5EF4-FFF2-40B4-BE49-F238E27FC236}">
                <a16:creationId xmlns:a16="http://schemas.microsoft.com/office/drawing/2014/main" id="{6B8590A2-96EA-6055-12CA-E24091FDD1EA}"/>
              </a:ext>
            </a:extLst>
          </p:cNvPr>
          <p:cNvSpPr/>
          <p:nvPr/>
        </p:nvSpPr>
        <p:spPr>
          <a:xfrm>
            <a:off x="6703581" y="3098798"/>
            <a:ext cx="2071026" cy="112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58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Homemade Wastewater Treatment</a:t>
            </a:r>
            <a:endParaRPr sz="2400" b="1" dirty="0">
              <a:solidFill>
                <a:srgbClr val="6091BA"/>
              </a:solidFill>
              <a:latin typeface="Open Sans"/>
              <a:ea typeface="Open Sans"/>
              <a:cs typeface="Open Sans"/>
              <a:sym typeface="Open Sans"/>
            </a:endParaRPr>
          </a:p>
          <a:p>
            <a:pPr algn="l" fontAlgn="base"/>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Flushing the toilets is one of the most wasteful actions that we take, which wastes the most water in our homes.</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rPr>
              <a:t>Today, 35.8% of the world’s population still lacks access to any proper sanitation facilities.</a:t>
            </a:r>
            <a:br>
              <a:rPr lang="en-US" sz="1050" b="0" i="0" dirty="0">
                <a:solidFill>
                  <a:srgbClr val="000000"/>
                </a:solidFill>
                <a:effectLst/>
                <a:latin typeface="Libre Baskerville" panose="02000000000000000000" pitchFamily="2" charset="0"/>
              </a:rPr>
            </a:br>
            <a:br>
              <a:rPr lang="en-US" sz="1050" dirty="0"/>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rPr>
              <a:t>Most of the waste-water that flush toilets create – more than 80% worldwide – ends up going directly back into the environment into untreated open sewers.</a:t>
            </a:r>
            <a:br>
              <a:rPr 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rPr>
            </a:br>
            <a:r>
              <a:rPr lang="en-US" sz="1400" dirty="0">
                <a:solidFill>
                  <a:srgbClr val="000000"/>
                </a:solidFill>
                <a:latin typeface="Open Sans"/>
                <a:ea typeface="Open Sans"/>
                <a:cs typeface="Open Sans"/>
                <a:sym typeface="Open Sans"/>
              </a:rPr>
              <a:t>First of all, let’s take a look at how wastewater treatment plants work.</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How could we recycle toilet water to be used more than once for toilet use?</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Wastewater Treatment Plant</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How Do Wastewater Treatment Plants Work?</a:t>
            </a:r>
            <a:endParaRPr sz="1400" dirty="0">
              <a:solidFill>
                <a:srgbClr val="000000"/>
              </a:solidFill>
              <a:latin typeface="Open Sans"/>
              <a:ea typeface="Open Sans"/>
              <a:cs typeface="Open Sans"/>
              <a:sym typeface="Open Sans"/>
            </a:endParaRPr>
          </a:p>
          <a:p>
            <a:pPr>
              <a:lnSpc>
                <a:spcPct val="115000"/>
              </a:lnSpc>
            </a:pPr>
            <a:br>
              <a:rPr lang="en-US" sz="1400" dirty="0">
                <a:solidFill>
                  <a:srgbClr val="000000"/>
                </a:solidFill>
                <a:latin typeface="Open Sans"/>
                <a:ea typeface="Open Sans"/>
                <a:cs typeface="Open Sans"/>
                <a:sym typeface="Open Sans"/>
              </a:rPr>
            </a:br>
            <a:r>
              <a:rPr lang="en-US" altLang="en-US" sz="1400" u="sng" dirty="0">
                <a:solidFill>
                  <a:srgbClr val="0000FF"/>
                </a:solidFill>
                <a:latin typeface="Open Sans" panose="020B0606030504020204" pitchFamily="34" charset="0"/>
                <a:ea typeface="Cambria" panose="02040503050406030204" pitchFamily="18" charset="0"/>
                <a:cs typeface="Arial" panose="020B0604020202020204" pitchFamily="34" charset="0"/>
                <a:hlinkClick r:id="rId3"/>
              </a:rPr>
              <a:t>https://youtu.be/</a:t>
            </a:r>
            <a:r>
              <a:rPr lang="en-US" altLang="en-US" sz="1400" dirty="0">
                <a:solidFill>
                  <a:srgbClr val="0000FF"/>
                </a:solidFill>
                <a:latin typeface="Open Sans" panose="020B0606030504020204" pitchFamily="34" charset="0"/>
                <a:ea typeface="Cambria" panose="02040503050406030204" pitchFamily="18" charset="0"/>
                <a:cs typeface="Arial" panose="020B0604020202020204" pitchFamily="34" charset="0"/>
                <a:hlinkClick r:id="rId3"/>
              </a:rPr>
              <a:t>FvPakzqM3h8</a:t>
            </a:r>
            <a:br>
              <a:rPr lang="en-US" altLang="en-US" sz="1400" dirty="0">
                <a:latin typeface="Cambria" panose="02040503050406030204" pitchFamily="18" charset="0"/>
                <a:ea typeface="Cambria" panose="02040503050406030204" pitchFamily="18" charset="0"/>
                <a:cs typeface="Arial" panose="020B0604020202020204" pitchFamily="34" charset="0"/>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604771"/>
            <a:ext cx="2791500" cy="27915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Clarifier is one of the steps in treating wastewater. </a:t>
            </a:r>
            <a:endParaRPr sz="1100" dirty="0">
              <a:solidFill>
                <a:srgbClr val="B7B7B7"/>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66969081-5370-F5FB-DBCD-C0EB6E1C0B99}"/>
              </a:ext>
            </a:extLst>
          </p:cNvPr>
          <p:cNvPicPr>
            <a:picLocks noChangeAspect="1"/>
          </p:cNvPicPr>
          <p:nvPr/>
        </p:nvPicPr>
        <p:blipFill>
          <a:blip r:embed="rId4"/>
          <a:stretch>
            <a:fillRect/>
          </a:stretch>
        </p:blipFill>
        <p:spPr>
          <a:xfrm>
            <a:off x="6097181" y="1760911"/>
            <a:ext cx="2639840" cy="1266919"/>
          </a:xfrm>
          <a:prstGeom prst="rect">
            <a:avLst/>
          </a:prstGeom>
        </p:spPr>
      </p:pic>
      <p:cxnSp>
        <p:nvCxnSpPr>
          <p:cNvPr id="15" name="Straight Arrow Connector 14">
            <a:extLst>
              <a:ext uri="{FF2B5EF4-FFF2-40B4-BE49-F238E27FC236}">
                <a16:creationId xmlns:a16="http://schemas.microsoft.com/office/drawing/2014/main" id="{73AD8F76-CB07-F293-5595-A59B0432A64A}"/>
              </a:ext>
            </a:extLst>
          </p:cNvPr>
          <p:cNvCxnSpPr>
            <a:cxnSpLocks noChangeShapeType="1"/>
          </p:cNvCxnSpPr>
          <p:nvPr/>
        </p:nvCxnSpPr>
        <p:spPr bwMode="auto">
          <a:xfrm flipV="1">
            <a:off x="6486153" y="2653890"/>
            <a:ext cx="423574" cy="255361"/>
          </a:xfrm>
          <a:prstGeom prst="straightConnector1">
            <a:avLst/>
          </a:prstGeom>
          <a:noFill/>
          <a:ln w="2857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a:extLst>
              <a:ext uri="{FF2B5EF4-FFF2-40B4-BE49-F238E27FC236}">
                <a16:creationId xmlns:a16="http://schemas.microsoft.com/office/drawing/2014/main" id="{FC87B4D1-601A-2946-8A8C-452BD822DF45}"/>
              </a:ext>
            </a:extLst>
          </p:cNvPr>
          <p:cNvSpPr>
            <a:spLocks noChangeArrowheads="1"/>
          </p:cNvSpPr>
          <p:nvPr/>
        </p:nvSpPr>
        <p:spPr bwMode="auto">
          <a:xfrm>
            <a:off x="6052694" y="2062480"/>
            <a:ext cx="561750" cy="201412"/>
          </a:xfrm>
          <a:prstGeom prst="rect">
            <a:avLst/>
          </a:prstGeom>
          <a:solidFill>
            <a:srgbClr val="6091BA"/>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dirty="0"/>
              <a:t>Influent</a:t>
            </a:r>
          </a:p>
        </p:txBody>
      </p:sp>
      <p:sp>
        <p:nvSpPr>
          <p:cNvPr id="19" name="Rectangle 18">
            <a:extLst>
              <a:ext uri="{FF2B5EF4-FFF2-40B4-BE49-F238E27FC236}">
                <a16:creationId xmlns:a16="http://schemas.microsoft.com/office/drawing/2014/main" id="{A271526A-5BF7-02C3-BA3C-1B3450084692}"/>
              </a:ext>
            </a:extLst>
          </p:cNvPr>
          <p:cNvSpPr>
            <a:spLocks noChangeArrowheads="1"/>
          </p:cNvSpPr>
          <p:nvPr/>
        </p:nvSpPr>
        <p:spPr bwMode="auto">
          <a:xfrm>
            <a:off x="8247765" y="2235402"/>
            <a:ext cx="533741" cy="201412"/>
          </a:xfrm>
          <a:prstGeom prst="rect">
            <a:avLst/>
          </a:prstGeom>
          <a:solidFill>
            <a:srgbClr val="6091BA"/>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dirty="0"/>
              <a:t>Effluent</a:t>
            </a:r>
          </a:p>
        </p:txBody>
      </p:sp>
      <p:sp>
        <p:nvSpPr>
          <p:cNvPr id="9" name="Rectangle 8">
            <a:extLst>
              <a:ext uri="{FF2B5EF4-FFF2-40B4-BE49-F238E27FC236}">
                <a16:creationId xmlns:a16="http://schemas.microsoft.com/office/drawing/2014/main" id="{E37E4C97-0FEA-4877-D3D1-3DA5116EE67A}"/>
              </a:ext>
            </a:extLst>
          </p:cNvPr>
          <p:cNvSpPr>
            <a:spLocks noChangeArrowheads="1"/>
          </p:cNvSpPr>
          <p:nvPr/>
        </p:nvSpPr>
        <p:spPr bwMode="auto">
          <a:xfrm>
            <a:off x="6100204" y="2897086"/>
            <a:ext cx="581340" cy="461100"/>
          </a:xfrm>
          <a:prstGeom prst="rect">
            <a:avLst/>
          </a:prstGeom>
          <a:solidFill>
            <a:srgbClr val="6091BA"/>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800" dirty="0"/>
              <a:t>Dirty Sludge Settles</a:t>
            </a:r>
          </a:p>
        </p:txBody>
      </p:sp>
      <p:pic>
        <p:nvPicPr>
          <p:cNvPr id="20" name="Picture 19">
            <a:extLst>
              <a:ext uri="{FF2B5EF4-FFF2-40B4-BE49-F238E27FC236}">
                <a16:creationId xmlns:a16="http://schemas.microsoft.com/office/drawing/2014/main" id="{6B4B81FC-4360-B56B-903D-AF567E2BD58D}"/>
              </a:ext>
            </a:extLst>
          </p:cNvPr>
          <p:cNvPicPr>
            <a:picLocks noChangeAspect="1"/>
          </p:cNvPicPr>
          <p:nvPr/>
        </p:nvPicPr>
        <p:blipFill>
          <a:blip r:embed="rId5"/>
          <a:stretch>
            <a:fillRect/>
          </a:stretch>
        </p:blipFill>
        <p:spPr>
          <a:xfrm>
            <a:off x="6097181" y="663175"/>
            <a:ext cx="1371310" cy="908892"/>
          </a:xfrm>
          <a:prstGeom prst="rect">
            <a:avLst/>
          </a:prstGeom>
        </p:spPr>
      </p:pic>
      <p:pic>
        <p:nvPicPr>
          <p:cNvPr id="21" name="Picture 20">
            <a:extLst>
              <a:ext uri="{FF2B5EF4-FFF2-40B4-BE49-F238E27FC236}">
                <a16:creationId xmlns:a16="http://schemas.microsoft.com/office/drawing/2014/main" id="{F375D75C-15AA-5EA7-55DD-E292BB2C90DA}"/>
              </a:ext>
            </a:extLst>
          </p:cNvPr>
          <p:cNvPicPr>
            <a:picLocks noChangeAspect="1"/>
          </p:cNvPicPr>
          <p:nvPr/>
        </p:nvPicPr>
        <p:blipFill>
          <a:blip r:embed="rId6"/>
          <a:stretch>
            <a:fillRect/>
          </a:stretch>
        </p:blipFill>
        <p:spPr>
          <a:xfrm>
            <a:off x="7539078" y="663175"/>
            <a:ext cx="1197944" cy="908892"/>
          </a:xfrm>
          <a:prstGeom prst="rect">
            <a:avLst/>
          </a:prstGeom>
        </p:spPr>
      </p:pic>
    </p:spTree>
    <p:extLst>
      <p:ext uri="{BB962C8B-B14F-4D97-AF65-F5344CB8AC3E}">
        <p14:creationId xmlns:p14="http://schemas.microsoft.com/office/powerpoint/2010/main" val="38505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a:extLst>
              <a:ext uri="{FF2B5EF4-FFF2-40B4-BE49-F238E27FC236}">
                <a16:creationId xmlns:a16="http://schemas.microsoft.com/office/drawing/2014/main" id="{4D39BA94-CBC9-9287-8682-5F5DFDC8237E}"/>
              </a:ext>
            </a:extLst>
          </p:cNvPr>
          <p:cNvSpPr>
            <a:spLocks noGrp="1" noChangeArrowheads="1"/>
          </p:cNvSpPr>
          <p:nvPr>
            <p:ph idx="1"/>
          </p:nvPr>
        </p:nvSpPr>
        <p:spPr>
          <a:xfrm>
            <a:off x="672898" y="418005"/>
            <a:ext cx="7520368" cy="4131468"/>
          </a:xfrm>
          <a:solidFill>
            <a:schemeClr val="accent1"/>
          </a:solidFill>
        </p:spPr>
        <p:txBody>
          <a:bodyPr/>
          <a:lstStyle/>
          <a:p>
            <a:pPr marL="0" indent="0">
              <a:spcBef>
                <a:spcPts val="225"/>
              </a:spcBef>
              <a:buNone/>
              <a:defRPr/>
            </a:pPr>
            <a:r>
              <a:rPr lang="en-US" sz="2400" b="1" dirty="0">
                <a:solidFill>
                  <a:srgbClr val="6091BA"/>
                </a:solidFill>
                <a:latin typeface="Open Sans"/>
                <a:ea typeface="Open Sans"/>
                <a:cs typeface="Open Sans"/>
              </a:rPr>
              <a:t>Nitrogen Removal Basics Using Hungry Bacteria</a:t>
            </a:r>
          </a:p>
          <a:p>
            <a:pPr marL="0" indent="0">
              <a:spcBef>
                <a:spcPts val="225"/>
              </a:spcBef>
              <a:buNone/>
              <a:defRPr/>
            </a:pPr>
            <a:r>
              <a:rPr lang="en-US" sz="1350" dirty="0">
                <a:solidFill>
                  <a:srgbClr val="0000FF"/>
                </a:solidFill>
                <a:latin typeface="Open Sans" panose="020B0606030504020204" pitchFamily="34" charset="0"/>
                <a:ea typeface="Cambria" panose="02040503050406030204" pitchFamily="18" charset="0"/>
                <a:cs typeface="Arial" panose="020B0604020202020204" pitchFamily="34" charset="0"/>
                <a:hlinkClick r:id="rId2"/>
              </a:rPr>
              <a:t>https://youtu.be/BosHU4ARR9w</a:t>
            </a:r>
            <a:endParaRPr lang="en-US" sz="1350" dirty="0">
              <a:latin typeface="Cambria" panose="02040503050406030204" pitchFamily="18" charset="0"/>
              <a:ea typeface="Cambria" panose="02040503050406030204" pitchFamily="18" charset="0"/>
              <a:cs typeface="Arial" panose="020B0604020202020204" pitchFamily="34" charset="0"/>
            </a:endParaRPr>
          </a:p>
          <a:p>
            <a:pPr marL="0" indent="0">
              <a:buNone/>
              <a:defRPr/>
            </a:pPr>
            <a:endParaRPr lang="en-US" altLang="en-US" dirty="0"/>
          </a:p>
          <a:p>
            <a:pPr marL="0" indent="0">
              <a:buNone/>
              <a:defRPr/>
            </a:pPr>
            <a:r>
              <a:rPr lang="en-US" altLang="en-US" dirty="0">
                <a:highlight>
                  <a:srgbClr val="00FFFF"/>
                </a:highlight>
              </a:rPr>
              <a:t>N</a:t>
            </a:r>
            <a:r>
              <a:rPr lang="en-US" altLang="en-US" dirty="0"/>
              <a:t>H</a:t>
            </a:r>
            <a:r>
              <a:rPr lang="en-US" altLang="en-US" baseline="-25000" dirty="0"/>
              <a:t>4</a:t>
            </a:r>
            <a:r>
              <a:rPr lang="en-US" altLang="en-US" baseline="30000" dirty="0"/>
              <a:t>+</a:t>
            </a:r>
            <a:r>
              <a:rPr lang="en-US" altLang="en-US" dirty="0"/>
              <a:t> + O</a:t>
            </a:r>
            <a:r>
              <a:rPr lang="en-US" altLang="en-US" baseline="-25000" dirty="0"/>
              <a:t>2</a:t>
            </a:r>
            <a:r>
              <a:rPr lang="en-US" altLang="en-US" dirty="0"/>
              <a:t> 		H</a:t>
            </a:r>
            <a:r>
              <a:rPr lang="en-US" altLang="en-US" baseline="30000" dirty="0"/>
              <a:t>+</a:t>
            </a:r>
            <a:r>
              <a:rPr lang="en-US" altLang="en-US" dirty="0"/>
              <a:t> + H</a:t>
            </a:r>
            <a:r>
              <a:rPr lang="en-US" altLang="en-US" baseline="-25000" dirty="0"/>
              <a:t>2</a:t>
            </a:r>
            <a:r>
              <a:rPr lang="en-US" altLang="en-US" dirty="0"/>
              <a:t>O + </a:t>
            </a:r>
            <a:r>
              <a:rPr lang="en-US" altLang="en-US" dirty="0">
                <a:highlight>
                  <a:srgbClr val="00FFFF"/>
                </a:highlight>
              </a:rPr>
              <a:t>N</a:t>
            </a:r>
            <a:r>
              <a:rPr lang="en-US" altLang="en-US" dirty="0"/>
              <a:t>O</a:t>
            </a:r>
            <a:r>
              <a:rPr lang="en-US" altLang="en-US" baseline="-25000" dirty="0"/>
              <a:t>2</a:t>
            </a:r>
            <a:r>
              <a:rPr lang="en-US" altLang="en-US" baseline="30000" dirty="0"/>
              <a:t>-</a:t>
            </a:r>
            <a:r>
              <a:rPr lang="en-US" altLang="en-US" dirty="0"/>
              <a:t> + </a:t>
            </a:r>
            <a:r>
              <a:rPr lang="en-US" altLang="en-US" dirty="0">
                <a:solidFill>
                  <a:srgbClr val="FF0000"/>
                </a:solidFill>
              </a:rPr>
              <a:t>E</a:t>
            </a:r>
          </a:p>
          <a:p>
            <a:pPr marL="0" indent="0">
              <a:buNone/>
              <a:defRPr/>
            </a:pPr>
            <a:endParaRPr lang="en-US" altLang="en-US" dirty="0"/>
          </a:p>
          <a:p>
            <a:pPr marL="0" indent="0">
              <a:buNone/>
              <a:defRPr/>
            </a:pPr>
            <a:endParaRPr lang="en-US" altLang="en-US" dirty="0"/>
          </a:p>
          <a:p>
            <a:pPr marL="0" indent="0">
              <a:buNone/>
              <a:defRPr/>
            </a:pPr>
            <a:endParaRPr lang="en-US" altLang="en-US" dirty="0"/>
          </a:p>
          <a:p>
            <a:pPr marL="0" indent="0">
              <a:buNone/>
              <a:defRPr/>
            </a:pPr>
            <a:endParaRPr lang="en-US" altLang="en-US" dirty="0"/>
          </a:p>
          <a:p>
            <a:pPr marL="0" indent="0">
              <a:buNone/>
              <a:defRPr/>
            </a:pPr>
            <a:r>
              <a:rPr lang="en-US" altLang="en-US" dirty="0">
                <a:highlight>
                  <a:srgbClr val="00FFFF"/>
                </a:highlight>
              </a:rPr>
              <a:t>N</a:t>
            </a:r>
            <a:r>
              <a:rPr lang="en-US" altLang="en-US" dirty="0"/>
              <a:t>O</a:t>
            </a:r>
            <a:r>
              <a:rPr lang="en-US" altLang="en-US" baseline="-25000" dirty="0"/>
              <a:t>2</a:t>
            </a:r>
            <a:r>
              <a:rPr lang="en-US" altLang="en-US" baseline="30000" dirty="0"/>
              <a:t>-</a:t>
            </a:r>
            <a:r>
              <a:rPr lang="en-US" altLang="en-US" dirty="0"/>
              <a:t> + O</a:t>
            </a:r>
            <a:r>
              <a:rPr lang="en-US" altLang="en-US" baseline="-25000" dirty="0"/>
              <a:t>2</a:t>
            </a:r>
            <a:r>
              <a:rPr lang="en-US" altLang="en-US" dirty="0"/>
              <a:t> 		</a:t>
            </a:r>
            <a:r>
              <a:rPr lang="en-US" altLang="en-US" dirty="0">
                <a:highlight>
                  <a:srgbClr val="00FFFF"/>
                </a:highlight>
              </a:rPr>
              <a:t>N</a:t>
            </a:r>
            <a:r>
              <a:rPr lang="en-US" altLang="en-US" dirty="0"/>
              <a:t>O</a:t>
            </a:r>
            <a:r>
              <a:rPr lang="en-US" altLang="en-US" baseline="-25000" dirty="0"/>
              <a:t>3</a:t>
            </a:r>
            <a:r>
              <a:rPr lang="en-US" altLang="en-US" baseline="30000" dirty="0"/>
              <a:t>-</a:t>
            </a:r>
            <a:r>
              <a:rPr lang="en-US" altLang="en-US" dirty="0"/>
              <a:t> + </a:t>
            </a:r>
            <a:r>
              <a:rPr lang="en-US" altLang="en-US" dirty="0">
                <a:solidFill>
                  <a:srgbClr val="FF0000"/>
                </a:solidFill>
              </a:rPr>
              <a:t>E   	   </a:t>
            </a:r>
            <a:r>
              <a:rPr lang="en-US" altLang="en-US" dirty="0">
                <a:highlight>
                  <a:srgbClr val="00FFFF"/>
                </a:highlight>
              </a:rPr>
              <a:t>N</a:t>
            </a:r>
            <a:r>
              <a:rPr lang="en-US" altLang="en-US" baseline="-25000" dirty="0">
                <a:highlight>
                  <a:srgbClr val="00FFFF"/>
                </a:highlight>
              </a:rPr>
              <a:t>2</a:t>
            </a:r>
          </a:p>
          <a:p>
            <a:pPr marL="0" indent="0">
              <a:buNone/>
              <a:defRPr/>
            </a:pPr>
            <a:endParaRPr lang="en-US" altLang="en-US" sz="900" dirty="0"/>
          </a:p>
        </p:txBody>
      </p:sp>
      <p:pic>
        <p:nvPicPr>
          <p:cNvPr id="3" name="Picture 2">
            <a:extLst>
              <a:ext uri="{FF2B5EF4-FFF2-40B4-BE49-F238E27FC236}">
                <a16:creationId xmlns:a16="http://schemas.microsoft.com/office/drawing/2014/main" id="{44144D53-0F16-38FC-F6DB-DADF52ADF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924" y="1357226"/>
            <a:ext cx="351233" cy="3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91245A3C-A69B-ECDE-F11D-416709472B29}"/>
              </a:ext>
            </a:extLst>
          </p:cNvPr>
          <p:cNvCxnSpPr>
            <a:cxnSpLocks noChangeShapeType="1"/>
          </p:cNvCxnSpPr>
          <p:nvPr/>
        </p:nvCxnSpPr>
        <p:spPr bwMode="auto">
          <a:xfrm>
            <a:off x="2075260" y="1740994"/>
            <a:ext cx="1090613" cy="0"/>
          </a:xfrm>
          <a:prstGeom prst="straightConnector1">
            <a:avLst/>
          </a:prstGeom>
          <a:noFill/>
          <a:ln w="762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62684CF2-1259-D98E-9619-8170A937818E}"/>
              </a:ext>
            </a:extLst>
          </p:cNvPr>
          <p:cNvCxnSpPr>
            <a:cxnSpLocks noChangeShapeType="1"/>
          </p:cNvCxnSpPr>
          <p:nvPr/>
        </p:nvCxnSpPr>
        <p:spPr bwMode="auto">
          <a:xfrm>
            <a:off x="2171255" y="3319071"/>
            <a:ext cx="1091803" cy="0"/>
          </a:xfrm>
          <a:prstGeom prst="straightConnector1">
            <a:avLst/>
          </a:prstGeom>
          <a:noFill/>
          <a:ln w="762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row: Bent-Up 59">
            <a:extLst>
              <a:ext uri="{FF2B5EF4-FFF2-40B4-BE49-F238E27FC236}">
                <a16:creationId xmlns:a16="http://schemas.microsoft.com/office/drawing/2014/main" id="{8F302B2A-3249-D29D-1A6C-ED0DA05DEE25}"/>
              </a:ext>
            </a:extLst>
          </p:cNvPr>
          <p:cNvSpPr/>
          <p:nvPr/>
        </p:nvSpPr>
        <p:spPr bwMode="auto">
          <a:xfrm rot="10800000">
            <a:off x="829620" y="2742545"/>
            <a:ext cx="2449227" cy="354899"/>
          </a:xfrm>
          <a:prstGeom prst="bentUpArrow">
            <a:avLst>
              <a:gd name="adj1" fmla="val 25000"/>
              <a:gd name="adj2" fmla="val 19710"/>
              <a:gd name="adj3" fmla="val 21535"/>
            </a:avLst>
          </a:prstGeom>
          <a:solidFill>
            <a:srgbClr val="FFC000"/>
          </a:solidFill>
          <a:ln w="9525" cap="flat" cmpd="sng" algn="ctr">
            <a:solidFill>
              <a:schemeClr val="tx1"/>
            </a:solidFill>
            <a:prstDash val="solid"/>
            <a:round/>
            <a:headEnd type="none" w="med" len="med"/>
            <a:tailEnd type="none" w="med" len="med"/>
          </a:ln>
          <a:effectLst/>
        </p:spPr>
        <p:txBody>
          <a:bodyPr/>
          <a:lstStyle/>
          <a:p>
            <a:pPr>
              <a:defRPr/>
            </a:pPr>
            <a:endParaRPr lang="en-US" sz="1050">
              <a:latin typeface="Arial" charset="0"/>
              <a:ea typeface="ＭＳ Ｐゴシック" pitchFamily="1" charset="-128"/>
            </a:endParaRPr>
          </a:p>
        </p:txBody>
      </p:sp>
      <p:sp>
        <p:nvSpPr>
          <p:cNvPr id="62" name="Rectangle 61">
            <a:extLst>
              <a:ext uri="{FF2B5EF4-FFF2-40B4-BE49-F238E27FC236}">
                <a16:creationId xmlns:a16="http://schemas.microsoft.com/office/drawing/2014/main" id="{DE6E4909-43D2-CD1B-DBF1-BF4C1DDDD3EA}"/>
              </a:ext>
            </a:extLst>
          </p:cNvPr>
          <p:cNvSpPr>
            <a:spLocks noChangeArrowheads="1"/>
          </p:cNvSpPr>
          <p:nvPr/>
        </p:nvSpPr>
        <p:spPr bwMode="auto">
          <a:xfrm>
            <a:off x="689075" y="3669281"/>
            <a:ext cx="654933" cy="261938"/>
          </a:xfrm>
          <a:prstGeom prst="rect">
            <a:avLst/>
          </a:prstGeom>
          <a:solidFill>
            <a:srgbClr val="00FFFF"/>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50" dirty="0"/>
              <a:t>nitrite</a:t>
            </a:r>
          </a:p>
        </p:txBody>
      </p:sp>
      <p:sp>
        <p:nvSpPr>
          <p:cNvPr id="5120" name="Rectangle 5119">
            <a:extLst>
              <a:ext uri="{FF2B5EF4-FFF2-40B4-BE49-F238E27FC236}">
                <a16:creationId xmlns:a16="http://schemas.microsoft.com/office/drawing/2014/main" id="{93DAB834-13F9-3FB8-5A6B-FC779A9C0B7F}"/>
              </a:ext>
            </a:extLst>
          </p:cNvPr>
          <p:cNvSpPr>
            <a:spLocks noChangeArrowheads="1"/>
          </p:cNvSpPr>
          <p:nvPr/>
        </p:nvSpPr>
        <p:spPr bwMode="auto">
          <a:xfrm>
            <a:off x="672897" y="2007140"/>
            <a:ext cx="759002" cy="200593"/>
          </a:xfrm>
          <a:prstGeom prst="rect">
            <a:avLst/>
          </a:prstGeom>
          <a:solidFill>
            <a:srgbClr val="00FFFF"/>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900" dirty="0"/>
              <a:t>ammonium</a:t>
            </a:r>
          </a:p>
        </p:txBody>
      </p:sp>
      <p:sp>
        <p:nvSpPr>
          <p:cNvPr id="5121" name="Rectangle 5120">
            <a:extLst>
              <a:ext uri="{FF2B5EF4-FFF2-40B4-BE49-F238E27FC236}">
                <a16:creationId xmlns:a16="http://schemas.microsoft.com/office/drawing/2014/main" id="{0DEBCD57-6F02-D07B-EC81-270A9B279B06}"/>
              </a:ext>
            </a:extLst>
          </p:cNvPr>
          <p:cNvSpPr>
            <a:spLocks noChangeArrowheads="1"/>
          </p:cNvSpPr>
          <p:nvPr/>
        </p:nvSpPr>
        <p:spPr bwMode="auto">
          <a:xfrm>
            <a:off x="5144524" y="3538687"/>
            <a:ext cx="1258403" cy="341084"/>
          </a:xfrm>
          <a:prstGeom prst="rect">
            <a:avLst/>
          </a:prstGeom>
          <a:solidFill>
            <a:srgbClr val="00FFFF"/>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50" dirty="0"/>
              <a:t>Nitrogen gas</a:t>
            </a:r>
          </a:p>
        </p:txBody>
      </p:sp>
      <p:sp>
        <p:nvSpPr>
          <p:cNvPr id="5124" name="Rectangle 5123">
            <a:extLst>
              <a:ext uri="{FF2B5EF4-FFF2-40B4-BE49-F238E27FC236}">
                <a16:creationId xmlns:a16="http://schemas.microsoft.com/office/drawing/2014/main" id="{53C873BB-1AEA-2713-2CB2-26297C905858}"/>
              </a:ext>
            </a:extLst>
          </p:cNvPr>
          <p:cNvSpPr>
            <a:spLocks noChangeArrowheads="1"/>
          </p:cNvSpPr>
          <p:nvPr/>
        </p:nvSpPr>
        <p:spPr bwMode="auto">
          <a:xfrm>
            <a:off x="3299390" y="3674779"/>
            <a:ext cx="700088" cy="261938"/>
          </a:xfrm>
          <a:prstGeom prst="rect">
            <a:avLst/>
          </a:prstGeom>
          <a:solidFill>
            <a:srgbClr val="00FFFF"/>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50" dirty="0"/>
              <a:t>nitrate</a:t>
            </a:r>
          </a:p>
        </p:txBody>
      </p:sp>
      <p:sp>
        <p:nvSpPr>
          <p:cNvPr id="5125" name="Rectangle 5124">
            <a:extLst>
              <a:ext uri="{FF2B5EF4-FFF2-40B4-BE49-F238E27FC236}">
                <a16:creationId xmlns:a16="http://schemas.microsoft.com/office/drawing/2014/main" id="{BCC8D6CC-8567-9977-C148-BDC1B09E7AF4}"/>
              </a:ext>
            </a:extLst>
          </p:cNvPr>
          <p:cNvSpPr>
            <a:spLocks noChangeArrowheads="1"/>
          </p:cNvSpPr>
          <p:nvPr/>
        </p:nvSpPr>
        <p:spPr bwMode="auto">
          <a:xfrm>
            <a:off x="1431899" y="2007139"/>
            <a:ext cx="643361" cy="200593"/>
          </a:xfrm>
          <a:prstGeom prst="rect">
            <a:avLst/>
          </a:prstGeom>
          <a:solidFill>
            <a:srgbClr val="FF0000"/>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dirty="0">
                <a:solidFill>
                  <a:schemeClr val="bg1"/>
                </a:solidFill>
              </a:rPr>
              <a:t>oxygen</a:t>
            </a:r>
          </a:p>
        </p:txBody>
      </p:sp>
      <p:sp>
        <p:nvSpPr>
          <p:cNvPr id="5126" name="Rectangle 5125">
            <a:extLst>
              <a:ext uri="{FF2B5EF4-FFF2-40B4-BE49-F238E27FC236}">
                <a16:creationId xmlns:a16="http://schemas.microsoft.com/office/drawing/2014/main" id="{6CED1F44-0E24-3B45-9763-1821A7CF7912}"/>
              </a:ext>
            </a:extLst>
          </p:cNvPr>
          <p:cNvSpPr>
            <a:spLocks noChangeArrowheads="1"/>
          </p:cNvSpPr>
          <p:nvPr/>
        </p:nvSpPr>
        <p:spPr bwMode="auto">
          <a:xfrm>
            <a:off x="1360186" y="3669281"/>
            <a:ext cx="789081" cy="261938"/>
          </a:xfrm>
          <a:prstGeom prst="rect">
            <a:avLst/>
          </a:prstGeom>
          <a:solidFill>
            <a:srgbClr val="FF0000"/>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50" dirty="0">
                <a:solidFill>
                  <a:schemeClr val="bg1"/>
                </a:solidFill>
              </a:rPr>
              <a:t>oxygen</a:t>
            </a:r>
          </a:p>
        </p:txBody>
      </p:sp>
      <p:sp>
        <p:nvSpPr>
          <p:cNvPr id="5127" name="Rectangle 5126">
            <a:extLst>
              <a:ext uri="{FF2B5EF4-FFF2-40B4-BE49-F238E27FC236}">
                <a16:creationId xmlns:a16="http://schemas.microsoft.com/office/drawing/2014/main" id="{4AD35E1E-D0CC-0AE9-7899-5B4C65346FCC}"/>
              </a:ext>
            </a:extLst>
          </p:cNvPr>
          <p:cNvSpPr/>
          <p:nvPr/>
        </p:nvSpPr>
        <p:spPr bwMode="auto">
          <a:xfrm>
            <a:off x="3396112" y="2034780"/>
            <a:ext cx="502444" cy="202671"/>
          </a:xfrm>
          <a:prstGeom prst="rect">
            <a:avLst/>
          </a:prstGeom>
          <a:solidFill>
            <a:schemeClr val="tx2">
              <a:lumMod val="90000"/>
            </a:schemeClr>
          </a:solidFill>
          <a:ln w="38100" cap="flat" cmpd="sng" algn="ctr">
            <a:solidFill>
              <a:schemeClr val="tx1"/>
            </a:solidFill>
            <a:prstDash val="solid"/>
            <a:round/>
            <a:headEnd type="none" w="med" len="med"/>
            <a:tailEnd type="none" w="med" len="med"/>
          </a:ln>
          <a:effectLst/>
        </p:spPr>
        <p:txBody>
          <a:bodyPr/>
          <a:lstStyle/>
          <a:p>
            <a:pPr algn="ctr">
              <a:defRPr/>
            </a:pPr>
            <a:r>
              <a:rPr lang="en-US" sz="1000" dirty="0">
                <a:solidFill>
                  <a:schemeClr val="tx1"/>
                </a:solidFill>
                <a:latin typeface="Arial" charset="0"/>
                <a:ea typeface="ＭＳ Ｐゴシック" pitchFamily="1" charset="-128"/>
              </a:rPr>
              <a:t>acid</a:t>
            </a:r>
          </a:p>
        </p:txBody>
      </p:sp>
      <p:sp>
        <p:nvSpPr>
          <p:cNvPr id="5128" name="Rectangle 5127">
            <a:extLst>
              <a:ext uri="{FF2B5EF4-FFF2-40B4-BE49-F238E27FC236}">
                <a16:creationId xmlns:a16="http://schemas.microsoft.com/office/drawing/2014/main" id="{A093501C-1B99-72C4-BF6B-4601D17922FF}"/>
              </a:ext>
            </a:extLst>
          </p:cNvPr>
          <p:cNvSpPr>
            <a:spLocks noChangeArrowheads="1"/>
          </p:cNvSpPr>
          <p:nvPr/>
        </p:nvSpPr>
        <p:spPr bwMode="auto">
          <a:xfrm>
            <a:off x="4015573" y="2034780"/>
            <a:ext cx="509897" cy="202671"/>
          </a:xfrm>
          <a:prstGeom prst="rect">
            <a:avLst/>
          </a:prstGeom>
          <a:solidFill>
            <a:srgbClr val="0070C0"/>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dirty="0">
                <a:solidFill>
                  <a:schemeClr val="bg1"/>
                </a:solidFill>
              </a:rPr>
              <a:t>water</a:t>
            </a:r>
          </a:p>
        </p:txBody>
      </p:sp>
      <p:sp>
        <p:nvSpPr>
          <p:cNvPr id="10" name="Rectangle 9">
            <a:extLst>
              <a:ext uri="{FF2B5EF4-FFF2-40B4-BE49-F238E27FC236}">
                <a16:creationId xmlns:a16="http://schemas.microsoft.com/office/drawing/2014/main" id="{C22AEFD2-E404-B525-0929-6FED6AE60FA9}"/>
              </a:ext>
            </a:extLst>
          </p:cNvPr>
          <p:cNvSpPr>
            <a:spLocks noChangeArrowheads="1"/>
          </p:cNvSpPr>
          <p:nvPr/>
        </p:nvSpPr>
        <p:spPr bwMode="auto">
          <a:xfrm>
            <a:off x="689075" y="3111060"/>
            <a:ext cx="594790" cy="457200"/>
          </a:xfrm>
          <a:prstGeom prst="rect">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129" name="L-Shape 5128">
            <a:extLst>
              <a:ext uri="{FF2B5EF4-FFF2-40B4-BE49-F238E27FC236}">
                <a16:creationId xmlns:a16="http://schemas.microsoft.com/office/drawing/2014/main" id="{4704CC0F-6662-428D-88E9-B592CAE6CCA4}"/>
              </a:ext>
            </a:extLst>
          </p:cNvPr>
          <p:cNvSpPr/>
          <p:nvPr/>
        </p:nvSpPr>
        <p:spPr bwMode="auto">
          <a:xfrm rot="16200000">
            <a:off x="3936615" y="1813460"/>
            <a:ext cx="349515" cy="1690074"/>
          </a:xfrm>
          <a:prstGeom prst="corner">
            <a:avLst>
              <a:gd name="adj1" fmla="val 29522"/>
              <a:gd name="adj2" fmla="val 25126"/>
            </a:avLst>
          </a:prstGeom>
          <a:solidFill>
            <a:srgbClr val="FFC000"/>
          </a:solidFill>
          <a:ln w="9525" cap="flat" cmpd="sng" algn="ctr">
            <a:solidFill>
              <a:schemeClr val="tx1"/>
            </a:solidFill>
            <a:prstDash val="solid"/>
            <a:round/>
            <a:headEnd type="none" w="med" len="med"/>
            <a:tailEnd type="none" w="med" len="med"/>
          </a:ln>
          <a:effectLst/>
        </p:spPr>
        <p:txBody>
          <a:bodyPr/>
          <a:lstStyle/>
          <a:p>
            <a:pPr>
              <a:defRPr/>
            </a:pPr>
            <a:endParaRPr lang="en-US" sz="1050">
              <a:latin typeface="Arial" charset="0"/>
              <a:ea typeface="ＭＳ Ｐゴシック" pitchFamily="1" charset="-128"/>
            </a:endParaRPr>
          </a:p>
        </p:txBody>
      </p:sp>
      <p:sp>
        <p:nvSpPr>
          <p:cNvPr id="9" name="Rectangle 8">
            <a:extLst>
              <a:ext uri="{FF2B5EF4-FFF2-40B4-BE49-F238E27FC236}">
                <a16:creationId xmlns:a16="http://schemas.microsoft.com/office/drawing/2014/main" id="{F8094B40-C7C2-291D-49E9-7368D0794F93}"/>
              </a:ext>
            </a:extLst>
          </p:cNvPr>
          <p:cNvSpPr>
            <a:spLocks noChangeArrowheads="1"/>
          </p:cNvSpPr>
          <p:nvPr/>
        </p:nvSpPr>
        <p:spPr bwMode="auto">
          <a:xfrm>
            <a:off x="4674946" y="1563405"/>
            <a:ext cx="568529" cy="405759"/>
          </a:xfrm>
          <a:prstGeom prst="rect">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 name="Rectangle 62">
            <a:extLst>
              <a:ext uri="{FF2B5EF4-FFF2-40B4-BE49-F238E27FC236}">
                <a16:creationId xmlns:a16="http://schemas.microsoft.com/office/drawing/2014/main" id="{28296122-9162-A2C4-8AC0-13AFFFA2D0AD}"/>
              </a:ext>
            </a:extLst>
          </p:cNvPr>
          <p:cNvSpPr>
            <a:spLocks noChangeArrowheads="1"/>
          </p:cNvSpPr>
          <p:nvPr/>
        </p:nvSpPr>
        <p:spPr bwMode="auto">
          <a:xfrm>
            <a:off x="4719599" y="2045324"/>
            <a:ext cx="523876" cy="202671"/>
          </a:xfrm>
          <a:prstGeom prst="rect">
            <a:avLst/>
          </a:prstGeom>
          <a:solidFill>
            <a:srgbClr val="00FFFF"/>
          </a:solidFill>
          <a:ln w="381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dirty="0"/>
              <a:t>nitrite</a:t>
            </a:r>
          </a:p>
        </p:txBody>
      </p:sp>
      <p:cxnSp>
        <p:nvCxnSpPr>
          <p:cNvPr id="11" name="Straight Arrow Connector 10">
            <a:extLst>
              <a:ext uri="{FF2B5EF4-FFF2-40B4-BE49-F238E27FC236}">
                <a16:creationId xmlns:a16="http://schemas.microsoft.com/office/drawing/2014/main" id="{6665C95C-10B3-6E90-6240-36E2484A8F48}"/>
              </a:ext>
            </a:extLst>
          </p:cNvPr>
          <p:cNvCxnSpPr>
            <a:cxnSpLocks noChangeShapeType="1"/>
          </p:cNvCxnSpPr>
          <p:nvPr/>
        </p:nvCxnSpPr>
        <p:spPr bwMode="auto">
          <a:xfrm>
            <a:off x="4525470" y="3307735"/>
            <a:ext cx="800100" cy="0"/>
          </a:xfrm>
          <a:prstGeom prst="straightConnector1">
            <a:avLst/>
          </a:prstGeom>
          <a:noFill/>
          <a:ln w="762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31" name="Picture 5130" descr="A picture containing sky, outdoor, nature, clouds&#10;&#10;Description automatically generated">
            <a:extLst>
              <a:ext uri="{FF2B5EF4-FFF2-40B4-BE49-F238E27FC236}">
                <a16:creationId xmlns:a16="http://schemas.microsoft.com/office/drawing/2014/main" id="{496B9B9F-D852-4E92-61D4-47A2669C4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345" y="2606550"/>
            <a:ext cx="1057804" cy="50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CE6F042-20F5-4350-9A47-6635F968C814}"/>
              </a:ext>
            </a:extLst>
          </p:cNvPr>
          <p:cNvPicPr>
            <a:picLocks noChangeAspect="1"/>
          </p:cNvPicPr>
          <p:nvPr/>
        </p:nvPicPr>
        <p:blipFill>
          <a:blip r:embed="rId5"/>
          <a:stretch>
            <a:fillRect/>
          </a:stretch>
        </p:blipFill>
        <p:spPr>
          <a:xfrm>
            <a:off x="2381697" y="2892815"/>
            <a:ext cx="353599" cy="384081"/>
          </a:xfrm>
          <a:prstGeom prst="rect">
            <a:avLst/>
          </a:prstGeom>
        </p:spPr>
      </p:pic>
      <p:pic>
        <p:nvPicPr>
          <p:cNvPr id="4" name="Picture 3">
            <a:extLst>
              <a:ext uri="{FF2B5EF4-FFF2-40B4-BE49-F238E27FC236}">
                <a16:creationId xmlns:a16="http://schemas.microsoft.com/office/drawing/2014/main" id="{C9687228-9E6F-94F8-0CD5-22D68858BC3A}"/>
              </a:ext>
            </a:extLst>
          </p:cNvPr>
          <p:cNvPicPr>
            <a:picLocks noChangeAspect="1"/>
          </p:cNvPicPr>
          <p:nvPr/>
        </p:nvPicPr>
        <p:blipFill>
          <a:blip r:embed="rId5"/>
          <a:stretch>
            <a:fillRect/>
          </a:stretch>
        </p:blipFill>
        <p:spPr>
          <a:xfrm>
            <a:off x="4653526" y="2878839"/>
            <a:ext cx="353599" cy="384081"/>
          </a:xfrm>
          <a:prstGeom prst="rect">
            <a:avLst/>
          </a:prstGeom>
        </p:spPr>
      </p:pic>
    </p:spTree>
    <p:extLst>
      <p:ext uri="{BB962C8B-B14F-4D97-AF65-F5344CB8AC3E}">
        <p14:creationId xmlns:p14="http://schemas.microsoft.com/office/powerpoint/2010/main" val="337535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
                                        </p:tgtEl>
                                        <p:attrNameLst>
                                          <p:attrName>style.visibility</p:attrName>
                                        </p:attrNameLst>
                                      </p:cBhvr>
                                      <p:to>
                                        <p:strVal val="visible"/>
                                      </p:to>
                                    </p:set>
                                    <p:anim calcmode="lin" valueType="num">
                                      <p:cBhvr additive="base">
                                        <p:cTn id="7" dur="500" fill="hold"/>
                                        <p:tgtEl>
                                          <p:spTgt spid="5120"/>
                                        </p:tgtEl>
                                        <p:attrNameLst>
                                          <p:attrName>ppt_x</p:attrName>
                                        </p:attrNameLst>
                                      </p:cBhvr>
                                      <p:tavLst>
                                        <p:tav tm="0">
                                          <p:val>
                                            <p:strVal val="#ppt_x"/>
                                          </p:val>
                                        </p:tav>
                                        <p:tav tm="100000">
                                          <p:val>
                                            <p:strVal val="#ppt_x"/>
                                          </p:val>
                                        </p:tav>
                                      </p:tavLst>
                                    </p:anim>
                                    <p:anim calcmode="lin" valueType="num">
                                      <p:cBhvr additive="base">
                                        <p:cTn id="8" dur="500" fill="hold"/>
                                        <p:tgtEl>
                                          <p:spTgt spid="51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ppt_x"/>
                                          </p:val>
                                        </p:tav>
                                        <p:tav tm="100000">
                                          <p:val>
                                            <p:strVal val="#ppt_x"/>
                                          </p:val>
                                        </p:tav>
                                      </p:tavLst>
                                    </p:anim>
                                    <p:anim calcmode="lin" valueType="num">
                                      <p:cBhvr additive="base">
                                        <p:cTn id="32"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8"/>
                                        </p:tgtEl>
                                        <p:attrNameLst>
                                          <p:attrName>style.visibility</p:attrName>
                                        </p:attrNameLst>
                                      </p:cBhvr>
                                      <p:to>
                                        <p:strVal val="visible"/>
                                      </p:to>
                                    </p:set>
                                    <p:anim calcmode="lin" valueType="num">
                                      <p:cBhvr additive="base">
                                        <p:cTn id="37" dur="500" fill="hold"/>
                                        <p:tgtEl>
                                          <p:spTgt spid="5128"/>
                                        </p:tgtEl>
                                        <p:attrNameLst>
                                          <p:attrName>ppt_x</p:attrName>
                                        </p:attrNameLst>
                                      </p:cBhvr>
                                      <p:tavLst>
                                        <p:tav tm="0">
                                          <p:val>
                                            <p:strVal val="#ppt_x"/>
                                          </p:val>
                                        </p:tav>
                                        <p:tav tm="100000">
                                          <p:val>
                                            <p:strVal val="#ppt_x"/>
                                          </p:val>
                                        </p:tav>
                                      </p:tavLst>
                                    </p:anim>
                                    <p:anim calcmode="lin" valueType="num">
                                      <p:cBhvr additive="base">
                                        <p:cTn id="3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5129"/>
                                        </p:tgtEl>
                                        <p:attrNameLst>
                                          <p:attrName>style.visibility</p:attrName>
                                        </p:attrNameLst>
                                      </p:cBhvr>
                                      <p:to>
                                        <p:strVal val="visible"/>
                                      </p:to>
                                    </p:set>
                                    <p:animEffect transition="in" filter="wipe(right)">
                                      <p:cBhvr>
                                        <p:cTn id="53" dur="500"/>
                                        <p:tgtEl>
                                          <p:spTgt spid="5129"/>
                                        </p:tgtEl>
                                      </p:cBhvr>
                                    </p:animEffect>
                                  </p:childTnLst>
                                </p:cTn>
                              </p:par>
                            </p:childTnLst>
                          </p:cTn>
                        </p:par>
                        <p:par>
                          <p:cTn id="54" fill="hold" nodeType="afterGroup">
                            <p:stCondLst>
                              <p:cond delay="500"/>
                            </p:stCondLst>
                            <p:childTnLst>
                              <p:par>
                                <p:cTn id="55" presetID="22" presetClass="entr" presetSubtype="2"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right)">
                                      <p:cBhvr>
                                        <p:cTn id="57" dur="500"/>
                                        <p:tgtEl>
                                          <p:spTgt spid="6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6"/>
                                        </p:tgtEl>
                                        <p:attrNameLst>
                                          <p:attrName>style.visibility</p:attrName>
                                        </p:attrNameLst>
                                      </p:cBhvr>
                                      <p:to>
                                        <p:strVal val="visible"/>
                                      </p:to>
                                    </p:set>
                                    <p:anim calcmode="lin" valueType="num">
                                      <p:cBhvr additive="base">
                                        <p:cTn id="73" dur="500" fill="hold"/>
                                        <p:tgtEl>
                                          <p:spTgt spid="5126"/>
                                        </p:tgtEl>
                                        <p:attrNameLst>
                                          <p:attrName>ppt_x</p:attrName>
                                        </p:attrNameLst>
                                      </p:cBhvr>
                                      <p:tavLst>
                                        <p:tav tm="0">
                                          <p:val>
                                            <p:strVal val="#ppt_x"/>
                                          </p:val>
                                        </p:tav>
                                        <p:tav tm="100000">
                                          <p:val>
                                            <p:strVal val="#ppt_x"/>
                                          </p:val>
                                        </p:tav>
                                      </p:tavLst>
                                    </p:anim>
                                    <p:anim calcmode="lin" valueType="num">
                                      <p:cBhvr additive="base">
                                        <p:cTn id="7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124"/>
                                        </p:tgtEl>
                                        <p:attrNameLst>
                                          <p:attrName>style.visibility</p:attrName>
                                        </p:attrNameLst>
                                      </p:cBhvr>
                                      <p:to>
                                        <p:strVal val="visible"/>
                                      </p:to>
                                    </p:set>
                                    <p:anim calcmode="lin" valueType="num">
                                      <p:cBhvr additive="base">
                                        <p:cTn id="84" dur="500" fill="hold"/>
                                        <p:tgtEl>
                                          <p:spTgt spid="5124"/>
                                        </p:tgtEl>
                                        <p:attrNameLst>
                                          <p:attrName>ppt_x</p:attrName>
                                        </p:attrNameLst>
                                      </p:cBhvr>
                                      <p:tavLst>
                                        <p:tav tm="0">
                                          <p:val>
                                            <p:strVal val="#ppt_x"/>
                                          </p:val>
                                        </p:tav>
                                        <p:tav tm="100000">
                                          <p:val>
                                            <p:strVal val="#ppt_x"/>
                                          </p:val>
                                        </p:tav>
                                      </p:tavLst>
                                    </p:anim>
                                    <p:anim calcmode="lin" valueType="num">
                                      <p:cBhvr additive="base">
                                        <p:cTn id="85"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121"/>
                                        </p:tgtEl>
                                        <p:attrNameLst>
                                          <p:attrName>style.visibility</p:attrName>
                                        </p:attrNameLst>
                                      </p:cBhvr>
                                      <p:to>
                                        <p:strVal val="visible"/>
                                      </p:to>
                                    </p:set>
                                    <p:animEffect transition="in" filter="fade">
                                      <p:cBhvr>
                                        <p:cTn id="95" dur="500"/>
                                        <p:tgtEl>
                                          <p:spTgt spid="5121"/>
                                        </p:tgtEl>
                                      </p:cBhvr>
                                    </p:animEffect>
                                  </p:childTnLst>
                                </p:cTn>
                              </p:par>
                            </p:childTnLst>
                          </p:cTn>
                        </p:par>
                        <p:par>
                          <p:cTn id="96" fill="hold" nodeType="afterGroup">
                            <p:stCondLst>
                              <p:cond delay="500"/>
                            </p:stCondLst>
                            <p:childTnLst>
                              <p:par>
                                <p:cTn id="97" presetID="14" presetClass="entr" presetSubtype="10" fill="hold" nodeType="afterEffect">
                                  <p:stCondLst>
                                    <p:cond delay="0"/>
                                  </p:stCondLst>
                                  <p:childTnLst>
                                    <p:set>
                                      <p:cBhvr>
                                        <p:cTn id="98" dur="1" fill="hold">
                                          <p:stCondLst>
                                            <p:cond delay="0"/>
                                          </p:stCondLst>
                                        </p:cTn>
                                        <p:tgtEl>
                                          <p:spTgt spid="5131"/>
                                        </p:tgtEl>
                                        <p:attrNameLst>
                                          <p:attrName>style.visibility</p:attrName>
                                        </p:attrNameLst>
                                      </p:cBhvr>
                                      <p:to>
                                        <p:strVal val="visible"/>
                                      </p:to>
                                    </p:set>
                                    <p:animEffect transition="in" filter="randombar(horizontal)">
                                      <p:cBhvr>
                                        <p:cTn id="99"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120" grpId="0" animBg="1"/>
      <p:bldP spid="5121" grpId="0" animBg="1"/>
      <p:bldP spid="5124" grpId="0" animBg="1"/>
      <p:bldP spid="5125" grpId="0" animBg="1"/>
      <p:bldP spid="5126" grpId="0" animBg="1"/>
      <p:bldP spid="5127" grpId="0" animBg="1"/>
      <p:bldP spid="5128" grpId="0" animBg="1"/>
      <p:bldP spid="10" grpId="0" animBg="1"/>
      <p:bldP spid="9"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a:extLst>
              <a:ext uri="{FF2B5EF4-FFF2-40B4-BE49-F238E27FC236}">
                <a16:creationId xmlns:a16="http://schemas.microsoft.com/office/drawing/2014/main" id="{17C87CDE-8D2D-7D78-B607-580FEFFA50A2}"/>
              </a:ext>
            </a:extLst>
          </p:cNvPr>
          <p:cNvSpPr>
            <a:spLocks noChangeArrowheads="1"/>
          </p:cNvSpPr>
          <p:nvPr/>
        </p:nvSpPr>
        <p:spPr bwMode="auto">
          <a:xfrm>
            <a:off x="976313" y="526256"/>
            <a:ext cx="6967537" cy="2486776"/>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350"/>
              <a:t>Pretreatment</a:t>
            </a:r>
          </a:p>
        </p:txBody>
      </p:sp>
      <p:sp>
        <p:nvSpPr>
          <p:cNvPr id="6147" name="Rectangle 22">
            <a:extLst>
              <a:ext uri="{FF2B5EF4-FFF2-40B4-BE49-F238E27FC236}">
                <a16:creationId xmlns:a16="http://schemas.microsoft.com/office/drawing/2014/main" id="{7BBBC583-B0CB-0093-4FD7-B3A1052B23A8}"/>
              </a:ext>
            </a:extLst>
          </p:cNvPr>
          <p:cNvSpPr>
            <a:spLocks noChangeArrowheads="1"/>
          </p:cNvSpPr>
          <p:nvPr/>
        </p:nvSpPr>
        <p:spPr bwMode="auto">
          <a:xfrm>
            <a:off x="976313" y="3117056"/>
            <a:ext cx="6967537" cy="1887141"/>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200"/>
              <a:t>Secondary Treatment</a:t>
            </a:r>
          </a:p>
        </p:txBody>
      </p:sp>
      <p:sp>
        <p:nvSpPr>
          <p:cNvPr id="6148" name="Title 1">
            <a:extLst>
              <a:ext uri="{FF2B5EF4-FFF2-40B4-BE49-F238E27FC236}">
                <a16:creationId xmlns:a16="http://schemas.microsoft.com/office/drawing/2014/main" id="{95353352-E5F7-26B7-8DA8-2812DE3D5DB8}"/>
              </a:ext>
            </a:extLst>
          </p:cNvPr>
          <p:cNvSpPr>
            <a:spLocks noGrp="1" noChangeArrowheads="1"/>
          </p:cNvSpPr>
          <p:nvPr>
            <p:ph type="title"/>
          </p:nvPr>
        </p:nvSpPr>
        <p:spPr>
          <a:xfrm>
            <a:off x="1620441" y="49661"/>
            <a:ext cx="5829300" cy="475405"/>
          </a:xfrm>
        </p:spPr>
        <p:txBody>
          <a:bodyPr/>
          <a:lstStyle/>
          <a:p>
            <a:r>
              <a:rPr lang="en-US" altLang="en-US" sz="2400" b="1" dirty="0">
                <a:solidFill>
                  <a:srgbClr val="6091BA"/>
                </a:solidFill>
                <a:latin typeface="Open Sans"/>
                <a:ea typeface="Open Sans"/>
                <a:cs typeface="Open Sans"/>
              </a:rPr>
              <a:t>Civil Engineering Our Wastewater</a:t>
            </a:r>
          </a:p>
        </p:txBody>
      </p:sp>
      <p:sp>
        <p:nvSpPr>
          <p:cNvPr id="6149" name="Rectangle 3">
            <a:extLst>
              <a:ext uri="{FF2B5EF4-FFF2-40B4-BE49-F238E27FC236}">
                <a16:creationId xmlns:a16="http://schemas.microsoft.com/office/drawing/2014/main" id="{724232D2-5F32-CBA9-7DF9-F039D434F8B5}"/>
              </a:ext>
            </a:extLst>
          </p:cNvPr>
          <p:cNvSpPr>
            <a:spLocks noChangeArrowheads="1"/>
          </p:cNvSpPr>
          <p:nvPr/>
        </p:nvSpPr>
        <p:spPr bwMode="auto">
          <a:xfrm>
            <a:off x="3371851" y="865585"/>
            <a:ext cx="1060847" cy="650081"/>
          </a:xfrm>
          <a:prstGeom prst="rect">
            <a:avLst/>
          </a:prstGeom>
          <a:solidFill>
            <a:srgbClr val="996633"/>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t>Bar Screens</a:t>
            </a:r>
          </a:p>
        </p:txBody>
      </p:sp>
      <p:pic>
        <p:nvPicPr>
          <p:cNvPr id="6150" name="Picture 6" descr="A picture containing toilet, white&#10;&#10;Description automatically generated">
            <a:extLst>
              <a:ext uri="{FF2B5EF4-FFF2-40B4-BE49-F238E27FC236}">
                <a16:creationId xmlns:a16="http://schemas.microsoft.com/office/drawing/2014/main" id="{1D63D726-ED29-88BA-3CBC-93B9A7646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507206"/>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7">
            <a:extLst>
              <a:ext uri="{FF2B5EF4-FFF2-40B4-BE49-F238E27FC236}">
                <a16:creationId xmlns:a16="http://schemas.microsoft.com/office/drawing/2014/main" id="{F7B084A8-DD30-7E2B-4C95-7BEA65F56FE5}"/>
              </a:ext>
            </a:extLst>
          </p:cNvPr>
          <p:cNvSpPr txBox="1">
            <a:spLocks noChangeArrowheads="1"/>
          </p:cNvSpPr>
          <p:nvPr/>
        </p:nvSpPr>
        <p:spPr bwMode="auto">
          <a:xfrm>
            <a:off x="1802606" y="5372100"/>
            <a:ext cx="2515791"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675">
                <a:hlinkClick r:id="rId3" tooltip="https://www.pngall.com/toilet-png/download/28544"/>
              </a:rPr>
              <a:t>This Photo</a:t>
            </a:r>
            <a:r>
              <a:rPr lang="en-US" altLang="en-US" sz="675"/>
              <a:t> by Unknown Author is licensed under </a:t>
            </a:r>
            <a:r>
              <a:rPr lang="en-US" altLang="en-US" sz="675">
                <a:hlinkClick r:id="rId4" tooltip="https://creativecommons.org/licenses/by-nc/3.0/"/>
              </a:rPr>
              <a:t>CC BY-NC</a:t>
            </a:r>
            <a:endParaRPr lang="en-US" altLang="en-US" sz="675"/>
          </a:p>
        </p:txBody>
      </p:sp>
      <p:sp>
        <p:nvSpPr>
          <p:cNvPr id="6152" name="Rectangle 12">
            <a:extLst>
              <a:ext uri="{FF2B5EF4-FFF2-40B4-BE49-F238E27FC236}">
                <a16:creationId xmlns:a16="http://schemas.microsoft.com/office/drawing/2014/main" id="{06A41399-6E9B-0331-2A98-F2FA947C7375}"/>
              </a:ext>
            </a:extLst>
          </p:cNvPr>
          <p:cNvSpPr>
            <a:spLocks noChangeArrowheads="1"/>
          </p:cNvSpPr>
          <p:nvPr/>
        </p:nvSpPr>
        <p:spPr bwMode="auto">
          <a:xfrm>
            <a:off x="4974432" y="897732"/>
            <a:ext cx="1059656" cy="650081"/>
          </a:xfrm>
          <a:prstGeom prst="rect">
            <a:avLst/>
          </a:prstGeom>
          <a:solidFill>
            <a:srgbClr val="CC99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500"/>
              <a:t>Grit Chamber</a:t>
            </a:r>
          </a:p>
        </p:txBody>
      </p:sp>
      <p:sp>
        <p:nvSpPr>
          <p:cNvPr id="16" name="Oval 15">
            <a:extLst>
              <a:ext uri="{FF2B5EF4-FFF2-40B4-BE49-F238E27FC236}">
                <a16:creationId xmlns:a16="http://schemas.microsoft.com/office/drawing/2014/main" id="{B8B78E03-21FF-6D9C-BB8E-5327EC3F18AA}"/>
              </a:ext>
            </a:extLst>
          </p:cNvPr>
          <p:cNvSpPr/>
          <p:nvPr/>
        </p:nvSpPr>
        <p:spPr bwMode="auto">
          <a:xfrm>
            <a:off x="4824412" y="1641871"/>
            <a:ext cx="1462088" cy="541653"/>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825" dirty="0">
                <a:latin typeface="Arial" charset="0"/>
                <a:ea typeface="ＭＳ Ｐゴシック" pitchFamily="1" charset="-128"/>
              </a:rPr>
              <a:t>Remove particles of sand and rock (Vortex Method)</a:t>
            </a:r>
          </a:p>
        </p:txBody>
      </p:sp>
      <p:sp>
        <p:nvSpPr>
          <p:cNvPr id="6154" name="Rectangle 16">
            <a:extLst>
              <a:ext uri="{FF2B5EF4-FFF2-40B4-BE49-F238E27FC236}">
                <a16:creationId xmlns:a16="http://schemas.microsoft.com/office/drawing/2014/main" id="{68DAEC70-E2B0-BF93-5ED4-B98D42E9F84F}"/>
              </a:ext>
            </a:extLst>
          </p:cNvPr>
          <p:cNvSpPr>
            <a:spLocks noChangeArrowheads="1"/>
          </p:cNvSpPr>
          <p:nvPr/>
        </p:nvSpPr>
        <p:spPr bwMode="auto">
          <a:xfrm>
            <a:off x="6496051" y="889398"/>
            <a:ext cx="1059656" cy="650081"/>
          </a:xfrm>
          <a:prstGeom prst="rect">
            <a:avLst/>
          </a:prstGeom>
          <a:solidFill>
            <a:srgbClr val="FFCC66"/>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500"/>
              <a:t>Primary Clarifiers </a:t>
            </a:r>
            <a:r>
              <a:rPr lang="en-US" altLang="en-US" sz="825"/>
              <a:t>(multiple)</a:t>
            </a:r>
          </a:p>
        </p:txBody>
      </p:sp>
      <p:sp>
        <p:nvSpPr>
          <p:cNvPr id="18" name="Arrow: Up 17">
            <a:extLst>
              <a:ext uri="{FF2B5EF4-FFF2-40B4-BE49-F238E27FC236}">
                <a16:creationId xmlns:a16="http://schemas.microsoft.com/office/drawing/2014/main" id="{EA298855-4AAA-B41E-4181-6DA5D2F3344C}"/>
              </a:ext>
            </a:extLst>
          </p:cNvPr>
          <p:cNvSpPr/>
          <p:nvPr/>
        </p:nvSpPr>
        <p:spPr bwMode="auto">
          <a:xfrm>
            <a:off x="6657975" y="1581151"/>
            <a:ext cx="1059656" cy="451247"/>
          </a:xfrm>
          <a:prstGeom prst="up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r>
              <a:rPr lang="en-US" sz="750" dirty="0">
                <a:latin typeface="Arial" charset="0"/>
                <a:ea typeface="ＭＳ Ｐゴシック" pitchFamily="1" charset="-128"/>
              </a:rPr>
              <a:t>Settling Velocity</a:t>
            </a:r>
          </a:p>
        </p:txBody>
      </p:sp>
      <p:sp>
        <p:nvSpPr>
          <p:cNvPr id="6156" name="Rectangle: Rounded Corners 18">
            <a:extLst>
              <a:ext uri="{FF2B5EF4-FFF2-40B4-BE49-F238E27FC236}">
                <a16:creationId xmlns:a16="http://schemas.microsoft.com/office/drawing/2014/main" id="{C28EE972-4973-F805-756E-5C27F5CBFB0A}"/>
              </a:ext>
            </a:extLst>
          </p:cNvPr>
          <p:cNvSpPr>
            <a:spLocks noChangeArrowheads="1"/>
          </p:cNvSpPr>
          <p:nvPr/>
        </p:nvSpPr>
        <p:spPr bwMode="auto">
          <a:xfrm>
            <a:off x="6343650" y="2089547"/>
            <a:ext cx="800100" cy="342900"/>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a:t>Flow rate should be less than settling velocity.</a:t>
            </a:r>
          </a:p>
        </p:txBody>
      </p:sp>
      <p:sp>
        <p:nvSpPr>
          <p:cNvPr id="6157" name="Rectangle 19">
            <a:extLst>
              <a:ext uri="{FF2B5EF4-FFF2-40B4-BE49-F238E27FC236}">
                <a16:creationId xmlns:a16="http://schemas.microsoft.com/office/drawing/2014/main" id="{A566646F-AD9A-B54F-4674-EEAB6DFA0822}"/>
              </a:ext>
            </a:extLst>
          </p:cNvPr>
          <p:cNvSpPr>
            <a:spLocks noChangeArrowheads="1"/>
          </p:cNvSpPr>
          <p:nvPr/>
        </p:nvSpPr>
        <p:spPr bwMode="auto">
          <a:xfrm>
            <a:off x="1993107" y="3451623"/>
            <a:ext cx="1060847" cy="650081"/>
          </a:xfrm>
          <a:prstGeom prst="rect">
            <a:avLst/>
          </a:prstGeom>
          <a:solidFill>
            <a:srgbClr val="FFCC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500"/>
              <a:t>Aeration Basin</a:t>
            </a:r>
          </a:p>
        </p:txBody>
      </p:sp>
      <p:sp>
        <p:nvSpPr>
          <p:cNvPr id="6158" name="Rectangle: Rounded Corners 20">
            <a:extLst>
              <a:ext uri="{FF2B5EF4-FFF2-40B4-BE49-F238E27FC236}">
                <a16:creationId xmlns:a16="http://schemas.microsoft.com/office/drawing/2014/main" id="{6224E410-C264-B224-8C7F-A47DE62459C0}"/>
              </a:ext>
            </a:extLst>
          </p:cNvPr>
          <p:cNvSpPr>
            <a:spLocks noChangeArrowheads="1"/>
          </p:cNvSpPr>
          <p:nvPr/>
        </p:nvSpPr>
        <p:spPr bwMode="auto">
          <a:xfrm>
            <a:off x="7143750" y="2082404"/>
            <a:ext cx="800100" cy="342900"/>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a:t>Effluent is free of solids larger than 10 uM</a:t>
            </a:r>
          </a:p>
        </p:txBody>
      </p:sp>
      <p:sp>
        <p:nvSpPr>
          <p:cNvPr id="6159" name="Rectangle: Rounded Corners 21">
            <a:extLst>
              <a:ext uri="{FF2B5EF4-FFF2-40B4-BE49-F238E27FC236}">
                <a16:creationId xmlns:a16="http://schemas.microsoft.com/office/drawing/2014/main" id="{3538C9B1-6976-4B56-6B9F-85BB20238A2D}"/>
              </a:ext>
            </a:extLst>
          </p:cNvPr>
          <p:cNvSpPr>
            <a:spLocks noChangeArrowheads="1"/>
          </p:cNvSpPr>
          <p:nvPr/>
        </p:nvSpPr>
        <p:spPr bwMode="auto">
          <a:xfrm>
            <a:off x="6863954" y="2455069"/>
            <a:ext cx="800100" cy="289322"/>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dirty="0"/>
              <a:t>Effluent is ALL organic matter</a:t>
            </a:r>
          </a:p>
        </p:txBody>
      </p:sp>
      <p:sp>
        <p:nvSpPr>
          <p:cNvPr id="6160" name="Rectangle: Rounded Corners 23">
            <a:extLst>
              <a:ext uri="{FF2B5EF4-FFF2-40B4-BE49-F238E27FC236}">
                <a16:creationId xmlns:a16="http://schemas.microsoft.com/office/drawing/2014/main" id="{A3D24137-7129-0CB1-CD78-A83B5EFC15FE}"/>
              </a:ext>
            </a:extLst>
          </p:cNvPr>
          <p:cNvSpPr>
            <a:spLocks noChangeArrowheads="1"/>
          </p:cNvSpPr>
          <p:nvPr/>
        </p:nvSpPr>
        <p:spPr bwMode="auto">
          <a:xfrm>
            <a:off x="2138363" y="4183855"/>
            <a:ext cx="869156" cy="359571"/>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dirty="0"/>
              <a:t>Bubblers with Waste &amp; Returned Activated Sludge</a:t>
            </a:r>
          </a:p>
        </p:txBody>
      </p:sp>
      <p:sp>
        <p:nvSpPr>
          <p:cNvPr id="6161" name="Rectangle: Rounded Corners 24">
            <a:extLst>
              <a:ext uri="{FF2B5EF4-FFF2-40B4-BE49-F238E27FC236}">
                <a16:creationId xmlns:a16="http://schemas.microsoft.com/office/drawing/2014/main" id="{3442AA76-C11B-F59F-4C6F-4D0B0B5F0693}"/>
              </a:ext>
            </a:extLst>
          </p:cNvPr>
          <p:cNvSpPr>
            <a:spLocks noChangeArrowheads="1"/>
          </p:cNvSpPr>
          <p:nvPr/>
        </p:nvSpPr>
        <p:spPr bwMode="auto">
          <a:xfrm>
            <a:off x="2181201" y="4563691"/>
            <a:ext cx="800100" cy="263126"/>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dirty="0"/>
              <a:t>Aerobic Digestion</a:t>
            </a:r>
          </a:p>
        </p:txBody>
      </p:sp>
      <p:sp>
        <p:nvSpPr>
          <p:cNvPr id="26" name="Rectangle 25">
            <a:extLst>
              <a:ext uri="{FF2B5EF4-FFF2-40B4-BE49-F238E27FC236}">
                <a16:creationId xmlns:a16="http://schemas.microsoft.com/office/drawing/2014/main" id="{7C36B991-A935-C401-7A0E-7A0125A28DA2}"/>
              </a:ext>
            </a:extLst>
          </p:cNvPr>
          <p:cNvSpPr/>
          <p:nvPr/>
        </p:nvSpPr>
        <p:spPr bwMode="auto">
          <a:xfrm>
            <a:off x="3573067" y="3451623"/>
            <a:ext cx="1059656" cy="650081"/>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050" dirty="0">
                <a:latin typeface="Arial" charset="0"/>
                <a:ea typeface="ＭＳ Ｐゴシック" pitchFamily="1" charset="-128"/>
              </a:rPr>
              <a:t>Secondary Clarifiers (multiple)</a:t>
            </a:r>
          </a:p>
        </p:txBody>
      </p:sp>
      <p:sp>
        <p:nvSpPr>
          <p:cNvPr id="6163" name="Rectangle: Rounded Corners 26">
            <a:extLst>
              <a:ext uri="{FF2B5EF4-FFF2-40B4-BE49-F238E27FC236}">
                <a16:creationId xmlns:a16="http://schemas.microsoft.com/office/drawing/2014/main" id="{AD1688CC-9F51-F846-D3E5-675E3A004ACC}"/>
              </a:ext>
            </a:extLst>
          </p:cNvPr>
          <p:cNvSpPr>
            <a:spLocks noChangeArrowheads="1"/>
          </p:cNvSpPr>
          <p:nvPr/>
        </p:nvSpPr>
        <p:spPr bwMode="auto">
          <a:xfrm>
            <a:off x="3702844" y="4223147"/>
            <a:ext cx="869156" cy="773905"/>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dirty="0"/>
              <a:t>Returned Activated Sludge settles and removes more solids and larger biological particles</a:t>
            </a:r>
          </a:p>
        </p:txBody>
      </p:sp>
      <p:sp>
        <p:nvSpPr>
          <p:cNvPr id="6164" name="Rectangle 27">
            <a:extLst>
              <a:ext uri="{FF2B5EF4-FFF2-40B4-BE49-F238E27FC236}">
                <a16:creationId xmlns:a16="http://schemas.microsoft.com/office/drawing/2014/main" id="{0F014877-CD85-CC2D-75E8-72E9D2AA7D4C}"/>
              </a:ext>
            </a:extLst>
          </p:cNvPr>
          <p:cNvSpPr>
            <a:spLocks noChangeArrowheads="1"/>
          </p:cNvSpPr>
          <p:nvPr/>
        </p:nvSpPr>
        <p:spPr bwMode="auto">
          <a:xfrm>
            <a:off x="4961335" y="3538537"/>
            <a:ext cx="1060847" cy="434579"/>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100" dirty="0"/>
              <a:t>Disinfection Process</a:t>
            </a:r>
          </a:p>
        </p:txBody>
      </p:sp>
      <p:sp>
        <p:nvSpPr>
          <p:cNvPr id="6165" name="Rectangle: Rounded Corners 28">
            <a:extLst>
              <a:ext uri="{FF2B5EF4-FFF2-40B4-BE49-F238E27FC236}">
                <a16:creationId xmlns:a16="http://schemas.microsoft.com/office/drawing/2014/main" id="{99545EC8-E440-885F-19DD-8D917966A5B2}"/>
              </a:ext>
            </a:extLst>
          </p:cNvPr>
          <p:cNvSpPr>
            <a:spLocks noChangeArrowheads="1"/>
          </p:cNvSpPr>
          <p:nvPr/>
        </p:nvSpPr>
        <p:spPr bwMode="auto">
          <a:xfrm>
            <a:off x="5056585" y="4223147"/>
            <a:ext cx="869156" cy="359570"/>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600" dirty="0"/>
              <a:t>85% solids removed from Effluent Water.</a:t>
            </a:r>
          </a:p>
        </p:txBody>
      </p:sp>
      <p:sp>
        <p:nvSpPr>
          <p:cNvPr id="6166" name="Rectangle 30">
            <a:extLst>
              <a:ext uri="{FF2B5EF4-FFF2-40B4-BE49-F238E27FC236}">
                <a16:creationId xmlns:a16="http://schemas.microsoft.com/office/drawing/2014/main" id="{B80926B5-8259-B0C7-00A2-EF6871FD758F}"/>
              </a:ext>
            </a:extLst>
          </p:cNvPr>
          <p:cNvSpPr>
            <a:spLocks noChangeArrowheads="1"/>
          </p:cNvSpPr>
          <p:nvPr/>
        </p:nvSpPr>
        <p:spPr bwMode="auto">
          <a:xfrm>
            <a:off x="6243638" y="3755231"/>
            <a:ext cx="469106" cy="282179"/>
          </a:xfrm>
          <a:prstGeom prst="rect">
            <a:avLst/>
          </a:prstGeom>
          <a:solidFill>
            <a:srgbClr val="92D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350"/>
              <a:t>Cl</a:t>
            </a:r>
            <a:r>
              <a:rPr lang="en-US" altLang="en-US" sz="1350" baseline="-25000"/>
              <a:t>2</a:t>
            </a:r>
          </a:p>
        </p:txBody>
      </p:sp>
      <p:sp>
        <p:nvSpPr>
          <p:cNvPr id="6167" name="Rectangle 31">
            <a:extLst>
              <a:ext uri="{FF2B5EF4-FFF2-40B4-BE49-F238E27FC236}">
                <a16:creationId xmlns:a16="http://schemas.microsoft.com/office/drawing/2014/main" id="{FA2E4B71-25AA-7A7C-05A1-B4CBE84A7371}"/>
              </a:ext>
            </a:extLst>
          </p:cNvPr>
          <p:cNvSpPr>
            <a:spLocks noChangeArrowheads="1"/>
          </p:cNvSpPr>
          <p:nvPr/>
        </p:nvSpPr>
        <p:spPr bwMode="auto">
          <a:xfrm>
            <a:off x="6267451" y="4214812"/>
            <a:ext cx="469106" cy="282179"/>
          </a:xfrm>
          <a:prstGeom prst="rect">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350">
                <a:solidFill>
                  <a:schemeClr val="bg1"/>
                </a:solidFill>
              </a:rPr>
              <a:t>O</a:t>
            </a:r>
            <a:r>
              <a:rPr lang="en-US" altLang="en-US" sz="1350" baseline="-25000">
                <a:solidFill>
                  <a:schemeClr val="bg1"/>
                </a:solidFill>
              </a:rPr>
              <a:t>3</a:t>
            </a:r>
          </a:p>
        </p:txBody>
      </p:sp>
      <p:sp>
        <p:nvSpPr>
          <p:cNvPr id="33" name="Rectangle 32">
            <a:extLst>
              <a:ext uri="{FF2B5EF4-FFF2-40B4-BE49-F238E27FC236}">
                <a16:creationId xmlns:a16="http://schemas.microsoft.com/office/drawing/2014/main" id="{B25AB0AF-45DE-B20E-458C-21C6C5ABDF94}"/>
              </a:ext>
            </a:extLst>
          </p:cNvPr>
          <p:cNvSpPr/>
          <p:nvPr/>
        </p:nvSpPr>
        <p:spPr bwMode="auto">
          <a:xfrm>
            <a:off x="6217444" y="3288506"/>
            <a:ext cx="469106" cy="282179"/>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350" dirty="0">
                <a:latin typeface="Arial" charset="0"/>
                <a:ea typeface="ＭＳ Ｐゴシック" pitchFamily="1" charset="-128"/>
              </a:rPr>
              <a:t>UV</a:t>
            </a:r>
          </a:p>
        </p:txBody>
      </p:sp>
      <p:sp>
        <p:nvSpPr>
          <p:cNvPr id="34" name="Rectangle 33">
            <a:extLst>
              <a:ext uri="{FF2B5EF4-FFF2-40B4-BE49-F238E27FC236}">
                <a16:creationId xmlns:a16="http://schemas.microsoft.com/office/drawing/2014/main" id="{8A1AB162-FC4F-58BA-A35A-AB151FCA5760}"/>
              </a:ext>
            </a:extLst>
          </p:cNvPr>
          <p:cNvSpPr/>
          <p:nvPr/>
        </p:nvSpPr>
        <p:spPr bwMode="auto">
          <a:xfrm>
            <a:off x="7049691" y="3761184"/>
            <a:ext cx="800100" cy="394847"/>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lgn="ctr">
              <a:defRPr/>
            </a:pPr>
            <a:r>
              <a:rPr lang="en-US" sz="900" dirty="0">
                <a:latin typeface="Arial" charset="0"/>
                <a:ea typeface="ＭＳ Ｐゴシック" pitchFamily="1" charset="-128"/>
              </a:rPr>
              <a:t>Effluent H</a:t>
            </a:r>
            <a:r>
              <a:rPr lang="en-US" sz="900" baseline="-25000" dirty="0">
                <a:latin typeface="Arial" charset="0"/>
                <a:ea typeface="ＭＳ Ｐゴシック" pitchFamily="1" charset="-128"/>
              </a:rPr>
              <a:t>2</a:t>
            </a:r>
            <a:r>
              <a:rPr lang="en-US" sz="900" dirty="0">
                <a:latin typeface="Arial" charset="0"/>
                <a:ea typeface="ＭＳ Ｐゴシック" pitchFamily="1" charset="-128"/>
              </a:rPr>
              <a:t>O</a:t>
            </a:r>
          </a:p>
        </p:txBody>
      </p:sp>
      <p:sp>
        <p:nvSpPr>
          <p:cNvPr id="35" name="Parallelogram 34">
            <a:extLst>
              <a:ext uri="{FF2B5EF4-FFF2-40B4-BE49-F238E27FC236}">
                <a16:creationId xmlns:a16="http://schemas.microsoft.com/office/drawing/2014/main" id="{B6946E99-9F98-9F7B-99AF-CF680BC09429}"/>
              </a:ext>
            </a:extLst>
          </p:cNvPr>
          <p:cNvSpPr/>
          <p:nvPr/>
        </p:nvSpPr>
        <p:spPr bwMode="auto">
          <a:xfrm>
            <a:off x="3189685" y="1547813"/>
            <a:ext cx="1032272" cy="896541"/>
          </a:xfrm>
          <a:prstGeom prst="parallelogram">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788" dirty="0">
                <a:latin typeface="Arial" charset="0"/>
                <a:ea typeface="ＭＳ Ｐゴシック" pitchFamily="1" charset="-128"/>
              </a:rPr>
              <a:t>Remove very large objects (</a:t>
            </a:r>
            <a:r>
              <a:rPr lang="en-US" sz="600" dirty="0">
                <a:latin typeface="Arial" charset="0"/>
                <a:ea typeface="ＭＳ Ｐゴシック" pitchFamily="1" charset="-128"/>
              </a:rPr>
              <a:t>Step Ladder</a:t>
            </a:r>
            <a:r>
              <a:rPr lang="en-US" sz="788" dirty="0">
                <a:latin typeface="Arial" charset="0"/>
                <a:ea typeface="ＭＳ Ｐゴシック" pitchFamily="1" charset="-128"/>
              </a:rPr>
              <a:t>)</a:t>
            </a:r>
          </a:p>
        </p:txBody>
      </p:sp>
      <p:sp>
        <p:nvSpPr>
          <p:cNvPr id="6171" name="Arrow: Right 35">
            <a:extLst>
              <a:ext uri="{FF2B5EF4-FFF2-40B4-BE49-F238E27FC236}">
                <a16:creationId xmlns:a16="http://schemas.microsoft.com/office/drawing/2014/main" id="{D313C67E-A53D-67ED-4CE5-82B405054D7D}"/>
              </a:ext>
            </a:extLst>
          </p:cNvPr>
          <p:cNvSpPr>
            <a:spLocks noChangeArrowheads="1"/>
          </p:cNvSpPr>
          <p:nvPr/>
        </p:nvSpPr>
        <p:spPr bwMode="auto">
          <a:xfrm>
            <a:off x="2309812" y="1185863"/>
            <a:ext cx="1033463" cy="279797"/>
          </a:xfrm>
          <a:prstGeom prst="rightArrow">
            <a:avLst>
              <a:gd name="adj1" fmla="val 50000"/>
              <a:gd name="adj2" fmla="val 4993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2" name="Arrow: Right 36">
            <a:extLst>
              <a:ext uri="{FF2B5EF4-FFF2-40B4-BE49-F238E27FC236}">
                <a16:creationId xmlns:a16="http://schemas.microsoft.com/office/drawing/2014/main" id="{C42B0B62-FE7F-5D1B-EF60-55AE05076B10}"/>
              </a:ext>
            </a:extLst>
          </p:cNvPr>
          <p:cNvSpPr>
            <a:spLocks noChangeArrowheads="1"/>
          </p:cNvSpPr>
          <p:nvPr/>
        </p:nvSpPr>
        <p:spPr bwMode="auto">
          <a:xfrm>
            <a:off x="4460081" y="1222773"/>
            <a:ext cx="457200" cy="120253"/>
          </a:xfrm>
          <a:prstGeom prst="rightArrow">
            <a:avLst>
              <a:gd name="adj1" fmla="val 50000"/>
              <a:gd name="adj2" fmla="val 5013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3" name="Arrow: Right 37">
            <a:extLst>
              <a:ext uri="{FF2B5EF4-FFF2-40B4-BE49-F238E27FC236}">
                <a16:creationId xmlns:a16="http://schemas.microsoft.com/office/drawing/2014/main" id="{C5FAD28D-0CD1-045B-76C3-0140CC129E32}"/>
              </a:ext>
            </a:extLst>
          </p:cNvPr>
          <p:cNvSpPr>
            <a:spLocks noChangeArrowheads="1"/>
          </p:cNvSpPr>
          <p:nvPr/>
        </p:nvSpPr>
        <p:spPr bwMode="auto">
          <a:xfrm>
            <a:off x="6074569" y="1241823"/>
            <a:ext cx="385763" cy="101203"/>
          </a:xfrm>
          <a:prstGeom prst="rightArrow">
            <a:avLst>
              <a:gd name="adj1" fmla="val 50000"/>
              <a:gd name="adj2" fmla="val 5008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4" name="Arrow: Right 38">
            <a:extLst>
              <a:ext uri="{FF2B5EF4-FFF2-40B4-BE49-F238E27FC236}">
                <a16:creationId xmlns:a16="http://schemas.microsoft.com/office/drawing/2014/main" id="{7E98EAAD-C2D3-97E7-853E-1D7A39762DE7}"/>
              </a:ext>
            </a:extLst>
          </p:cNvPr>
          <p:cNvSpPr>
            <a:spLocks noChangeArrowheads="1"/>
          </p:cNvSpPr>
          <p:nvPr/>
        </p:nvSpPr>
        <p:spPr bwMode="auto">
          <a:xfrm>
            <a:off x="3095625" y="3743325"/>
            <a:ext cx="457200" cy="86916"/>
          </a:xfrm>
          <a:prstGeom prst="rightArrow">
            <a:avLst>
              <a:gd name="adj1" fmla="val 50000"/>
              <a:gd name="adj2" fmla="val 4943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5" name="Arrow: Right 39">
            <a:extLst>
              <a:ext uri="{FF2B5EF4-FFF2-40B4-BE49-F238E27FC236}">
                <a16:creationId xmlns:a16="http://schemas.microsoft.com/office/drawing/2014/main" id="{D91191F3-A5BA-C067-F7A3-3BCC0F36BF1C}"/>
              </a:ext>
            </a:extLst>
          </p:cNvPr>
          <p:cNvSpPr>
            <a:spLocks noChangeArrowheads="1"/>
          </p:cNvSpPr>
          <p:nvPr/>
        </p:nvSpPr>
        <p:spPr bwMode="auto">
          <a:xfrm rot="5400000">
            <a:off x="2144316" y="3053953"/>
            <a:ext cx="650081" cy="138113"/>
          </a:xfrm>
          <a:prstGeom prst="rightArrow">
            <a:avLst>
              <a:gd name="adj1" fmla="val 50000"/>
              <a:gd name="adj2" fmla="val 4988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6" name="Arrow: Right 40">
            <a:extLst>
              <a:ext uri="{FF2B5EF4-FFF2-40B4-BE49-F238E27FC236}">
                <a16:creationId xmlns:a16="http://schemas.microsoft.com/office/drawing/2014/main" id="{5FF544FE-3B82-B0FE-680D-A5A4F2BC3254}"/>
              </a:ext>
            </a:extLst>
          </p:cNvPr>
          <p:cNvSpPr>
            <a:spLocks noChangeArrowheads="1"/>
          </p:cNvSpPr>
          <p:nvPr/>
        </p:nvSpPr>
        <p:spPr bwMode="auto">
          <a:xfrm rot="7534870">
            <a:off x="5451277" y="2123480"/>
            <a:ext cx="1508522" cy="111919"/>
          </a:xfrm>
          <a:prstGeom prst="rightArrow">
            <a:avLst>
              <a:gd name="adj1" fmla="val 50000"/>
              <a:gd name="adj2" fmla="val 5010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7" name="Arrow: Right 41">
            <a:extLst>
              <a:ext uri="{FF2B5EF4-FFF2-40B4-BE49-F238E27FC236}">
                <a16:creationId xmlns:a16="http://schemas.microsoft.com/office/drawing/2014/main" id="{39240ADF-DEA1-1A04-F9CA-F008DBFA370F}"/>
              </a:ext>
            </a:extLst>
          </p:cNvPr>
          <p:cNvSpPr>
            <a:spLocks noChangeArrowheads="1"/>
          </p:cNvSpPr>
          <p:nvPr/>
        </p:nvSpPr>
        <p:spPr bwMode="auto">
          <a:xfrm>
            <a:off x="4688682" y="3761185"/>
            <a:ext cx="235744" cy="85725"/>
          </a:xfrm>
          <a:prstGeom prst="rightArrow">
            <a:avLst>
              <a:gd name="adj1" fmla="val 50000"/>
              <a:gd name="adj2" fmla="val 500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8" name="Arrow: Right 42">
            <a:extLst>
              <a:ext uri="{FF2B5EF4-FFF2-40B4-BE49-F238E27FC236}">
                <a16:creationId xmlns:a16="http://schemas.microsoft.com/office/drawing/2014/main" id="{7061E8A0-DA4B-13C2-A04B-05298A90BFED}"/>
              </a:ext>
            </a:extLst>
          </p:cNvPr>
          <p:cNvSpPr>
            <a:spLocks noChangeArrowheads="1"/>
          </p:cNvSpPr>
          <p:nvPr/>
        </p:nvSpPr>
        <p:spPr bwMode="auto">
          <a:xfrm rot="10800000" flipV="1">
            <a:off x="2453878" y="2700338"/>
            <a:ext cx="3290888" cy="132160"/>
          </a:xfrm>
          <a:prstGeom prst="rightArrow">
            <a:avLst>
              <a:gd name="adj1" fmla="val 50000"/>
              <a:gd name="adj2" fmla="val 498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79" name="Arrow: Right 43">
            <a:extLst>
              <a:ext uri="{FF2B5EF4-FFF2-40B4-BE49-F238E27FC236}">
                <a16:creationId xmlns:a16="http://schemas.microsoft.com/office/drawing/2014/main" id="{7E6CCBEE-B510-1A68-5039-BD1A57751FFD}"/>
              </a:ext>
            </a:extLst>
          </p:cNvPr>
          <p:cNvSpPr>
            <a:spLocks noChangeArrowheads="1"/>
          </p:cNvSpPr>
          <p:nvPr/>
        </p:nvSpPr>
        <p:spPr bwMode="auto">
          <a:xfrm rot="19761069">
            <a:off x="6003132" y="3458766"/>
            <a:ext cx="235744" cy="85725"/>
          </a:xfrm>
          <a:prstGeom prst="rightArrow">
            <a:avLst>
              <a:gd name="adj1" fmla="val 50000"/>
              <a:gd name="adj2" fmla="val 500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80" name="Arrow: Right 44">
            <a:extLst>
              <a:ext uri="{FF2B5EF4-FFF2-40B4-BE49-F238E27FC236}">
                <a16:creationId xmlns:a16="http://schemas.microsoft.com/office/drawing/2014/main" id="{82D7C8AD-5572-BC55-BCDA-8226E924FB9A}"/>
              </a:ext>
            </a:extLst>
          </p:cNvPr>
          <p:cNvSpPr>
            <a:spLocks noChangeArrowheads="1"/>
          </p:cNvSpPr>
          <p:nvPr/>
        </p:nvSpPr>
        <p:spPr bwMode="auto">
          <a:xfrm rot="2836222">
            <a:off x="5970984" y="4000501"/>
            <a:ext cx="235744" cy="85725"/>
          </a:xfrm>
          <a:prstGeom prst="rightArrow">
            <a:avLst>
              <a:gd name="adj1" fmla="val 50000"/>
              <a:gd name="adj2" fmla="val 500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81" name="Arrow: Right 45">
            <a:extLst>
              <a:ext uri="{FF2B5EF4-FFF2-40B4-BE49-F238E27FC236}">
                <a16:creationId xmlns:a16="http://schemas.microsoft.com/office/drawing/2014/main" id="{BEC8537C-1DFC-6D54-9026-91C20C281205}"/>
              </a:ext>
            </a:extLst>
          </p:cNvPr>
          <p:cNvSpPr>
            <a:spLocks noChangeArrowheads="1"/>
          </p:cNvSpPr>
          <p:nvPr/>
        </p:nvSpPr>
        <p:spPr bwMode="auto">
          <a:xfrm>
            <a:off x="6034088" y="3804048"/>
            <a:ext cx="172641" cy="97631"/>
          </a:xfrm>
          <a:prstGeom prst="rightArrow">
            <a:avLst>
              <a:gd name="adj1" fmla="val 50000"/>
              <a:gd name="adj2" fmla="val 4974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82" name="Arrow: Right 46">
            <a:extLst>
              <a:ext uri="{FF2B5EF4-FFF2-40B4-BE49-F238E27FC236}">
                <a16:creationId xmlns:a16="http://schemas.microsoft.com/office/drawing/2014/main" id="{AFD2F500-18E5-C6B9-3566-D89FD1F35527}"/>
              </a:ext>
            </a:extLst>
          </p:cNvPr>
          <p:cNvSpPr>
            <a:spLocks noChangeArrowheads="1"/>
          </p:cNvSpPr>
          <p:nvPr/>
        </p:nvSpPr>
        <p:spPr bwMode="auto">
          <a:xfrm rot="19761069">
            <a:off x="6754416" y="4210050"/>
            <a:ext cx="235744" cy="86916"/>
          </a:xfrm>
          <a:prstGeom prst="rightArrow">
            <a:avLst>
              <a:gd name="adj1" fmla="val 50000"/>
              <a:gd name="adj2" fmla="val 4941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83" name="Arrow: Right 47">
            <a:extLst>
              <a:ext uri="{FF2B5EF4-FFF2-40B4-BE49-F238E27FC236}">
                <a16:creationId xmlns:a16="http://schemas.microsoft.com/office/drawing/2014/main" id="{3F08DA11-313D-9C95-443E-1B145027D13D}"/>
              </a:ext>
            </a:extLst>
          </p:cNvPr>
          <p:cNvSpPr>
            <a:spLocks noChangeArrowheads="1"/>
          </p:cNvSpPr>
          <p:nvPr/>
        </p:nvSpPr>
        <p:spPr bwMode="auto">
          <a:xfrm>
            <a:off x="6794898" y="3873104"/>
            <a:ext cx="172640" cy="96440"/>
          </a:xfrm>
          <a:prstGeom prst="rightArrow">
            <a:avLst>
              <a:gd name="adj1" fmla="val 50000"/>
              <a:gd name="adj2" fmla="val 503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6184" name="Arrow: Right 48">
            <a:extLst>
              <a:ext uri="{FF2B5EF4-FFF2-40B4-BE49-F238E27FC236}">
                <a16:creationId xmlns:a16="http://schemas.microsoft.com/office/drawing/2014/main" id="{77D87400-9CFC-D70A-88F2-F89218591932}"/>
              </a:ext>
            </a:extLst>
          </p:cNvPr>
          <p:cNvSpPr>
            <a:spLocks noChangeArrowheads="1"/>
          </p:cNvSpPr>
          <p:nvPr/>
        </p:nvSpPr>
        <p:spPr bwMode="auto">
          <a:xfrm rot="2836222">
            <a:off x="6746082" y="3527822"/>
            <a:ext cx="235744" cy="85725"/>
          </a:xfrm>
          <a:prstGeom prst="rightArrow">
            <a:avLst>
              <a:gd name="adj1" fmla="val 50000"/>
              <a:gd name="adj2" fmla="val 500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2" name="Rectangle 1">
            <a:extLst>
              <a:ext uri="{FF2B5EF4-FFF2-40B4-BE49-F238E27FC236}">
                <a16:creationId xmlns:a16="http://schemas.microsoft.com/office/drawing/2014/main" id="{1494125C-D239-8826-E5B6-BF672B22E277}"/>
              </a:ext>
            </a:extLst>
          </p:cNvPr>
          <p:cNvSpPr>
            <a:spLocks noChangeArrowheads="1"/>
          </p:cNvSpPr>
          <p:nvPr/>
        </p:nvSpPr>
        <p:spPr bwMode="auto">
          <a:xfrm>
            <a:off x="4557713" y="3388519"/>
            <a:ext cx="172641" cy="773906"/>
          </a:xfrm>
          <a:prstGeom prst="rect">
            <a:avLst/>
          </a:prstGeom>
          <a:solidFill>
            <a:schemeClr val="bg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750" b="1"/>
              <a:t>Filter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1"/>
                                        </p:tgtEl>
                                        <p:attrNameLst>
                                          <p:attrName>style.visibility</p:attrName>
                                        </p:attrNameLst>
                                      </p:cBhvr>
                                      <p:to>
                                        <p:strVal val="visible"/>
                                      </p:to>
                                    </p:set>
                                    <p:animEffect transition="in" filter="wipe(left)">
                                      <p:cBhvr>
                                        <p:cTn id="7" dur="500"/>
                                        <p:tgtEl>
                                          <p:spTgt spid="6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172"/>
                                        </p:tgtEl>
                                        <p:attrNameLst>
                                          <p:attrName>style.visibility</p:attrName>
                                        </p:attrNameLst>
                                      </p:cBhvr>
                                      <p:to>
                                        <p:strVal val="visible"/>
                                      </p:to>
                                    </p:set>
                                    <p:animEffect transition="in" filter="wipe(left)">
                                      <p:cBhvr>
                                        <p:cTn id="23" dur="500"/>
                                        <p:tgtEl>
                                          <p:spTgt spid="61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52"/>
                                        </p:tgtEl>
                                        <p:attrNameLst>
                                          <p:attrName>style.visibility</p:attrName>
                                        </p:attrNameLst>
                                      </p:cBhvr>
                                      <p:to>
                                        <p:strVal val="visible"/>
                                      </p:to>
                                    </p:set>
                                    <p:anim calcmode="lin" valueType="num">
                                      <p:cBhvr additive="base">
                                        <p:cTn id="28" dur="500" fill="hold"/>
                                        <p:tgtEl>
                                          <p:spTgt spid="6152"/>
                                        </p:tgtEl>
                                        <p:attrNameLst>
                                          <p:attrName>ppt_x</p:attrName>
                                        </p:attrNameLst>
                                      </p:cBhvr>
                                      <p:tavLst>
                                        <p:tav tm="0">
                                          <p:val>
                                            <p:strVal val="#ppt_x"/>
                                          </p:val>
                                        </p:tav>
                                        <p:tav tm="100000">
                                          <p:val>
                                            <p:strVal val="#ppt_x"/>
                                          </p:val>
                                        </p:tav>
                                      </p:tavLst>
                                    </p:anim>
                                    <p:anim calcmode="lin" valueType="num">
                                      <p:cBhvr additive="base">
                                        <p:cTn id="29"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173"/>
                                        </p:tgtEl>
                                        <p:attrNameLst>
                                          <p:attrName>style.visibility</p:attrName>
                                        </p:attrNameLst>
                                      </p:cBhvr>
                                      <p:to>
                                        <p:strVal val="visible"/>
                                      </p:to>
                                    </p:set>
                                    <p:animEffect transition="in" filter="wipe(left)">
                                      <p:cBhvr>
                                        <p:cTn id="39" dur="500"/>
                                        <p:tgtEl>
                                          <p:spTgt spid="61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154"/>
                                        </p:tgtEl>
                                        <p:attrNameLst>
                                          <p:attrName>style.visibility</p:attrName>
                                        </p:attrNameLst>
                                      </p:cBhvr>
                                      <p:to>
                                        <p:strVal val="visible"/>
                                      </p:to>
                                    </p:set>
                                    <p:animEffect transition="in" filter="wipe(down)">
                                      <p:cBhvr>
                                        <p:cTn id="44" dur="500"/>
                                        <p:tgtEl>
                                          <p:spTgt spid="615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156"/>
                                        </p:tgtEl>
                                        <p:attrNameLst>
                                          <p:attrName>style.visibility</p:attrName>
                                        </p:attrNameLst>
                                      </p:cBhvr>
                                      <p:to>
                                        <p:strVal val="visible"/>
                                      </p:to>
                                    </p:set>
                                    <p:anim calcmode="lin" valueType="num">
                                      <p:cBhvr>
                                        <p:cTn id="54" dur="500" fill="hold"/>
                                        <p:tgtEl>
                                          <p:spTgt spid="6156"/>
                                        </p:tgtEl>
                                        <p:attrNameLst>
                                          <p:attrName>ppt_w</p:attrName>
                                        </p:attrNameLst>
                                      </p:cBhvr>
                                      <p:tavLst>
                                        <p:tav tm="0">
                                          <p:val>
                                            <p:fltVal val="0"/>
                                          </p:val>
                                        </p:tav>
                                        <p:tav tm="100000">
                                          <p:val>
                                            <p:strVal val="#ppt_w"/>
                                          </p:val>
                                        </p:tav>
                                      </p:tavLst>
                                    </p:anim>
                                    <p:anim calcmode="lin" valueType="num">
                                      <p:cBhvr>
                                        <p:cTn id="55" dur="500" fill="hold"/>
                                        <p:tgtEl>
                                          <p:spTgt spid="6156"/>
                                        </p:tgtEl>
                                        <p:attrNameLst>
                                          <p:attrName>ppt_h</p:attrName>
                                        </p:attrNameLst>
                                      </p:cBhvr>
                                      <p:tavLst>
                                        <p:tav tm="0">
                                          <p:val>
                                            <p:fltVal val="0"/>
                                          </p:val>
                                        </p:tav>
                                        <p:tav tm="100000">
                                          <p:val>
                                            <p:strVal val="#ppt_h"/>
                                          </p:val>
                                        </p:tav>
                                      </p:tavLst>
                                    </p:anim>
                                    <p:animEffect transition="in" filter="fade">
                                      <p:cBhvr>
                                        <p:cTn id="56" dur="500"/>
                                        <p:tgtEl>
                                          <p:spTgt spid="615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158"/>
                                        </p:tgtEl>
                                        <p:attrNameLst>
                                          <p:attrName>style.visibility</p:attrName>
                                        </p:attrNameLst>
                                      </p:cBhvr>
                                      <p:to>
                                        <p:strVal val="visible"/>
                                      </p:to>
                                    </p:set>
                                    <p:anim calcmode="lin" valueType="num">
                                      <p:cBhvr>
                                        <p:cTn id="61" dur="500" fill="hold"/>
                                        <p:tgtEl>
                                          <p:spTgt spid="6158"/>
                                        </p:tgtEl>
                                        <p:attrNameLst>
                                          <p:attrName>ppt_w</p:attrName>
                                        </p:attrNameLst>
                                      </p:cBhvr>
                                      <p:tavLst>
                                        <p:tav tm="0">
                                          <p:val>
                                            <p:fltVal val="0"/>
                                          </p:val>
                                        </p:tav>
                                        <p:tav tm="100000">
                                          <p:val>
                                            <p:strVal val="#ppt_w"/>
                                          </p:val>
                                        </p:tav>
                                      </p:tavLst>
                                    </p:anim>
                                    <p:anim calcmode="lin" valueType="num">
                                      <p:cBhvr>
                                        <p:cTn id="62" dur="500" fill="hold"/>
                                        <p:tgtEl>
                                          <p:spTgt spid="6158"/>
                                        </p:tgtEl>
                                        <p:attrNameLst>
                                          <p:attrName>ppt_h</p:attrName>
                                        </p:attrNameLst>
                                      </p:cBhvr>
                                      <p:tavLst>
                                        <p:tav tm="0">
                                          <p:val>
                                            <p:fltVal val="0"/>
                                          </p:val>
                                        </p:tav>
                                        <p:tav tm="100000">
                                          <p:val>
                                            <p:strVal val="#ppt_h"/>
                                          </p:val>
                                        </p:tav>
                                      </p:tavLst>
                                    </p:anim>
                                    <p:animEffect transition="in" filter="fade">
                                      <p:cBhvr>
                                        <p:cTn id="63" dur="500"/>
                                        <p:tgtEl>
                                          <p:spTgt spid="615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159"/>
                                        </p:tgtEl>
                                        <p:attrNameLst>
                                          <p:attrName>style.visibility</p:attrName>
                                        </p:attrNameLst>
                                      </p:cBhvr>
                                      <p:to>
                                        <p:strVal val="visible"/>
                                      </p:to>
                                    </p:set>
                                    <p:anim calcmode="lin" valueType="num">
                                      <p:cBhvr>
                                        <p:cTn id="68" dur="500" fill="hold"/>
                                        <p:tgtEl>
                                          <p:spTgt spid="6159"/>
                                        </p:tgtEl>
                                        <p:attrNameLst>
                                          <p:attrName>ppt_w</p:attrName>
                                        </p:attrNameLst>
                                      </p:cBhvr>
                                      <p:tavLst>
                                        <p:tav tm="0">
                                          <p:val>
                                            <p:fltVal val="0"/>
                                          </p:val>
                                        </p:tav>
                                        <p:tav tm="100000">
                                          <p:val>
                                            <p:strVal val="#ppt_w"/>
                                          </p:val>
                                        </p:tav>
                                      </p:tavLst>
                                    </p:anim>
                                    <p:anim calcmode="lin" valueType="num">
                                      <p:cBhvr>
                                        <p:cTn id="69" dur="500" fill="hold"/>
                                        <p:tgtEl>
                                          <p:spTgt spid="6159"/>
                                        </p:tgtEl>
                                        <p:attrNameLst>
                                          <p:attrName>ppt_h</p:attrName>
                                        </p:attrNameLst>
                                      </p:cBhvr>
                                      <p:tavLst>
                                        <p:tav tm="0">
                                          <p:val>
                                            <p:fltVal val="0"/>
                                          </p:val>
                                        </p:tav>
                                        <p:tav tm="100000">
                                          <p:val>
                                            <p:strVal val="#ppt_h"/>
                                          </p:val>
                                        </p:tav>
                                      </p:tavLst>
                                    </p:anim>
                                    <p:animEffect transition="in" filter="fade">
                                      <p:cBhvr>
                                        <p:cTn id="70" dur="500"/>
                                        <p:tgtEl>
                                          <p:spTgt spid="615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176"/>
                                        </p:tgtEl>
                                        <p:attrNameLst>
                                          <p:attrName>style.visibility</p:attrName>
                                        </p:attrNameLst>
                                      </p:cBhvr>
                                      <p:to>
                                        <p:strVal val="visible"/>
                                      </p:to>
                                    </p:set>
                                    <p:animEffect transition="in" filter="wipe(right)">
                                      <p:cBhvr>
                                        <p:cTn id="75" dur="500"/>
                                        <p:tgtEl>
                                          <p:spTgt spid="6176"/>
                                        </p:tgtEl>
                                      </p:cBhvr>
                                    </p:animEffect>
                                  </p:childTnLst>
                                </p:cTn>
                              </p:par>
                            </p:childTnLst>
                          </p:cTn>
                        </p:par>
                        <p:par>
                          <p:cTn id="76" fill="hold" nodeType="afterGroup">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6178"/>
                                        </p:tgtEl>
                                        <p:attrNameLst>
                                          <p:attrName>style.visibility</p:attrName>
                                        </p:attrNameLst>
                                      </p:cBhvr>
                                      <p:to>
                                        <p:strVal val="visible"/>
                                      </p:to>
                                    </p:set>
                                    <p:animEffect transition="in" filter="wipe(right)">
                                      <p:cBhvr>
                                        <p:cTn id="79" dur="500"/>
                                        <p:tgtEl>
                                          <p:spTgt spid="6178"/>
                                        </p:tgtEl>
                                      </p:cBhvr>
                                    </p:animEffect>
                                  </p:childTnLst>
                                </p:cTn>
                              </p:par>
                            </p:childTnLst>
                          </p:cTn>
                        </p:par>
                        <p:par>
                          <p:cTn id="80" fill="hold" nodeType="afterGroup">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6175"/>
                                        </p:tgtEl>
                                        <p:attrNameLst>
                                          <p:attrName>style.visibility</p:attrName>
                                        </p:attrNameLst>
                                      </p:cBhvr>
                                      <p:to>
                                        <p:strVal val="visible"/>
                                      </p:to>
                                    </p:set>
                                    <p:animEffect transition="in" filter="wipe(up)">
                                      <p:cBhvr>
                                        <p:cTn id="83" dur="500"/>
                                        <p:tgtEl>
                                          <p:spTgt spid="617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6157"/>
                                        </p:tgtEl>
                                        <p:attrNameLst>
                                          <p:attrName>style.visibility</p:attrName>
                                        </p:attrNameLst>
                                      </p:cBhvr>
                                      <p:to>
                                        <p:strVal val="visible"/>
                                      </p:to>
                                    </p:set>
                                    <p:anim calcmode="lin" valueType="num">
                                      <p:cBhvr>
                                        <p:cTn id="88" dur="1000" fill="hold"/>
                                        <p:tgtEl>
                                          <p:spTgt spid="6157"/>
                                        </p:tgtEl>
                                        <p:attrNameLst>
                                          <p:attrName>ppt_w</p:attrName>
                                        </p:attrNameLst>
                                      </p:cBhvr>
                                      <p:tavLst>
                                        <p:tav tm="0">
                                          <p:val>
                                            <p:fltVal val="0"/>
                                          </p:val>
                                        </p:tav>
                                        <p:tav tm="100000">
                                          <p:val>
                                            <p:strVal val="#ppt_w"/>
                                          </p:val>
                                        </p:tav>
                                      </p:tavLst>
                                    </p:anim>
                                    <p:anim calcmode="lin" valueType="num">
                                      <p:cBhvr>
                                        <p:cTn id="89" dur="1000" fill="hold"/>
                                        <p:tgtEl>
                                          <p:spTgt spid="6157"/>
                                        </p:tgtEl>
                                        <p:attrNameLst>
                                          <p:attrName>ppt_h</p:attrName>
                                        </p:attrNameLst>
                                      </p:cBhvr>
                                      <p:tavLst>
                                        <p:tav tm="0">
                                          <p:val>
                                            <p:fltVal val="0"/>
                                          </p:val>
                                        </p:tav>
                                        <p:tav tm="100000">
                                          <p:val>
                                            <p:strVal val="#ppt_h"/>
                                          </p:val>
                                        </p:tav>
                                      </p:tavLst>
                                    </p:anim>
                                    <p:anim calcmode="lin" valueType="num">
                                      <p:cBhvr>
                                        <p:cTn id="90" dur="1000" fill="hold"/>
                                        <p:tgtEl>
                                          <p:spTgt spid="6157"/>
                                        </p:tgtEl>
                                        <p:attrNameLst>
                                          <p:attrName>style.rotation</p:attrName>
                                        </p:attrNameLst>
                                      </p:cBhvr>
                                      <p:tavLst>
                                        <p:tav tm="0">
                                          <p:val>
                                            <p:fltVal val="90"/>
                                          </p:val>
                                        </p:tav>
                                        <p:tav tm="100000">
                                          <p:val>
                                            <p:fltVal val="0"/>
                                          </p:val>
                                        </p:tav>
                                      </p:tavLst>
                                    </p:anim>
                                    <p:animEffect transition="in" filter="fade">
                                      <p:cBhvr>
                                        <p:cTn id="91" dur="1000"/>
                                        <p:tgtEl>
                                          <p:spTgt spid="615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6160"/>
                                        </p:tgtEl>
                                        <p:attrNameLst>
                                          <p:attrName>style.visibility</p:attrName>
                                        </p:attrNameLst>
                                      </p:cBhvr>
                                      <p:to>
                                        <p:strVal val="visible"/>
                                      </p:to>
                                    </p:set>
                                    <p:anim calcmode="lin" valueType="num">
                                      <p:cBhvr>
                                        <p:cTn id="96" dur="500" fill="hold"/>
                                        <p:tgtEl>
                                          <p:spTgt spid="6160"/>
                                        </p:tgtEl>
                                        <p:attrNameLst>
                                          <p:attrName>ppt_w</p:attrName>
                                        </p:attrNameLst>
                                      </p:cBhvr>
                                      <p:tavLst>
                                        <p:tav tm="0">
                                          <p:val>
                                            <p:fltVal val="0"/>
                                          </p:val>
                                        </p:tav>
                                        <p:tav tm="100000">
                                          <p:val>
                                            <p:strVal val="#ppt_w"/>
                                          </p:val>
                                        </p:tav>
                                      </p:tavLst>
                                    </p:anim>
                                    <p:anim calcmode="lin" valueType="num">
                                      <p:cBhvr>
                                        <p:cTn id="97" dur="500" fill="hold"/>
                                        <p:tgtEl>
                                          <p:spTgt spid="6160"/>
                                        </p:tgtEl>
                                        <p:attrNameLst>
                                          <p:attrName>ppt_h</p:attrName>
                                        </p:attrNameLst>
                                      </p:cBhvr>
                                      <p:tavLst>
                                        <p:tav tm="0">
                                          <p:val>
                                            <p:fltVal val="0"/>
                                          </p:val>
                                        </p:tav>
                                        <p:tav tm="100000">
                                          <p:val>
                                            <p:strVal val="#ppt_h"/>
                                          </p:val>
                                        </p:tav>
                                      </p:tavLst>
                                    </p:anim>
                                    <p:animEffect transition="in" filter="fade">
                                      <p:cBhvr>
                                        <p:cTn id="98" dur="500"/>
                                        <p:tgtEl>
                                          <p:spTgt spid="616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6161"/>
                                        </p:tgtEl>
                                        <p:attrNameLst>
                                          <p:attrName>style.visibility</p:attrName>
                                        </p:attrNameLst>
                                      </p:cBhvr>
                                      <p:to>
                                        <p:strVal val="visible"/>
                                      </p:to>
                                    </p:set>
                                    <p:anim calcmode="lin" valueType="num">
                                      <p:cBhvr>
                                        <p:cTn id="103" dur="500" fill="hold"/>
                                        <p:tgtEl>
                                          <p:spTgt spid="6161"/>
                                        </p:tgtEl>
                                        <p:attrNameLst>
                                          <p:attrName>ppt_w</p:attrName>
                                        </p:attrNameLst>
                                      </p:cBhvr>
                                      <p:tavLst>
                                        <p:tav tm="0">
                                          <p:val>
                                            <p:fltVal val="0"/>
                                          </p:val>
                                        </p:tav>
                                        <p:tav tm="100000">
                                          <p:val>
                                            <p:strVal val="#ppt_w"/>
                                          </p:val>
                                        </p:tav>
                                      </p:tavLst>
                                    </p:anim>
                                    <p:anim calcmode="lin" valueType="num">
                                      <p:cBhvr>
                                        <p:cTn id="104" dur="500" fill="hold"/>
                                        <p:tgtEl>
                                          <p:spTgt spid="6161"/>
                                        </p:tgtEl>
                                        <p:attrNameLst>
                                          <p:attrName>ppt_h</p:attrName>
                                        </p:attrNameLst>
                                      </p:cBhvr>
                                      <p:tavLst>
                                        <p:tav tm="0">
                                          <p:val>
                                            <p:fltVal val="0"/>
                                          </p:val>
                                        </p:tav>
                                        <p:tav tm="100000">
                                          <p:val>
                                            <p:strVal val="#ppt_h"/>
                                          </p:val>
                                        </p:tav>
                                      </p:tavLst>
                                    </p:anim>
                                    <p:animEffect transition="in" filter="fade">
                                      <p:cBhvr>
                                        <p:cTn id="105" dur="500"/>
                                        <p:tgtEl>
                                          <p:spTgt spid="616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6174"/>
                                        </p:tgtEl>
                                        <p:attrNameLst>
                                          <p:attrName>style.visibility</p:attrName>
                                        </p:attrNameLst>
                                      </p:cBhvr>
                                      <p:to>
                                        <p:strVal val="visible"/>
                                      </p:to>
                                    </p:set>
                                    <p:animEffect transition="in" filter="wipe(left)">
                                      <p:cBhvr>
                                        <p:cTn id="110" dur="500"/>
                                        <p:tgtEl>
                                          <p:spTgt spid="617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ppt_w</p:attrName>
                                        </p:attrNameLst>
                                      </p:cBhvr>
                                      <p:tavLst>
                                        <p:tav tm="0">
                                          <p:val>
                                            <p:fltVal val="0"/>
                                          </p:val>
                                        </p:tav>
                                        <p:tav tm="100000">
                                          <p:val>
                                            <p:strVal val="#ppt_w"/>
                                          </p:val>
                                        </p:tav>
                                      </p:tavLst>
                                    </p:anim>
                                    <p:anim calcmode="lin" valueType="num">
                                      <p:cBhvr>
                                        <p:cTn id="116" dur="1000" fill="hold"/>
                                        <p:tgtEl>
                                          <p:spTgt spid="26"/>
                                        </p:tgtEl>
                                        <p:attrNameLst>
                                          <p:attrName>ppt_h</p:attrName>
                                        </p:attrNameLst>
                                      </p:cBhvr>
                                      <p:tavLst>
                                        <p:tav tm="0">
                                          <p:val>
                                            <p:fltVal val="0"/>
                                          </p:val>
                                        </p:tav>
                                        <p:tav tm="100000">
                                          <p:val>
                                            <p:strVal val="#ppt_h"/>
                                          </p:val>
                                        </p:tav>
                                      </p:tavLst>
                                    </p:anim>
                                    <p:anim calcmode="lin" valueType="num">
                                      <p:cBhvr>
                                        <p:cTn id="117" dur="1000" fill="hold"/>
                                        <p:tgtEl>
                                          <p:spTgt spid="26"/>
                                        </p:tgtEl>
                                        <p:attrNameLst>
                                          <p:attrName>style.rotation</p:attrName>
                                        </p:attrNameLst>
                                      </p:cBhvr>
                                      <p:tavLst>
                                        <p:tav tm="0">
                                          <p:val>
                                            <p:fltVal val="90"/>
                                          </p:val>
                                        </p:tav>
                                        <p:tav tm="100000">
                                          <p:val>
                                            <p:fltVal val="0"/>
                                          </p:val>
                                        </p:tav>
                                      </p:tavLst>
                                    </p:anim>
                                    <p:animEffect transition="in" filter="fade">
                                      <p:cBhvr>
                                        <p:cTn id="118" dur="1000"/>
                                        <p:tgtEl>
                                          <p:spTgt spid="2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6163"/>
                                        </p:tgtEl>
                                        <p:attrNameLst>
                                          <p:attrName>style.visibility</p:attrName>
                                        </p:attrNameLst>
                                      </p:cBhvr>
                                      <p:to>
                                        <p:strVal val="visible"/>
                                      </p:to>
                                    </p:set>
                                    <p:anim calcmode="lin" valueType="num">
                                      <p:cBhvr>
                                        <p:cTn id="123" dur="500" fill="hold"/>
                                        <p:tgtEl>
                                          <p:spTgt spid="6163"/>
                                        </p:tgtEl>
                                        <p:attrNameLst>
                                          <p:attrName>ppt_w</p:attrName>
                                        </p:attrNameLst>
                                      </p:cBhvr>
                                      <p:tavLst>
                                        <p:tav tm="0">
                                          <p:val>
                                            <p:fltVal val="0"/>
                                          </p:val>
                                        </p:tav>
                                        <p:tav tm="100000">
                                          <p:val>
                                            <p:strVal val="#ppt_w"/>
                                          </p:val>
                                        </p:tav>
                                      </p:tavLst>
                                    </p:anim>
                                    <p:anim calcmode="lin" valueType="num">
                                      <p:cBhvr>
                                        <p:cTn id="124" dur="500" fill="hold"/>
                                        <p:tgtEl>
                                          <p:spTgt spid="6163"/>
                                        </p:tgtEl>
                                        <p:attrNameLst>
                                          <p:attrName>ppt_h</p:attrName>
                                        </p:attrNameLst>
                                      </p:cBhvr>
                                      <p:tavLst>
                                        <p:tav tm="0">
                                          <p:val>
                                            <p:fltVal val="0"/>
                                          </p:val>
                                        </p:tav>
                                        <p:tav tm="100000">
                                          <p:val>
                                            <p:strVal val="#ppt_h"/>
                                          </p:val>
                                        </p:tav>
                                      </p:tavLst>
                                    </p:anim>
                                    <p:animEffect transition="in" filter="fade">
                                      <p:cBhvr>
                                        <p:cTn id="125" dur="500"/>
                                        <p:tgtEl>
                                          <p:spTgt spid="6163"/>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5" presetClass="entr" presetSubtype="0" fill="hold" grpId="0" nodeType="click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anim calcmode="lin" valueType="num">
                                      <p:cBhvr>
                                        <p:cTn id="131" dur="2000" fill="hold"/>
                                        <p:tgtEl>
                                          <p:spTgt spid="2"/>
                                        </p:tgtEl>
                                        <p:attrNameLst>
                                          <p:attrName>ppt_w</p:attrName>
                                        </p:attrNameLst>
                                      </p:cBhvr>
                                      <p:tavLst>
                                        <p:tav tm="0" fmla="#ppt_w*sin(2.5*pi*$)">
                                          <p:val>
                                            <p:fltVal val="0"/>
                                          </p:val>
                                        </p:tav>
                                        <p:tav tm="100000">
                                          <p:val>
                                            <p:fltVal val="1"/>
                                          </p:val>
                                        </p:tav>
                                      </p:tavLst>
                                    </p:anim>
                                    <p:anim calcmode="lin" valueType="num">
                                      <p:cBhvr>
                                        <p:cTn id="1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6177"/>
                                        </p:tgtEl>
                                        <p:attrNameLst>
                                          <p:attrName>style.visibility</p:attrName>
                                        </p:attrNameLst>
                                      </p:cBhvr>
                                      <p:to>
                                        <p:strVal val="visible"/>
                                      </p:to>
                                    </p:set>
                                    <p:animEffect transition="in" filter="wipe(left)">
                                      <p:cBhvr>
                                        <p:cTn id="137" dur="500"/>
                                        <p:tgtEl>
                                          <p:spTgt spid="617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6164"/>
                                        </p:tgtEl>
                                        <p:attrNameLst>
                                          <p:attrName>style.visibility</p:attrName>
                                        </p:attrNameLst>
                                      </p:cBhvr>
                                      <p:to>
                                        <p:strVal val="visible"/>
                                      </p:to>
                                    </p:set>
                                    <p:animEffect transition="in" filter="randombar(horizontal)">
                                      <p:cBhvr>
                                        <p:cTn id="142" dur="500"/>
                                        <p:tgtEl>
                                          <p:spTgt spid="616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6165"/>
                                        </p:tgtEl>
                                        <p:attrNameLst>
                                          <p:attrName>style.visibility</p:attrName>
                                        </p:attrNameLst>
                                      </p:cBhvr>
                                      <p:to>
                                        <p:strVal val="visible"/>
                                      </p:to>
                                    </p:set>
                                    <p:anim calcmode="lin" valueType="num">
                                      <p:cBhvr>
                                        <p:cTn id="147" dur="500" fill="hold"/>
                                        <p:tgtEl>
                                          <p:spTgt spid="6165"/>
                                        </p:tgtEl>
                                        <p:attrNameLst>
                                          <p:attrName>ppt_w</p:attrName>
                                        </p:attrNameLst>
                                      </p:cBhvr>
                                      <p:tavLst>
                                        <p:tav tm="0">
                                          <p:val>
                                            <p:fltVal val="0"/>
                                          </p:val>
                                        </p:tav>
                                        <p:tav tm="100000">
                                          <p:val>
                                            <p:strVal val="#ppt_w"/>
                                          </p:val>
                                        </p:tav>
                                      </p:tavLst>
                                    </p:anim>
                                    <p:anim calcmode="lin" valueType="num">
                                      <p:cBhvr>
                                        <p:cTn id="148" dur="500" fill="hold"/>
                                        <p:tgtEl>
                                          <p:spTgt spid="6165"/>
                                        </p:tgtEl>
                                        <p:attrNameLst>
                                          <p:attrName>ppt_h</p:attrName>
                                        </p:attrNameLst>
                                      </p:cBhvr>
                                      <p:tavLst>
                                        <p:tav tm="0">
                                          <p:val>
                                            <p:fltVal val="0"/>
                                          </p:val>
                                        </p:tav>
                                        <p:tav tm="100000">
                                          <p:val>
                                            <p:strVal val="#ppt_h"/>
                                          </p:val>
                                        </p:tav>
                                      </p:tavLst>
                                    </p:anim>
                                    <p:animEffect transition="in" filter="fade">
                                      <p:cBhvr>
                                        <p:cTn id="149" dur="500"/>
                                        <p:tgtEl>
                                          <p:spTgt spid="616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6179"/>
                                        </p:tgtEl>
                                        <p:attrNameLst>
                                          <p:attrName>style.visibility</p:attrName>
                                        </p:attrNameLst>
                                      </p:cBhvr>
                                      <p:to>
                                        <p:strVal val="visible"/>
                                      </p:to>
                                    </p:set>
                                    <p:animEffect transition="in" filter="wipe(left)">
                                      <p:cBhvr>
                                        <p:cTn id="154" dur="500"/>
                                        <p:tgtEl>
                                          <p:spTgt spid="617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1" presetClass="entr" presetSubtype="1"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animEffect transition="in" filter="wheel(1)">
                                      <p:cBhvr>
                                        <p:cTn id="159" dur="2000"/>
                                        <p:tgtEl>
                                          <p:spTgt spid="33"/>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6181"/>
                                        </p:tgtEl>
                                        <p:attrNameLst>
                                          <p:attrName>style.visibility</p:attrName>
                                        </p:attrNameLst>
                                      </p:cBhvr>
                                      <p:to>
                                        <p:strVal val="visible"/>
                                      </p:to>
                                    </p:set>
                                    <p:animEffect transition="in" filter="wipe(left)">
                                      <p:cBhvr>
                                        <p:cTn id="164" dur="500"/>
                                        <p:tgtEl>
                                          <p:spTgt spid="6181"/>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1" presetClass="entr" presetSubtype="1" fill="hold" grpId="0" nodeType="clickEffect">
                                  <p:stCondLst>
                                    <p:cond delay="0"/>
                                  </p:stCondLst>
                                  <p:childTnLst>
                                    <p:set>
                                      <p:cBhvr>
                                        <p:cTn id="168" dur="1" fill="hold">
                                          <p:stCondLst>
                                            <p:cond delay="0"/>
                                          </p:stCondLst>
                                        </p:cTn>
                                        <p:tgtEl>
                                          <p:spTgt spid="6166"/>
                                        </p:tgtEl>
                                        <p:attrNameLst>
                                          <p:attrName>style.visibility</p:attrName>
                                        </p:attrNameLst>
                                      </p:cBhvr>
                                      <p:to>
                                        <p:strVal val="visible"/>
                                      </p:to>
                                    </p:set>
                                    <p:animEffect transition="in" filter="wheel(1)">
                                      <p:cBhvr>
                                        <p:cTn id="169" dur="2000"/>
                                        <p:tgtEl>
                                          <p:spTgt spid="61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6180"/>
                                        </p:tgtEl>
                                        <p:attrNameLst>
                                          <p:attrName>style.visibility</p:attrName>
                                        </p:attrNameLst>
                                      </p:cBhvr>
                                      <p:to>
                                        <p:strVal val="visible"/>
                                      </p:to>
                                    </p:set>
                                    <p:animEffect transition="in" filter="wipe(left)">
                                      <p:cBhvr>
                                        <p:cTn id="174" dur="500"/>
                                        <p:tgtEl>
                                          <p:spTgt spid="6180"/>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1" presetClass="entr" presetSubtype="1" fill="hold" grpId="0" nodeType="clickEffect">
                                  <p:stCondLst>
                                    <p:cond delay="0"/>
                                  </p:stCondLst>
                                  <p:childTnLst>
                                    <p:set>
                                      <p:cBhvr>
                                        <p:cTn id="178" dur="1" fill="hold">
                                          <p:stCondLst>
                                            <p:cond delay="0"/>
                                          </p:stCondLst>
                                        </p:cTn>
                                        <p:tgtEl>
                                          <p:spTgt spid="6167"/>
                                        </p:tgtEl>
                                        <p:attrNameLst>
                                          <p:attrName>style.visibility</p:attrName>
                                        </p:attrNameLst>
                                      </p:cBhvr>
                                      <p:to>
                                        <p:strVal val="visible"/>
                                      </p:to>
                                    </p:set>
                                    <p:animEffect transition="in" filter="wheel(1)">
                                      <p:cBhvr>
                                        <p:cTn id="179" dur="2000"/>
                                        <p:tgtEl>
                                          <p:spTgt spid="6167"/>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6184"/>
                                        </p:tgtEl>
                                        <p:attrNameLst>
                                          <p:attrName>style.visibility</p:attrName>
                                        </p:attrNameLst>
                                      </p:cBhvr>
                                      <p:to>
                                        <p:strVal val="visible"/>
                                      </p:to>
                                    </p:set>
                                    <p:animEffect transition="in" filter="wipe(left)">
                                      <p:cBhvr>
                                        <p:cTn id="184" dur="500"/>
                                        <p:tgtEl>
                                          <p:spTgt spid="6184"/>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6183"/>
                                        </p:tgtEl>
                                        <p:attrNameLst>
                                          <p:attrName>style.visibility</p:attrName>
                                        </p:attrNameLst>
                                      </p:cBhvr>
                                      <p:to>
                                        <p:strVal val="visible"/>
                                      </p:to>
                                    </p:set>
                                    <p:animEffect transition="in" filter="wipe(left)">
                                      <p:cBhvr>
                                        <p:cTn id="187" dur="500"/>
                                        <p:tgtEl>
                                          <p:spTgt spid="6183"/>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6182"/>
                                        </p:tgtEl>
                                        <p:attrNameLst>
                                          <p:attrName>style.visibility</p:attrName>
                                        </p:attrNameLst>
                                      </p:cBhvr>
                                      <p:to>
                                        <p:strVal val="visible"/>
                                      </p:to>
                                    </p:set>
                                    <p:animEffect transition="in" filter="wipe(left)">
                                      <p:cBhvr>
                                        <p:cTn id="190" dur="500"/>
                                        <p:tgtEl>
                                          <p:spTgt spid="6182"/>
                                        </p:tgtEl>
                                      </p:cBhvr>
                                    </p:animEffect>
                                  </p:childTnLst>
                                </p:cTn>
                              </p:par>
                            </p:childTnLst>
                          </p:cTn>
                        </p:par>
                        <p:par>
                          <p:cTn id="191" fill="hold" nodeType="afterGroup">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wipe(left)">
                                      <p:cBhvr>
                                        <p:cTn id="1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2" grpId="0" animBg="1"/>
      <p:bldP spid="16" grpId="0" animBg="1"/>
      <p:bldP spid="6154" grpId="0" animBg="1"/>
      <p:bldP spid="18" grpId="0" animBg="1"/>
      <p:bldP spid="6156" grpId="0" animBg="1"/>
      <p:bldP spid="6157" grpId="0" animBg="1"/>
      <p:bldP spid="6158" grpId="0" animBg="1"/>
      <p:bldP spid="6159" grpId="0" animBg="1"/>
      <p:bldP spid="6160" grpId="0" animBg="1"/>
      <p:bldP spid="6161" grpId="0" animBg="1"/>
      <p:bldP spid="26" grpId="0" animBg="1"/>
      <p:bldP spid="6163" grpId="0" animBg="1"/>
      <p:bldP spid="6164" grpId="0" animBg="1"/>
      <p:bldP spid="6165" grpId="0" animBg="1"/>
      <p:bldP spid="6166" grpId="0" animBg="1"/>
      <p:bldP spid="6167" grpId="0" animBg="1"/>
      <p:bldP spid="33" grpId="0" animBg="1"/>
      <p:bldP spid="34" grpId="0" animBg="1"/>
      <p:bldP spid="35" grpId="0" animBg="1"/>
      <p:bldP spid="6171" grpId="0" animBg="1"/>
      <p:bldP spid="6172" grpId="0" animBg="1"/>
      <p:bldP spid="6173" grpId="0" animBg="1"/>
      <p:bldP spid="6174" grpId="0" animBg="1"/>
      <p:bldP spid="6175" grpId="0" animBg="1"/>
      <p:bldP spid="6176" grpId="0" animBg="1"/>
      <p:bldP spid="6177" grpId="0" animBg="1"/>
      <p:bldP spid="6178" grpId="0" animBg="1"/>
      <p:bldP spid="6179" grpId="0" animBg="1"/>
      <p:bldP spid="6180" grpId="0" animBg="1"/>
      <p:bldP spid="6181" grpId="0" animBg="1"/>
      <p:bldP spid="6182" grpId="0" animBg="1"/>
      <p:bldP spid="6183" grpId="0" animBg="1"/>
      <p:bldP spid="618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Activity Embedded (Formative) Assessment</a:t>
            </a:r>
            <a:br>
              <a:rPr lang="en-US" altLang="en-US" sz="1600" b="1" dirty="0">
                <a:highlight>
                  <a:srgbClr val="FFFF00"/>
                </a:highlight>
              </a:rPr>
            </a:br>
            <a:br>
              <a:rPr lang="en-US" altLang="en-US" sz="1600" b="1" dirty="0">
                <a:latin typeface="Open Sans" panose="020B0606030504020204" pitchFamily="34" charset="0"/>
                <a:cs typeface="Arial" panose="020B0604020202020204" pitchFamily="34" charset="0"/>
              </a:rPr>
            </a:br>
            <a:r>
              <a:rPr lang="en-US" altLang="en-US" sz="1400" dirty="0">
                <a:solidFill>
                  <a:srgbClr val="000000"/>
                </a:solidFill>
                <a:latin typeface="Open Sans"/>
                <a:ea typeface="Open Sans"/>
                <a:cs typeface="Open Sans"/>
              </a:rPr>
              <a:t>Discussion: wastewater treatment plants must monitor the bacterial sludge content, oxygen, nitrogen, acidity (pH) and the solids content. Adjustments must be made depending on the situations caused by environmental factors. Steps are in place to make those adjustments. </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Monitoring Waste Water</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extLst>
      <p:ext uri="{BB962C8B-B14F-4D97-AF65-F5344CB8AC3E}">
        <p14:creationId xmlns:p14="http://schemas.microsoft.com/office/powerpoint/2010/main" val="373002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429036"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Activity Embedded (Formative) Assessment</a:t>
            </a:r>
            <a:br>
              <a:rPr lang="en-US" altLang="en-US" sz="1600" b="1" dirty="0">
                <a:highlight>
                  <a:srgbClr val="FFFF00"/>
                </a:highlight>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Process Question </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Place the following processes for treating wastewater in the correct order:</a:t>
            </a:r>
            <a:br>
              <a:rPr lang="en-US" altLang="en-US" sz="1400" dirty="0">
                <a:solidFill>
                  <a:srgbClr val="000000"/>
                </a:solidFill>
                <a:latin typeface="Open Sans"/>
                <a:ea typeface="Open Sans"/>
                <a:cs typeface="Open Sans"/>
              </a:rPr>
            </a:b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Secondary Clarifier</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Bar Screens</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Aeration Basin</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Grit Chamber</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Disinfection</a:t>
            </a:r>
            <a:br>
              <a:rPr lang="en-US" altLang="en-US" sz="1400" dirty="0">
                <a:solidFill>
                  <a:srgbClr val="000000"/>
                </a:solidFill>
                <a:latin typeface="Open Sans"/>
                <a:ea typeface="Open Sans"/>
                <a:cs typeface="Open Sans"/>
              </a:rPr>
            </a:br>
            <a:r>
              <a:rPr lang="en-US" altLang="en-US" sz="1400" dirty="0">
                <a:solidFill>
                  <a:srgbClr val="000000"/>
                </a:solidFill>
                <a:latin typeface="Open Sans"/>
                <a:ea typeface="Open Sans"/>
                <a:cs typeface="Open Sans"/>
              </a:rPr>
              <a:t>Primary Clarifier</a:t>
            </a:r>
            <a:br>
              <a:rPr lang="en-US" altLang="en-US" sz="1400" dirty="0">
                <a:solidFill>
                  <a:srgbClr val="000000"/>
                </a:solidFill>
                <a:latin typeface="Open Sans"/>
                <a:ea typeface="Open Sans"/>
                <a:cs typeface="Open Sans"/>
              </a:rPr>
            </a:b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There are various processes that are used to treat sewer water.</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spTree>
    <p:extLst>
      <p:ext uri="{BB962C8B-B14F-4D97-AF65-F5344CB8AC3E}">
        <p14:creationId xmlns:p14="http://schemas.microsoft.com/office/powerpoint/2010/main" val="58639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There are various processes that are used to treat sewer water.</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7629200-3AA8-13A8-E3F1-48B32CEBEC1C}"/>
              </a:ext>
            </a:extLst>
          </p:cNvPr>
          <p:cNvPicPr>
            <a:picLocks noChangeAspect="1"/>
          </p:cNvPicPr>
          <p:nvPr/>
        </p:nvPicPr>
        <p:blipFill>
          <a:blip r:embed="rId3"/>
          <a:stretch>
            <a:fillRect/>
          </a:stretch>
        </p:blipFill>
        <p:spPr>
          <a:xfrm>
            <a:off x="6016237" y="435237"/>
            <a:ext cx="2840625" cy="2840625"/>
          </a:xfrm>
          <a:prstGeom prst="rect">
            <a:avLst/>
          </a:prstGeom>
          <a:solidFill>
            <a:srgbClr val="F8A81B"/>
          </a:solidFill>
        </p:spPr>
      </p:pic>
      <p:pic>
        <p:nvPicPr>
          <p:cNvPr id="4" name="Picture 3">
            <a:extLst>
              <a:ext uri="{FF2B5EF4-FFF2-40B4-BE49-F238E27FC236}">
                <a16:creationId xmlns:a16="http://schemas.microsoft.com/office/drawing/2014/main" id="{AEFA20D5-3826-5CD9-4CF8-4403AE1F70B4}"/>
              </a:ext>
            </a:extLst>
          </p:cNvPr>
          <p:cNvPicPr>
            <a:picLocks noChangeAspect="1"/>
          </p:cNvPicPr>
          <p:nvPr/>
        </p:nvPicPr>
        <p:blipFill>
          <a:blip r:embed="rId4"/>
          <a:stretch>
            <a:fillRect/>
          </a:stretch>
        </p:blipFill>
        <p:spPr>
          <a:xfrm>
            <a:off x="152402" y="278288"/>
            <a:ext cx="5684921" cy="3977400"/>
          </a:xfrm>
          <a:prstGeom prst="rect">
            <a:avLst/>
          </a:prstGeom>
        </p:spPr>
      </p:pic>
    </p:spTree>
    <p:extLst>
      <p:ext uri="{BB962C8B-B14F-4D97-AF65-F5344CB8AC3E}">
        <p14:creationId xmlns:p14="http://schemas.microsoft.com/office/powerpoint/2010/main" val="38096855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1001</Words>
  <Application>Microsoft Office PowerPoint</Application>
  <PresentationFormat>On-screen Show (16:9)</PresentationFormat>
  <Paragraphs>93</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Open Sans</vt:lpstr>
      <vt:lpstr>Cambria</vt:lpstr>
      <vt:lpstr>Libre Baskerville</vt:lpstr>
      <vt:lpstr>Simple Light</vt:lpstr>
      <vt:lpstr>1_Simple Light</vt:lpstr>
      <vt:lpstr>PowerPoint Presentation</vt:lpstr>
      <vt:lpstr>Nitrogen &amp; Water Cycle: Real World Connection   The nitrogen and water cycles are natural phenomena.   The key for successful recycling of organic waste and water is to replicate the efficiency at which nature does it so that it benefits all of us.  We must also remember to treat our water supply as a precious limited resource. This whole planet is going through a major water crisis. We need to think about innovative ways in which we consume our water.  </vt:lpstr>
      <vt:lpstr>Homemade Wastewater Treatment  Flushing the toilets is one of the most wasteful actions that we take, which wastes the most water in our homes.  Today, 35.8% of the world’s population still lacks access to any proper sanitation facilities.   Most of the waste-water that flush toilets create – more than 80% worldwide – ends up going directly back into the environment into untreated open sewers.  First of all, let’s take a look at how wastewater treatment plants work. </vt:lpstr>
      <vt:lpstr>Wastewater Treatment Plant How Do Wastewater Treatment Plants Work?  https://youtu.be/FvPakzqM3h8 </vt:lpstr>
      <vt:lpstr>PowerPoint Presentation</vt:lpstr>
      <vt:lpstr>Civil Engineering Our Wastewater</vt:lpstr>
      <vt:lpstr>Activity Embedded (Formative) Assessment  Discussion: wastewater treatment plants must monitor the bacterial sludge content, oxygen, nitrogen, acidity (pH) and the solids content. Adjustments must be made depending on the situations caused by environmental factors. Steps are in place to make those adjustments.    </vt:lpstr>
      <vt:lpstr>Activity Embedded (Formative) Assessment  Process Question   Place the following processes for treating wastewater in the correct order:  Secondary Clarifier Bar Screens Aeration Basin Grit Chamber Disinfection Primary Clarifier  </vt:lpstr>
      <vt:lpstr>PowerPoint Presentation</vt:lpstr>
      <vt:lpstr>Sketching  Please sketch and design your home wastewater treatment device.   Students are to form groups of three. Each group will sketch and design the device setup. Each group will clearly write their device’s water- cleaning process. It should cover all phases of treating blackwater.    </vt:lpstr>
      <vt:lpstr>Data Table  What parameters would you test throughout the process of your wastewater and include in your data table?  Each student group will create a data table that will show relevant data that would be necessary to demonstrate device efficiency.   </vt:lpstr>
      <vt:lpstr>Engineering  Each student group will construct their home wastewater treatment model using the materials at their station.    Construction: Each group will engineer their design by building their device using the materials at their station.   *If you need more materials, you may ask the teacher for more supplies.   </vt:lpstr>
      <vt:lpstr>Peer Review &amp; Rubric Scale Peer Review: Groups, please exchange your papers. One person stays behind and will explain their group’s design to the other two members of the other group.   Rubric Scale: Using a rubric scale, rate the other group’s design and model. This will be constructive criticism.  Does this group explain why their design shows the best way to recycle wastewater? Why or why not?    </vt:lpstr>
      <vt:lpstr>Class Discussion   What worked and what problems were found, room for improvement, and important takeaways?  You have already learned about water recycling in a treatment plant and in nature. What do you see and how do both processes compare and contrast at the atomic and nanoscale?  How does the chemistry of the nitrogen and water cycle relate to the engineering design of your home blackwater recycling model.   </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Zain Alexander Iqbal</cp:lastModifiedBy>
  <cp:revision>5</cp:revision>
  <dcterms:modified xsi:type="dcterms:W3CDTF">2023-08-24T22:01:38Z</dcterms:modified>
</cp:coreProperties>
</file>