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7" r:id="rId2"/>
  </p:sldMasterIdLst>
  <p:notesMasterIdLst>
    <p:notesMasterId r:id="rId12"/>
  </p:notes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Inter Tight" pitchFamily="2" charset="0"/>
      <p:regular r:id="rId13"/>
      <p:bold r:id="rId14"/>
      <p:italic r:id="rId15"/>
      <p:boldItalic r:id="rId16"/>
    </p:embeddedFont>
    <p:embeddedFont>
      <p:font typeface="Inter Tight Medium" pitchFamily="2" charset="0"/>
      <p:regular r:id="rId17"/>
      <p:bold r:id="rId18"/>
      <p:italic r:id="rId19"/>
      <p:boldItalic r:id="rId20"/>
    </p:embeddedFont>
    <p:embeddedFont>
      <p:font typeface="Inter Tight SemiBold" pitchFamily="2" charset="0"/>
      <p:regular r:id="rId21"/>
      <p:bold r:id="rId22"/>
      <p:italic r:id="rId23"/>
      <p:boldItalic r:id="rId24"/>
    </p:embeddedFont>
    <p:embeddedFont>
      <p:font typeface="Open Sans" pitchFamily="2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iBaz0Vd/2lt2FO70+0X0aow5N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7"/>
  </p:normalViewPr>
  <p:slideViewPr>
    <p:cSldViewPr snapToGrid="0">
      <p:cViewPr varScale="1">
        <p:scale>
          <a:sx n="123" d="100"/>
          <a:sy n="123" d="100"/>
        </p:scale>
        <p:origin x="1328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2f7bba32d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2f7bba32d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2f7bba32d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32f7bba32d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and images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>
            <a:spLocks noGrp="1"/>
          </p:cNvSpPr>
          <p:nvPr>
            <p:ph type="pic" idx="2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2" name="Google Shape;22;p11"/>
          <p:cNvSpPr>
            <a:spLocks noGrp="1"/>
          </p:cNvSpPr>
          <p:nvPr>
            <p:ph type="pic" idx="3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6" name="Google Shape;26;p11"/>
          <p:cNvSpPr txBox="1">
            <a:spLocks noGrp="1"/>
          </p:cNvSpPr>
          <p:nvPr>
            <p:ph type="subTitle" idx="4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ubTitle" idx="5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68" name="Google Shape;68;p22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09" name="Google Shape;109;p27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28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8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8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9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9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p29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9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36" name="Google Shape;136;p31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1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31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1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31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1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1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32"/>
          <p:cNvGrpSpPr/>
          <p:nvPr/>
        </p:nvGrpSpPr>
        <p:grpSpPr>
          <a:xfrm>
            <a:off x="75" y="256675"/>
            <a:ext cx="3798441" cy="1190474"/>
            <a:chOff x="75" y="256675"/>
            <a:chExt cx="3798441" cy="1190474"/>
          </a:xfrm>
        </p:grpSpPr>
        <p:sp>
          <p:nvSpPr>
            <p:cNvPr id="148" name="Google Shape;148;p32"/>
            <p:cNvSpPr/>
            <p:nvPr/>
          </p:nvSpPr>
          <p:spPr>
            <a:xfrm rot="10800000" flipH="1">
              <a:off x="75" y="256675"/>
              <a:ext cx="3798000" cy="1190400"/>
            </a:xfrm>
            <a:prstGeom prst="snip1Rect">
              <a:avLst>
                <a:gd name="adj" fmla="val 3510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49" name="Google Shape;149;p32"/>
            <p:cNvSpPr/>
            <p:nvPr/>
          </p:nvSpPr>
          <p:spPr>
            <a:xfrm rot="-10795068" flipH="1">
              <a:off x="3380016" y="1028349"/>
              <a:ext cx="418200" cy="4185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 sz="1400" b="0" i="0" u="none" strike="noStrike" cap="none" dirty="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150" name="Google Shape;150;p32"/>
          <p:cNvSpPr txBox="1">
            <a:spLocks noGrp="1"/>
          </p:cNvSpPr>
          <p:nvPr>
            <p:ph type="title"/>
          </p:nvPr>
        </p:nvSpPr>
        <p:spPr>
          <a:xfrm>
            <a:off x="333925" y="544250"/>
            <a:ext cx="30399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subTitle" idx="1"/>
          </p:nvPr>
        </p:nvSpPr>
        <p:spPr>
          <a:xfrm>
            <a:off x="1149126" y="2348550"/>
            <a:ext cx="3234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ubTitle" idx="2"/>
          </p:nvPr>
        </p:nvSpPr>
        <p:spPr>
          <a:xfrm>
            <a:off x="1149126" y="2802869"/>
            <a:ext cx="3234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subTitle" idx="3"/>
          </p:nvPr>
        </p:nvSpPr>
        <p:spPr>
          <a:xfrm>
            <a:off x="1149126" y="3257187"/>
            <a:ext cx="3234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subTitle" idx="4"/>
          </p:nvPr>
        </p:nvSpPr>
        <p:spPr>
          <a:xfrm>
            <a:off x="1149126" y="3711506"/>
            <a:ext cx="3234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subTitle" idx="5"/>
          </p:nvPr>
        </p:nvSpPr>
        <p:spPr>
          <a:xfrm>
            <a:off x="1149126" y="4165824"/>
            <a:ext cx="3234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ubTitle" idx="6"/>
          </p:nvPr>
        </p:nvSpPr>
        <p:spPr>
          <a:xfrm>
            <a:off x="5327851" y="2348550"/>
            <a:ext cx="3234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ubTitle" idx="7"/>
          </p:nvPr>
        </p:nvSpPr>
        <p:spPr>
          <a:xfrm>
            <a:off x="5327851" y="2802869"/>
            <a:ext cx="3234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ubTitle" idx="8"/>
          </p:nvPr>
        </p:nvSpPr>
        <p:spPr>
          <a:xfrm>
            <a:off x="5327851" y="3257187"/>
            <a:ext cx="3234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9"/>
          </p:nvPr>
        </p:nvSpPr>
        <p:spPr>
          <a:xfrm>
            <a:off x="5327851" y="3711506"/>
            <a:ext cx="3234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ubTitle" idx="13"/>
          </p:nvPr>
        </p:nvSpPr>
        <p:spPr>
          <a:xfrm>
            <a:off x="5327851" y="4165824"/>
            <a:ext cx="3234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ITLE_AND_BODY_1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>
            <a:spLocks noGrp="1"/>
          </p:cNvSpPr>
          <p:nvPr>
            <p:ph type="pic" idx="2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3" name="Google Shape;163;p33"/>
          <p:cNvSpPr>
            <a:spLocks noGrp="1"/>
          </p:cNvSpPr>
          <p:nvPr>
            <p:ph type="pic" idx="3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66" name="Google Shape;166;p33"/>
          <p:cNvSpPr txBox="1">
            <a:spLocks noGrp="1"/>
          </p:cNvSpPr>
          <p:nvPr>
            <p:ph type="subTitle" idx="1"/>
          </p:nvPr>
        </p:nvSpPr>
        <p:spPr>
          <a:xfrm>
            <a:off x="381082" y="1182925"/>
            <a:ext cx="414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4"/>
          </p:nvPr>
        </p:nvSpPr>
        <p:spPr>
          <a:xfrm>
            <a:off x="381082" y="1521627"/>
            <a:ext cx="4149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subTitle" idx="5"/>
          </p:nvPr>
        </p:nvSpPr>
        <p:spPr>
          <a:xfrm>
            <a:off x="4566932" y="1182925"/>
            <a:ext cx="414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6"/>
          </p:nvPr>
        </p:nvSpPr>
        <p:spPr>
          <a:xfrm>
            <a:off x="4566932" y="1521627"/>
            <a:ext cx="4149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subTitle" idx="7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subTitle" idx="8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34"/>
          <p:cNvGrpSpPr/>
          <p:nvPr/>
        </p:nvGrpSpPr>
        <p:grpSpPr>
          <a:xfrm>
            <a:off x="0" y="-444969"/>
            <a:ext cx="9144000" cy="5588569"/>
            <a:chOff x="0" y="-444969"/>
            <a:chExt cx="9144000" cy="5588569"/>
          </a:xfrm>
        </p:grpSpPr>
        <p:grpSp>
          <p:nvGrpSpPr>
            <p:cNvPr id="174" name="Google Shape;174;p34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175" name="Google Shape;175;p34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name="adj" fmla="val 40868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176" name="Google Shape;176;p34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177" name="Google Shape;177;p34"/>
            <p:cNvSpPr/>
            <p:nvPr/>
          </p:nvSpPr>
          <p:spPr>
            <a:xfrm rot="4500068" flipH="1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 sz="1400" b="0" i="0" u="none" strike="noStrike" cap="none" dirty="0"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178" name="Google Shape;178;p34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subTitle" idx="2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subTitle" idx="3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type="titleOnly">
  <p:cSld name="TITLE_ONLY"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>
            <a:spLocks noGrp="1"/>
          </p:cNvSpPr>
          <p:nvPr>
            <p:ph type="pic" idx="2"/>
          </p:nvPr>
        </p:nvSpPr>
        <p:spPr>
          <a:xfrm rot="299866">
            <a:off x="764484" y="2679783"/>
            <a:ext cx="1938771" cy="1938771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85" name="Google Shape;185;p35"/>
          <p:cNvSpPr>
            <a:spLocks noGrp="1"/>
          </p:cNvSpPr>
          <p:nvPr>
            <p:ph type="pic" idx="3"/>
          </p:nvPr>
        </p:nvSpPr>
        <p:spPr>
          <a:xfrm rot="-299913">
            <a:off x="3602840" y="2620826"/>
            <a:ext cx="1938472" cy="1938472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86" name="Google Shape;186;p35"/>
          <p:cNvSpPr>
            <a:spLocks noGrp="1"/>
          </p:cNvSpPr>
          <p:nvPr>
            <p:ph type="pic" idx="4"/>
          </p:nvPr>
        </p:nvSpPr>
        <p:spPr>
          <a:xfrm rot="299913">
            <a:off x="6440891" y="2679947"/>
            <a:ext cx="1938472" cy="1938472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88" name="Google Shape;188;p35"/>
          <p:cNvSpPr txBox="1">
            <a:spLocks noGrp="1"/>
          </p:cNvSpPr>
          <p:nvPr>
            <p:ph type="subTitle" idx="1"/>
          </p:nvPr>
        </p:nvSpPr>
        <p:spPr>
          <a:xfrm>
            <a:off x="381063" y="1182922"/>
            <a:ext cx="2705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5"/>
          </p:nvPr>
        </p:nvSpPr>
        <p:spPr>
          <a:xfrm>
            <a:off x="381063" y="1521625"/>
            <a:ext cx="270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subTitle" idx="6"/>
          </p:nvPr>
        </p:nvSpPr>
        <p:spPr>
          <a:xfrm>
            <a:off x="3219300" y="1182922"/>
            <a:ext cx="2705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7"/>
          </p:nvPr>
        </p:nvSpPr>
        <p:spPr>
          <a:xfrm>
            <a:off x="3219300" y="1521625"/>
            <a:ext cx="270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subTitle" idx="8"/>
          </p:nvPr>
        </p:nvSpPr>
        <p:spPr>
          <a:xfrm>
            <a:off x="6057538" y="1182922"/>
            <a:ext cx="2705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9"/>
          </p:nvPr>
        </p:nvSpPr>
        <p:spPr>
          <a:xfrm>
            <a:off x="6057538" y="1521625"/>
            <a:ext cx="270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subTitle" idx="13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subTitle" idx="14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and image 1">
  <p:cSld name="ONE_COLUMN_TEXT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>
            <a:spLocks noGrp="1"/>
          </p:cNvSpPr>
          <p:nvPr>
            <p:ph type="pic" idx="2"/>
          </p:nvPr>
        </p:nvSpPr>
        <p:spPr>
          <a:xfrm>
            <a:off x="434125" y="2147825"/>
            <a:ext cx="8275200" cy="2679300"/>
          </a:xfrm>
          <a:prstGeom prst="snip1Rect">
            <a:avLst>
              <a:gd name="adj" fmla="val 29467"/>
            </a:avLst>
          </a:prstGeom>
          <a:noFill/>
          <a:ln>
            <a:noFill/>
          </a:ln>
        </p:spPr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subTitle" idx="3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subTitle" idx="4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3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pop-up left">
  <p:cSld name="ONE_COLUMN_TEXT_1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37"/>
          <p:cNvGrpSpPr/>
          <p:nvPr/>
        </p:nvGrpSpPr>
        <p:grpSpPr>
          <a:xfrm>
            <a:off x="433788" y="1202208"/>
            <a:ext cx="2633200" cy="904617"/>
            <a:chOff x="433788" y="1202208"/>
            <a:chExt cx="2633200" cy="904617"/>
          </a:xfrm>
        </p:grpSpPr>
        <p:sp>
          <p:nvSpPr>
            <p:cNvPr id="206" name="Google Shape;206;p37"/>
            <p:cNvSpPr/>
            <p:nvPr/>
          </p:nvSpPr>
          <p:spPr>
            <a:xfrm>
              <a:off x="433788" y="1202325"/>
              <a:ext cx="2632800" cy="904500"/>
            </a:xfrm>
            <a:prstGeom prst="snip1Rect">
              <a:avLst>
                <a:gd name="adj" fmla="val 3510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07" name="Google Shape;207;p37"/>
            <p:cNvSpPr/>
            <p:nvPr/>
          </p:nvSpPr>
          <p:spPr>
            <a:xfrm rot="-6523">
              <a:off x="2750486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 sz="1400" b="0" i="0" u="none" strike="noStrike" cap="none" dirty="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08" name="Google Shape;208;p37"/>
          <p:cNvSpPr txBox="1">
            <a:spLocks noGrp="1"/>
          </p:cNvSpPr>
          <p:nvPr>
            <p:ph type="subTitle" idx="1"/>
          </p:nvPr>
        </p:nvSpPr>
        <p:spPr>
          <a:xfrm>
            <a:off x="437000" y="1202200"/>
            <a:ext cx="2322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2"/>
          </p:nvPr>
        </p:nvSpPr>
        <p:spPr>
          <a:xfrm>
            <a:off x="437000" y="1460325"/>
            <a:ext cx="26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37"/>
          <p:cNvSpPr>
            <a:spLocks noGrp="1"/>
          </p:cNvSpPr>
          <p:nvPr>
            <p:ph type="pic" idx="3"/>
          </p:nvPr>
        </p:nvSpPr>
        <p:spPr>
          <a:xfrm>
            <a:off x="434125" y="2147825"/>
            <a:ext cx="8275200" cy="2679300"/>
          </a:xfrm>
          <a:prstGeom prst="snip1Rect">
            <a:avLst>
              <a:gd name="adj" fmla="val 29467"/>
            </a:avLst>
          </a:prstGeom>
          <a:noFill/>
          <a:ln>
            <a:noFill/>
          </a:ln>
        </p:spPr>
      </p:sp>
      <p:sp>
        <p:nvSpPr>
          <p:cNvPr id="211" name="Google Shape;211;p37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subTitle" idx="4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5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3">
          <p15:clr>
            <a:srgbClr val="E46962"/>
          </p15:clr>
        </p15:guide>
        <p15:guide id="2" orient="horz" pos="1353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pop-up middle">
  <p:cSld name="ONE_COLUMN_TEXT_1_2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8"/>
          <p:cNvGrpSpPr/>
          <p:nvPr/>
        </p:nvGrpSpPr>
        <p:grpSpPr>
          <a:xfrm>
            <a:off x="3253950" y="1202208"/>
            <a:ext cx="2633201" cy="904617"/>
            <a:chOff x="3253950" y="1202208"/>
            <a:chExt cx="2633201" cy="904617"/>
          </a:xfrm>
        </p:grpSpPr>
        <p:sp>
          <p:nvSpPr>
            <p:cNvPr id="217" name="Google Shape;217;p38"/>
            <p:cNvSpPr/>
            <p:nvPr/>
          </p:nvSpPr>
          <p:spPr>
            <a:xfrm>
              <a:off x="3253950" y="1202325"/>
              <a:ext cx="2632800" cy="904500"/>
            </a:xfrm>
            <a:prstGeom prst="snip1Rect">
              <a:avLst>
                <a:gd name="adj" fmla="val 351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18" name="Google Shape;218;p38"/>
            <p:cNvSpPr/>
            <p:nvPr/>
          </p:nvSpPr>
          <p:spPr>
            <a:xfrm rot="-6523">
              <a:off x="5570649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 sz="1400" b="0" i="0" u="none" strike="noStrike" cap="none" dirty="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19" name="Google Shape;219;p38"/>
          <p:cNvSpPr txBox="1">
            <a:spLocks noGrp="1"/>
          </p:cNvSpPr>
          <p:nvPr>
            <p:ph type="subTitle" idx="1"/>
          </p:nvPr>
        </p:nvSpPr>
        <p:spPr>
          <a:xfrm>
            <a:off x="3257163" y="1202200"/>
            <a:ext cx="2322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2"/>
          </p:nvPr>
        </p:nvSpPr>
        <p:spPr>
          <a:xfrm>
            <a:off x="3257163" y="1460325"/>
            <a:ext cx="26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8"/>
          <p:cNvSpPr>
            <a:spLocks noGrp="1"/>
          </p:cNvSpPr>
          <p:nvPr>
            <p:ph type="pic" idx="3"/>
          </p:nvPr>
        </p:nvSpPr>
        <p:spPr>
          <a:xfrm>
            <a:off x="434125" y="2147825"/>
            <a:ext cx="8275200" cy="2679300"/>
          </a:xfrm>
          <a:prstGeom prst="snip1Rect">
            <a:avLst>
              <a:gd name="adj" fmla="val 29467"/>
            </a:avLst>
          </a:prstGeom>
          <a:noFill/>
          <a:ln>
            <a:noFill/>
          </a:ln>
        </p:spPr>
      </p:sp>
      <p:sp>
        <p:nvSpPr>
          <p:cNvPr id="222" name="Google Shape;222;p38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23" name="Google Shape;223;p38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subTitle" idx="4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subTitle" idx="5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pop-up right, long text">
  <p:cSld name="ONE_COLUMN_TEXT_1_1"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/>
          <p:nvPr/>
        </p:nvSpPr>
        <p:spPr>
          <a:xfrm>
            <a:off x="3253825" y="1202325"/>
            <a:ext cx="5453100" cy="904500"/>
          </a:xfrm>
          <a:prstGeom prst="snip1Rect">
            <a:avLst>
              <a:gd name="adj" fmla="val 3501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28" name="Google Shape;228;p39"/>
          <p:cNvSpPr txBox="1">
            <a:spLocks noGrp="1"/>
          </p:cNvSpPr>
          <p:nvPr>
            <p:ph type="subTitle" idx="1"/>
          </p:nvPr>
        </p:nvSpPr>
        <p:spPr>
          <a:xfrm>
            <a:off x="3253950" y="1202200"/>
            <a:ext cx="5136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229" name="Google Shape;229;p39"/>
          <p:cNvSpPr>
            <a:spLocks noGrp="1"/>
          </p:cNvSpPr>
          <p:nvPr>
            <p:ph type="pic" idx="2"/>
          </p:nvPr>
        </p:nvSpPr>
        <p:spPr>
          <a:xfrm>
            <a:off x="434125" y="2147825"/>
            <a:ext cx="8275200" cy="2679300"/>
          </a:xfrm>
          <a:prstGeom prst="snip1Rect">
            <a:avLst>
              <a:gd name="adj" fmla="val 29467"/>
            </a:avLst>
          </a:prstGeom>
          <a:noFill/>
          <a:ln>
            <a:noFill/>
          </a:ln>
        </p:spPr>
      </p:sp>
      <p:sp>
        <p:nvSpPr>
          <p:cNvPr id="230" name="Google Shape;230;p39"/>
          <p:cNvSpPr txBox="1">
            <a:spLocks noGrp="1"/>
          </p:cNvSpPr>
          <p:nvPr>
            <p:ph type="body" idx="3"/>
          </p:nvPr>
        </p:nvSpPr>
        <p:spPr>
          <a:xfrm>
            <a:off x="3253950" y="1460325"/>
            <a:ext cx="545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32" name="Google Shape;232;p39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subTitle" idx="4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subTitle" idx="5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35" name="Google Shape;235;p39"/>
          <p:cNvSpPr/>
          <p:nvPr/>
        </p:nvSpPr>
        <p:spPr>
          <a:xfrm rot="-6523">
            <a:off x="8390811" y="1202508"/>
            <a:ext cx="316201" cy="318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"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40"/>
          <p:cNvGrpSpPr/>
          <p:nvPr/>
        </p:nvGrpSpPr>
        <p:grpSpPr>
          <a:xfrm>
            <a:off x="0" y="-444969"/>
            <a:ext cx="9144000" cy="5588569"/>
            <a:chOff x="0" y="-444969"/>
            <a:chExt cx="9144000" cy="5588569"/>
          </a:xfrm>
        </p:grpSpPr>
        <p:grpSp>
          <p:nvGrpSpPr>
            <p:cNvPr id="238" name="Google Shape;238;p40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39" name="Google Shape;239;p40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name="adj" fmla="val 40868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40" name="Google Shape;240;p40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41" name="Google Shape;241;p40"/>
            <p:cNvSpPr/>
            <p:nvPr/>
          </p:nvSpPr>
          <p:spPr>
            <a:xfrm rot="4500068" flipH="1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 sz="1400" b="0" i="0" u="none" strike="noStrike" cap="none" dirty="0"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42" name="Google Shape;242;p40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subTitle" idx="2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subTitle" idx="3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and image 2">
  <p:cSld name="MAIN_POINT"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>
            <a:spLocks noGrp="1"/>
          </p:cNvSpPr>
          <p:nvPr>
            <p:ph type="pic" idx="2"/>
          </p:nvPr>
        </p:nvSpPr>
        <p:spPr>
          <a:xfrm rot="300107">
            <a:off x="4903200" y="846465"/>
            <a:ext cx="3950142" cy="3456249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49" name="Google Shape;249;p41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333925" y="1249533"/>
            <a:ext cx="3662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body" idx="1"/>
          </p:nvPr>
        </p:nvSpPr>
        <p:spPr>
          <a:xfrm>
            <a:off x="333925" y="2291390"/>
            <a:ext cx="3662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subTitle" idx="3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subTitle" idx="4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and image 3">
  <p:cSld name="MAIN_POINT_1"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>
            <a:spLocks noGrp="1"/>
          </p:cNvSpPr>
          <p:nvPr>
            <p:ph type="pic" idx="2"/>
          </p:nvPr>
        </p:nvSpPr>
        <p:spPr>
          <a:xfrm rot="-300067">
            <a:off x="550589" y="883785"/>
            <a:ext cx="3630622" cy="3658027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56" name="Google Shape;256;p42"/>
          <p:cNvSpPr txBox="1">
            <a:spLocks noGrp="1"/>
          </p:cNvSpPr>
          <p:nvPr>
            <p:ph type="sldNum" idx="12"/>
          </p:nvPr>
        </p:nvSpPr>
        <p:spPr>
          <a:xfrm>
            <a:off x="8318025" y="205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5204625" y="1249533"/>
            <a:ext cx="3662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>
            <a:off x="5204625" y="2291390"/>
            <a:ext cx="3662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subTitle" idx="3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subTitle" idx="4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descriptions">
  <p:cSld name="SECTION_TITLE_AND_DESCRIPTION"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>
            <a:spLocks noGrp="1"/>
          </p:cNvSpPr>
          <p:nvPr>
            <p:ph type="pic" idx="2"/>
          </p:nvPr>
        </p:nvSpPr>
        <p:spPr>
          <a:xfrm>
            <a:off x="3544863" y="1543050"/>
            <a:ext cx="2057400" cy="2057400"/>
          </a:xfrm>
          <a:prstGeom prst="snip1Rect">
            <a:avLst>
              <a:gd name="adj" fmla="val 24426"/>
            </a:avLst>
          </a:prstGeom>
          <a:noFill/>
          <a:ln>
            <a:noFill/>
          </a:ln>
        </p:spPr>
      </p:sp>
      <p:sp>
        <p:nvSpPr>
          <p:cNvPr id="263" name="Google Shape;263;p43"/>
          <p:cNvSpPr>
            <a:spLocks noGrp="1"/>
          </p:cNvSpPr>
          <p:nvPr>
            <p:ph type="pic" idx="3"/>
          </p:nvPr>
        </p:nvSpPr>
        <p:spPr>
          <a:xfrm>
            <a:off x="6658538" y="1543050"/>
            <a:ext cx="2057400" cy="2057400"/>
          </a:xfrm>
          <a:prstGeom prst="snip1Rect">
            <a:avLst>
              <a:gd name="adj" fmla="val 24426"/>
            </a:avLst>
          </a:prstGeom>
          <a:noFill/>
          <a:ln>
            <a:noFill/>
          </a:ln>
        </p:spPr>
      </p:sp>
      <p:sp>
        <p:nvSpPr>
          <p:cNvPr id="264" name="Google Shape;264;p43"/>
          <p:cNvSpPr>
            <a:spLocks noGrp="1"/>
          </p:cNvSpPr>
          <p:nvPr>
            <p:ph type="pic" idx="4"/>
          </p:nvPr>
        </p:nvSpPr>
        <p:spPr>
          <a:xfrm>
            <a:off x="431200" y="1543050"/>
            <a:ext cx="2057400" cy="2057400"/>
          </a:xfrm>
          <a:prstGeom prst="snip1Rect">
            <a:avLst>
              <a:gd name="adj" fmla="val 24426"/>
            </a:avLst>
          </a:prstGeom>
          <a:noFill/>
          <a:ln>
            <a:noFill/>
          </a:ln>
        </p:spPr>
      </p:sp>
      <p:sp>
        <p:nvSpPr>
          <p:cNvPr id="265" name="Google Shape;265;p43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66" name="Google Shape;266;p43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subTitle" idx="1"/>
          </p:nvPr>
        </p:nvSpPr>
        <p:spPr>
          <a:xfrm>
            <a:off x="381100" y="3676650"/>
            <a:ext cx="210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subTitle" idx="5"/>
          </p:nvPr>
        </p:nvSpPr>
        <p:spPr>
          <a:xfrm>
            <a:off x="3494775" y="3676650"/>
            <a:ext cx="210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subTitle" idx="6"/>
          </p:nvPr>
        </p:nvSpPr>
        <p:spPr>
          <a:xfrm>
            <a:off x="6608438" y="3676650"/>
            <a:ext cx="210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subTitle" idx="7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subTitle" idx="8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wo column bullet points">
  <p:cSld name="CAPTION_ONLY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44"/>
          <p:cNvGrpSpPr/>
          <p:nvPr/>
        </p:nvGrpSpPr>
        <p:grpSpPr>
          <a:xfrm>
            <a:off x="0" y="-444969"/>
            <a:ext cx="9144000" cy="5588569"/>
            <a:chOff x="0" y="-444969"/>
            <a:chExt cx="9144000" cy="5588569"/>
          </a:xfrm>
        </p:grpSpPr>
        <p:grpSp>
          <p:nvGrpSpPr>
            <p:cNvPr id="274" name="Google Shape;274;p44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75" name="Google Shape;275;p44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name="adj" fmla="val 40868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76" name="Google Shape;276;p44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77" name="Google Shape;277;p44"/>
            <p:cNvSpPr/>
            <p:nvPr/>
          </p:nvSpPr>
          <p:spPr>
            <a:xfrm rot="4500068" flipH="1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 sz="1400" b="0" i="0" u="none" strike="noStrike" cap="none" dirty="0"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78" name="Google Shape;278;p44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79" name="Google Shape;279;p44"/>
          <p:cNvSpPr txBox="1">
            <a:spLocks noGrp="1"/>
          </p:cNvSpPr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44"/>
          <p:cNvSpPr txBox="1">
            <a:spLocks noGrp="1"/>
          </p:cNvSpPr>
          <p:nvPr>
            <p:ph type="body" idx="1"/>
          </p:nvPr>
        </p:nvSpPr>
        <p:spPr>
          <a:xfrm>
            <a:off x="333925" y="2291377"/>
            <a:ext cx="3662100" cy="20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281" name="Google Shape;281;p44"/>
          <p:cNvSpPr txBox="1">
            <a:spLocks noGrp="1"/>
          </p:cNvSpPr>
          <p:nvPr>
            <p:ph type="body" idx="2"/>
          </p:nvPr>
        </p:nvSpPr>
        <p:spPr>
          <a:xfrm>
            <a:off x="4595076" y="2291377"/>
            <a:ext cx="3662100" cy="20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subTitle" idx="3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>
            <a:spLocks noGrp="1"/>
          </p:cNvSpPr>
          <p:nvPr>
            <p:ph type="subTitle" idx="4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ck for understanding">
  <p:cSld name="CAPTION_ONLY_1"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45"/>
          <p:cNvGrpSpPr/>
          <p:nvPr/>
        </p:nvGrpSpPr>
        <p:grpSpPr>
          <a:xfrm>
            <a:off x="0" y="-444969"/>
            <a:ext cx="9144000" cy="5588569"/>
            <a:chOff x="0" y="-444969"/>
            <a:chExt cx="9144000" cy="5588569"/>
          </a:xfrm>
        </p:grpSpPr>
        <p:sp>
          <p:nvSpPr>
            <p:cNvPr id="286" name="Google Shape;286;p45"/>
            <p:cNvSpPr/>
            <p:nvPr/>
          </p:nvSpPr>
          <p:spPr>
            <a:xfrm>
              <a:off x="0" y="100"/>
              <a:ext cx="9144000" cy="5143500"/>
            </a:xfrm>
            <a:prstGeom prst="snip1Rect">
              <a:avLst>
                <a:gd name="adj" fmla="val 40868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87" name="Google Shape;287;p45"/>
            <p:cNvSpPr/>
            <p:nvPr/>
          </p:nvSpPr>
          <p:spPr>
            <a:xfrm rot="10800000">
              <a:off x="7036475" y="1219850"/>
              <a:ext cx="2107500" cy="186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88" name="Google Shape;288;p45"/>
            <p:cNvSpPr/>
            <p:nvPr/>
          </p:nvSpPr>
          <p:spPr>
            <a:xfrm rot="4500068" flipH="1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 sz="1400" b="0" i="0" u="none" strike="noStrike" cap="none" dirty="0"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89" name="Google Shape;289;p45"/>
          <p:cNvSpPr txBox="1">
            <a:spLocks noGrp="1"/>
          </p:cNvSpPr>
          <p:nvPr>
            <p:ph type="body" idx="1"/>
          </p:nvPr>
        </p:nvSpPr>
        <p:spPr>
          <a:xfrm>
            <a:off x="333925" y="3630575"/>
            <a:ext cx="6790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91" name="Google Shape;291;p45"/>
          <p:cNvSpPr txBox="1">
            <a:spLocks noGrp="1"/>
          </p:cNvSpPr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subTitle" idx="2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93" name="Google Shape;293;p45"/>
          <p:cNvSpPr txBox="1">
            <a:spLocks noGrp="1"/>
          </p:cNvSpPr>
          <p:nvPr>
            <p:ph type="subTitle" idx="3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294" name="Google Shape;294;p45"/>
          <p:cNvSpPr txBox="1">
            <a:spLocks noGrp="1"/>
          </p:cNvSpPr>
          <p:nvPr>
            <p:ph type="body" idx="4"/>
          </p:nvPr>
        </p:nvSpPr>
        <p:spPr>
          <a:xfrm>
            <a:off x="333925" y="3184176"/>
            <a:ext cx="6790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body" idx="5"/>
          </p:nvPr>
        </p:nvSpPr>
        <p:spPr>
          <a:xfrm>
            <a:off x="333925" y="2737776"/>
            <a:ext cx="6790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6"/>
          </p:nvPr>
        </p:nvSpPr>
        <p:spPr>
          <a:xfrm>
            <a:off x="333925" y="2291377"/>
            <a:ext cx="6790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ype">
  <p:cSld name="BIG_NUMBER">
    <p:bg>
      <p:bgPr>
        <a:solidFill>
          <a:schemeClr val="l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99" name="Google Shape;299;p46"/>
          <p:cNvSpPr txBox="1"/>
          <p:nvPr/>
        </p:nvSpPr>
        <p:spPr>
          <a:xfrm>
            <a:off x="2479675" y="2285400"/>
            <a:ext cx="418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Questions?</a:t>
            </a:r>
            <a:endParaRPr sz="2800" b="0" i="0" u="none" strike="noStrike" cap="none" dirty="0">
              <a:solidFill>
                <a:schemeClr val="lt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grpSp>
        <p:nvGrpSpPr>
          <p:cNvPr id="300" name="Google Shape;300;p46"/>
          <p:cNvGrpSpPr/>
          <p:nvPr/>
        </p:nvGrpSpPr>
        <p:grpSpPr>
          <a:xfrm rot="300150">
            <a:off x="1275669" y="542776"/>
            <a:ext cx="6597945" cy="4056263"/>
            <a:chOff x="1275777" y="542570"/>
            <a:chExt cx="6597884" cy="4056226"/>
          </a:xfrm>
        </p:grpSpPr>
        <p:grpSp>
          <p:nvGrpSpPr>
            <p:cNvPr id="301" name="Google Shape;301;p46"/>
            <p:cNvGrpSpPr/>
            <p:nvPr/>
          </p:nvGrpSpPr>
          <p:grpSpPr>
            <a:xfrm>
              <a:off x="1276087" y="891662"/>
              <a:ext cx="6596470" cy="3357715"/>
              <a:chOff x="1276087" y="891662"/>
              <a:chExt cx="6596470" cy="3357715"/>
            </a:xfrm>
          </p:grpSpPr>
          <p:sp>
            <p:nvSpPr>
              <p:cNvPr id="302" name="Google Shape;302;p46"/>
              <p:cNvSpPr/>
              <p:nvPr/>
            </p:nvSpPr>
            <p:spPr>
              <a:xfrm rot="-2190">
                <a:off x="6458566" y="1876325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303" name="Google Shape;303;p46"/>
              <p:cNvSpPr/>
              <p:nvPr/>
            </p:nvSpPr>
            <p:spPr>
              <a:xfrm rot="-2453" flipH="1">
                <a:off x="1277283" y="893727"/>
                <a:ext cx="4625401" cy="3354000"/>
              </a:xfrm>
              <a:prstGeom prst="snip1Rect">
                <a:avLst>
                  <a:gd name="adj" fmla="val 4969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04" name="Google Shape;304;p46"/>
              <p:cNvSpPr/>
              <p:nvPr/>
            </p:nvSpPr>
            <p:spPr>
              <a:xfrm rot="10797547" flipH="1">
                <a:off x="3245660" y="893312"/>
                <a:ext cx="4625701" cy="3354000"/>
              </a:xfrm>
              <a:prstGeom prst="snip1Rect">
                <a:avLst>
                  <a:gd name="adj" fmla="val 4966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05" name="Google Shape;305;p46"/>
              <p:cNvSpPr/>
              <p:nvPr/>
            </p:nvSpPr>
            <p:spPr>
              <a:xfrm rot="-2190">
                <a:off x="1277395" y="1877958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306" name="Google Shape;306;p46"/>
            <p:cNvSpPr/>
            <p:nvPr/>
          </p:nvSpPr>
          <p:spPr>
            <a:xfrm rot="-4517241">
              <a:off x="1416960" y="705331"/>
              <a:ext cx="1386770" cy="13615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307" name="Google Shape;307;p46"/>
            <p:cNvSpPr/>
            <p:nvPr/>
          </p:nvSpPr>
          <p:spPr>
            <a:xfrm rot="6281922">
              <a:off x="6346470" y="3074659"/>
              <a:ext cx="1384510" cy="1363185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308" name="Google Shape;308;p46"/>
          <p:cNvSpPr txBox="1">
            <a:spLocks noGrp="1"/>
          </p:cNvSpPr>
          <p:nvPr>
            <p:ph type="title"/>
          </p:nvPr>
        </p:nvSpPr>
        <p:spPr>
          <a:xfrm>
            <a:off x="2479675" y="2285400"/>
            <a:ext cx="418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subTitle" idx="1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subTitle" idx="2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blank" type="blank">
  <p:cSld name="BLANK"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sldNum" idx="12"/>
          </p:nvPr>
        </p:nvSpPr>
        <p:spPr>
          <a:xfrm>
            <a:off x="8318025" y="205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13" name="Google Shape;313;p47"/>
          <p:cNvSpPr txBox="1">
            <a:spLocks noGrp="1"/>
          </p:cNvSpPr>
          <p:nvPr>
            <p:ph type="subTitle" idx="1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314" name="Google Shape;314;p47"/>
          <p:cNvSpPr txBox="1">
            <a:spLocks noGrp="1"/>
          </p:cNvSpPr>
          <p:nvPr>
            <p:ph type="subTitle" idx="2"/>
          </p:nvPr>
        </p:nvSpPr>
        <p:spPr>
          <a:xfrm>
            <a:off x="333925" y="205550"/>
            <a:ext cx="135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844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170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9112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536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481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579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38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2919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123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164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39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_3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marL="914400" lvl="1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 b="0" i="0" u="none" strike="noStrike" cap="none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 b="0" i="0" u="none" strike="noStrike" cap="none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 b="0" i="0" u="none" strike="noStrike" cap="none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 b="0" i="0" u="none" strike="noStrike" cap="none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 b="0" i="0" u="none" strike="noStrike" cap="none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 b="0" i="0" u="none" strike="noStrike" cap="none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 b="0" i="0" u="none" strike="noStrike" cap="none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 b="0" i="0" u="none" strike="noStrike" cap="none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 b="0" i="0" u="none" strike="noStrike" cap="none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7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637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r="24183" b="3047"/>
          <a:stretch/>
        </p:blipFill>
        <p:spPr>
          <a:xfrm>
            <a:off x="160536" y="4663676"/>
            <a:ext cx="6689300" cy="39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Bayou Design Challenge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F69F9-3720-839D-39FB-FFA5F37B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30" y="1598027"/>
            <a:ext cx="7695340" cy="935845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EBB5CBC-9DD5-9C01-F765-096A79019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592" y="4530946"/>
            <a:ext cx="1830274" cy="602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00" y="113425"/>
            <a:ext cx="80074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"/>
          <p:cNvSpPr txBox="1">
            <a:spLocks noGrp="1"/>
          </p:cNvSpPr>
          <p:nvPr>
            <p:ph type="title"/>
          </p:nvPr>
        </p:nvSpPr>
        <p:spPr>
          <a:xfrm>
            <a:off x="1475225" y="4421475"/>
            <a:ext cx="646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Buffalo Bayou before Hurricane Harvey</a:t>
            </a:r>
            <a:endParaRPr dirty="0"/>
          </a:p>
        </p:txBody>
      </p:sp>
      <p:pic>
        <p:nvPicPr>
          <p:cNvPr id="331" name="Google Shape;3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225" y="113650"/>
            <a:ext cx="6461750" cy="43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"/>
          <p:cNvSpPr txBox="1">
            <a:spLocks noGrp="1"/>
          </p:cNvSpPr>
          <p:nvPr>
            <p:ph type="title"/>
          </p:nvPr>
        </p:nvSpPr>
        <p:spPr>
          <a:xfrm>
            <a:off x="1453000" y="4493175"/>
            <a:ext cx="642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Buffalo Bayou during Hurricane Harvey</a:t>
            </a:r>
            <a:endParaRPr dirty="0"/>
          </a:p>
        </p:txBody>
      </p:sp>
      <p:pic>
        <p:nvPicPr>
          <p:cNvPr id="337" name="Google Shape;3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3075" y="76675"/>
            <a:ext cx="6151350" cy="44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f7bba32d4_0_14"/>
          <p:cNvSpPr txBox="1">
            <a:spLocks noGrp="1"/>
          </p:cNvSpPr>
          <p:nvPr>
            <p:ph type="title"/>
          </p:nvPr>
        </p:nvSpPr>
        <p:spPr>
          <a:xfrm>
            <a:off x="1310425" y="4415275"/>
            <a:ext cx="615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Buffalo Bayou after Hurricane Harvey</a:t>
            </a:r>
            <a:endParaRPr dirty="0"/>
          </a:p>
        </p:txBody>
      </p:sp>
      <p:pic>
        <p:nvPicPr>
          <p:cNvPr id="343" name="Google Shape;343;g32f7bba32d4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413" y="162175"/>
            <a:ext cx="6523175" cy="42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2f7bba32d4_0_32"/>
          <p:cNvSpPr txBox="1">
            <a:spLocks noGrp="1"/>
          </p:cNvSpPr>
          <p:nvPr>
            <p:ph type="title"/>
          </p:nvPr>
        </p:nvSpPr>
        <p:spPr>
          <a:xfrm>
            <a:off x="1128400" y="4415275"/>
            <a:ext cx="615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Buffalo Bayou</a:t>
            </a:r>
            <a:endParaRPr dirty="0"/>
          </a:p>
        </p:txBody>
      </p:sp>
      <p:pic>
        <p:nvPicPr>
          <p:cNvPr id="349" name="Google Shape;349;g32f7bba32d4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388" y="80175"/>
            <a:ext cx="6887226" cy="43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5000" b="1" dirty="0">
                <a:solidFill>
                  <a:srgbClr val="0000FF"/>
                </a:solidFill>
                <a:highlight>
                  <a:srgbClr val="FFFF00"/>
                </a:highlight>
                <a:latin typeface="Inter Tight"/>
                <a:ea typeface="Inter Tight"/>
                <a:cs typeface="Inter Tight"/>
                <a:sym typeface="Inter Tight"/>
              </a:rPr>
              <a:t>Goal: </a:t>
            </a:r>
            <a:endParaRPr sz="5000" b="1" dirty="0">
              <a:solidFill>
                <a:srgbClr val="0000FF"/>
              </a:solidFill>
              <a:highlight>
                <a:srgbClr val="FFFF00"/>
              </a:highlight>
              <a:latin typeface="Inter Tight"/>
              <a:ea typeface="Inter Tight"/>
              <a:cs typeface="Inter Tight"/>
              <a:sym typeface="Inter T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 dirty="0">
                <a:solidFill>
                  <a:srgbClr val="0000FF"/>
                </a:solidFill>
              </a:rPr>
              <a:t>Design and build a bayou model that reduces sediment transport in a bayou.</a:t>
            </a:r>
            <a:endParaRPr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5000" b="1" dirty="0">
                <a:solidFill>
                  <a:srgbClr val="0000FF"/>
                </a:solidFill>
                <a:highlight>
                  <a:srgbClr val="FFFF00"/>
                </a:highlight>
                <a:latin typeface="Inter Tight"/>
                <a:ea typeface="Inter Tight"/>
                <a:cs typeface="Inter Tight"/>
                <a:sym typeface="Inter Tight"/>
              </a:rPr>
              <a:t>Steps:</a:t>
            </a:r>
            <a:endParaRPr sz="5000" b="1" dirty="0">
              <a:solidFill>
                <a:srgbClr val="0000FF"/>
              </a:solidFill>
              <a:highlight>
                <a:srgbClr val="FFFF00"/>
              </a:highlight>
              <a:latin typeface="Inter Tight"/>
              <a:ea typeface="Inter Tight"/>
              <a:cs typeface="Inter Tight"/>
              <a:sym typeface="Inter Tigh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AutoNum type="arabicPeriod"/>
            </a:pPr>
            <a:r>
              <a:rPr lang="en" sz="4000" dirty="0">
                <a:solidFill>
                  <a:srgbClr val="0000FF"/>
                </a:solidFill>
              </a:rPr>
              <a:t>Plan your design.</a:t>
            </a:r>
            <a:endParaRPr sz="4000" dirty="0">
              <a:solidFill>
                <a:srgbClr val="0000FF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AutoNum type="arabicPeriod"/>
            </a:pPr>
            <a:r>
              <a:rPr lang="en" sz="4000" dirty="0">
                <a:solidFill>
                  <a:srgbClr val="0000FF"/>
                </a:solidFill>
              </a:rPr>
              <a:t>Predict and measure.</a:t>
            </a:r>
            <a:endParaRPr sz="4000" dirty="0">
              <a:solidFill>
                <a:srgbClr val="0000FF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AutoNum type="arabicPeriod"/>
            </a:pPr>
            <a:r>
              <a:rPr lang="en" sz="4000" dirty="0">
                <a:solidFill>
                  <a:srgbClr val="0000FF"/>
                </a:solidFill>
              </a:rPr>
              <a:t>Build and test.</a:t>
            </a:r>
            <a:endParaRPr sz="4000" dirty="0">
              <a:solidFill>
                <a:srgbClr val="0000FF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AutoNum type="arabicPeriod"/>
            </a:pPr>
            <a:r>
              <a:rPr lang="en" sz="4000" dirty="0">
                <a:solidFill>
                  <a:srgbClr val="0000FF"/>
                </a:solidFill>
              </a:rPr>
              <a:t>Analyze results.</a:t>
            </a:r>
            <a:endParaRPr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title"/>
          </p:nvPr>
        </p:nvSpPr>
        <p:spPr>
          <a:xfrm>
            <a:off x="333925" y="587150"/>
            <a:ext cx="84756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500" b="1" dirty="0">
                <a:solidFill>
                  <a:srgbClr val="0000FF"/>
                </a:solidFill>
                <a:highlight>
                  <a:srgbClr val="FFFF00"/>
                </a:highlight>
                <a:latin typeface="Inter Tight"/>
                <a:ea typeface="Inter Tight"/>
                <a:cs typeface="Inter Tight"/>
                <a:sym typeface="Inter Tight"/>
              </a:rPr>
              <a:t>Reflection Questions:</a:t>
            </a:r>
            <a:endParaRPr sz="4500" b="1" dirty="0">
              <a:solidFill>
                <a:srgbClr val="0000FF"/>
              </a:solidFill>
              <a:highlight>
                <a:srgbClr val="FFFF00"/>
              </a:highlight>
              <a:latin typeface="Inter Tight"/>
              <a:ea typeface="Inter Tight"/>
              <a:cs typeface="Inter Tight"/>
              <a:sym typeface="Inter Tigh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AutoNum type="arabicPeriod"/>
            </a:pPr>
            <a:r>
              <a:rPr lang="en" sz="3000" dirty="0">
                <a:solidFill>
                  <a:srgbClr val="0000FF"/>
                </a:solidFill>
              </a:rPr>
              <a:t>Why is it important to control sediment movement in bayous and rivers? How might this help the environment and communities?</a:t>
            </a:r>
            <a:endParaRPr sz="3000"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000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FF"/>
                </a:solidFill>
              </a:rPr>
              <a:t>2. What engineering skills did you use in this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FF"/>
                </a:solidFill>
              </a:rPr>
              <a:t>     challenge?</a:t>
            </a:r>
            <a:endParaRPr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sson 1">
  <a:themeElements>
    <a:clrScheme name="Simple Light">
      <a:dk1>
        <a:srgbClr val="137C3F"/>
      </a:dk1>
      <a:lt1>
        <a:srgbClr val="FFFCF5"/>
      </a:lt1>
      <a:dk2>
        <a:srgbClr val="146AEB"/>
      </a:dk2>
      <a:lt2>
        <a:srgbClr val="FBA084"/>
      </a:lt2>
      <a:accent1>
        <a:srgbClr val="000000"/>
      </a:accent1>
      <a:accent2>
        <a:srgbClr val="FFFFB3"/>
      </a:accent2>
      <a:accent3>
        <a:srgbClr val="B6D7A8"/>
      </a:accent3>
      <a:accent4>
        <a:srgbClr val="A4C2F4"/>
      </a:accent4>
      <a:accent5>
        <a:srgbClr val="B6D7A8"/>
      </a:accent5>
      <a:accent6>
        <a:srgbClr val="B4A7D6"/>
      </a:accent6>
      <a:hlink>
        <a:srgbClr val="146A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</Words>
  <Application>Microsoft Macintosh PowerPoint</Application>
  <PresentationFormat>On-screen Show (16:9)</PresentationFormat>
  <Paragraphs>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Open Sans</vt:lpstr>
      <vt:lpstr>Inter Tight Medium</vt:lpstr>
      <vt:lpstr>Inter Tight</vt:lpstr>
      <vt:lpstr>Arial</vt:lpstr>
      <vt:lpstr>Inter Tight SemiBold</vt:lpstr>
      <vt:lpstr>Lesson 1</vt:lpstr>
      <vt:lpstr>Simple Light</vt:lpstr>
      <vt:lpstr>PowerPoint Presentation</vt:lpstr>
      <vt:lpstr>PowerPoint Presentation</vt:lpstr>
      <vt:lpstr>Buffalo Bayou before Hurricane Harvey</vt:lpstr>
      <vt:lpstr>Buffalo Bayou during Hurricane Harvey</vt:lpstr>
      <vt:lpstr>Buffalo Bayou after Hurricane Harvey</vt:lpstr>
      <vt:lpstr>Buffalo Bayou</vt:lpstr>
      <vt:lpstr>Goal:  Design and build a bayou model that reduces sediment transport in a bayou.</vt:lpstr>
      <vt:lpstr>Steps: Plan your design. Predict and measure. Build and test. Analyze results.</vt:lpstr>
      <vt:lpstr>Reflection Questions: Why is it important to control sediment movement in bayous and rivers? How might this help the environment and communities?  2. What engineering skills did you use in this      challenge?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Beth McElroy</cp:lastModifiedBy>
  <cp:revision>2</cp:revision>
  <dcterms:modified xsi:type="dcterms:W3CDTF">2025-06-11T14:27:12Z</dcterms:modified>
</cp:coreProperties>
</file>