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36" d="100"/>
          <a:sy n="136" d="100"/>
        </p:scale>
        <p:origin x="1408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3bcd4534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23bcd4534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3bcd4534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23bcd4534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3bcd4534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23bcd4534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3bcd4534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3bcd4534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3bcd4534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23bcd4534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moderate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23bcd4534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23bcd4534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23bcd4534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23bcd4534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23bcd4534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23bcd4534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3bcd4534f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23bcd4534f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23bcd4534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23bcd4534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23bcd4534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23bcd4534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23bcd4534f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23bcd4534f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23bcd4534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23bcd4534f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23bcd4534f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23bcd4534f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23bcd4534f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23bcd4534f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23bcd4534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23bcd4534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23bcd4534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23bcd4534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3bcd4534f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23bcd4534f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23bcd4534f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23bcd4534f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3bcd4534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23bcd4534f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23bcd4534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23bcd4534f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23bcd4534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23bcd4534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3bcd4534f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3bcd4534f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3bcd4534f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23bcd4534f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23bcd4534f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23bcd4534f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23bcd4534f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23bcd4534f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23bcd4534f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23bcd4534f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23bcd4534f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23bcd4534f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23bcd4534f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23bcd4534f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23bcd4534f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23bcd4534f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23bcd4534f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23bcd4534f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23bcd4534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23bcd4534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3bcd4534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23bcd4534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3bcd4534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3bcd4534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23bcd4534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23bcd4534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3bcd4534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23bcd4534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3bcd4534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23bcd4534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15326" t="29976" r="21418"/>
          <a:stretch/>
        </p:blipFill>
        <p:spPr>
          <a:xfrm>
            <a:off x="95700" y="112625"/>
            <a:ext cx="3205701" cy="19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22086" t="30826" r="25425" b="8870"/>
          <a:stretch/>
        </p:blipFill>
        <p:spPr>
          <a:xfrm>
            <a:off x="3492800" y="171488"/>
            <a:ext cx="2906676" cy="18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l="31899" t="32673" r="23000"/>
          <a:stretch/>
        </p:blipFill>
        <p:spPr>
          <a:xfrm>
            <a:off x="6650675" y="171500"/>
            <a:ext cx="2236824" cy="18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l="19842" t="32672" r="23961" b="12118"/>
          <a:stretch/>
        </p:blipFill>
        <p:spPr>
          <a:xfrm>
            <a:off x="143550" y="2311700"/>
            <a:ext cx="3157850" cy="174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7">
            <a:alphaModFix/>
          </a:blip>
          <a:srcRect l="16700" t="30841" r="23483" b="10836"/>
          <a:stretch/>
        </p:blipFill>
        <p:spPr>
          <a:xfrm>
            <a:off x="3379175" y="2311688"/>
            <a:ext cx="2966476" cy="162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8">
            <a:alphaModFix/>
          </a:blip>
          <a:srcRect l="24764" t="32624" r="20423" b="8294"/>
          <a:stretch/>
        </p:blipFill>
        <p:spPr>
          <a:xfrm>
            <a:off x="6345645" y="2248775"/>
            <a:ext cx="2683479" cy="16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l="31248" t="39854" r="25974" b="2584"/>
          <a:stretch/>
        </p:blipFill>
        <p:spPr>
          <a:xfrm>
            <a:off x="83725" y="83725"/>
            <a:ext cx="3516725" cy="26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4">
            <a:alphaModFix/>
          </a:blip>
          <a:srcRect l="13986" t="40698" r="11575" b="14246"/>
          <a:stretch/>
        </p:blipFill>
        <p:spPr>
          <a:xfrm>
            <a:off x="3743975" y="406675"/>
            <a:ext cx="5269675" cy="17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 rotWithShape="1">
          <a:blip r:embed="rId5">
            <a:alphaModFix/>
          </a:blip>
          <a:srcRect l="17470" t="41383" r="28255"/>
          <a:stretch/>
        </p:blipFill>
        <p:spPr>
          <a:xfrm>
            <a:off x="3743975" y="2356425"/>
            <a:ext cx="4174400" cy="25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l="23004" t="14388" r="27503" b="6772"/>
          <a:stretch/>
        </p:blipFill>
        <p:spPr>
          <a:xfrm>
            <a:off x="59800" y="83725"/>
            <a:ext cx="3017000" cy="27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 l="26162" t="16595" r="27961" b="7277"/>
          <a:stretch/>
        </p:blipFill>
        <p:spPr>
          <a:xfrm>
            <a:off x="3205700" y="83725"/>
            <a:ext cx="2896232" cy="27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5">
            <a:alphaModFix/>
          </a:blip>
          <a:srcRect l="23700" t="13565" r="29403" b="5397"/>
          <a:stretch/>
        </p:blipFill>
        <p:spPr>
          <a:xfrm>
            <a:off x="6230825" y="119600"/>
            <a:ext cx="2707275" cy="26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 l="23007" t="48929" r="15770" b="7465"/>
          <a:stretch/>
        </p:blipFill>
        <p:spPr>
          <a:xfrm>
            <a:off x="1088500" y="95700"/>
            <a:ext cx="6180258" cy="24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4">
            <a:alphaModFix/>
          </a:blip>
          <a:srcRect l="6412" t="50433" r="25508" b="13994"/>
          <a:stretch/>
        </p:blipFill>
        <p:spPr>
          <a:xfrm>
            <a:off x="837300" y="2894700"/>
            <a:ext cx="6918811" cy="20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 rotWithShape="1">
          <a:blip r:embed="rId3">
            <a:alphaModFix/>
          </a:blip>
          <a:srcRect l="19674" t="43344" r="22046" b="11305"/>
          <a:stretch/>
        </p:blipFill>
        <p:spPr>
          <a:xfrm>
            <a:off x="155525" y="95700"/>
            <a:ext cx="5328901" cy="23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4">
            <a:alphaModFix/>
          </a:blip>
          <a:srcRect l="20170" t="47766" r="32098" b="13527"/>
          <a:stretch/>
        </p:blipFill>
        <p:spPr>
          <a:xfrm>
            <a:off x="263150" y="2571750"/>
            <a:ext cx="5113563" cy="23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l="22613" t="36020" r="15968"/>
          <a:stretch/>
        </p:blipFill>
        <p:spPr>
          <a:xfrm>
            <a:off x="131600" y="119625"/>
            <a:ext cx="3743974" cy="21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4">
            <a:alphaModFix/>
          </a:blip>
          <a:srcRect l="15003" t="37807" r="20409" b="4355"/>
          <a:stretch/>
        </p:blipFill>
        <p:spPr>
          <a:xfrm>
            <a:off x="4078925" y="119625"/>
            <a:ext cx="3743974" cy="188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5">
            <a:alphaModFix/>
          </a:blip>
          <a:srcRect l="10959" t="32448" r="13614" b="4642"/>
          <a:stretch/>
        </p:blipFill>
        <p:spPr>
          <a:xfrm>
            <a:off x="2119875" y="2382275"/>
            <a:ext cx="5222800" cy="24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 l="31444" r="34805"/>
          <a:stretch/>
        </p:blipFill>
        <p:spPr>
          <a:xfrm>
            <a:off x="406700" y="236125"/>
            <a:ext cx="20574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 l="32428" r="36961"/>
          <a:stretch/>
        </p:blipFill>
        <p:spPr>
          <a:xfrm>
            <a:off x="3552600" y="176325"/>
            <a:ext cx="186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5">
            <a:alphaModFix/>
          </a:blip>
          <a:srcRect l="31051" r="36337"/>
          <a:stretch/>
        </p:blipFill>
        <p:spPr>
          <a:xfrm>
            <a:off x="6626750" y="176325"/>
            <a:ext cx="1987984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 rotWithShape="1">
          <a:blip r:embed="rId3">
            <a:alphaModFix/>
          </a:blip>
          <a:srcRect l="23205" t="26250" r="23028" b="6077"/>
          <a:stretch/>
        </p:blipFill>
        <p:spPr>
          <a:xfrm>
            <a:off x="167450" y="107650"/>
            <a:ext cx="3277475" cy="23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 rotWithShape="1">
          <a:blip r:embed="rId4">
            <a:alphaModFix/>
          </a:blip>
          <a:srcRect l="21122" t="23527" r="19225" b="8436"/>
          <a:stretch/>
        </p:blipFill>
        <p:spPr>
          <a:xfrm>
            <a:off x="3732025" y="172350"/>
            <a:ext cx="3373174" cy="21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 rotWithShape="1">
          <a:blip r:embed="rId5">
            <a:alphaModFix/>
          </a:blip>
          <a:srcRect l="12707" t="28166" r="22755"/>
          <a:stretch/>
        </p:blipFill>
        <p:spPr>
          <a:xfrm>
            <a:off x="1701225" y="2571750"/>
            <a:ext cx="4028400" cy="25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/>
          <p:cNvPicPr preferRelativeResize="0"/>
          <p:nvPr/>
        </p:nvPicPr>
        <p:blipFill rotWithShape="1">
          <a:blip r:embed="rId3">
            <a:alphaModFix/>
          </a:blip>
          <a:srcRect l="17510" t="33232" r="20284" b="9559"/>
          <a:stretch/>
        </p:blipFill>
        <p:spPr>
          <a:xfrm>
            <a:off x="191375" y="119600"/>
            <a:ext cx="4832301" cy="2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 rotWithShape="1">
          <a:blip r:embed="rId4">
            <a:alphaModFix/>
          </a:blip>
          <a:srcRect l="26158" t="30324" r="19265" b="7686"/>
          <a:stretch/>
        </p:blipFill>
        <p:spPr>
          <a:xfrm>
            <a:off x="5334875" y="119600"/>
            <a:ext cx="3809125" cy="2433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 rotWithShape="1">
          <a:blip r:embed="rId5">
            <a:alphaModFix/>
          </a:blip>
          <a:srcRect l="18273" t="31403" r="20180" b="6607"/>
          <a:stretch/>
        </p:blipFill>
        <p:spPr>
          <a:xfrm>
            <a:off x="933000" y="2667450"/>
            <a:ext cx="4295808" cy="24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0" y="152400"/>
            <a:ext cx="3848100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1"/>
          <p:cNvPicPr preferRelativeResize="0"/>
          <p:nvPr/>
        </p:nvPicPr>
        <p:blipFill rotWithShape="1">
          <a:blip r:embed="rId3">
            <a:alphaModFix/>
          </a:blip>
          <a:srcRect l="19280" t="37765" r="27502" b="12000"/>
          <a:stretch/>
        </p:blipFill>
        <p:spPr>
          <a:xfrm>
            <a:off x="107675" y="0"/>
            <a:ext cx="387507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 rotWithShape="1">
          <a:blip r:embed="rId4">
            <a:alphaModFix/>
          </a:blip>
          <a:srcRect l="17479" t="31933" r="17686" b="11297"/>
          <a:stretch/>
        </p:blipFill>
        <p:spPr>
          <a:xfrm>
            <a:off x="4246375" y="71775"/>
            <a:ext cx="417708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 rotWithShape="1">
          <a:blip r:embed="rId5">
            <a:alphaModFix/>
          </a:blip>
          <a:srcRect l="24148" t="29691" r="22708" b="8193"/>
          <a:stretch/>
        </p:blipFill>
        <p:spPr>
          <a:xfrm>
            <a:off x="1973650" y="2248800"/>
            <a:ext cx="4093374" cy="269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l="24224" t="19839" r="28507" b="15639"/>
          <a:stretch/>
        </p:blipFill>
        <p:spPr>
          <a:xfrm>
            <a:off x="167475" y="148350"/>
            <a:ext cx="2440175" cy="18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l="26348" t="22275" r="29501" b="5023"/>
          <a:stretch/>
        </p:blipFill>
        <p:spPr>
          <a:xfrm>
            <a:off x="2811000" y="148350"/>
            <a:ext cx="2022705" cy="18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l="25611" t="20489" r="26633" b="9028"/>
          <a:stretch/>
        </p:blipFill>
        <p:spPr>
          <a:xfrm>
            <a:off x="5227250" y="92138"/>
            <a:ext cx="2392324" cy="19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6">
            <a:alphaModFix/>
          </a:blip>
          <a:srcRect l="27351" t="17570" r="26842" b="6499"/>
          <a:stretch/>
        </p:blipFill>
        <p:spPr>
          <a:xfrm>
            <a:off x="263162" y="2260750"/>
            <a:ext cx="2248801" cy="209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7">
            <a:alphaModFix/>
          </a:blip>
          <a:srcRect l="28082" t="18441" r="33177" b="3579"/>
          <a:stretch/>
        </p:blipFill>
        <p:spPr>
          <a:xfrm>
            <a:off x="2931800" y="2356450"/>
            <a:ext cx="1901900" cy="21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8">
            <a:alphaModFix/>
          </a:blip>
          <a:srcRect l="23607" t="19412" r="25895" b="8370"/>
          <a:stretch/>
        </p:blipFill>
        <p:spPr>
          <a:xfrm>
            <a:off x="5253525" y="2327667"/>
            <a:ext cx="2440175" cy="1962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 l="17902" t="33576" r="19499" b="12004"/>
          <a:stretch/>
        </p:blipFill>
        <p:spPr>
          <a:xfrm>
            <a:off x="179400" y="47875"/>
            <a:ext cx="4965374" cy="24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 rotWithShape="1">
          <a:blip r:embed="rId4">
            <a:alphaModFix/>
          </a:blip>
          <a:srcRect l="30828" t="37599" r="27307" b="5698"/>
          <a:stretch/>
        </p:blipFill>
        <p:spPr>
          <a:xfrm>
            <a:off x="5442525" y="167475"/>
            <a:ext cx="3030037" cy="23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l="18873" t="35568" r="21037" b="12285"/>
          <a:stretch/>
        </p:blipFill>
        <p:spPr>
          <a:xfrm>
            <a:off x="1076550" y="2571750"/>
            <a:ext cx="4974206" cy="24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l="18879" t="16813" r="35439" b="18444"/>
          <a:stretch/>
        </p:blipFill>
        <p:spPr>
          <a:xfrm>
            <a:off x="119625" y="95700"/>
            <a:ext cx="2835676" cy="226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 rotWithShape="1">
          <a:blip r:embed="rId4">
            <a:alphaModFix/>
          </a:blip>
          <a:srcRect l="26672" t="16358" r="23925" b="19311"/>
          <a:stretch/>
        </p:blipFill>
        <p:spPr>
          <a:xfrm>
            <a:off x="2955300" y="1662650"/>
            <a:ext cx="2906676" cy="21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 rotWithShape="1">
          <a:blip r:embed="rId5">
            <a:alphaModFix/>
          </a:blip>
          <a:srcRect l="20902" t="12100" r="28546" b="16424"/>
          <a:stretch/>
        </p:blipFill>
        <p:spPr>
          <a:xfrm>
            <a:off x="5861975" y="287075"/>
            <a:ext cx="2786274" cy="221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4"/>
          <p:cNvPicPr preferRelativeResize="0"/>
          <p:nvPr/>
        </p:nvPicPr>
        <p:blipFill rotWithShape="1">
          <a:blip r:embed="rId3">
            <a:alphaModFix/>
          </a:blip>
          <a:srcRect l="24972" t="35670" r="27496" b="6421"/>
          <a:stretch/>
        </p:blipFill>
        <p:spPr>
          <a:xfrm>
            <a:off x="263150" y="215300"/>
            <a:ext cx="2897374" cy="19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 rotWithShape="1">
          <a:blip r:embed="rId4">
            <a:alphaModFix/>
          </a:blip>
          <a:srcRect l="21282" t="34919" r="32166" b="7035"/>
          <a:stretch/>
        </p:blipFill>
        <p:spPr>
          <a:xfrm>
            <a:off x="3636325" y="215300"/>
            <a:ext cx="2984650" cy="20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 rotWithShape="1">
          <a:blip r:embed="rId5">
            <a:alphaModFix/>
          </a:blip>
          <a:srcRect l="25334" t="36054" r="20681" b="11940"/>
          <a:stretch/>
        </p:blipFill>
        <p:spPr>
          <a:xfrm>
            <a:off x="263150" y="2440175"/>
            <a:ext cx="3554050" cy="19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/>
          <p:cNvPicPr preferRelativeResize="0"/>
          <p:nvPr/>
        </p:nvPicPr>
        <p:blipFill rotWithShape="1">
          <a:blip r:embed="rId6">
            <a:alphaModFix/>
          </a:blip>
          <a:srcRect l="20984" t="34634" r="24439" b="7688"/>
          <a:stretch/>
        </p:blipFill>
        <p:spPr>
          <a:xfrm>
            <a:off x="4166100" y="2440175"/>
            <a:ext cx="3554050" cy="211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5"/>
          <p:cNvPicPr preferRelativeResize="0"/>
          <p:nvPr/>
        </p:nvPicPr>
        <p:blipFill rotWithShape="1">
          <a:blip r:embed="rId3">
            <a:alphaModFix/>
          </a:blip>
          <a:srcRect t="11682" b="16380"/>
          <a:stretch/>
        </p:blipFill>
        <p:spPr>
          <a:xfrm>
            <a:off x="128475" y="131575"/>
            <a:ext cx="3990700" cy="28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 rotWithShape="1">
          <a:blip r:embed="rId4">
            <a:alphaModFix/>
          </a:blip>
          <a:srcRect l="18980" t="23381" r="20705" b="24922"/>
          <a:stretch/>
        </p:blipFill>
        <p:spPr>
          <a:xfrm>
            <a:off x="4572000" y="179425"/>
            <a:ext cx="3572550" cy="30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6"/>
          <p:cNvPicPr preferRelativeResize="0"/>
          <p:nvPr/>
        </p:nvPicPr>
        <p:blipFill rotWithShape="1">
          <a:blip r:embed="rId3">
            <a:alphaModFix/>
          </a:blip>
          <a:srcRect l="26932" t="15790" r="29898" b="7815"/>
          <a:stretch/>
        </p:blipFill>
        <p:spPr>
          <a:xfrm>
            <a:off x="107675" y="167475"/>
            <a:ext cx="2631550" cy="26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 rotWithShape="1">
          <a:blip r:embed="rId4">
            <a:alphaModFix/>
          </a:blip>
          <a:srcRect l="27566" t="15092" r="30094" b="12694"/>
          <a:stretch/>
        </p:blipFill>
        <p:spPr>
          <a:xfrm>
            <a:off x="3052850" y="167475"/>
            <a:ext cx="2581050" cy="24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 rotWithShape="1">
          <a:blip r:embed="rId5">
            <a:alphaModFix/>
          </a:blip>
          <a:srcRect l="24793" t="14793" r="30210" b="8595"/>
          <a:stretch/>
        </p:blipFill>
        <p:spPr>
          <a:xfrm>
            <a:off x="5885125" y="167475"/>
            <a:ext cx="2510354" cy="240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7"/>
          <p:cNvPicPr preferRelativeResize="0"/>
          <p:nvPr/>
        </p:nvPicPr>
        <p:blipFill rotWithShape="1">
          <a:blip r:embed="rId3">
            <a:alphaModFix/>
          </a:blip>
          <a:srcRect l="17902" t="29393" r="22641" b="10607"/>
          <a:stretch/>
        </p:blipFill>
        <p:spPr>
          <a:xfrm>
            <a:off x="83725" y="155500"/>
            <a:ext cx="3624374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7"/>
          <p:cNvPicPr preferRelativeResize="0"/>
          <p:nvPr/>
        </p:nvPicPr>
        <p:blipFill rotWithShape="1">
          <a:blip r:embed="rId4">
            <a:alphaModFix/>
          </a:blip>
          <a:srcRect l="16144" t="28720" r="21374" b="7471"/>
          <a:stretch/>
        </p:blipFill>
        <p:spPr>
          <a:xfrm>
            <a:off x="3995175" y="155500"/>
            <a:ext cx="358117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 rotWithShape="1">
          <a:blip r:embed="rId5">
            <a:alphaModFix/>
          </a:blip>
          <a:srcRect l="23283" t="28815" r="22036" b="11052"/>
          <a:stretch/>
        </p:blipFill>
        <p:spPr>
          <a:xfrm>
            <a:off x="162775" y="2368400"/>
            <a:ext cx="3461600" cy="21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 rotWithShape="1">
          <a:blip r:embed="rId6">
            <a:alphaModFix/>
          </a:blip>
          <a:srcRect l="20310" t="30186" r="23320" b="6490"/>
          <a:stretch/>
        </p:blipFill>
        <p:spPr>
          <a:xfrm>
            <a:off x="4043025" y="2296650"/>
            <a:ext cx="3691750" cy="23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8"/>
          <p:cNvPicPr preferRelativeResize="0"/>
          <p:nvPr/>
        </p:nvPicPr>
        <p:blipFill rotWithShape="1">
          <a:blip r:embed="rId3">
            <a:alphaModFix/>
          </a:blip>
          <a:srcRect l="22620" t="31139" r="25187" b="6768"/>
          <a:stretch/>
        </p:blipFill>
        <p:spPr>
          <a:xfrm>
            <a:off x="107650" y="119600"/>
            <a:ext cx="3181774" cy="21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8"/>
          <p:cNvPicPr preferRelativeResize="0"/>
          <p:nvPr/>
        </p:nvPicPr>
        <p:blipFill rotWithShape="1">
          <a:blip r:embed="rId4">
            <a:alphaModFix/>
          </a:blip>
          <a:srcRect l="20364" t="29218" r="22302" b="9857"/>
          <a:stretch/>
        </p:blipFill>
        <p:spPr>
          <a:xfrm>
            <a:off x="3555275" y="179400"/>
            <a:ext cx="3561994" cy="21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5">
            <a:alphaModFix/>
          </a:blip>
          <a:srcRect l="19216" t="30383" r="26270" b="7685"/>
          <a:stretch/>
        </p:blipFill>
        <p:spPr>
          <a:xfrm>
            <a:off x="191400" y="2452150"/>
            <a:ext cx="3181774" cy="203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 rotWithShape="1">
          <a:blip r:embed="rId6">
            <a:alphaModFix/>
          </a:blip>
          <a:srcRect l="20809" t="30855" r="25737" b="9102"/>
          <a:stretch/>
        </p:blipFill>
        <p:spPr>
          <a:xfrm>
            <a:off x="3624250" y="2452150"/>
            <a:ext cx="3181774" cy="201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9"/>
          <p:cNvPicPr preferRelativeResize="0"/>
          <p:nvPr/>
        </p:nvPicPr>
        <p:blipFill rotWithShape="1">
          <a:blip r:embed="rId3">
            <a:alphaModFix/>
          </a:blip>
          <a:srcRect l="13784" t="14742" r="19106" b="20026"/>
          <a:stretch/>
        </p:blipFill>
        <p:spPr>
          <a:xfrm>
            <a:off x="155500" y="131575"/>
            <a:ext cx="4090875" cy="22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/>
          <p:cNvPicPr preferRelativeResize="0"/>
          <p:nvPr/>
        </p:nvPicPr>
        <p:blipFill rotWithShape="1">
          <a:blip r:embed="rId4">
            <a:alphaModFix/>
          </a:blip>
          <a:srcRect l="9330" t="9456" r="17947" b="17068"/>
          <a:stretch/>
        </p:blipFill>
        <p:spPr>
          <a:xfrm>
            <a:off x="4377950" y="131575"/>
            <a:ext cx="3935848" cy="22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9"/>
          <p:cNvPicPr preferRelativeResize="0"/>
          <p:nvPr/>
        </p:nvPicPr>
        <p:blipFill rotWithShape="1">
          <a:blip r:embed="rId5">
            <a:alphaModFix/>
          </a:blip>
          <a:srcRect l="20493" t="9449" r="19582" b="19014"/>
          <a:stretch/>
        </p:blipFill>
        <p:spPr>
          <a:xfrm>
            <a:off x="1088525" y="2571750"/>
            <a:ext cx="3672200" cy="246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0"/>
          <p:cNvPicPr preferRelativeResize="0"/>
          <p:nvPr/>
        </p:nvPicPr>
        <p:blipFill rotWithShape="1">
          <a:blip r:embed="rId3">
            <a:alphaModFix/>
          </a:blip>
          <a:srcRect l="24288" t="26762" r="29234" b="37391"/>
          <a:stretch/>
        </p:blipFill>
        <p:spPr>
          <a:xfrm>
            <a:off x="131600" y="143525"/>
            <a:ext cx="3217650" cy="24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 rotWithShape="1">
          <a:blip r:embed="rId4">
            <a:alphaModFix/>
          </a:blip>
          <a:srcRect l="26270" t="28739" r="26266" b="38382"/>
          <a:stretch/>
        </p:blipFill>
        <p:spPr>
          <a:xfrm>
            <a:off x="3779900" y="143525"/>
            <a:ext cx="3142750" cy="21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0"/>
          <p:cNvPicPr preferRelativeResize="0"/>
          <p:nvPr/>
        </p:nvPicPr>
        <p:blipFill rotWithShape="1">
          <a:blip r:embed="rId5">
            <a:alphaModFix/>
          </a:blip>
          <a:srcRect l="23032" t="17428" r="24043" b="31176"/>
          <a:stretch/>
        </p:blipFill>
        <p:spPr>
          <a:xfrm>
            <a:off x="3349250" y="2416250"/>
            <a:ext cx="2667450" cy="259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/>
          <p:cNvPicPr preferRelativeResize="0"/>
          <p:nvPr/>
        </p:nvPicPr>
        <p:blipFill rotWithShape="1">
          <a:blip r:embed="rId3">
            <a:alphaModFix/>
          </a:blip>
          <a:srcRect l="11929" t="40854" r="30963" b="12423"/>
          <a:stretch/>
        </p:blipFill>
        <p:spPr>
          <a:xfrm>
            <a:off x="645925" y="215325"/>
            <a:ext cx="4210500" cy="344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15157" t="40554" r="20091" b="10607"/>
          <a:stretch/>
        </p:blipFill>
        <p:spPr>
          <a:xfrm>
            <a:off x="143550" y="131575"/>
            <a:ext cx="3947325" cy="16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l="17143" t="37180" r="18018" b="4442"/>
          <a:stretch/>
        </p:blipFill>
        <p:spPr>
          <a:xfrm>
            <a:off x="4354050" y="179425"/>
            <a:ext cx="3495450" cy="177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5">
            <a:alphaModFix/>
          </a:blip>
          <a:srcRect l="24517" t="35300" r="23140"/>
          <a:stretch/>
        </p:blipFill>
        <p:spPr>
          <a:xfrm>
            <a:off x="346900" y="2248775"/>
            <a:ext cx="3357822" cy="233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6">
            <a:alphaModFix/>
          </a:blip>
          <a:srcRect l="26951" t="38721" r="25354"/>
          <a:stretch/>
        </p:blipFill>
        <p:spPr>
          <a:xfrm>
            <a:off x="4530150" y="2311700"/>
            <a:ext cx="3143250" cy="22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2"/>
          <p:cNvPicPr preferRelativeResize="0"/>
          <p:nvPr/>
        </p:nvPicPr>
        <p:blipFill rotWithShape="1">
          <a:blip r:embed="rId3">
            <a:alphaModFix/>
          </a:blip>
          <a:srcRect l="14570" t="23113" r="17341" b="19675"/>
          <a:stretch/>
        </p:blipFill>
        <p:spPr>
          <a:xfrm>
            <a:off x="373450" y="1638750"/>
            <a:ext cx="4150701" cy="19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2"/>
          <p:cNvPicPr preferRelativeResize="0"/>
          <p:nvPr/>
        </p:nvPicPr>
        <p:blipFill rotWithShape="1">
          <a:blip r:embed="rId4">
            <a:alphaModFix/>
          </a:blip>
          <a:srcRect l="14231" t="22099" r="19234" b="17699"/>
          <a:stretch/>
        </p:blipFill>
        <p:spPr>
          <a:xfrm>
            <a:off x="4724875" y="358850"/>
            <a:ext cx="4150701" cy="211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3"/>
          <p:cNvPicPr preferRelativeResize="0"/>
          <p:nvPr/>
        </p:nvPicPr>
        <p:blipFill rotWithShape="1">
          <a:blip r:embed="rId3">
            <a:alphaModFix/>
          </a:blip>
          <a:srcRect l="18892" t="18580" r="27496" b="10254"/>
          <a:stretch/>
        </p:blipFill>
        <p:spPr>
          <a:xfrm>
            <a:off x="203350" y="263175"/>
            <a:ext cx="3268174" cy="24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l="16048" t="19181" r="17988" b="15510"/>
          <a:stretch/>
        </p:blipFill>
        <p:spPr>
          <a:xfrm>
            <a:off x="3803800" y="263175"/>
            <a:ext cx="4145378" cy="23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5">
            <a:alphaModFix/>
          </a:blip>
          <a:srcRect l="21385" t="19132" r="27269" b="13852"/>
          <a:stretch/>
        </p:blipFill>
        <p:spPr>
          <a:xfrm>
            <a:off x="2655475" y="2703350"/>
            <a:ext cx="3144776" cy="230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4"/>
          <p:cNvPicPr preferRelativeResize="0"/>
          <p:nvPr/>
        </p:nvPicPr>
        <p:blipFill rotWithShape="1">
          <a:blip r:embed="rId3">
            <a:alphaModFix/>
          </a:blip>
          <a:srcRect l="25563" t="5669" r="27497" b="9210"/>
          <a:stretch/>
        </p:blipFill>
        <p:spPr>
          <a:xfrm>
            <a:off x="287100" y="107650"/>
            <a:ext cx="2861475" cy="29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 rotWithShape="1">
          <a:blip r:embed="rId4">
            <a:alphaModFix/>
          </a:blip>
          <a:srcRect l="26076" t="6441" r="28941" b="10225"/>
          <a:stretch/>
        </p:blipFill>
        <p:spPr>
          <a:xfrm>
            <a:off x="3218950" y="76075"/>
            <a:ext cx="2861475" cy="298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 rotWithShape="1">
          <a:blip r:embed="rId5">
            <a:alphaModFix/>
          </a:blip>
          <a:srcRect l="26826" r="29367"/>
          <a:stretch/>
        </p:blipFill>
        <p:spPr>
          <a:xfrm>
            <a:off x="6220050" y="76075"/>
            <a:ext cx="2476050" cy="31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5"/>
          <p:cNvPicPr preferRelativeResize="0"/>
          <p:nvPr/>
        </p:nvPicPr>
        <p:blipFill rotWithShape="1">
          <a:blip r:embed="rId3">
            <a:alphaModFix/>
          </a:blip>
          <a:srcRect l="14963" t="22068" r="22638" b="6072"/>
          <a:stretch/>
        </p:blipFill>
        <p:spPr>
          <a:xfrm>
            <a:off x="179400" y="107650"/>
            <a:ext cx="3803800" cy="24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5"/>
          <p:cNvPicPr preferRelativeResize="0"/>
          <p:nvPr/>
        </p:nvPicPr>
        <p:blipFill rotWithShape="1">
          <a:blip r:embed="rId4">
            <a:alphaModFix/>
          </a:blip>
          <a:srcRect l="20511" t="18508" r="23324" b="8796"/>
          <a:stretch/>
        </p:blipFill>
        <p:spPr>
          <a:xfrm>
            <a:off x="4270325" y="107650"/>
            <a:ext cx="3384434" cy="24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/>
          <p:cNvPicPr preferRelativeResize="0"/>
          <p:nvPr/>
        </p:nvPicPr>
        <p:blipFill rotWithShape="1">
          <a:blip r:embed="rId5">
            <a:alphaModFix/>
          </a:blip>
          <a:srcRect l="19665" t="20186" r="23050" b="9106"/>
          <a:stretch/>
        </p:blipFill>
        <p:spPr>
          <a:xfrm>
            <a:off x="1327750" y="2655500"/>
            <a:ext cx="3384426" cy="2349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6"/>
          <p:cNvPicPr preferRelativeResize="0"/>
          <p:nvPr/>
        </p:nvPicPr>
        <p:blipFill rotWithShape="1">
          <a:blip r:embed="rId3">
            <a:alphaModFix/>
          </a:blip>
          <a:srcRect l="34975" r="40300" b="10952"/>
          <a:stretch/>
        </p:blipFill>
        <p:spPr>
          <a:xfrm>
            <a:off x="191375" y="415550"/>
            <a:ext cx="2227475" cy="45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6"/>
          <p:cNvPicPr preferRelativeResize="0"/>
          <p:nvPr/>
        </p:nvPicPr>
        <p:blipFill rotWithShape="1">
          <a:blip r:embed="rId4">
            <a:alphaModFix/>
          </a:blip>
          <a:srcRect l="34934" r="37986" b="11715"/>
          <a:stretch/>
        </p:blipFill>
        <p:spPr>
          <a:xfrm>
            <a:off x="3038250" y="452988"/>
            <a:ext cx="2310550" cy="42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7"/>
          <p:cNvPicPr preferRelativeResize="0"/>
          <p:nvPr/>
        </p:nvPicPr>
        <p:blipFill rotWithShape="1">
          <a:blip r:embed="rId3">
            <a:alphaModFix/>
          </a:blip>
          <a:srcRect l="14650" t="10453" r="16374" b="12171"/>
          <a:stretch/>
        </p:blipFill>
        <p:spPr>
          <a:xfrm>
            <a:off x="179425" y="239225"/>
            <a:ext cx="2942825" cy="330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7"/>
          <p:cNvPicPr preferRelativeResize="0"/>
          <p:nvPr/>
        </p:nvPicPr>
        <p:blipFill rotWithShape="1">
          <a:blip r:embed="rId4">
            <a:alphaModFix/>
          </a:blip>
          <a:srcRect l="10195" t="15143" r="5749" b="15393"/>
          <a:stretch/>
        </p:blipFill>
        <p:spPr>
          <a:xfrm>
            <a:off x="3313400" y="460525"/>
            <a:ext cx="3459075" cy="28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7"/>
          <p:cNvPicPr preferRelativeResize="0"/>
          <p:nvPr/>
        </p:nvPicPr>
        <p:blipFill rotWithShape="1">
          <a:blip r:embed="rId5">
            <a:alphaModFix/>
          </a:blip>
          <a:srcRect l="32750" t="13373" r="31094" b="12901"/>
          <a:stretch/>
        </p:blipFill>
        <p:spPr>
          <a:xfrm>
            <a:off x="7039675" y="328950"/>
            <a:ext cx="1859750" cy="37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8"/>
          <p:cNvPicPr preferRelativeResize="0"/>
          <p:nvPr/>
        </p:nvPicPr>
        <p:blipFill rotWithShape="1">
          <a:blip r:embed="rId3">
            <a:alphaModFix/>
          </a:blip>
          <a:srcRect l="11436" t="14402" r="10444" b="13907"/>
          <a:stretch/>
        </p:blipFill>
        <p:spPr>
          <a:xfrm>
            <a:off x="239200" y="263150"/>
            <a:ext cx="3779875" cy="34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8"/>
          <p:cNvPicPr preferRelativeResize="0"/>
          <p:nvPr/>
        </p:nvPicPr>
        <p:blipFill rotWithShape="1">
          <a:blip r:embed="rId4">
            <a:alphaModFix/>
          </a:blip>
          <a:srcRect l="14458" t="7549" r="13573" b="12648"/>
          <a:stretch/>
        </p:blipFill>
        <p:spPr>
          <a:xfrm>
            <a:off x="4820525" y="430650"/>
            <a:ext cx="3468874" cy="34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9"/>
          <p:cNvPicPr preferRelativeResize="0"/>
          <p:nvPr/>
        </p:nvPicPr>
        <p:blipFill rotWithShape="1">
          <a:blip r:embed="rId3">
            <a:alphaModFix/>
          </a:blip>
          <a:srcRect l="9215" t="19838" r="7235" b="21572"/>
          <a:stretch/>
        </p:blipFill>
        <p:spPr>
          <a:xfrm>
            <a:off x="275100" y="203325"/>
            <a:ext cx="4043025" cy="28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9"/>
          <p:cNvPicPr preferRelativeResize="0"/>
          <p:nvPr/>
        </p:nvPicPr>
        <p:blipFill rotWithShape="1">
          <a:blip r:embed="rId4">
            <a:alphaModFix/>
          </a:blip>
          <a:srcRect l="10567" t="19912" r="9979" b="14736"/>
          <a:stretch/>
        </p:blipFill>
        <p:spPr>
          <a:xfrm>
            <a:off x="4936625" y="430625"/>
            <a:ext cx="3592025" cy="295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0"/>
          <p:cNvPicPr preferRelativeResize="0"/>
          <p:nvPr/>
        </p:nvPicPr>
        <p:blipFill rotWithShape="1">
          <a:blip r:embed="rId3">
            <a:alphaModFix/>
          </a:blip>
          <a:srcRect t="7976" b="9705"/>
          <a:stretch/>
        </p:blipFill>
        <p:spPr>
          <a:xfrm>
            <a:off x="200275" y="155500"/>
            <a:ext cx="4475425" cy="36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0"/>
          <p:cNvPicPr preferRelativeResize="0"/>
          <p:nvPr/>
        </p:nvPicPr>
        <p:blipFill rotWithShape="1">
          <a:blip r:embed="rId4">
            <a:alphaModFix/>
          </a:blip>
          <a:srcRect l="14785" t="28104" r="19002" b="29085"/>
          <a:stretch/>
        </p:blipFill>
        <p:spPr>
          <a:xfrm>
            <a:off x="4485625" y="346875"/>
            <a:ext cx="4588400" cy="29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l="32985" r="33418"/>
          <a:stretch/>
        </p:blipFill>
        <p:spPr>
          <a:xfrm>
            <a:off x="1303800" y="176325"/>
            <a:ext cx="2464100" cy="41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l="34690" r="35757"/>
          <a:stretch/>
        </p:blipFill>
        <p:spPr>
          <a:xfrm>
            <a:off x="4571995" y="150800"/>
            <a:ext cx="2194281" cy="417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14765" t="20322" r="22640" b="17584"/>
          <a:stretch/>
        </p:blipFill>
        <p:spPr>
          <a:xfrm>
            <a:off x="119600" y="143525"/>
            <a:ext cx="3815750" cy="21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l="12504" t="24830" r="19685" b="17060"/>
          <a:stretch/>
        </p:blipFill>
        <p:spPr>
          <a:xfrm>
            <a:off x="4413850" y="167450"/>
            <a:ext cx="4317974" cy="20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l="18513" t="28755" r="18876" b="16284"/>
          <a:stretch/>
        </p:blipFill>
        <p:spPr>
          <a:xfrm>
            <a:off x="191400" y="2404275"/>
            <a:ext cx="3743950" cy="184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6">
            <a:alphaModFix/>
          </a:blip>
          <a:srcRect l="17128" t="17792" r="21215" b="16745"/>
          <a:stretch/>
        </p:blipFill>
        <p:spPr>
          <a:xfrm>
            <a:off x="4481575" y="2404275"/>
            <a:ext cx="4094901" cy="24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l="8683" t="9858" r="6347" b="8867"/>
          <a:stretch/>
        </p:blipFill>
        <p:spPr>
          <a:xfrm>
            <a:off x="107675" y="83750"/>
            <a:ext cx="4623629" cy="24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l="9320" t="13534" r="11358" b="6233"/>
          <a:stretch/>
        </p:blipFill>
        <p:spPr>
          <a:xfrm>
            <a:off x="4916225" y="2571750"/>
            <a:ext cx="3995200" cy="22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l="25952" t="19273" r="28524" b="7471"/>
          <a:stretch/>
        </p:blipFill>
        <p:spPr>
          <a:xfrm>
            <a:off x="83725" y="0"/>
            <a:ext cx="2775101" cy="25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l="17462" t="18450" r="22008" b="9926"/>
          <a:stretch/>
        </p:blipFill>
        <p:spPr>
          <a:xfrm>
            <a:off x="3121975" y="221288"/>
            <a:ext cx="3576525" cy="238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5">
            <a:alphaModFix/>
          </a:blip>
          <a:srcRect l="25044" t="12172" r="19014"/>
          <a:stretch/>
        </p:blipFill>
        <p:spPr>
          <a:xfrm>
            <a:off x="0" y="2600166"/>
            <a:ext cx="2775101" cy="245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6">
            <a:alphaModFix/>
          </a:blip>
          <a:srcRect l="18124" t="15907" r="22627" b="8162"/>
          <a:stretch/>
        </p:blipFill>
        <p:spPr>
          <a:xfrm>
            <a:off x="3169825" y="2707125"/>
            <a:ext cx="3103182" cy="223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l="16729" t="29742" r="21262" b="10606"/>
          <a:stretch/>
        </p:blipFill>
        <p:spPr>
          <a:xfrm>
            <a:off x="143550" y="47850"/>
            <a:ext cx="3779875" cy="20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l="24819" t="32353" r="25431" b="8390"/>
          <a:stretch/>
        </p:blipFill>
        <p:spPr>
          <a:xfrm>
            <a:off x="5047800" y="47850"/>
            <a:ext cx="3053096" cy="20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5">
            <a:alphaModFix/>
          </a:blip>
          <a:srcRect l="18936" t="31917" r="25433" b="11004"/>
          <a:stretch/>
        </p:blipFill>
        <p:spPr>
          <a:xfrm>
            <a:off x="191400" y="2571757"/>
            <a:ext cx="3971250" cy="229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6">
            <a:alphaModFix/>
          </a:blip>
          <a:srcRect l="22828" t="31035" r="22687" b="10306"/>
          <a:stretch/>
        </p:blipFill>
        <p:spPr>
          <a:xfrm>
            <a:off x="4810775" y="2662600"/>
            <a:ext cx="3634125" cy="220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l="24185" t="42302" r="27500" b="6768"/>
          <a:stretch/>
        </p:blipFill>
        <p:spPr>
          <a:xfrm>
            <a:off x="155500" y="179400"/>
            <a:ext cx="3873200" cy="229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4">
            <a:alphaModFix/>
          </a:blip>
          <a:srcRect l="19484" t="40340" r="22056" b="5727"/>
          <a:stretch/>
        </p:blipFill>
        <p:spPr>
          <a:xfrm>
            <a:off x="4376775" y="179400"/>
            <a:ext cx="4218250" cy="21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5">
            <a:alphaModFix/>
          </a:blip>
          <a:srcRect l="21371" t="41283" r="24971"/>
          <a:stretch/>
        </p:blipFill>
        <p:spPr>
          <a:xfrm>
            <a:off x="2129175" y="2571750"/>
            <a:ext cx="3995174" cy="24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Macintosh PowerPoint</Application>
  <PresentationFormat>On-screen Show (16:9)</PresentationFormat>
  <Paragraphs>2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Beth McElroy</cp:lastModifiedBy>
  <cp:revision>1</cp:revision>
  <dcterms:modified xsi:type="dcterms:W3CDTF">2025-04-20T18:01:45Z</dcterms:modified>
</cp:coreProperties>
</file>