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8"/>
  </p:notes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AA8423-5AA0-358E-747F-E236EB375468}" name="Beth McElroy" initials="BM" userId="adafc60ca507be3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/>
    <p:restoredTop sz="94578"/>
  </p:normalViewPr>
  <p:slideViewPr>
    <p:cSldViewPr snapToGrid="0">
      <p:cViewPr varScale="1">
        <p:scale>
          <a:sx n="155" d="100"/>
          <a:sy n="155" d="100"/>
        </p:scale>
        <p:origin x="49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4de8a9d6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74de8a9d6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4ff8bc53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74ff8bc53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9bf4ffd9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9bf4ffd9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9d3c21b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e9d3c21b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4ff8bc53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74ff8bc53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code behind it!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9d13a44d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9d13a44d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4ff8bc53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4ff8bc53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4ff8bc53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4ff8bc53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4ff8bc53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4ff8bc53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4ff8bc53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4ff8bc53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4ff8bc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4ff8bc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9bf4ffd9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9bf4ffd9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9bf4ffd9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9bf4ffd9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https://teachablemachine.withgoogle.com/train/image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 pics in SPLASH https://unsplash.com/images/food/fruits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74de8a9d6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74de8a9d6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EF6F-B530-A75E-045E-A21E0AF29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4EDAE-AFE2-9FEA-4A7C-B868B9AE8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443CB-7B14-E779-805F-581FC7FE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98D00-C504-3B70-C9FA-1116451C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28746-D050-D1A6-E7C3-8DB6BCE8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216430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1263-904C-4E8C-4ACC-6F625DA8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3B71A-51C6-CE53-3A75-75A22E743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6F324-6CFC-C89D-95FC-65B3F546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CD68-C0F7-3C52-302E-978BA0730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F0A3-C692-B749-0B88-2015A40C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819852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AF991-5199-7335-A245-3910AB08A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3FAA7-7B91-0DAC-ABA1-718A3FDDE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65ECA-970E-B3ED-EDE4-B5501A01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176AF-6D58-7A77-7EAD-D0BAA962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92B6F-6667-FC8D-2D7E-4F54C8CB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42524014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6D5D-FECE-3346-8356-FABDD0B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EC067-7B7C-3529-040C-E446B1023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61F94-552F-F7C7-8A77-E80A1329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866ED-BBD4-1054-EE67-E78FC75B9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F268D-0E15-F630-020D-84A4DB45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301705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C1F0-C225-3B51-E71A-B3236A28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28FB2-1314-D8AF-D91B-8C14D1CD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6F9E3-CD02-F748-0C7C-2D4D24BF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65769-0BAC-C238-985D-CB2CE176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B86CF-F1CF-C839-8EDE-ECB0812E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2550256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D606-FB6F-C12D-77F6-83E313F57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5376-152F-8F96-C3F2-1281A6A12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B97C2-DD47-A122-AC73-B1DF6EE89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D5EC7-6DE7-FC4D-C1BA-202204F8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61A6A-0AFF-B379-A767-AD41FA64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BF0FE-ED4E-2421-DFF5-88569B5C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935678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ED3A-85CE-54C0-B561-3DBD3137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814CE-7D14-8706-124F-4FFE73291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20AA2-A397-E3F0-BECF-88991DFA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9798B-7919-FF24-B04F-AAF00FF18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A8EA8-7302-4651-1700-A31928B00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28DC0-967C-96A6-EB6B-951F2159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2D3CB-8A65-12A8-CDB0-DD8AE292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3E8BA-299D-499D-B64F-A957F6F2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284937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7E50-5FF4-8CCF-F26E-5CC95C99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E6A97-40DC-64AE-92C6-9FD4E4D8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0C157-403D-20DD-033C-3BE15BDD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4ED1F-86EB-DC70-AC2F-EEFF4792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548402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C6A65-6D94-C70C-73EF-A3B56BA9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57044-8490-1169-3B79-0CCD4D9C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C6D75-2E90-3D68-6390-FB6203EF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0419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75B9-8D97-E5AA-F5BF-F762B0A5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8D6DA-100C-78A6-8520-767F46E95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D72B1-E154-3C34-51B8-5C3C5E2BA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81BEF-8812-E24B-FAA6-F91F9125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EECA5-87A2-3272-841D-61802A6B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D599-6E89-DCE1-0D6A-ADB1E952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037342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0986-8756-8F17-1474-AEEFC5DD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78461-527F-E4FB-6DB5-5936B9CF4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D5825-BC1D-1813-B09D-1B985A82A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89C2-0BBF-0BA4-799A-25C3065E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CD8E8-67FE-8C7B-424E-BA686E4A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3E054-81E3-1D99-B948-FB98F5DD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757755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F7E53-B1D2-FC55-5BDB-F792F444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E32A2-F31E-10DA-F291-B6B285725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17A2D-6BC3-7F06-5E14-CBBF467BC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A7E8E2-032D-4463-9D58-CF3FB5E8A224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E7A34-E134-2094-837D-46CC40324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D718D-700F-A583-00F3-2D445385F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8628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jwcwJJVP9W8dXfIEAzHF1tvxc-ma4g1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teachablemachine.withgoogle.com/train/imag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://www.youtube.com/watch?v=DFBbSTvtpy4" TargetMode="External"/><Relationship Id="rId7" Type="http://schemas.openxmlformats.org/officeDocument/2006/relationships/hyperlink" Target="http://www.youtube.com/watch?v=n-zeeRLBgd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hyperlink" Target="http://www.youtube.com/watch?v=CO67EQ0ZWgA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4.jp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46370939-E6C5-4194-E69F-D749EB993C30}"/>
              </a:ext>
            </a:extLst>
          </p:cNvPr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46375" y="0"/>
            <a:ext cx="9190377" cy="54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r="24183" b="3047"/>
          <a:stretch/>
        </p:blipFill>
        <p:spPr>
          <a:xfrm>
            <a:off x="160536" y="4663676"/>
            <a:ext cx="6689300" cy="39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463" y="2670200"/>
            <a:ext cx="8175075" cy="8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62625" y="2877750"/>
            <a:ext cx="74178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Machine Learning for Kids Tutorial</a:t>
            </a:r>
            <a:endParaRPr sz="1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69F9-3720-839D-39FB-FFA5F37B9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30" y="1598027"/>
            <a:ext cx="7695340" cy="935845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EBB5CBC-9DD5-9C01-F765-096A79019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592" y="4530946"/>
            <a:ext cx="1830274" cy="602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427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/>
          <p:nvPr/>
        </p:nvSpPr>
        <p:spPr>
          <a:xfrm>
            <a:off x="2972600" y="152400"/>
            <a:ext cx="58047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Other categories - Example (See GI Datasheet.xlsx)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A78E7A3F-FBAE-3AF4-9162-15B00B4A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62C7AC34-23A0-3E1E-9DF4-9F8E9CD2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38" y="239300"/>
            <a:ext cx="8081974" cy="372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340150" y="4046775"/>
            <a:ext cx="8347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2"/>
                </a:solidFill>
              </a:rPr>
              <a:t>I used 3D images online to build the database. I showed TM real food and was able to visually categorize it!</a:t>
            </a:r>
            <a:endParaRPr sz="13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1D7E02BE-39C0-1ED7-76B9-588A6250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A5817D04-76D9-FBD4-6506-B94D9CDC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 title="Recording #95 (2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225" y="286400"/>
            <a:ext cx="2403750" cy="419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/>
        </p:nvSpPr>
        <p:spPr>
          <a:xfrm>
            <a:off x="3881400" y="493725"/>
            <a:ext cx="4294500" cy="3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chemeClr val="dk2"/>
                </a:solidFill>
              </a:rPr>
              <a:t>This is the Teachable Machine in action!</a:t>
            </a:r>
            <a:endParaRPr sz="34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E7866C0F-DBCE-8E82-C9A7-1FAB01BF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73AB4DF9-9541-9F93-18B7-EAAB6D71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650" y="179850"/>
            <a:ext cx="2473050" cy="4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 title="20240701_134717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7" y="346101"/>
            <a:ext cx="3594824" cy="35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jpg">
            <a:extLst>
              <a:ext uri="{FF2B5EF4-FFF2-40B4-BE49-F238E27FC236}">
                <a16:creationId xmlns:a16="http://schemas.microsoft.com/office/drawing/2014/main" id="{B9B1A474-D5C2-2174-F9D9-57D05437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C1FB3E9B-075A-5575-9BE8-0E79755E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/>
        </p:nvSpPr>
        <p:spPr>
          <a:xfrm>
            <a:off x="0" y="0"/>
            <a:ext cx="45720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&lt;div&gt;Teachable Machine Image Model&lt;/div&gt;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&lt;button type="button" onclick="init()"&gt;Start&lt;/button&gt;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&lt;div id="webcam-container"&gt;&lt;/div&gt;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&lt;div id="label-container"&gt;&lt;/div&gt;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&lt;script src="https://cdn.jsdelivr.net/npm/@tensorflow/tfjs@latest/dist/tf.min.js"&gt;&lt;/script&gt;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&lt;script src="https://cdn.jsdelivr.net/npm/@teachablemachine/image@latest/dist/teachablemachine-image.min.js"&gt;&lt;/script&gt;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&lt;script type="text/javascript"&gt;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// More API functions here: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// https://github.com/googlecreativelab/teachablemachine-community/tree/master/libraries/image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// the link to your model provided by Teachable Machine export panel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const URL = "./my_model/";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let model, webcam, labelContainer, maxPredictions;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// Load the image model and setup the webcam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async function init() {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const modelURL = URL + "model.json";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const metadataURL = URL + "metadata.json";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// load the model and metadata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// Refer to tmImage.loadFromFiles() in the API to support files from a file picker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// or files from your local hard drive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// Note: the pose library adds "tmImage" object to your window (window.tmImage)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model = await tmImage.load(modelURL, metadataURL);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       maxPredictions = model.getTotalClasses();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</a:rPr>
              <a:t> 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</p:txBody>
      </p:sp>
      <p:sp>
        <p:nvSpPr>
          <p:cNvPr id="133" name="Google Shape;133;p26"/>
          <p:cNvSpPr txBox="1"/>
          <p:nvPr/>
        </p:nvSpPr>
        <p:spPr>
          <a:xfrm>
            <a:off x="4765425" y="96200"/>
            <a:ext cx="4114800" cy="47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// Convenience function to setup a webcam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const flip = true; // whether to flip the webcam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webcam = new tmImage.Webcam(200, 200, flip); // width, height, flip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await webcam.setup(); // request access to the webcam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await webcam.play();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window.requestAnimationFrame(loop);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// append elements to the DOM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document.getElementById("webcam-container").appendChild(webcam.canvas);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labelContainer = document.getElementById("label-container");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for (let i = 0; i &lt; maxPredictions; i++) { // and class labels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    labelContainer.appendChild(document.createElement("div"));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}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}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async function loop() {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webcam.update(); // update the webcam frame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await predict();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window.requestAnimationFrame(loop);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}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// run the webcam image through the image model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async function predict() {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// predict can take in an image, video or canvas html element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const prediction = await model.predict(webcam.canvas);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for (let i = 0; i &lt; maxPredictions; i++) {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    const classPrediction =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        prediction[i].className + ": " + prediction[i].probability.toFixed(2);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    labelContainer.childNodes[i].innerHTML = classPrediction;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    }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    }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</a:rPr>
              <a:t>&lt;/script&gt;</a:t>
            </a:r>
            <a:endParaRPr sz="21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001CB93E-B183-7404-D97D-C61349D2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C5AC4AD4-AF5D-4E45-7AF4-7914402D3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 title="20240701_134658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75" y="346100"/>
            <a:ext cx="3848099" cy="38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 title="20240701_134717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4829" y="346100"/>
            <a:ext cx="3848099" cy="38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jpg">
            <a:extLst>
              <a:ext uri="{FF2B5EF4-FFF2-40B4-BE49-F238E27FC236}">
                <a16:creationId xmlns:a16="http://schemas.microsoft.com/office/drawing/2014/main" id="{D1259608-9618-D29B-4ED7-8E16BF75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F7CFA565-5E76-D37A-ADF1-81ECE2EE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900" y="725550"/>
            <a:ext cx="3819525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8"/>
          <p:cNvSpPr txBox="1"/>
          <p:nvPr/>
        </p:nvSpPr>
        <p:spPr>
          <a:xfrm>
            <a:off x="1473575" y="52100"/>
            <a:ext cx="65985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Scan and use this model!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46" name="Google Shape;146;p28"/>
          <p:cNvSpPr txBox="1"/>
          <p:nvPr/>
        </p:nvSpPr>
        <p:spPr>
          <a:xfrm>
            <a:off x="2502275" y="4093425"/>
            <a:ext cx="45117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https://tinyurl.com/FoodModel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11269EF0-F06E-2D8D-8BAD-632A7C7BD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9D694C67-2B84-24D0-79A0-535BC558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50" y="975226"/>
            <a:ext cx="7831348" cy="347562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837050" y="245725"/>
            <a:ext cx="7691400" cy="574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Use the </a:t>
            </a:r>
            <a:r>
              <a:rPr lang="en-US" sz="1800" dirty="0">
                <a:solidFill>
                  <a:schemeClr val="dk2"/>
                </a:solidFill>
              </a:rPr>
              <a:t>ML4K Tutorial </a:t>
            </a:r>
            <a:r>
              <a:rPr lang="en" sz="1800" dirty="0">
                <a:solidFill>
                  <a:schemeClr val="dk2"/>
                </a:solidFill>
              </a:rPr>
              <a:t>adapted from Scratch 3 to recognize food instead of books.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049" name="image1.jpg">
            <a:extLst>
              <a:ext uri="{FF2B5EF4-FFF2-40B4-BE49-F238E27FC236}">
                <a16:creationId xmlns:a16="http://schemas.microsoft.com/office/drawing/2014/main" id="{E7762120-6D6D-53D2-F34A-4BE33401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EE687C4C-C4F1-2056-BF45-2D2312D3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0775C9A-9B11-FA3D-DE88-CDEAECCB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27" y="36155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7F6E4C-20F5-D325-2E94-4B27C009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27" y="40727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00" y="226750"/>
            <a:ext cx="8138599" cy="432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jpg">
            <a:extLst>
              <a:ext uri="{FF2B5EF4-FFF2-40B4-BE49-F238E27FC236}">
                <a16:creationId xmlns:a16="http://schemas.microsoft.com/office/drawing/2014/main" id="{AA117054-384F-6354-A070-855F60AD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ABB70B48-25E8-C50B-22DA-EC8C3F32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22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jpg">
            <a:extLst>
              <a:ext uri="{FF2B5EF4-FFF2-40B4-BE49-F238E27FC236}">
                <a16:creationId xmlns:a16="http://schemas.microsoft.com/office/drawing/2014/main" id="{A2539669-0E19-F191-11DC-61F9F72FA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94EDD17A-5A7D-3426-467B-B7694B71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00" y="173700"/>
            <a:ext cx="8630924" cy="38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/>
        </p:nvSpPr>
        <p:spPr>
          <a:xfrm>
            <a:off x="686413" y="4128450"/>
            <a:ext cx="79209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I</a:t>
            </a:r>
            <a:r>
              <a:rPr lang="en" sz="1800" dirty="0">
                <a:solidFill>
                  <a:schemeClr val="dk2"/>
                </a:solidFill>
              </a:rPr>
              <a:t>n Test sprite, add "new picture" and "recognize image." 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BF7CF1ED-B98A-5D8E-8BDF-8730A1D43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9B2A544A-F163-B102-C022-FBD95BAE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40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/>
        </p:nvSpPr>
        <p:spPr>
          <a:xfrm>
            <a:off x="1796875" y="3932950"/>
            <a:ext cx="59958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Code inside Test sprite.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DBF8398D-4C33-252E-5C0D-8B93F0F9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63CFDA8E-B8AD-BBA4-D59C-A370AB15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>
            <a:off x="1013750" y="844225"/>
            <a:ext cx="6774600" cy="3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Teachable Machine</a:t>
            </a:r>
            <a:endParaRPr sz="66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 Tutorial</a:t>
            </a:r>
            <a:endParaRPr sz="66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6D77433F-FC3E-A9D5-AD0E-E52947DC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EEC7CA54-BF30-F35A-3FA7-33BA6C4C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357129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/>
        </p:nvSpPr>
        <p:spPr>
          <a:xfrm>
            <a:off x="2136175" y="3771100"/>
            <a:ext cx="4308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 dirty="0">
                <a:solidFill>
                  <a:schemeClr val="hlink"/>
                </a:solidFill>
                <a:hlinkClick r:id="rId4"/>
              </a:rPr>
              <a:t>https://teachablemachine.withgoogle.com/train/image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" name="image1.jpg">
            <a:extLst>
              <a:ext uri="{FF2B5EF4-FFF2-40B4-BE49-F238E27FC236}">
                <a16:creationId xmlns:a16="http://schemas.microsoft.com/office/drawing/2014/main" id="{1D512D42-0170-6619-E971-C35D0863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43D06D8B-FAD3-C55B-7562-01DE2980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 descr="Gather and group your examples into classes, or categories, that you want the computer to learn. Learn more about Teachable Machine at https://g.co/teachablemachine" title="Teachable Machine Tutorial 1: Gath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25" y="824837"/>
            <a:ext cx="3429550" cy="19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/>
        </p:nvSpPr>
        <p:spPr>
          <a:xfrm>
            <a:off x="668875" y="264750"/>
            <a:ext cx="22482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Step 1: Gather data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00" name="Google Shape;100;p21"/>
          <p:cNvSpPr txBox="1"/>
          <p:nvPr/>
        </p:nvSpPr>
        <p:spPr>
          <a:xfrm>
            <a:off x="4790475" y="319850"/>
            <a:ext cx="29295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Step 2: Train the model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01" name="Google Shape;101;p21" descr="Train your model, then instantly test it out to see whether it can correctly classify new examples. Learn more about Teachable Machine at https://g.co/teachablemachine" title="Teachable Machine Tutorial 2: Trai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0475" y="824825"/>
            <a:ext cx="3366711" cy="18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/>
          <p:nvPr/>
        </p:nvSpPr>
        <p:spPr>
          <a:xfrm>
            <a:off x="600775" y="3177125"/>
            <a:ext cx="23163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Step 3: Export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03" name="Google Shape;103;p21" descr="Export your model for your projects: sites, apps, and more. You can download your model or host it online for free. Learn more about Teachable Machine at https://g.co/teachablemachine" title="Teachable Machine Tutorial 3: Export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1200" y="2819100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jpg">
            <a:extLst>
              <a:ext uri="{FF2B5EF4-FFF2-40B4-BE49-F238E27FC236}">
                <a16:creationId xmlns:a16="http://schemas.microsoft.com/office/drawing/2014/main" id="{DEA8D98F-F13E-AA0B-C28F-6A64A21F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>
            <a:fillRect/>
          </a:stretch>
        </p:blipFill>
        <p:spPr bwMode="auto">
          <a:xfrm>
            <a:off x="346363" y="4526569"/>
            <a:ext cx="2844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.png" descr="A green logo with a check mark&#10;&#10;Description automatically generated">
            <a:extLst>
              <a:ext uri="{FF2B5EF4-FFF2-40B4-BE49-F238E27FC236}">
                <a16:creationId xmlns:a16="http://schemas.microsoft.com/office/drawing/2014/main" id="{CCFF719C-4C54-9C46-6FBB-8AED9739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00" y="4577852"/>
            <a:ext cx="14033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689</Words>
  <Application>Microsoft Office PowerPoint</Application>
  <PresentationFormat>On-screen Show (16:9)</PresentationFormat>
  <Paragraphs>79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Ellen Parrish</cp:lastModifiedBy>
  <cp:revision>7</cp:revision>
  <dcterms:modified xsi:type="dcterms:W3CDTF">2025-04-22T18:13:33Z</dcterms:modified>
</cp:coreProperties>
</file>