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DB32F1B-411E-47CA-983B-0A7C86BD01D7}">
  <a:tblStyle styleId="{0DB32F1B-411E-47CA-983B-0A7C86BD01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36" d="100"/>
          <a:sy n="136" d="100"/>
        </p:scale>
        <p:origin x="1408" y="4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823f14a3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823f14a3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74b531331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74b531331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9BC3E-A3A4-3106-A879-CD7A1D4AD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609C3D-C341-9A31-E74C-FBD98E6D70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5E030-B79A-248E-E084-F19078C21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02A3F-0C2F-5AA2-2BD2-FE2F2F4FB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DCA76-DB40-5ED9-12E5-BE78B1617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761031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4A41A-4239-7FAD-3B9A-53554D825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36BA51-439C-321D-9C21-BEE010BA3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2BD1D-BFEC-3C38-E32F-507FF5567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EF920-36D7-8DD3-60C2-019223AED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0CB42-C85E-5D1B-30B7-33EE827A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6952813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5CA9EF-A028-B1E1-735A-418BA1C6CB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0F141D-0A11-032C-EB55-975B79C72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A1857-C60B-BAC1-B752-4E05C4815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3E70D-3BE4-5F8E-8CF7-BCE8FDD24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064A2-8EEE-942C-56D6-A2FE0BDB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0125885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32ABA-5B65-77AE-23EF-905F98674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99E64-5858-71FE-A1E8-ADBFF81FF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F8001-1393-4852-C6A2-79D08D10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D2F2-F5D5-F347-A97C-AFE89DFE0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8336E-F69D-FD61-97BB-15C9D8B4D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0922184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40C96-73CF-45C1-32D9-E987B8C6B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09FBC-EB40-2552-31B6-ADB3E0F95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5A068-29DC-BA66-BEE6-AA6B9F13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9FC20-B487-307E-1BF0-BBDEE436A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48596-E047-B1D5-5DDC-D042EE9B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646948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026B-D503-F68A-F8A7-88E794BA3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51485-E1AC-24E8-4952-104F5AC0F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C5CDE6-F917-ECA7-E9EE-92C59F13A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FBBD7-3A11-8F18-478E-3108763B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D7E94-C043-3366-503E-30EAC8996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8EF9E-18FA-4F5D-7AD5-F36EF1A98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714850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F4214-D449-C913-1087-8F7EAB3CC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4CB53-60CA-5C3C-AEE9-1724E0B23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37879-3905-B133-A0D7-C252F9422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196C9-81E1-E9D2-4610-968C77FF4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FC508E-2923-2DB7-B24A-87F618ED0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8D4B7-D4F7-54F3-7515-859905D04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1ABADC-A07B-57D5-2C3F-7BCEEEC4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117BF4-4B29-C302-484F-34DA80462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5881309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0671D-2F9C-F4EE-E6F7-468E3CD9F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720836-7BDC-B383-6205-F7F8CD5F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787DA-AF0F-CE72-30BF-BB47590D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85308-A22C-F73B-80B5-2D518AD5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6281110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23177B-CC61-B9E7-B5E4-BF104FA7F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DD3711-DBE6-7B9B-3FAE-C9E3F861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77ADA-ACCF-825E-FFA1-1DFE457F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4481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12A2-917B-4579-5739-70D8FF4C9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6F7D2-9F91-0477-DB6F-5CF0A7F6A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AFE43-06B8-5893-4EBA-52B2EA4CA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B94DB-3FE0-B26B-F497-479345A1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A2BC5-F9C2-8FA0-8353-728AC8A05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6E2368-E8A6-CD58-2CBA-0B192F35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935469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0A66-26AE-9771-A6C2-53EBC442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3A4A8D-DBF2-EEE2-C0F2-6FB133B64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E243DE-C551-1597-2944-B39A75636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2A7F5-2A6B-B4A1-BFDF-1FA3829D9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542A0-0C5B-3FCC-C843-F54B9A35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97336-2D94-EBCA-62F3-0EE001CC3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0212939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C9390A-6ACB-F4E3-CEA4-2EA921AD2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F476B-B220-7AAD-1A54-0C167B379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D0393-E307-8252-8063-1DD03E5D5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5FEE8E-778A-4B0F-B26A-EFEB9DA829A0}" type="datetimeFigureOut">
              <a:rPr lang="en-US" smtClean="0"/>
              <a:t>4/21/25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B100F-3BE1-C9BC-99C7-84DA4226B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C880B-D8B1-E0C8-C2D0-09E1305E9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3967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544325" y="0"/>
            <a:ext cx="70323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Which solution do you think will react with a higher number in the paper test? Why?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86900" y="1475175"/>
            <a:ext cx="3370200" cy="149307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6" name="Google Shape;56;p13"/>
          <p:cNvSpPr txBox="1"/>
          <p:nvPr/>
        </p:nvSpPr>
        <p:spPr>
          <a:xfrm>
            <a:off x="2750325" y="2968250"/>
            <a:ext cx="3752400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dk2"/>
                </a:solidFill>
              </a:rPr>
              <a:t>Which solution will react less? Why?</a:t>
            </a:r>
            <a:endParaRPr sz="1500">
              <a:solidFill>
                <a:schemeClr val="dk2"/>
              </a:solidFill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 flipH="1">
            <a:off x="6317700" y="3625"/>
            <a:ext cx="2795100" cy="146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 rot="10800000">
            <a:off x="12850" y="29000"/>
            <a:ext cx="2871600" cy="1455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13"/>
          <p:cNvCxnSpPr/>
          <p:nvPr/>
        </p:nvCxnSpPr>
        <p:spPr>
          <a:xfrm flipH="1">
            <a:off x="-25" y="2926225"/>
            <a:ext cx="2910000" cy="2246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0" name="Google Shape;60;p13"/>
          <p:cNvCxnSpPr/>
          <p:nvPr/>
        </p:nvCxnSpPr>
        <p:spPr>
          <a:xfrm>
            <a:off x="6279400" y="2977275"/>
            <a:ext cx="2859000" cy="2144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13"/>
          <p:cNvSpPr txBox="1"/>
          <p:nvPr/>
        </p:nvSpPr>
        <p:spPr>
          <a:xfrm rot="2225594">
            <a:off x="6105314" y="3153967"/>
            <a:ext cx="2570660" cy="663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What questions do you have about this experiment?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 rot="-2201122">
            <a:off x="681293" y="2942583"/>
            <a:ext cx="2608214" cy="802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What trends do you think you will see in this experiment?</a:t>
            </a:r>
            <a:endParaRPr>
              <a:solidFill>
                <a:schemeClr val="dk2"/>
              </a:solidFill>
            </a:endParaRPr>
          </a:p>
        </p:txBody>
      </p:sp>
      <p:pic>
        <p:nvPicPr>
          <p:cNvPr id="2" name="image1.jpg">
            <a:extLst>
              <a:ext uri="{FF2B5EF4-FFF2-40B4-BE49-F238E27FC236}">
                <a16:creationId xmlns:a16="http://schemas.microsoft.com/office/drawing/2014/main" id="{64A6D7C2-9394-4913-25C1-F40F87663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36"/>
          <a:stretch>
            <a:fillRect/>
          </a:stretch>
        </p:blipFill>
        <p:spPr bwMode="auto">
          <a:xfrm>
            <a:off x="346363" y="4526569"/>
            <a:ext cx="28448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2.png" descr="A green logo with a check mark&#10;&#10;Description automatically generated">
            <a:extLst>
              <a:ext uri="{FF2B5EF4-FFF2-40B4-BE49-F238E27FC236}">
                <a16:creationId xmlns:a16="http://schemas.microsoft.com/office/drawing/2014/main" id="{47795F82-264F-3283-3DCA-090ED09F8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100" y="4577852"/>
            <a:ext cx="140335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/>
        </p:nvSpPr>
        <p:spPr>
          <a:xfrm>
            <a:off x="493050" y="284250"/>
            <a:ext cx="7905000" cy="8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Using the results of the solutions you created, draw a picture and explain what happened. </a:t>
            </a:r>
            <a:endParaRPr sz="1600">
              <a:solidFill>
                <a:schemeClr val="dk2"/>
              </a:solidFill>
            </a:endParaRPr>
          </a:p>
        </p:txBody>
      </p:sp>
      <p:graphicFrame>
        <p:nvGraphicFramePr>
          <p:cNvPr id="68" name="Google Shape;68;p14"/>
          <p:cNvGraphicFramePr/>
          <p:nvPr/>
        </p:nvGraphicFramePr>
        <p:xfrm>
          <a:off x="493050" y="1169900"/>
          <a:ext cx="7992000" cy="3451800"/>
        </p:xfrm>
        <a:graphic>
          <a:graphicData uri="http://schemas.openxmlformats.org/drawingml/2006/table">
            <a:tbl>
              <a:tblPr>
                <a:noFill/>
                <a:tableStyleId>{0DB32F1B-411E-47CA-983B-0A7C86BD01D7}</a:tableStyleId>
              </a:tblPr>
              <a:tblGrid>
                <a:gridCol w="39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43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Solution of ______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Solution of ______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5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Solution of ______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Solution of ______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image1.jpg">
            <a:extLst>
              <a:ext uri="{FF2B5EF4-FFF2-40B4-BE49-F238E27FC236}">
                <a16:creationId xmlns:a16="http://schemas.microsoft.com/office/drawing/2014/main" id="{D3FD16AC-8B54-2824-25CB-CB147D796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36"/>
          <a:stretch>
            <a:fillRect/>
          </a:stretch>
        </p:blipFill>
        <p:spPr bwMode="auto">
          <a:xfrm>
            <a:off x="346363" y="4640113"/>
            <a:ext cx="2726775" cy="51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2.png" descr="A green logo with a check mark&#10;&#10;Description automatically generated">
            <a:extLst>
              <a:ext uri="{FF2B5EF4-FFF2-40B4-BE49-F238E27FC236}">
                <a16:creationId xmlns:a16="http://schemas.microsoft.com/office/drawing/2014/main" id="{74D87810-A402-3F4E-553E-1BE5CB1BA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100" y="4729103"/>
            <a:ext cx="140335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/>
        </p:nvSpPr>
        <p:spPr>
          <a:xfrm>
            <a:off x="0" y="982625"/>
            <a:ext cx="3203400" cy="7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2"/>
                </a:solidFill>
              </a:rPr>
              <a:t>What do I need my machine learning model to do? What is its purpose?</a:t>
            </a:r>
            <a:endParaRPr sz="1200" dirty="0">
              <a:solidFill>
                <a:schemeClr val="dk2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4314000" y="982625"/>
            <a:ext cx="3203400" cy="7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2"/>
                </a:solidFill>
              </a:rPr>
              <a:t>What block codes do I need?</a:t>
            </a:r>
            <a:endParaRPr sz="1200" dirty="0">
              <a:solidFill>
                <a:schemeClr val="dk2"/>
              </a:solidFill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4335736" y="2784325"/>
            <a:ext cx="4532400" cy="7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2"/>
                </a:solidFill>
              </a:rPr>
              <a:t>What tutorials can help me figure out the code I need?</a:t>
            </a:r>
            <a:endParaRPr sz="1200" dirty="0">
              <a:solidFill>
                <a:schemeClr val="dk2"/>
              </a:solidFill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75450" y="114850"/>
            <a:ext cx="8993100" cy="7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dk2"/>
                </a:solidFill>
              </a:rPr>
              <a:t>Use these questions to guide your reflection/process. You may add drawings, pictures, etc.</a:t>
            </a:r>
            <a:endParaRPr sz="1700">
              <a:solidFill>
                <a:schemeClr val="dk2"/>
              </a:solidFill>
            </a:endParaRPr>
          </a:p>
        </p:txBody>
      </p:sp>
      <p:cxnSp>
        <p:nvCxnSpPr>
          <p:cNvPr id="77" name="Google Shape;77;p15"/>
          <p:cNvCxnSpPr/>
          <p:nvPr/>
        </p:nvCxnSpPr>
        <p:spPr>
          <a:xfrm>
            <a:off x="4250100" y="1050050"/>
            <a:ext cx="22200" cy="4009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8" name="Google Shape;78;p15"/>
          <p:cNvCxnSpPr/>
          <p:nvPr/>
        </p:nvCxnSpPr>
        <p:spPr>
          <a:xfrm>
            <a:off x="63825" y="820325"/>
            <a:ext cx="8908500" cy="5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" name="Google Shape;79;p15"/>
          <p:cNvCxnSpPr/>
          <p:nvPr/>
        </p:nvCxnSpPr>
        <p:spPr>
          <a:xfrm>
            <a:off x="4288375" y="2683725"/>
            <a:ext cx="4645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image1.jpg">
            <a:extLst>
              <a:ext uri="{FF2B5EF4-FFF2-40B4-BE49-F238E27FC236}">
                <a16:creationId xmlns:a16="http://schemas.microsoft.com/office/drawing/2014/main" id="{E878704E-4FCB-BE34-805B-8D4E32CC9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36"/>
          <a:stretch>
            <a:fillRect/>
          </a:stretch>
        </p:blipFill>
        <p:spPr bwMode="auto">
          <a:xfrm>
            <a:off x="346363" y="4593971"/>
            <a:ext cx="28448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2.png" descr="A green logo with a check mark&#10;&#10;Description automatically generated">
            <a:extLst>
              <a:ext uri="{FF2B5EF4-FFF2-40B4-BE49-F238E27FC236}">
                <a16:creationId xmlns:a16="http://schemas.microsoft.com/office/drawing/2014/main" id="{33A97868-6843-E7E3-8252-EE2743BCD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100" y="4777232"/>
            <a:ext cx="140335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130</Words>
  <Application>Microsoft Macintosh PowerPoint</Application>
  <PresentationFormat>On-screen Show (16:9)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Beth McElroy</cp:lastModifiedBy>
  <cp:revision>5</cp:revision>
  <dcterms:modified xsi:type="dcterms:W3CDTF">2025-04-21T21:51:22Z</dcterms:modified>
</cp:coreProperties>
</file>