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81" r:id="rId3"/>
    <p:sldId id="262" r:id="rId4"/>
    <p:sldId id="264" r:id="rId5"/>
    <p:sldId id="265" r:id="rId6"/>
    <p:sldId id="278" r:id="rId7"/>
    <p:sldId id="267" r:id="rId8"/>
    <p:sldId id="268" r:id="rId9"/>
    <p:sldId id="269" r:id="rId10"/>
    <p:sldId id="270" r:id="rId11"/>
    <p:sldId id="271" r:id="rId12"/>
    <p:sldId id="272" r:id="rId13"/>
    <p:sldId id="275" r:id="rId14"/>
    <p:sldId id="280" r:id="rId15"/>
    <p:sldId id="279" r:id="rId16"/>
    <p:sldId id="274" r:id="rId17"/>
    <p:sldId id="276" r:id="rId18"/>
  </p:sldIdLst>
  <p:sldSz cx="9144000" cy="5143500" type="screen16x9"/>
  <p:notesSz cx="6858000" cy="9144000"/>
  <p:embeddedFontLst>
    <p:embeddedFont>
      <p:font typeface="Bebas Neue" panose="020B0606020202050201" pitchFamily="34" charset="77"/>
      <p:regular r:id="rId20"/>
    </p:embeddedFont>
    <p:embeddedFont>
      <p:font typeface="DM Sans" pitchFamily="2" charset="77"/>
      <p:regular r:id="rId21"/>
      <p:bold r:id="rId22"/>
      <p:italic r:id="rId23"/>
      <p:boldItalic r:id="rId24"/>
    </p:embeddedFont>
    <p:embeddedFont>
      <p:font typeface="Nunito Light" panose="020F0302020204030204" pitchFamily="34" charset="0"/>
      <p:regular r:id="rId25"/>
      <p:italic r:id="rId26"/>
    </p:embeddedFont>
    <p:embeddedFont>
      <p:font typeface="Open Sans" pitchFamily="2" charset="0"/>
      <p:regular r:id="rId27"/>
      <p:bold r:id="rId28"/>
      <p:italic r:id="rId29"/>
      <p:boldItalic r:id="rId30"/>
    </p:embeddedFont>
    <p:embeddedFont>
      <p:font typeface="Poppins SemiBold" panose="020B0604020202020204" pitchFamily="34" charset="0"/>
      <p:regular r:id="rId31"/>
      <p:bold r:id="rId32"/>
      <p:italic r:id="rId33"/>
      <p:boldItalic r:id="rId34"/>
    </p:embeddedFont>
    <p:embeddedFont>
      <p:font typeface="Rubik" panose="020B0604020202020204" pitchFamily="34" charset="0"/>
      <p:regular r:id="rId35"/>
      <p:bold r:id="rId36"/>
      <p:italic r:id="rId37"/>
      <p:boldItalic r:id="rId38"/>
    </p:embeddedFont>
    <p:embeddedFont>
      <p:font typeface="Rubik SemiBold" panose="020B0604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C3B"/>
    <a:srgbClr val="6091BA"/>
    <a:srgbClr val="8D64AA"/>
    <a:srgbClr val="F8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012" autoAdjust="0"/>
  </p:normalViewPr>
  <p:slideViewPr>
    <p:cSldViewPr snapToGrid="0">
      <p:cViewPr varScale="1">
        <p:scale>
          <a:sx n="132" d="100"/>
          <a:sy n="132" d="100"/>
        </p:scale>
        <p:origin x="968" y="4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340135a08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340135a08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to read and show how to set up a wet mount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1 min to read slide, 10 min to design filter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6" name="Google Shape;1596;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1 min to read slide, 15 min to build and test filter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3 min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a:extLst>
            <a:ext uri="{FF2B5EF4-FFF2-40B4-BE49-F238E27FC236}">
              <a16:creationId xmlns:a16="http://schemas.microsoft.com/office/drawing/2014/main" id="{6393D2A5-B192-1A8A-3650-51F80D6DD2CE}"/>
            </a:ext>
          </a:extLst>
        </p:cNvPr>
        <p:cNvGrpSpPr/>
        <p:nvPr/>
      </p:nvGrpSpPr>
      <p:grpSpPr>
        <a:xfrm>
          <a:off x="0" y="0"/>
          <a:ext cx="0" cy="0"/>
          <a:chOff x="0" y="0"/>
          <a:chExt cx="0" cy="0"/>
        </a:xfrm>
      </p:grpSpPr>
      <p:sp>
        <p:nvSpPr>
          <p:cNvPr id="1207" name="Google Shape;1207;g1ff1b663f9a_0_9:notes">
            <a:extLst>
              <a:ext uri="{FF2B5EF4-FFF2-40B4-BE49-F238E27FC236}">
                <a16:creationId xmlns:a16="http://schemas.microsoft.com/office/drawing/2014/main" id="{8B713B66-58C1-9068-3A00-08AB0DBC7D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ff1b663f9a_0_9:notes">
            <a:extLst>
              <a:ext uri="{FF2B5EF4-FFF2-40B4-BE49-F238E27FC236}">
                <a16:creationId xmlns:a16="http://schemas.microsoft.com/office/drawing/2014/main" id="{6BEE6599-9C7D-A09F-9BA3-F30846B298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14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a:extLst>
            <a:ext uri="{FF2B5EF4-FFF2-40B4-BE49-F238E27FC236}">
              <a16:creationId xmlns:a16="http://schemas.microsoft.com/office/drawing/2014/main" id="{F1E098DD-ABED-1544-6E6F-4AB4BEBABCA9}"/>
            </a:ext>
          </a:extLst>
        </p:cNvPr>
        <p:cNvGrpSpPr/>
        <p:nvPr/>
      </p:nvGrpSpPr>
      <p:grpSpPr>
        <a:xfrm>
          <a:off x="0" y="0"/>
          <a:ext cx="0" cy="0"/>
          <a:chOff x="0" y="0"/>
          <a:chExt cx="0" cy="0"/>
        </a:xfrm>
      </p:grpSpPr>
      <p:sp>
        <p:nvSpPr>
          <p:cNvPr id="1207" name="Google Shape;1207;g1ff1b663f9a_0_9:notes">
            <a:extLst>
              <a:ext uri="{FF2B5EF4-FFF2-40B4-BE49-F238E27FC236}">
                <a16:creationId xmlns:a16="http://schemas.microsoft.com/office/drawing/2014/main" id="{718DDDBF-AD09-6223-D8BB-DF8F4594DA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ff1b663f9a_0_9:notes">
            <a:extLst>
              <a:ext uri="{FF2B5EF4-FFF2-40B4-BE49-F238E27FC236}">
                <a16:creationId xmlns:a16="http://schemas.microsoft.com/office/drawing/2014/main" id="{7C7D09E4-5F43-8D6A-93E2-674ECFA59A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5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 min to present total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1ff1b663f9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1ff1b663f9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a:extLst>
            <a:ext uri="{FF2B5EF4-FFF2-40B4-BE49-F238E27FC236}">
              <a16:creationId xmlns:a16="http://schemas.microsoft.com/office/drawing/2014/main" id="{D463A5DE-C3D9-12DB-DB29-A9BA23AF3001}"/>
            </a:ext>
          </a:extLst>
        </p:cNvPr>
        <p:cNvGrpSpPr/>
        <p:nvPr/>
      </p:nvGrpSpPr>
      <p:grpSpPr>
        <a:xfrm>
          <a:off x="0" y="0"/>
          <a:ext cx="0" cy="0"/>
          <a:chOff x="0" y="0"/>
          <a:chExt cx="0" cy="0"/>
        </a:xfrm>
      </p:grpSpPr>
      <p:sp>
        <p:nvSpPr>
          <p:cNvPr id="1105" name="Google Shape;1105;ged9256fe6f_0_23:notes">
            <a:extLst>
              <a:ext uri="{FF2B5EF4-FFF2-40B4-BE49-F238E27FC236}">
                <a16:creationId xmlns:a16="http://schemas.microsoft.com/office/drawing/2014/main" id="{5EE2A0FF-ACD9-C660-2261-45421147A0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d9256fe6f_0_23:notes">
            <a:extLst>
              <a:ext uri="{FF2B5EF4-FFF2-40B4-BE49-F238E27FC236}">
                <a16:creationId xmlns:a16="http://schemas.microsoft.com/office/drawing/2014/main" id="{FEEC2D33-3AF8-A1C7-313C-B34296308E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5 min to read/write</a:t>
            </a:r>
          </a:p>
          <a:p>
            <a:pPr marL="0" lvl="0" indent="0" algn="l" rtl="0">
              <a:spcBef>
                <a:spcPts val="0"/>
              </a:spcBef>
              <a:spcAft>
                <a:spcPts val="0"/>
              </a:spcAft>
              <a:buNone/>
            </a:pPr>
            <a:r>
              <a:rPr lang="en-US" dirty="0"/>
              <a:t>5 min class discussion of student responses</a:t>
            </a:r>
          </a:p>
        </p:txBody>
      </p:sp>
    </p:spTree>
    <p:extLst>
      <p:ext uri="{BB962C8B-B14F-4D97-AF65-F5344CB8AC3E}">
        <p14:creationId xmlns:p14="http://schemas.microsoft.com/office/powerpoint/2010/main" val="116297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ff1b663f9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ff1b663f9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1ff1b663f9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1ff1b663f9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4:11 min video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a:extLst>
            <a:ext uri="{FF2B5EF4-FFF2-40B4-BE49-F238E27FC236}">
              <a16:creationId xmlns:a16="http://schemas.microsoft.com/office/drawing/2014/main" id="{3FAF7A69-5037-13F4-0F5D-F1E26D8BDCC4}"/>
            </a:ext>
          </a:extLst>
        </p:cNvPr>
        <p:cNvGrpSpPr/>
        <p:nvPr/>
      </p:nvGrpSpPr>
      <p:grpSpPr>
        <a:xfrm>
          <a:off x="0" y="0"/>
          <a:ext cx="0" cy="0"/>
          <a:chOff x="0" y="0"/>
          <a:chExt cx="0" cy="0"/>
        </a:xfrm>
      </p:grpSpPr>
      <p:sp>
        <p:nvSpPr>
          <p:cNvPr id="1207" name="Google Shape;1207;g1ff1b663f9a_0_9:notes">
            <a:extLst>
              <a:ext uri="{FF2B5EF4-FFF2-40B4-BE49-F238E27FC236}">
                <a16:creationId xmlns:a16="http://schemas.microsoft.com/office/drawing/2014/main" id="{EC0863DC-8AFF-F5FE-ED4A-77ABC988E0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ff1b663f9a_0_9:notes">
            <a:extLst>
              <a:ext uri="{FF2B5EF4-FFF2-40B4-BE49-F238E27FC236}">
                <a16:creationId xmlns:a16="http://schemas.microsoft.com/office/drawing/2014/main" id="{20133B9A-E5F0-C209-4F9A-ECA51733C2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10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117b871a4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117b871a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a:t>
            </a:r>
            <a:endParaRPr/>
          </a:p>
          <a:p>
            <a:pPr marL="0" lvl="0" indent="0" algn="l" rtl="0">
              <a:spcBef>
                <a:spcPts val="0"/>
              </a:spcBef>
              <a:spcAft>
                <a:spcPts val="0"/>
              </a:spcAft>
              <a:buNone/>
            </a:pPr>
            <a:r>
              <a:rPr lang="en"/>
              <a:t>Hopefully they say that we can filter them out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lnSpc>
                <a:spcPct val="115000"/>
              </a:lnSpc>
              <a:buFont typeface="+mj-lt"/>
              <a:buAutoNum type="alphaLcPeriod"/>
            </a:pPr>
            <a:r>
              <a:rPr lang="en-US"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Mechanical filters </a:t>
            </a: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remove microplastics by physically trapping particles as water passes through a material with small openings, such as mesh, fabric, or membrane. These filters act like a sieve, blocking particles larger than the pore size while allowing clean water to flow through. Mechanical filters are commonly used in water treatment plants, aquariums, and even in washing machines to catch synthetic fibers. The effectiveness of a mechanical filter depends on the size of its pores—finer filters can capture smaller microplastics but may clog more easily or slow down water flow.</a:t>
            </a:r>
          </a:p>
          <a:p>
            <a:pPr marL="742950" marR="0" lvl="1" indent="-285750">
              <a:lnSpc>
                <a:spcPct val="115000"/>
              </a:lnSpc>
              <a:buFont typeface="+mj-lt"/>
              <a:buAutoNum type="alphaLcPeriod"/>
            </a:pP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15000"/>
              </a:lnSpc>
              <a:buFont typeface="+mj-lt"/>
              <a:buAutoNum type="alphaLcPeriod"/>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a:t>
            </a:r>
            <a:r>
              <a:rPr lang="en-US"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carbon or activated charcoal filter</a:t>
            </a: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removes contaminants from water through a process called </a:t>
            </a:r>
            <a:r>
              <a:rPr lang="en-US"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adsorption</a:t>
            </a: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where particles stick to the surface of the carbon. While these filters are mainly used to remove chemicals, odors, and organic compounds, they can also trap some microplastics—especially if the plastic particles are small enough to be adsorbed or caught in the tiny pores of the carbon. Activated charcoal is highly porous, which increases its surface area and makes it effective at capturing a wide range of pollutants. However, it's most effective when used alongside other filtration methods, like mechanical filters, to improve microplastic removal.</a:t>
            </a:r>
          </a:p>
          <a:p>
            <a:pPr marL="742950" marR="0" lvl="1" indent="-285750">
              <a:lnSpc>
                <a:spcPct val="115000"/>
              </a:lnSpc>
              <a:buFont typeface="+mj-lt"/>
              <a:buAutoNum type="alphaLcPeriod"/>
            </a:pP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15000"/>
              </a:lnSpc>
              <a:spcAft>
                <a:spcPts val="1000"/>
              </a:spcAft>
              <a:buFont typeface="+mj-lt"/>
              <a:buAutoNum type="alphaLcPeriod"/>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a:t>
            </a:r>
            <a:r>
              <a:rPr lang="en-US"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reverse osmosis (RO) filter</a:t>
            </a: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is a highly effective filtration system that removes contaminants, including microplastics, from water by forcing it through a </a:t>
            </a:r>
            <a:r>
              <a:rPr lang="en-US"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semi-permeable membrane</a:t>
            </a: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This membrane has extremely tiny pores—typically around 0.0001 microns—that allow only water molecules to pass through while blocking larger particles like microplastics, bacteria, and many dissolved substances. Reverse osmosis is commonly used in household drinking water systems and in industrial water purification. While it provides very clean water, RO systems can be expensive, produce wastewater, and require regular maintenance to stay effective.</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80"/>
        <p:cNvGrpSpPr/>
        <p:nvPr/>
      </p:nvGrpSpPr>
      <p:grpSpPr>
        <a:xfrm>
          <a:off x="0" y="0"/>
          <a:ext cx="0" cy="0"/>
          <a:chOff x="0" y="0"/>
          <a:chExt cx="0" cy="0"/>
        </a:xfrm>
      </p:grpSpPr>
      <p:grpSp>
        <p:nvGrpSpPr>
          <p:cNvPr id="381" name="Google Shape;381;p14"/>
          <p:cNvGrpSpPr/>
          <p:nvPr/>
        </p:nvGrpSpPr>
        <p:grpSpPr>
          <a:xfrm>
            <a:off x="-25638" y="1132942"/>
            <a:ext cx="9195577" cy="4069242"/>
            <a:chOff x="312402" y="2276853"/>
            <a:chExt cx="2187600" cy="968060"/>
          </a:xfrm>
        </p:grpSpPr>
        <p:sp>
          <p:nvSpPr>
            <p:cNvPr id="382" name="Google Shape;382;p14"/>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2201456" y="2820313"/>
              <a:ext cx="208887" cy="90843"/>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2044672" y="2915806"/>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1568058"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1490301" y="2640271"/>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1988225" y="2544109"/>
              <a:ext cx="129226" cy="146527"/>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926024" y="2542800"/>
              <a:ext cx="172477" cy="157762"/>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1223457" y="2817256"/>
              <a:ext cx="235168" cy="283672"/>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745499" y="2948933"/>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402884" y="2792038"/>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610258" y="2607620"/>
              <a:ext cx="172468" cy="208031"/>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1638484" y="2841746"/>
              <a:ext cx="235173" cy="234693"/>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14"/>
          <p:cNvSpPr/>
          <p:nvPr/>
        </p:nvSpPr>
        <p:spPr>
          <a:xfrm>
            <a:off x="642600" y="5822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txBox="1">
            <a:spLocks noGrp="1"/>
          </p:cNvSpPr>
          <p:nvPr>
            <p:ph type="title"/>
          </p:nvPr>
        </p:nvSpPr>
        <p:spPr>
          <a:xfrm>
            <a:off x="1046625" y="3244100"/>
            <a:ext cx="7050900" cy="5319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08" name="Google Shape;408;p14"/>
          <p:cNvSpPr txBox="1">
            <a:spLocks noGrp="1"/>
          </p:cNvSpPr>
          <p:nvPr>
            <p:ph type="subTitle" idx="1"/>
          </p:nvPr>
        </p:nvSpPr>
        <p:spPr>
          <a:xfrm>
            <a:off x="1046475" y="1367500"/>
            <a:ext cx="7050900" cy="190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extLst>
      <p:ext uri="{BB962C8B-B14F-4D97-AF65-F5344CB8AC3E}">
        <p14:creationId xmlns:p14="http://schemas.microsoft.com/office/powerpoint/2010/main" val="12285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7"/>
        <p:cNvGrpSpPr/>
        <p:nvPr/>
      </p:nvGrpSpPr>
      <p:grpSpPr>
        <a:xfrm>
          <a:off x="0" y="0"/>
          <a:ext cx="0" cy="0"/>
          <a:chOff x="0" y="0"/>
          <a:chExt cx="0" cy="0"/>
        </a:xfrm>
      </p:grpSpPr>
      <p:grpSp>
        <p:nvGrpSpPr>
          <p:cNvPr id="258" name="Google Shape;258;p9"/>
          <p:cNvGrpSpPr/>
          <p:nvPr/>
        </p:nvGrpSpPr>
        <p:grpSpPr>
          <a:xfrm>
            <a:off x="-25638" y="1132942"/>
            <a:ext cx="9195577" cy="4069242"/>
            <a:chOff x="312402" y="2276853"/>
            <a:chExt cx="2187600" cy="968060"/>
          </a:xfrm>
        </p:grpSpPr>
        <p:sp>
          <p:nvSpPr>
            <p:cNvPr id="259" name="Google Shape;259;p9"/>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1999878" y="2775204"/>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82165" y="2904880"/>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1674097"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1600176" y="2881431"/>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1455213" y="2659998"/>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1253590" y="2421999"/>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flipH="1">
              <a:off x="520285" y="2970432"/>
              <a:ext cx="237235" cy="942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2240995" y="2478197"/>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1188394" y="2913474"/>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1838727" y="2428011"/>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9"/>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txBox="1">
            <a:spLocks noGrp="1"/>
          </p:cNvSpPr>
          <p:nvPr>
            <p:ph type="title"/>
          </p:nvPr>
        </p:nvSpPr>
        <p:spPr>
          <a:xfrm>
            <a:off x="915575" y="1428775"/>
            <a:ext cx="4171200" cy="666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9"/>
          <p:cNvSpPr txBox="1">
            <a:spLocks noGrp="1"/>
          </p:cNvSpPr>
          <p:nvPr>
            <p:ph type="subTitle" idx="1"/>
          </p:nvPr>
        </p:nvSpPr>
        <p:spPr>
          <a:xfrm>
            <a:off x="915575" y="2095600"/>
            <a:ext cx="4171200" cy="161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9" name="Google Shape;289;p9"/>
          <p:cNvSpPr>
            <a:spLocks noGrp="1"/>
          </p:cNvSpPr>
          <p:nvPr>
            <p:ph type="pic" idx="2"/>
          </p:nvPr>
        </p:nvSpPr>
        <p:spPr>
          <a:xfrm>
            <a:off x="5628025" y="995400"/>
            <a:ext cx="2600400" cy="3152700"/>
          </a:xfrm>
          <a:prstGeom prst="roundRect">
            <a:avLst>
              <a:gd name="adj" fmla="val 16667"/>
            </a:avLst>
          </a:prstGeom>
          <a:noFill/>
          <a:ln w="9525" cap="flat" cmpd="sng">
            <a:solidFill>
              <a:schemeClr val="dk2"/>
            </a:solidFill>
            <a:prstDash val="solid"/>
            <a:round/>
            <a:headEnd type="none" w="sm" len="sm"/>
            <a:tailEnd type="none" w="sm" len="sm"/>
          </a:ln>
        </p:spPr>
      </p:sp>
    </p:spTree>
    <p:extLst>
      <p:ext uri="{BB962C8B-B14F-4D97-AF65-F5344CB8AC3E}">
        <p14:creationId xmlns:p14="http://schemas.microsoft.com/office/powerpoint/2010/main" val="233689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326"/>
        <p:cNvGrpSpPr/>
        <p:nvPr/>
      </p:nvGrpSpPr>
      <p:grpSpPr>
        <a:xfrm>
          <a:off x="0" y="0"/>
          <a:ext cx="0" cy="0"/>
          <a:chOff x="0" y="0"/>
          <a:chExt cx="0" cy="0"/>
        </a:xfrm>
      </p:grpSpPr>
      <p:grpSp>
        <p:nvGrpSpPr>
          <p:cNvPr id="327" name="Google Shape;327;p13"/>
          <p:cNvGrpSpPr/>
          <p:nvPr/>
        </p:nvGrpSpPr>
        <p:grpSpPr>
          <a:xfrm>
            <a:off x="-25638" y="1132942"/>
            <a:ext cx="9195577" cy="4069242"/>
            <a:chOff x="312402" y="2276853"/>
            <a:chExt cx="2187600" cy="968060"/>
          </a:xfrm>
        </p:grpSpPr>
        <p:sp>
          <p:nvSpPr>
            <p:cNvPr id="328" name="Google Shape;328;p13"/>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063325" y="2681050"/>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961300" y="2442150"/>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1235400" y="2998923"/>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3"/>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5" name="Google Shape;355;p13"/>
          <p:cNvSpPr txBox="1">
            <a:spLocks noGrp="1"/>
          </p:cNvSpPr>
          <p:nvPr>
            <p:ph type="subTitle" idx="1"/>
          </p:nvPr>
        </p:nvSpPr>
        <p:spPr>
          <a:xfrm>
            <a:off x="713225" y="226937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6" name="Google Shape;356;p13"/>
          <p:cNvSpPr txBox="1">
            <a:spLocks noGrp="1"/>
          </p:cNvSpPr>
          <p:nvPr>
            <p:ph type="subTitle" idx="2"/>
          </p:nvPr>
        </p:nvSpPr>
        <p:spPr>
          <a:xfrm>
            <a:off x="713225" y="4044188"/>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7" name="Google Shape;357;p13"/>
          <p:cNvSpPr txBox="1">
            <a:spLocks noGrp="1"/>
          </p:cNvSpPr>
          <p:nvPr>
            <p:ph type="subTitle" idx="3"/>
          </p:nvPr>
        </p:nvSpPr>
        <p:spPr>
          <a:xfrm>
            <a:off x="3419250" y="4044188"/>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8" name="Google Shape;358;p13"/>
          <p:cNvSpPr txBox="1">
            <a:spLocks noGrp="1"/>
          </p:cNvSpPr>
          <p:nvPr>
            <p:ph type="subTitle" idx="4"/>
          </p:nvPr>
        </p:nvSpPr>
        <p:spPr>
          <a:xfrm>
            <a:off x="3419250" y="226937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9" name="Google Shape;359;p13"/>
          <p:cNvSpPr txBox="1">
            <a:spLocks noGrp="1"/>
          </p:cNvSpPr>
          <p:nvPr>
            <p:ph type="title" idx="5" hasCustomPrompt="1"/>
          </p:nvPr>
        </p:nvSpPr>
        <p:spPr>
          <a:xfrm>
            <a:off x="4202850" y="1231349"/>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0" name="Google Shape;360;p13"/>
          <p:cNvSpPr txBox="1">
            <a:spLocks noGrp="1"/>
          </p:cNvSpPr>
          <p:nvPr>
            <p:ph type="title" idx="6" hasCustomPrompt="1"/>
          </p:nvPr>
        </p:nvSpPr>
        <p:spPr>
          <a:xfrm>
            <a:off x="4202850" y="2977838"/>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txBox="1">
            <a:spLocks noGrp="1"/>
          </p:cNvSpPr>
          <p:nvPr>
            <p:ph type="title" idx="7" hasCustomPrompt="1"/>
          </p:nvPr>
        </p:nvSpPr>
        <p:spPr>
          <a:xfrm>
            <a:off x="1496825" y="2977838"/>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2" name="Google Shape;362;p13"/>
          <p:cNvSpPr txBox="1">
            <a:spLocks noGrp="1"/>
          </p:cNvSpPr>
          <p:nvPr>
            <p:ph type="title" idx="8" hasCustomPrompt="1"/>
          </p:nvPr>
        </p:nvSpPr>
        <p:spPr>
          <a:xfrm>
            <a:off x="1496825" y="1231349"/>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3" name="Google Shape;363;p13"/>
          <p:cNvSpPr txBox="1">
            <a:spLocks noGrp="1"/>
          </p:cNvSpPr>
          <p:nvPr>
            <p:ph type="subTitle" idx="9"/>
          </p:nvPr>
        </p:nvSpPr>
        <p:spPr>
          <a:xfrm>
            <a:off x="6125275" y="4044188"/>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4" name="Google Shape;364;p13"/>
          <p:cNvSpPr txBox="1">
            <a:spLocks noGrp="1"/>
          </p:cNvSpPr>
          <p:nvPr>
            <p:ph type="subTitle" idx="13"/>
          </p:nvPr>
        </p:nvSpPr>
        <p:spPr>
          <a:xfrm>
            <a:off x="6125275" y="226937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13"/>
          <p:cNvSpPr txBox="1">
            <a:spLocks noGrp="1"/>
          </p:cNvSpPr>
          <p:nvPr>
            <p:ph type="title" idx="14" hasCustomPrompt="1"/>
          </p:nvPr>
        </p:nvSpPr>
        <p:spPr>
          <a:xfrm>
            <a:off x="6908875" y="2977838"/>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6" name="Google Shape;366;p13"/>
          <p:cNvSpPr txBox="1">
            <a:spLocks noGrp="1"/>
          </p:cNvSpPr>
          <p:nvPr>
            <p:ph type="title" idx="15" hasCustomPrompt="1"/>
          </p:nvPr>
        </p:nvSpPr>
        <p:spPr>
          <a:xfrm>
            <a:off x="6908875" y="1231349"/>
            <a:ext cx="738300" cy="63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7" name="Google Shape;367;p13"/>
          <p:cNvSpPr txBox="1">
            <a:spLocks noGrp="1"/>
          </p:cNvSpPr>
          <p:nvPr>
            <p:ph type="subTitle" idx="16"/>
          </p:nvPr>
        </p:nvSpPr>
        <p:spPr>
          <a:xfrm>
            <a:off x="713225" y="1987975"/>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368" name="Google Shape;368;p13"/>
          <p:cNvSpPr txBox="1">
            <a:spLocks noGrp="1"/>
          </p:cNvSpPr>
          <p:nvPr>
            <p:ph type="subTitle" idx="17"/>
          </p:nvPr>
        </p:nvSpPr>
        <p:spPr>
          <a:xfrm>
            <a:off x="713225" y="3762798"/>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369" name="Google Shape;369;p13"/>
          <p:cNvSpPr txBox="1">
            <a:spLocks noGrp="1"/>
          </p:cNvSpPr>
          <p:nvPr>
            <p:ph type="subTitle" idx="18"/>
          </p:nvPr>
        </p:nvSpPr>
        <p:spPr>
          <a:xfrm>
            <a:off x="3419250" y="3762798"/>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370" name="Google Shape;370;p13"/>
          <p:cNvSpPr txBox="1">
            <a:spLocks noGrp="1"/>
          </p:cNvSpPr>
          <p:nvPr>
            <p:ph type="subTitle" idx="19"/>
          </p:nvPr>
        </p:nvSpPr>
        <p:spPr>
          <a:xfrm>
            <a:off x="3419250" y="1987975"/>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371" name="Google Shape;371;p13"/>
          <p:cNvSpPr txBox="1">
            <a:spLocks noGrp="1"/>
          </p:cNvSpPr>
          <p:nvPr>
            <p:ph type="subTitle" idx="20"/>
          </p:nvPr>
        </p:nvSpPr>
        <p:spPr>
          <a:xfrm>
            <a:off x="6125275" y="3762798"/>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372" name="Google Shape;372;p13"/>
          <p:cNvSpPr txBox="1">
            <a:spLocks noGrp="1"/>
          </p:cNvSpPr>
          <p:nvPr>
            <p:ph type="subTitle" idx="21"/>
          </p:nvPr>
        </p:nvSpPr>
        <p:spPr>
          <a:xfrm>
            <a:off x="6125275" y="1987975"/>
            <a:ext cx="2305500" cy="3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grpSp>
        <p:nvGrpSpPr>
          <p:cNvPr id="373" name="Google Shape;373;p13"/>
          <p:cNvGrpSpPr/>
          <p:nvPr/>
        </p:nvGrpSpPr>
        <p:grpSpPr>
          <a:xfrm rot="-1060388">
            <a:off x="8232795" y="2831678"/>
            <a:ext cx="788667" cy="929838"/>
            <a:chOff x="3169325" y="1858150"/>
            <a:chExt cx="664525" cy="783475"/>
          </a:xfrm>
        </p:grpSpPr>
        <p:sp>
          <p:nvSpPr>
            <p:cNvPr id="374" name="Google Shape;374;p13"/>
            <p:cNvSpPr/>
            <p:nvPr/>
          </p:nvSpPr>
          <p:spPr>
            <a:xfrm>
              <a:off x="3771875" y="2022325"/>
              <a:ext cx="34400" cy="66675"/>
            </a:xfrm>
            <a:custGeom>
              <a:avLst/>
              <a:gdLst/>
              <a:ahLst/>
              <a:cxnLst/>
              <a:rect l="l" t="t" r="r" b="b"/>
              <a:pathLst>
                <a:path w="1376" h="2667" extrusionOk="0">
                  <a:moveTo>
                    <a:pt x="0" y="1"/>
                  </a:moveTo>
                  <a:lnTo>
                    <a:pt x="0" y="1"/>
                  </a:lnTo>
                  <a:cubicBezTo>
                    <a:pt x="976" y="492"/>
                    <a:pt x="1374" y="1690"/>
                    <a:pt x="887" y="2667"/>
                  </a:cubicBezTo>
                  <a:cubicBezTo>
                    <a:pt x="1375" y="1690"/>
                    <a:pt x="976" y="492"/>
                    <a:pt x="0" y="1"/>
                  </a:cubicBezTo>
                  <a:close/>
                </a:path>
              </a:pathLst>
            </a:custGeom>
            <a:solidFill>
              <a:srgbClr val="538BB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3242100" y="2105200"/>
              <a:ext cx="475700" cy="536425"/>
            </a:xfrm>
            <a:custGeom>
              <a:avLst/>
              <a:gdLst/>
              <a:ahLst/>
              <a:cxnLst/>
              <a:rect l="l" t="t" r="r" b="b"/>
              <a:pathLst>
                <a:path w="19028" h="21457" extrusionOk="0">
                  <a:moveTo>
                    <a:pt x="8121" y="0"/>
                  </a:moveTo>
                  <a:lnTo>
                    <a:pt x="294" y="15617"/>
                  </a:lnTo>
                  <a:cubicBezTo>
                    <a:pt x="0" y="16204"/>
                    <a:pt x="239" y="16923"/>
                    <a:pt x="822" y="17220"/>
                  </a:cubicBezTo>
                  <a:lnTo>
                    <a:pt x="8892" y="21248"/>
                  </a:lnTo>
                  <a:cubicBezTo>
                    <a:pt x="9175" y="21389"/>
                    <a:pt x="9476" y="21456"/>
                    <a:pt x="9774" y="21456"/>
                  </a:cubicBezTo>
                  <a:cubicBezTo>
                    <a:pt x="10505" y="21456"/>
                    <a:pt x="11212" y="21052"/>
                    <a:pt x="11561" y="20356"/>
                  </a:cubicBezTo>
                  <a:lnTo>
                    <a:pt x="19027" y="5445"/>
                  </a:lnTo>
                  <a:lnTo>
                    <a:pt x="81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3169325" y="2062775"/>
              <a:ext cx="263825" cy="457600"/>
            </a:xfrm>
            <a:custGeom>
              <a:avLst/>
              <a:gdLst/>
              <a:ahLst/>
              <a:cxnLst/>
              <a:rect l="l" t="t" r="r" b="b"/>
              <a:pathLst>
                <a:path w="10553" h="18304" extrusionOk="0">
                  <a:moveTo>
                    <a:pt x="9121" y="743"/>
                  </a:moveTo>
                  <a:lnTo>
                    <a:pt x="9121" y="744"/>
                  </a:lnTo>
                  <a:lnTo>
                    <a:pt x="9121" y="744"/>
                  </a:lnTo>
                  <a:lnTo>
                    <a:pt x="10553" y="1459"/>
                  </a:lnTo>
                  <a:lnTo>
                    <a:pt x="10553" y="1459"/>
                  </a:lnTo>
                  <a:lnTo>
                    <a:pt x="9121" y="743"/>
                  </a:lnTo>
                  <a:close/>
                  <a:moveTo>
                    <a:pt x="8047" y="0"/>
                  </a:moveTo>
                  <a:lnTo>
                    <a:pt x="491" y="15074"/>
                  </a:lnTo>
                  <a:cubicBezTo>
                    <a:pt x="1" y="16053"/>
                    <a:pt x="403" y="17255"/>
                    <a:pt x="1383" y="17745"/>
                  </a:cubicBezTo>
                  <a:lnTo>
                    <a:pt x="2503" y="18304"/>
                  </a:lnTo>
                  <a:lnTo>
                    <a:pt x="2272" y="18188"/>
                  </a:lnTo>
                  <a:cubicBezTo>
                    <a:pt x="1440" y="17773"/>
                    <a:pt x="1097" y="16750"/>
                    <a:pt x="1514" y="15919"/>
                  </a:cubicBezTo>
                  <a:lnTo>
                    <a:pt x="9121" y="744"/>
                  </a:lnTo>
                  <a:lnTo>
                    <a:pt x="9121" y="744"/>
                  </a:lnTo>
                  <a:lnTo>
                    <a:pt x="7964" y="167"/>
                  </a:lnTo>
                  <a:lnTo>
                    <a:pt x="8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3368400" y="1943675"/>
              <a:ext cx="437850" cy="297750"/>
            </a:xfrm>
            <a:custGeom>
              <a:avLst/>
              <a:gdLst/>
              <a:ahLst/>
              <a:cxnLst/>
              <a:rect l="l" t="t" r="r" b="b"/>
              <a:pathLst>
                <a:path w="17514" h="11910" extrusionOk="0">
                  <a:moveTo>
                    <a:pt x="8386" y="1397"/>
                  </a:moveTo>
                  <a:cubicBezTo>
                    <a:pt x="9493" y="1397"/>
                    <a:pt x="11063" y="1997"/>
                    <a:pt x="9143" y="2810"/>
                  </a:cubicBezTo>
                  <a:cubicBezTo>
                    <a:pt x="7730" y="3409"/>
                    <a:pt x="6581" y="4528"/>
                    <a:pt x="5779" y="5965"/>
                  </a:cubicBezTo>
                  <a:cubicBezTo>
                    <a:pt x="5594" y="6294"/>
                    <a:pt x="5356" y="6402"/>
                    <a:pt x="5116" y="6402"/>
                  </a:cubicBezTo>
                  <a:cubicBezTo>
                    <a:pt x="4908" y="6402"/>
                    <a:pt x="4698" y="6321"/>
                    <a:pt x="4519" y="6232"/>
                  </a:cubicBezTo>
                  <a:lnTo>
                    <a:pt x="2804" y="5376"/>
                  </a:lnTo>
                  <a:cubicBezTo>
                    <a:pt x="2208" y="5079"/>
                    <a:pt x="2382" y="4584"/>
                    <a:pt x="2539" y="4378"/>
                  </a:cubicBezTo>
                  <a:cubicBezTo>
                    <a:pt x="3925" y="2564"/>
                    <a:pt x="6048" y="1496"/>
                    <a:pt x="8261" y="1400"/>
                  </a:cubicBezTo>
                  <a:cubicBezTo>
                    <a:pt x="8302" y="1398"/>
                    <a:pt x="8344" y="1397"/>
                    <a:pt x="8386" y="1397"/>
                  </a:cubicBezTo>
                  <a:close/>
                  <a:moveTo>
                    <a:pt x="7820" y="0"/>
                  </a:moveTo>
                  <a:cubicBezTo>
                    <a:pt x="4651" y="0"/>
                    <a:pt x="1588" y="1750"/>
                    <a:pt x="84" y="4764"/>
                  </a:cubicBezTo>
                  <a:lnTo>
                    <a:pt x="1" y="4931"/>
                  </a:lnTo>
                  <a:lnTo>
                    <a:pt x="2590" y="6223"/>
                  </a:lnTo>
                  <a:lnTo>
                    <a:pt x="3068" y="6461"/>
                  </a:lnTo>
                  <a:lnTo>
                    <a:pt x="13974" y="11905"/>
                  </a:lnTo>
                  <a:lnTo>
                    <a:pt x="13982" y="11909"/>
                  </a:lnTo>
                  <a:lnTo>
                    <a:pt x="17025" y="5813"/>
                  </a:lnTo>
                  <a:cubicBezTo>
                    <a:pt x="17514" y="4834"/>
                    <a:pt x="17113" y="3633"/>
                    <a:pt x="16133" y="3143"/>
                  </a:cubicBezTo>
                  <a:lnTo>
                    <a:pt x="16556" y="2297"/>
                  </a:lnTo>
                  <a:lnTo>
                    <a:pt x="12065" y="57"/>
                  </a:lnTo>
                  <a:lnTo>
                    <a:pt x="11643" y="902"/>
                  </a:lnTo>
                  <a:cubicBezTo>
                    <a:pt x="10416" y="290"/>
                    <a:pt x="9110" y="0"/>
                    <a:pt x="7820"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3657925" y="1858150"/>
              <a:ext cx="175925" cy="149000"/>
            </a:xfrm>
            <a:custGeom>
              <a:avLst/>
              <a:gdLst/>
              <a:ahLst/>
              <a:cxnLst/>
              <a:rect l="l" t="t" r="r" b="b"/>
              <a:pathLst>
                <a:path w="7037" h="5960" extrusionOk="0">
                  <a:moveTo>
                    <a:pt x="1889" y="611"/>
                  </a:moveTo>
                  <a:lnTo>
                    <a:pt x="2142" y="738"/>
                  </a:lnTo>
                  <a:lnTo>
                    <a:pt x="890" y="3245"/>
                  </a:lnTo>
                  <a:lnTo>
                    <a:pt x="637" y="3119"/>
                  </a:lnTo>
                  <a:lnTo>
                    <a:pt x="1889" y="611"/>
                  </a:lnTo>
                  <a:close/>
                  <a:moveTo>
                    <a:pt x="2602" y="967"/>
                  </a:moveTo>
                  <a:lnTo>
                    <a:pt x="2855" y="1094"/>
                  </a:lnTo>
                  <a:lnTo>
                    <a:pt x="1603" y="3601"/>
                  </a:lnTo>
                  <a:lnTo>
                    <a:pt x="1350" y="3474"/>
                  </a:lnTo>
                  <a:lnTo>
                    <a:pt x="2602" y="967"/>
                  </a:lnTo>
                  <a:close/>
                  <a:moveTo>
                    <a:pt x="3315" y="1323"/>
                  </a:moveTo>
                  <a:lnTo>
                    <a:pt x="3568" y="1449"/>
                  </a:lnTo>
                  <a:lnTo>
                    <a:pt x="2316" y="3957"/>
                  </a:lnTo>
                  <a:lnTo>
                    <a:pt x="2063" y="3830"/>
                  </a:lnTo>
                  <a:lnTo>
                    <a:pt x="3315" y="1323"/>
                  </a:lnTo>
                  <a:close/>
                  <a:moveTo>
                    <a:pt x="4028" y="1679"/>
                  </a:moveTo>
                  <a:lnTo>
                    <a:pt x="4281" y="1805"/>
                  </a:lnTo>
                  <a:lnTo>
                    <a:pt x="3030" y="4313"/>
                  </a:lnTo>
                  <a:lnTo>
                    <a:pt x="2776" y="4186"/>
                  </a:lnTo>
                  <a:lnTo>
                    <a:pt x="4028" y="1679"/>
                  </a:lnTo>
                  <a:close/>
                  <a:moveTo>
                    <a:pt x="4741" y="2035"/>
                  </a:moveTo>
                  <a:lnTo>
                    <a:pt x="4994" y="2161"/>
                  </a:lnTo>
                  <a:lnTo>
                    <a:pt x="3743" y="4669"/>
                  </a:lnTo>
                  <a:lnTo>
                    <a:pt x="3489" y="4542"/>
                  </a:lnTo>
                  <a:lnTo>
                    <a:pt x="4741" y="2035"/>
                  </a:lnTo>
                  <a:close/>
                  <a:moveTo>
                    <a:pt x="5454" y="2391"/>
                  </a:moveTo>
                  <a:lnTo>
                    <a:pt x="5707" y="2517"/>
                  </a:lnTo>
                  <a:lnTo>
                    <a:pt x="4456" y="5024"/>
                  </a:lnTo>
                  <a:lnTo>
                    <a:pt x="4202" y="4898"/>
                  </a:lnTo>
                  <a:lnTo>
                    <a:pt x="5454" y="2391"/>
                  </a:lnTo>
                  <a:close/>
                  <a:moveTo>
                    <a:pt x="6167" y="2747"/>
                  </a:moveTo>
                  <a:lnTo>
                    <a:pt x="6420" y="2873"/>
                  </a:lnTo>
                  <a:lnTo>
                    <a:pt x="5169" y="5381"/>
                  </a:lnTo>
                  <a:lnTo>
                    <a:pt x="4917" y="5254"/>
                  </a:lnTo>
                  <a:lnTo>
                    <a:pt x="6167" y="2747"/>
                  </a:lnTo>
                  <a:close/>
                  <a:moveTo>
                    <a:pt x="2373" y="0"/>
                  </a:moveTo>
                  <a:cubicBezTo>
                    <a:pt x="1924" y="0"/>
                    <a:pt x="1491" y="248"/>
                    <a:pt x="1278" y="675"/>
                  </a:cubicBezTo>
                  <a:lnTo>
                    <a:pt x="0" y="3236"/>
                  </a:lnTo>
                  <a:lnTo>
                    <a:pt x="484" y="3478"/>
                  </a:lnTo>
                  <a:lnTo>
                    <a:pt x="4975" y="5718"/>
                  </a:lnTo>
                  <a:lnTo>
                    <a:pt x="5460" y="5960"/>
                  </a:lnTo>
                  <a:lnTo>
                    <a:pt x="6738" y="3400"/>
                  </a:lnTo>
                  <a:cubicBezTo>
                    <a:pt x="7037" y="2799"/>
                    <a:pt x="6791" y="2063"/>
                    <a:pt x="6190" y="1763"/>
                  </a:cubicBezTo>
                  <a:lnTo>
                    <a:pt x="2914" y="128"/>
                  </a:lnTo>
                  <a:cubicBezTo>
                    <a:pt x="2740" y="42"/>
                    <a:pt x="2555" y="0"/>
                    <a:pt x="2373"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3196725" y="2081350"/>
              <a:ext cx="248425" cy="454500"/>
            </a:xfrm>
            <a:custGeom>
              <a:avLst/>
              <a:gdLst/>
              <a:ahLst/>
              <a:cxnLst/>
              <a:rect l="l" t="t" r="r" b="b"/>
              <a:pathLst>
                <a:path w="9937" h="18180" extrusionOk="0">
                  <a:moveTo>
                    <a:pt x="8025" y="0"/>
                  </a:moveTo>
                  <a:lnTo>
                    <a:pt x="418" y="15176"/>
                  </a:lnTo>
                  <a:cubicBezTo>
                    <a:pt x="1" y="16007"/>
                    <a:pt x="344" y="17030"/>
                    <a:pt x="1176" y="17445"/>
                  </a:cubicBezTo>
                  <a:lnTo>
                    <a:pt x="1407" y="17561"/>
                  </a:lnTo>
                  <a:lnTo>
                    <a:pt x="2645" y="18179"/>
                  </a:lnTo>
                  <a:cubicBezTo>
                    <a:pt x="2642" y="18177"/>
                    <a:pt x="2640" y="18176"/>
                    <a:pt x="2637" y="18174"/>
                  </a:cubicBezTo>
                  <a:cubicBezTo>
                    <a:pt x="2054" y="17877"/>
                    <a:pt x="1815" y="17158"/>
                    <a:pt x="2109" y="16571"/>
                  </a:cubicBezTo>
                  <a:lnTo>
                    <a:pt x="9936" y="954"/>
                  </a:lnTo>
                  <a:lnTo>
                    <a:pt x="9457" y="716"/>
                  </a:lnTo>
                  <a:lnTo>
                    <a:pt x="8025"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59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grpSp>
        <p:nvGrpSpPr>
          <p:cNvPr id="65" name="Google Shape;65;p3"/>
          <p:cNvGrpSpPr/>
          <p:nvPr/>
        </p:nvGrpSpPr>
        <p:grpSpPr>
          <a:xfrm>
            <a:off x="-25638" y="1132942"/>
            <a:ext cx="9195577" cy="4069242"/>
            <a:chOff x="312402" y="2276853"/>
            <a:chExt cx="2187600" cy="968060"/>
          </a:xfrm>
        </p:grpSpPr>
        <p:sp>
          <p:nvSpPr>
            <p:cNvPr id="66" name="Google Shape;66;p3"/>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999878" y="2775204"/>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82165" y="2904880"/>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674097"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600176" y="2881431"/>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455213" y="2659998"/>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253590" y="2421999"/>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520285" y="2970432"/>
              <a:ext cx="237235" cy="942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240995" y="2478197"/>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93571" y="2772937"/>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188394" y="2913474"/>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838727" y="2428011"/>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3"/>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txBox="1">
            <a:spLocks noGrp="1"/>
          </p:cNvSpPr>
          <p:nvPr>
            <p:ph type="title"/>
          </p:nvPr>
        </p:nvSpPr>
        <p:spPr>
          <a:xfrm>
            <a:off x="2384250" y="2287863"/>
            <a:ext cx="4375500" cy="841800"/>
          </a:xfrm>
          <a:prstGeom prst="rect">
            <a:avLst/>
          </a:prstGeom>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4" name="Google Shape;94;p3"/>
          <p:cNvSpPr txBox="1">
            <a:spLocks noGrp="1"/>
          </p:cNvSpPr>
          <p:nvPr>
            <p:ph type="title" idx="2" hasCustomPrompt="1"/>
          </p:nvPr>
        </p:nvSpPr>
        <p:spPr>
          <a:xfrm>
            <a:off x="4076700" y="1373450"/>
            <a:ext cx="990600" cy="914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6000"/>
              <a:buNone/>
              <a:defRPr sz="5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 name="Google Shape;95;p3"/>
          <p:cNvSpPr txBox="1">
            <a:spLocks noGrp="1"/>
          </p:cNvSpPr>
          <p:nvPr>
            <p:ph type="subTitle" idx="1"/>
          </p:nvPr>
        </p:nvSpPr>
        <p:spPr>
          <a:xfrm>
            <a:off x="2384250" y="3288240"/>
            <a:ext cx="4375500" cy="481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3470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720000" y="3955775"/>
            <a:ext cx="7704000" cy="652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6523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97"/>
        <p:cNvGrpSpPr/>
        <p:nvPr/>
      </p:nvGrpSpPr>
      <p:grpSpPr>
        <a:xfrm>
          <a:off x="0" y="0"/>
          <a:ext cx="0" cy="0"/>
          <a:chOff x="0" y="0"/>
          <a:chExt cx="0" cy="0"/>
        </a:xfrm>
      </p:grpSpPr>
      <p:grpSp>
        <p:nvGrpSpPr>
          <p:cNvPr id="798" name="Google Shape;798;p27"/>
          <p:cNvGrpSpPr/>
          <p:nvPr/>
        </p:nvGrpSpPr>
        <p:grpSpPr>
          <a:xfrm>
            <a:off x="-25638" y="1132942"/>
            <a:ext cx="9195577" cy="4069242"/>
            <a:chOff x="312402" y="2276853"/>
            <a:chExt cx="2187600" cy="968060"/>
          </a:xfrm>
        </p:grpSpPr>
        <p:sp>
          <p:nvSpPr>
            <p:cNvPr id="799" name="Google Shape;799;p27"/>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2063325" y="2681050"/>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1961300" y="2442150"/>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1235400" y="2998923"/>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7"/>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6" name="Google Shape;826;p27"/>
          <p:cNvSpPr txBox="1">
            <a:spLocks noGrp="1"/>
          </p:cNvSpPr>
          <p:nvPr>
            <p:ph type="subTitle" idx="1"/>
          </p:nvPr>
        </p:nvSpPr>
        <p:spPr>
          <a:xfrm>
            <a:off x="2171188" y="1551061"/>
            <a:ext cx="5991300" cy="69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27" name="Google Shape;827;p27"/>
          <p:cNvSpPr txBox="1">
            <a:spLocks noGrp="1"/>
          </p:cNvSpPr>
          <p:nvPr>
            <p:ph type="subTitle" idx="2"/>
          </p:nvPr>
        </p:nvSpPr>
        <p:spPr>
          <a:xfrm>
            <a:off x="2171188" y="2660175"/>
            <a:ext cx="5991300" cy="69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28" name="Google Shape;828;p27"/>
          <p:cNvSpPr txBox="1">
            <a:spLocks noGrp="1"/>
          </p:cNvSpPr>
          <p:nvPr>
            <p:ph type="subTitle" idx="3"/>
          </p:nvPr>
        </p:nvSpPr>
        <p:spPr>
          <a:xfrm>
            <a:off x="2171260" y="3780675"/>
            <a:ext cx="5991300" cy="69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29" name="Google Shape;829;p27"/>
          <p:cNvSpPr txBox="1">
            <a:spLocks noGrp="1"/>
          </p:cNvSpPr>
          <p:nvPr>
            <p:ph type="subTitle" idx="4"/>
          </p:nvPr>
        </p:nvSpPr>
        <p:spPr>
          <a:xfrm>
            <a:off x="2171188" y="1170325"/>
            <a:ext cx="5991300" cy="53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830" name="Google Shape;830;p27"/>
          <p:cNvSpPr txBox="1">
            <a:spLocks noGrp="1"/>
          </p:cNvSpPr>
          <p:nvPr>
            <p:ph type="subTitle" idx="5"/>
          </p:nvPr>
        </p:nvSpPr>
        <p:spPr>
          <a:xfrm>
            <a:off x="2171188" y="2279175"/>
            <a:ext cx="59913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831" name="Google Shape;831;p27"/>
          <p:cNvSpPr txBox="1">
            <a:spLocks noGrp="1"/>
          </p:cNvSpPr>
          <p:nvPr>
            <p:ph type="subTitle" idx="6"/>
          </p:nvPr>
        </p:nvSpPr>
        <p:spPr>
          <a:xfrm>
            <a:off x="2171188" y="3399675"/>
            <a:ext cx="59913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62672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40"/>
        <p:cNvGrpSpPr/>
        <p:nvPr/>
      </p:nvGrpSpPr>
      <p:grpSpPr>
        <a:xfrm>
          <a:off x="0" y="0"/>
          <a:ext cx="0" cy="0"/>
          <a:chOff x="0" y="0"/>
          <a:chExt cx="0" cy="0"/>
        </a:xfrm>
      </p:grpSpPr>
      <p:grpSp>
        <p:nvGrpSpPr>
          <p:cNvPr id="541" name="Google Shape;541;p19"/>
          <p:cNvGrpSpPr/>
          <p:nvPr/>
        </p:nvGrpSpPr>
        <p:grpSpPr>
          <a:xfrm>
            <a:off x="-25638" y="1132942"/>
            <a:ext cx="9195577" cy="4069242"/>
            <a:chOff x="312402" y="2276853"/>
            <a:chExt cx="2187600" cy="968060"/>
          </a:xfrm>
        </p:grpSpPr>
        <p:sp>
          <p:nvSpPr>
            <p:cNvPr id="542" name="Google Shape;542;p19"/>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609649" y="2703174"/>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2272551" y="3017422"/>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2058041" y="2981047"/>
              <a:ext cx="145447" cy="164920"/>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1262062" y="2442149"/>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flipH="1">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flipH="1">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1748343" y="2416337"/>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2016369" y="2608029"/>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1202103" y="2961033"/>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19"/>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7344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0"/>
        <p:cNvGrpSpPr/>
        <p:nvPr/>
      </p:nvGrpSpPr>
      <p:grpSpPr>
        <a:xfrm>
          <a:off x="0" y="0"/>
          <a:ext cx="0" cy="0"/>
          <a:chOff x="0" y="0"/>
          <a:chExt cx="0" cy="0"/>
        </a:xfrm>
      </p:grpSpPr>
      <p:grpSp>
        <p:nvGrpSpPr>
          <p:cNvPr id="761" name="Google Shape;761;p26"/>
          <p:cNvGrpSpPr/>
          <p:nvPr/>
        </p:nvGrpSpPr>
        <p:grpSpPr>
          <a:xfrm>
            <a:off x="-25638" y="1132942"/>
            <a:ext cx="9195577" cy="4069242"/>
            <a:chOff x="312402" y="2276853"/>
            <a:chExt cx="2187600" cy="968060"/>
          </a:xfrm>
        </p:grpSpPr>
        <p:sp>
          <p:nvSpPr>
            <p:cNvPr id="762" name="Google Shape;762;p26"/>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2201456" y="2820313"/>
              <a:ext cx="208887" cy="90843"/>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a:off x="2044672" y="2915806"/>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1711543" y="2534248"/>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1568058"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1490301" y="2640271"/>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1988225" y="2544109"/>
              <a:ext cx="129226" cy="146527"/>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a:off x="926024" y="2542800"/>
              <a:ext cx="172477" cy="157762"/>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1223457" y="2817256"/>
              <a:ext cx="235168" cy="283672"/>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745499" y="2948933"/>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2240995" y="2493402"/>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flipH="1">
              <a:off x="369288" y="2539309"/>
              <a:ext cx="235171" cy="89822"/>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610258" y="2607620"/>
              <a:ext cx="172468" cy="208031"/>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1638484" y="2841746"/>
              <a:ext cx="235173" cy="234693"/>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26"/>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1" name="Google Shape;791;p26"/>
          <p:cNvSpPr txBox="1">
            <a:spLocks noGrp="1"/>
          </p:cNvSpPr>
          <p:nvPr>
            <p:ph type="subTitle" idx="1"/>
          </p:nvPr>
        </p:nvSpPr>
        <p:spPr>
          <a:xfrm>
            <a:off x="857525" y="3103525"/>
            <a:ext cx="2335500" cy="869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2" name="Google Shape;792;p26"/>
          <p:cNvSpPr txBox="1">
            <a:spLocks noGrp="1"/>
          </p:cNvSpPr>
          <p:nvPr>
            <p:ph type="subTitle" idx="2"/>
          </p:nvPr>
        </p:nvSpPr>
        <p:spPr>
          <a:xfrm>
            <a:off x="3424350" y="3103550"/>
            <a:ext cx="2315400" cy="869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3" name="Google Shape;793;p26"/>
          <p:cNvSpPr txBox="1">
            <a:spLocks noGrp="1"/>
          </p:cNvSpPr>
          <p:nvPr>
            <p:ph type="subTitle" idx="3"/>
          </p:nvPr>
        </p:nvSpPr>
        <p:spPr>
          <a:xfrm>
            <a:off x="5971075" y="3103525"/>
            <a:ext cx="2315400" cy="869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4" name="Google Shape;794;p26"/>
          <p:cNvSpPr txBox="1">
            <a:spLocks noGrp="1"/>
          </p:cNvSpPr>
          <p:nvPr>
            <p:ph type="subTitle" idx="4"/>
          </p:nvPr>
        </p:nvSpPr>
        <p:spPr>
          <a:xfrm>
            <a:off x="857525" y="2874925"/>
            <a:ext cx="2335500" cy="36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600"/>
              <a:buFont typeface="Bebas Neue"/>
              <a:buNone/>
              <a:defRPr sz="2000" b="1"/>
            </a:lvl1pPr>
            <a:lvl2pPr lvl="1" algn="ctr"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algn="ctr"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795" name="Google Shape;795;p26"/>
          <p:cNvSpPr txBox="1">
            <a:spLocks noGrp="1"/>
          </p:cNvSpPr>
          <p:nvPr>
            <p:ph type="subTitle" idx="5"/>
          </p:nvPr>
        </p:nvSpPr>
        <p:spPr>
          <a:xfrm>
            <a:off x="3424200" y="2874925"/>
            <a:ext cx="2315400" cy="36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600"/>
              <a:buFont typeface="Bebas Neue"/>
              <a:buNone/>
              <a:defRPr sz="2000" b="1"/>
            </a:lvl1pPr>
            <a:lvl2pPr lvl="1" algn="ctr"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algn="ctr"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796" name="Google Shape;796;p26"/>
          <p:cNvSpPr txBox="1">
            <a:spLocks noGrp="1"/>
          </p:cNvSpPr>
          <p:nvPr>
            <p:ph type="subTitle" idx="6"/>
          </p:nvPr>
        </p:nvSpPr>
        <p:spPr>
          <a:xfrm>
            <a:off x="5971225" y="2874925"/>
            <a:ext cx="2315400" cy="36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600"/>
              <a:buFont typeface="Bebas Neue"/>
              <a:buNone/>
              <a:defRPr sz="2000" b="1"/>
            </a:lvl1pPr>
            <a:lvl2pPr lvl="1" algn="ctr"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algn="ctr"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algn="ctr"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091889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41"/>
        <p:cNvGrpSpPr/>
        <p:nvPr/>
      </p:nvGrpSpPr>
      <p:grpSpPr>
        <a:xfrm>
          <a:off x="0" y="0"/>
          <a:ext cx="0" cy="0"/>
          <a:chOff x="0" y="0"/>
          <a:chExt cx="0" cy="0"/>
        </a:xfrm>
      </p:grpSpPr>
      <p:grpSp>
        <p:nvGrpSpPr>
          <p:cNvPr id="442" name="Google Shape;442;p16"/>
          <p:cNvGrpSpPr/>
          <p:nvPr/>
        </p:nvGrpSpPr>
        <p:grpSpPr>
          <a:xfrm>
            <a:off x="-25638" y="1132942"/>
            <a:ext cx="9195577" cy="4069242"/>
            <a:chOff x="312402" y="2276853"/>
            <a:chExt cx="2187600" cy="968060"/>
          </a:xfrm>
        </p:grpSpPr>
        <p:sp>
          <p:nvSpPr>
            <p:cNvPr id="443" name="Google Shape;443;p16"/>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49699" y="2722539"/>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862670"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1455213" y="2659998"/>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1208643" y="2912721"/>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1497724" y="3072613"/>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2063326" y="2643687"/>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1872300" y="246617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16"/>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0" name="Google Shape;470;p16"/>
          <p:cNvSpPr txBox="1">
            <a:spLocks noGrp="1"/>
          </p:cNvSpPr>
          <p:nvPr>
            <p:ph type="body" idx="1"/>
          </p:nvPr>
        </p:nvSpPr>
        <p:spPr>
          <a:xfrm>
            <a:off x="713225" y="1457475"/>
            <a:ext cx="5268600" cy="27102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Font typeface="Nunito Light"/>
              <a:buChar char="●"/>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SzPts val="1200"/>
              <a:buFont typeface="Nunito Light"/>
              <a:buChar char="■"/>
              <a:defRPr/>
            </a:lvl3pPr>
            <a:lvl4pPr marL="1828800" lvl="3" indent="-304800" rtl="0">
              <a:lnSpc>
                <a:spcPct val="115000"/>
              </a:lnSpc>
              <a:spcBef>
                <a:spcPts val="1600"/>
              </a:spcBef>
              <a:spcAft>
                <a:spcPts val="0"/>
              </a:spcAft>
              <a:buSzPts val="1200"/>
              <a:buFont typeface="Nunito Light"/>
              <a:buChar char="●"/>
              <a:defRPr/>
            </a:lvl4pPr>
            <a:lvl5pPr marL="2286000" lvl="4" indent="-304800" rtl="0">
              <a:lnSpc>
                <a:spcPct val="115000"/>
              </a:lnSpc>
              <a:spcBef>
                <a:spcPts val="1600"/>
              </a:spcBef>
              <a:spcAft>
                <a:spcPts val="0"/>
              </a:spcAft>
              <a:buClr>
                <a:srgbClr val="434343"/>
              </a:buClr>
              <a:buSzPts val="1200"/>
              <a:buFont typeface="Nunito Light"/>
              <a:buChar char="○"/>
              <a:defRPr/>
            </a:lvl5pPr>
            <a:lvl6pPr marL="2743200" lvl="5" indent="-304800" rtl="0">
              <a:lnSpc>
                <a:spcPct val="115000"/>
              </a:lnSpc>
              <a:spcBef>
                <a:spcPts val="1600"/>
              </a:spcBef>
              <a:spcAft>
                <a:spcPts val="0"/>
              </a:spcAft>
              <a:buSzPts val="1200"/>
              <a:buFont typeface="Nunito Light"/>
              <a:buChar char="■"/>
              <a:defRPr/>
            </a:lvl6pPr>
            <a:lvl7pPr marL="3200400" lvl="6" indent="-304800" rtl="0">
              <a:lnSpc>
                <a:spcPct val="115000"/>
              </a:lnSpc>
              <a:spcBef>
                <a:spcPts val="1600"/>
              </a:spcBef>
              <a:spcAft>
                <a:spcPts val="0"/>
              </a:spcAft>
              <a:buSzPts val="1200"/>
              <a:buFont typeface="Nunito Light"/>
              <a:buChar char="●"/>
              <a:defRPr/>
            </a:lvl7pPr>
            <a:lvl8pPr marL="3657600" lvl="7" indent="-304800" rtl="0">
              <a:lnSpc>
                <a:spcPct val="115000"/>
              </a:lnSpc>
              <a:spcBef>
                <a:spcPts val="1600"/>
              </a:spcBef>
              <a:spcAft>
                <a:spcPts val="0"/>
              </a:spcAft>
              <a:buClr>
                <a:srgbClr val="434343"/>
              </a:buClr>
              <a:buSzPts val="1200"/>
              <a:buFont typeface="Nunito Light"/>
              <a:buChar char="○"/>
              <a:defRPr/>
            </a:lvl8pPr>
            <a:lvl9pPr marL="4114800" lvl="8" indent="-304800" rtl="0">
              <a:lnSpc>
                <a:spcPct val="115000"/>
              </a:lnSpc>
              <a:spcBef>
                <a:spcPts val="1600"/>
              </a:spcBef>
              <a:spcAft>
                <a:spcPts val="1600"/>
              </a:spcAft>
              <a:buSzPts val="1200"/>
              <a:buFont typeface="Nunito Light"/>
              <a:buChar char="■"/>
              <a:defRPr/>
            </a:lvl9pPr>
          </a:lstStyle>
          <a:p>
            <a:endParaRPr/>
          </a:p>
        </p:txBody>
      </p:sp>
    </p:spTree>
    <p:extLst>
      <p:ext uri="{BB962C8B-B14F-4D97-AF65-F5344CB8AC3E}">
        <p14:creationId xmlns:p14="http://schemas.microsoft.com/office/powerpoint/2010/main" val="180807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127"/>
        <p:cNvGrpSpPr/>
        <p:nvPr/>
      </p:nvGrpSpPr>
      <p:grpSpPr>
        <a:xfrm>
          <a:off x="0" y="0"/>
          <a:ext cx="0" cy="0"/>
          <a:chOff x="0" y="0"/>
          <a:chExt cx="0" cy="0"/>
        </a:xfrm>
      </p:grpSpPr>
      <p:grpSp>
        <p:nvGrpSpPr>
          <p:cNvPr id="128" name="Google Shape;128;p5"/>
          <p:cNvGrpSpPr/>
          <p:nvPr/>
        </p:nvGrpSpPr>
        <p:grpSpPr>
          <a:xfrm>
            <a:off x="-25638" y="1132942"/>
            <a:ext cx="9195577" cy="4069242"/>
            <a:chOff x="312402" y="2276853"/>
            <a:chExt cx="2187600" cy="968060"/>
          </a:xfrm>
        </p:grpSpPr>
        <p:sp>
          <p:nvSpPr>
            <p:cNvPr id="129" name="Google Shape;129;p5"/>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063325" y="2681050"/>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961300" y="2442150"/>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235400" y="2998923"/>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 name="Google Shape;157;p5"/>
          <p:cNvSpPr txBox="1">
            <a:spLocks noGrp="1"/>
          </p:cNvSpPr>
          <p:nvPr>
            <p:ph type="subTitle" idx="1"/>
          </p:nvPr>
        </p:nvSpPr>
        <p:spPr>
          <a:xfrm>
            <a:off x="4870707" y="1700900"/>
            <a:ext cx="3270900" cy="273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58" name="Google Shape;158;p5"/>
          <p:cNvSpPr txBox="1">
            <a:spLocks noGrp="1"/>
          </p:cNvSpPr>
          <p:nvPr>
            <p:ph type="subTitle" idx="2"/>
          </p:nvPr>
        </p:nvSpPr>
        <p:spPr>
          <a:xfrm>
            <a:off x="1002400" y="1700900"/>
            <a:ext cx="3270900" cy="273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b="0"/>
            </a:lvl1pPr>
            <a:lvl2pPr lvl="1" algn="ctr" rtl="0">
              <a:lnSpc>
                <a:spcPct val="100000"/>
              </a:lnSpc>
              <a:spcBef>
                <a:spcPts val="1600"/>
              </a:spcBef>
              <a:spcAft>
                <a:spcPts val="0"/>
              </a:spcAft>
              <a:buSzPts val="1400"/>
              <a:buChar char="○"/>
              <a:defRPr sz="2800"/>
            </a:lvl2pPr>
            <a:lvl3pPr lvl="2" algn="ctr" rtl="0">
              <a:lnSpc>
                <a:spcPct val="100000"/>
              </a:lnSpc>
              <a:spcBef>
                <a:spcPts val="0"/>
              </a:spcBef>
              <a:spcAft>
                <a:spcPts val="0"/>
              </a:spcAft>
              <a:buSzPts val="1400"/>
              <a:buChar char="■"/>
              <a:defRPr sz="2800"/>
            </a:lvl3pPr>
            <a:lvl4pPr lvl="3" algn="ctr" rtl="0">
              <a:lnSpc>
                <a:spcPct val="100000"/>
              </a:lnSpc>
              <a:spcBef>
                <a:spcPts val="0"/>
              </a:spcBef>
              <a:spcAft>
                <a:spcPts val="0"/>
              </a:spcAft>
              <a:buSzPts val="1400"/>
              <a:buChar char="●"/>
              <a:defRPr sz="2800"/>
            </a:lvl4pPr>
            <a:lvl5pPr lvl="4" algn="ctr" rtl="0">
              <a:lnSpc>
                <a:spcPct val="100000"/>
              </a:lnSpc>
              <a:spcBef>
                <a:spcPts val="0"/>
              </a:spcBef>
              <a:spcAft>
                <a:spcPts val="0"/>
              </a:spcAft>
              <a:buSzPts val="1400"/>
              <a:buChar char="○"/>
              <a:defRPr sz="2800"/>
            </a:lvl5pPr>
            <a:lvl6pPr lvl="5" algn="ctr" rtl="0">
              <a:lnSpc>
                <a:spcPct val="100000"/>
              </a:lnSpc>
              <a:spcBef>
                <a:spcPts val="0"/>
              </a:spcBef>
              <a:spcAft>
                <a:spcPts val="0"/>
              </a:spcAft>
              <a:buSzPts val="1400"/>
              <a:buChar char="■"/>
              <a:defRPr sz="2800"/>
            </a:lvl6pPr>
            <a:lvl7pPr lvl="6" algn="ctr" rtl="0">
              <a:lnSpc>
                <a:spcPct val="100000"/>
              </a:lnSpc>
              <a:spcBef>
                <a:spcPts val="0"/>
              </a:spcBef>
              <a:spcAft>
                <a:spcPts val="0"/>
              </a:spcAft>
              <a:buSzPts val="1400"/>
              <a:buChar char="●"/>
              <a:defRPr sz="2800"/>
            </a:lvl7pPr>
            <a:lvl8pPr lvl="7" algn="ctr" rtl="0">
              <a:lnSpc>
                <a:spcPct val="100000"/>
              </a:lnSpc>
              <a:spcBef>
                <a:spcPts val="0"/>
              </a:spcBef>
              <a:spcAft>
                <a:spcPts val="0"/>
              </a:spcAft>
              <a:buSzPts val="1400"/>
              <a:buChar char="○"/>
              <a:defRPr sz="2800"/>
            </a:lvl8pPr>
            <a:lvl9pPr lvl="8" algn="ctr" rtl="0">
              <a:lnSpc>
                <a:spcPct val="100000"/>
              </a:lnSpc>
              <a:spcBef>
                <a:spcPts val="0"/>
              </a:spcBef>
              <a:spcAft>
                <a:spcPts val="0"/>
              </a:spcAft>
              <a:buSzPts val="1400"/>
              <a:buChar char="■"/>
              <a:defRPr sz="2800"/>
            </a:lvl9pPr>
          </a:lstStyle>
          <a:p>
            <a:endParaRPr/>
          </a:p>
        </p:txBody>
      </p:sp>
      <p:sp>
        <p:nvSpPr>
          <p:cNvPr id="159" name="Google Shape;159;p5"/>
          <p:cNvSpPr txBox="1">
            <a:spLocks noGrp="1"/>
          </p:cNvSpPr>
          <p:nvPr>
            <p:ph type="subTitle" idx="3"/>
          </p:nvPr>
        </p:nvSpPr>
        <p:spPr>
          <a:xfrm>
            <a:off x="1002400" y="1339400"/>
            <a:ext cx="3270900" cy="361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Bebas Neue"/>
              <a:buNone/>
              <a:defRPr sz="2000" b="1">
                <a:latin typeface="DM Sans"/>
                <a:ea typeface="DM Sans"/>
                <a:cs typeface="DM Sans"/>
                <a:sym typeface="DM Sans"/>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0" name="Google Shape;160;p5"/>
          <p:cNvSpPr txBox="1">
            <a:spLocks noGrp="1"/>
          </p:cNvSpPr>
          <p:nvPr>
            <p:ph type="subTitle" idx="4"/>
          </p:nvPr>
        </p:nvSpPr>
        <p:spPr>
          <a:xfrm>
            <a:off x="4870700" y="1339400"/>
            <a:ext cx="3270900" cy="36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latin typeface="DM Sans"/>
                <a:ea typeface="DM Sans"/>
                <a:cs typeface="DM Sans"/>
                <a:sym typeface="DM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735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32"/>
        <p:cNvGrpSpPr/>
        <p:nvPr/>
      </p:nvGrpSpPr>
      <p:grpSpPr>
        <a:xfrm>
          <a:off x="0" y="0"/>
          <a:ext cx="0" cy="0"/>
          <a:chOff x="0" y="0"/>
          <a:chExt cx="0" cy="0"/>
        </a:xfrm>
      </p:grpSpPr>
      <p:grpSp>
        <p:nvGrpSpPr>
          <p:cNvPr id="833" name="Google Shape;833;p28"/>
          <p:cNvGrpSpPr/>
          <p:nvPr/>
        </p:nvGrpSpPr>
        <p:grpSpPr>
          <a:xfrm>
            <a:off x="-25638" y="1132942"/>
            <a:ext cx="9195577" cy="4069242"/>
            <a:chOff x="312402" y="2276853"/>
            <a:chExt cx="2187600" cy="968060"/>
          </a:xfrm>
        </p:grpSpPr>
        <p:sp>
          <p:nvSpPr>
            <p:cNvPr id="834" name="Google Shape;834;p28"/>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1999878" y="2775204"/>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982165" y="2904880"/>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1674097"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flipH="1">
              <a:off x="1600176" y="2881431"/>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1455213" y="2659998"/>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1253590" y="2421999"/>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flipH="1">
              <a:off x="520285" y="2970432"/>
              <a:ext cx="237235" cy="942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a:off x="2240995" y="2478197"/>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1188394" y="2913474"/>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1838727" y="2428011"/>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28"/>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4" name="Google Shape;864;p28"/>
          <p:cNvSpPr txBox="1">
            <a:spLocks noGrp="1"/>
          </p:cNvSpPr>
          <p:nvPr>
            <p:ph type="subTitle" idx="1"/>
          </p:nvPr>
        </p:nvSpPr>
        <p:spPr>
          <a:xfrm>
            <a:off x="1980575" y="1593763"/>
            <a:ext cx="2305500" cy="70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65" name="Google Shape;865;p28"/>
          <p:cNvSpPr txBox="1">
            <a:spLocks noGrp="1"/>
          </p:cNvSpPr>
          <p:nvPr>
            <p:ph type="subTitle" idx="2"/>
          </p:nvPr>
        </p:nvSpPr>
        <p:spPr>
          <a:xfrm>
            <a:off x="1980575" y="2714375"/>
            <a:ext cx="2305500" cy="70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66" name="Google Shape;866;p28"/>
          <p:cNvSpPr txBox="1">
            <a:spLocks noGrp="1"/>
          </p:cNvSpPr>
          <p:nvPr>
            <p:ph type="subTitle" idx="3"/>
          </p:nvPr>
        </p:nvSpPr>
        <p:spPr>
          <a:xfrm>
            <a:off x="1980575" y="3834875"/>
            <a:ext cx="2305500" cy="700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67" name="Google Shape;867;p28"/>
          <p:cNvSpPr txBox="1">
            <a:spLocks noGrp="1"/>
          </p:cNvSpPr>
          <p:nvPr>
            <p:ph type="subTitle" idx="4"/>
          </p:nvPr>
        </p:nvSpPr>
        <p:spPr>
          <a:xfrm>
            <a:off x="1980572" y="1313075"/>
            <a:ext cx="23055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868" name="Google Shape;868;p28"/>
          <p:cNvSpPr txBox="1">
            <a:spLocks noGrp="1"/>
          </p:cNvSpPr>
          <p:nvPr>
            <p:ph type="subTitle" idx="5"/>
          </p:nvPr>
        </p:nvSpPr>
        <p:spPr>
          <a:xfrm>
            <a:off x="1980572" y="2433575"/>
            <a:ext cx="23055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869" name="Google Shape;869;p28"/>
          <p:cNvSpPr txBox="1">
            <a:spLocks noGrp="1"/>
          </p:cNvSpPr>
          <p:nvPr>
            <p:ph type="subTitle" idx="6"/>
          </p:nvPr>
        </p:nvSpPr>
        <p:spPr>
          <a:xfrm>
            <a:off x="1980572" y="3554175"/>
            <a:ext cx="2305500" cy="427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870" name="Google Shape;870;p28"/>
          <p:cNvSpPr txBox="1">
            <a:spLocks noGrp="1"/>
          </p:cNvSpPr>
          <p:nvPr>
            <p:ph type="subTitle" idx="7"/>
          </p:nvPr>
        </p:nvSpPr>
        <p:spPr>
          <a:xfrm>
            <a:off x="5642400" y="1593913"/>
            <a:ext cx="2305500" cy="70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71" name="Google Shape;871;p28"/>
          <p:cNvSpPr txBox="1">
            <a:spLocks noGrp="1"/>
          </p:cNvSpPr>
          <p:nvPr>
            <p:ph type="subTitle" idx="8"/>
          </p:nvPr>
        </p:nvSpPr>
        <p:spPr>
          <a:xfrm>
            <a:off x="5642400" y="2714375"/>
            <a:ext cx="2305500" cy="70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72" name="Google Shape;872;p28"/>
          <p:cNvSpPr txBox="1">
            <a:spLocks noGrp="1"/>
          </p:cNvSpPr>
          <p:nvPr>
            <p:ph type="subTitle" idx="9"/>
          </p:nvPr>
        </p:nvSpPr>
        <p:spPr>
          <a:xfrm>
            <a:off x="5642400" y="3834875"/>
            <a:ext cx="2305500" cy="70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73" name="Google Shape;873;p28"/>
          <p:cNvSpPr txBox="1">
            <a:spLocks noGrp="1"/>
          </p:cNvSpPr>
          <p:nvPr>
            <p:ph type="subTitle" idx="13"/>
          </p:nvPr>
        </p:nvSpPr>
        <p:spPr>
          <a:xfrm>
            <a:off x="5642400" y="1313075"/>
            <a:ext cx="23055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874" name="Google Shape;874;p28"/>
          <p:cNvSpPr txBox="1">
            <a:spLocks noGrp="1"/>
          </p:cNvSpPr>
          <p:nvPr>
            <p:ph type="subTitle" idx="14"/>
          </p:nvPr>
        </p:nvSpPr>
        <p:spPr>
          <a:xfrm>
            <a:off x="5642400" y="2433575"/>
            <a:ext cx="23055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875" name="Google Shape;875;p28"/>
          <p:cNvSpPr txBox="1">
            <a:spLocks noGrp="1"/>
          </p:cNvSpPr>
          <p:nvPr>
            <p:ph type="subTitle" idx="15"/>
          </p:nvPr>
        </p:nvSpPr>
        <p:spPr>
          <a:xfrm>
            <a:off x="5642400" y="3554175"/>
            <a:ext cx="23055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74620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636"/>
        <p:cNvGrpSpPr/>
        <p:nvPr/>
      </p:nvGrpSpPr>
      <p:grpSpPr>
        <a:xfrm>
          <a:off x="0" y="0"/>
          <a:ext cx="0" cy="0"/>
          <a:chOff x="0" y="0"/>
          <a:chExt cx="0" cy="0"/>
        </a:xfrm>
      </p:grpSpPr>
      <p:grpSp>
        <p:nvGrpSpPr>
          <p:cNvPr id="637" name="Google Shape;637;p22"/>
          <p:cNvGrpSpPr/>
          <p:nvPr/>
        </p:nvGrpSpPr>
        <p:grpSpPr>
          <a:xfrm>
            <a:off x="-25638" y="1132942"/>
            <a:ext cx="9195577" cy="4069242"/>
            <a:chOff x="312402" y="2276853"/>
            <a:chExt cx="2187600" cy="968060"/>
          </a:xfrm>
        </p:grpSpPr>
        <p:sp>
          <p:nvSpPr>
            <p:cNvPr id="638" name="Google Shape;638;p22"/>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2063325" y="2681050"/>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455456"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385170" y="2624609"/>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1961300" y="2442150"/>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1235400" y="2998923"/>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2"/>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73770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6"/>
        <p:cNvGrpSpPr/>
        <p:nvPr/>
      </p:nvGrpSpPr>
      <p:grpSpPr>
        <a:xfrm>
          <a:off x="0" y="0"/>
          <a:ext cx="0" cy="0"/>
          <a:chOff x="0" y="0"/>
          <a:chExt cx="0" cy="0"/>
        </a:xfrm>
      </p:grpSpPr>
      <p:grpSp>
        <p:nvGrpSpPr>
          <p:cNvPr id="877" name="Google Shape;877;p29"/>
          <p:cNvGrpSpPr/>
          <p:nvPr/>
        </p:nvGrpSpPr>
        <p:grpSpPr>
          <a:xfrm>
            <a:off x="-25638" y="1132942"/>
            <a:ext cx="9195577" cy="4069242"/>
            <a:chOff x="312402" y="2276853"/>
            <a:chExt cx="2187600" cy="968060"/>
          </a:xfrm>
        </p:grpSpPr>
        <p:sp>
          <p:nvSpPr>
            <p:cNvPr id="878" name="Google Shape;878;p29"/>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549699" y="2722539"/>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a:off x="1455213" y="2659998"/>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1208643" y="2912721"/>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a:off x="383379" y="2542745"/>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a:off x="2063326" y="2643687"/>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a:off x="1872300" y="246617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29"/>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7" name="Google Shape;907;p29"/>
          <p:cNvSpPr txBox="1">
            <a:spLocks noGrp="1"/>
          </p:cNvSpPr>
          <p:nvPr>
            <p:ph type="subTitle" idx="1"/>
          </p:nvPr>
        </p:nvSpPr>
        <p:spPr>
          <a:xfrm>
            <a:off x="1578175" y="1749375"/>
            <a:ext cx="26397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8" name="Google Shape;908;p29"/>
          <p:cNvSpPr txBox="1">
            <a:spLocks noGrp="1"/>
          </p:cNvSpPr>
          <p:nvPr>
            <p:ph type="subTitle" idx="2"/>
          </p:nvPr>
        </p:nvSpPr>
        <p:spPr>
          <a:xfrm>
            <a:off x="4926125" y="1749375"/>
            <a:ext cx="26397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9" name="Google Shape;909;p29"/>
          <p:cNvSpPr txBox="1">
            <a:spLocks noGrp="1"/>
          </p:cNvSpPr>
          <p:nvPr>
            <p:ph type="subTitle" idx="3"/>
          </p:nvPr>
        </p:nvSpPr>
        <p:spPr>
          <a:xfrm>
            <a:off x="1578175" y="3333375"/>
            <a:ext cx="26397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0" name="Google Shape;910;p29"/>
          <p:cNvSpPr txBox="1">
            <a:spLocks noGrp="1"/>
          </p:cNvSpPr>
          <p:nvPr>
            <p:ph type="subTitle" idx="4"/>
          </p:nvPr>
        </p:nvSpPr>
        <p:spPr>
          <a:xfrm>
            <a:off x="4926125" y="3333375"/>
            <a:ext cx="26397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1" name="Google Shape;911;p29"/>
          <p:cNvSpPr txBox="1">
            <a:spLocks noGrp="1"/>
          </p:cNvSpPr>
          <p:nvPr>
            <p:ph type="subTitle" idx="5"/>
          </p:nvPr>
        </p:nvSpPr>
        <p:spPr>
          <a:xfrm>
            <a:off x="1578175" y="1444575"/>
            <a:ext cx="2639700" cy="35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Rubik SemiBold"/>
                <a:ea typeface="Rubik SemiBold"/>
                <a:cs typeface="Rubik SemiBold"/>
                <a:sym typeface="Rubik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912" name="Google Shape;912;p29"/>
          <p:cNvSpPr txBox="1">
            <a:spLocks noGrp="1"/>
          </p:cNvSpPr>
          <p:nvPr>
            <p:ph type="subTitle" idx="6"/>
          </p:nvPr>
        </p:nvSpPr>
        <p:spPr>
          <a:xfrm>
            <a:off x="4926125" y="1444575"/>
            <a:ext cx="2639700" cy="35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Rubik SemiBold"/>
                <a:ea typeface="Rubik SemiBold"/>
                <a:cs typeface="Rubik SemiBold"/>
                <a:sym typeface="Rubik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913" name="Google Shape;913;p29"/>
          <p:cNvSpPr txBox="1">
            <a:spLocks noGrp="1"/>
          </p:cNvSpPr>
          <p:nvPr>
            <p:ph type="subTitle" idx="7"/>
          </p:nvPr>
        </p:nvSpPr>
        <p:spPr>
          <a:xfrm>
            <a:off x="1578175" y="3028575"/>
            <a:ext cx="2639700" cy="35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Rubik SemiBold"/>
                <a:ea typeface="Rubik SemiBold"/>
                <a:cs typeface="Rubik SemiBold"/>
                <a:sym typeface="Rubik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914" name="Google Shape;914;p29"/>
          <p:cNvSpPr txBox="1">
            <a:spLocks noGrp="1"/>
          </p:cNvSpPr>
          <p:nvPr>
            <p:ph type="subTitle" idx="8"/>
          </p:nvPr>
        </p:nvSpPr>
        <p:spPr>
          <a:xfrm>
            <a:off x="4926125" y="3028575"/>
            <a:ext cx="2639700" cy="35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Rubik SemiBold"/>
                <a:ea typeface="Rubik SemiBold"/>
                <a:cs typeface="Rubik SemiBold"/>
                <a:sym typeface="Rubik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6124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72"/>
        <p:cNvGrpSpPr/>
        <p:nvPr/>
      </p:nvGrpSpPr>
      <p:grpSpPr>
        <a:xfrm>
          <a:off x="0" y="0"/>
          <a:ext cx="0" cy="0"/>
          <a:chOff x="0" y="0"/>
          <a:chExt cx="0" cy="0"/>
        </a:xfrm>
      </p:grpSpPr>
      <p:grpSp>
        <p:nvGrpSpPr>
          <p:cNvPr id="573" name="Google Shape;573;p20"/>
          <p:cNvGrpSpPr/>
          <p:nvPr/>
        </p:nvGrpSpPr>
        <p:grpSpPr>
          <a:xfrm>
            <a:off x="-25638" y="1132942"/>
            <a:ext cx="9195577" cy="4069242"/>
            <a:chOff x="312402" y="2276853"/>
            <a:chExt cx="2187600" cy="968060"/>
          </a:xfrm>
        </p:grpSpPr>
        <p:sp>
          <p:nvSpPr>
            <p:cNvPr id="574" name="Google Shape;574;p20"/>
            <p:cNvSpPr/>
            <p:nvPr/>
          </p:nvSpPr>
          <p:spPr>
            <a:xfrm>
              <a:off x="312402" y="2276853"/>
              <a:ext cx="2187600" cy="968060"/>
            </a:xfrm>
            <a:custGeom>
              <a:avLst/>
              <a:gdLst/>
              <a:ahLst/>
              <a:cxnLst/>
              <a:rect l="l" t="t" r="r" b="b"/>
              <a:pathLst>
                <a:path w="87504" h="44529" extrusionOk="0">
                  <a:moveTo>
                    <a:pt x="27807" y="0"/>
                  </a:moveTo>
                  <a:cubicBezTo>
                    <a:pt x="24618" y="0"/>
                    <a:pt x="21430" y="49"/>
                    <a:pt x="18241" y="160"/>
                  </a:cubicBezTo>
                  <a:cubicBezTo>
                    <a:pt x="15987" y="238"/>
                    <a:pt x="13733" y="346"/>
                    <a:pt x="11480" y="489"/>
                  </a:cubicBezTo>
                  <a:cubicBezTo>
                    <a:pt x="10147" y="575"/>
                    <a:pt x="8815" y="671"/>
                    <a:pt x="7484" y="782"/>
                  </a:cubicBezTo>
                  <a:cubicBezTo>
                    <a:pt x="7410" y="787"/>
                    <a:pt x="7334" y="793"/>
                    <a:pt x="7261" y="799"/>
                  </a:cubicBezTo>
                  <a:cubicBezTo>
                    <a:pt x="7186" y="807"/>
                    <a:pt x="7113" y="812"/>
                    <a:pt x="7038" y="818"/>
                  </a:cubicBezTo>
                  <a:cubicBezTo>
                    <a:pt x="5972" y="908"/>
                    <a:pt x="4904" y="1006"/>
                    <a:pt x="3838" y="1114"/>
                  </a:cubicBezTo>
                  <a:cubicBezTo>
                    <a:pt x="2562" y="1244"/>
                    <a:pt x="1287" y="1385"/>
                    <a:pt x="11" y="1541"/>
                  </a:cubicBezTo>
                  <a:lnTo>
                    <a:pt x="0" y="44528"/>
                  </a:lnTo>
                  <a:lnTo>
                    <a:pt x="87503" y="44528"/>
                  </a:lnTo>
                  <a:lnTo>
                    <a:pt x="87503" y="2289"/>
                  </a:lnTo>
                  <a:cubicBezTo>
                    <a:pt x="86198" y="2252"/>
                    <a:pt x="84909" y="2216"/>
                    <a:pt x="83641" y="2175"/>
                  </a:cubicBezTo>
                  <a:cubicBezTo>
                    <a:pt x="81107" y="2096"/>
                    <a:pt x="78651" y="2010"/>
                    <a:pt x="76319" y="1923"/>
                  </a:cubicBezTo>
                  <a:cubicBezTo>
                    <a:pt x="75742" y="1899"/>
                    <a:pt x="75175" y="1879"/>
                    <a:pt x="74615" y="1856"/>
                  </a:cubicBezTo>
                  <a:cubicBezTo>
                    <a:pt x="73578" y="1814"/>
                    <a:pt x="72568" y="1772"/>
                    <a:pt x="71592" y="1732"/>
                  </a:cubicBezTo>
                  <a:cubicBezTo>
                    <a:pt x="70688" y="1694"/>
                    <a:pt x="69813" y="1656"/>
                    <a:pt x="68969" y="1619"/>
                  </a:cubicBezTo>
                  <a:cubicBezTo>
                    <a:pt x="65659" y="1471"/>
                    <a:pt x="62816" y="1331"/>
                    <a:pt x="60640" y="1220"/>
                  </a:cubicBezTo>
                  <a:cubicBezTo>
                    <a:pt x="60397" y="1207"/>
                    <a:pt x="60162" y="1193"/>
                    <a:pt x="59934" y="1182"/>
                  </a:cubicBezTo>
                  <a:cubicBezTo>
                    <a:pt x="59707" y="1170"/>
                    <a:pt x="59487" y="1158"/>
                    <a:pt x="59278" y="1148"/>
                  </a:cubicBezTo>
                  <a:cubicBezTo>
                    <a:pt x="59188" y="1142"/>
                    <a:pt x="59101" y="1139"/>
                    <a:pt x="59015" y="1134"/>
                  </a:cubicBezTo>
                  <a:cubicBezTo>
                    <a:pt x="58924" y="1128"/>
                    <a:pt x="58837" y="1123"/>
                    <a:pt x="58749" y="1117"/>
                  </a:cubicBezTo>
                  <a:cubicBezTo>
                    <a:pt x="58436" y="1102"/>
                    <a:pt x="58145" y="1086"/>
                    <a:pt x="57881" y="1072"/>
                  </a:cubicBezTo>
                  <a:cubicBezTo>
                    <a:pt x="56965" y="1022"/>
                    <a:pt x="56353" y="986"/>
                    <a:pt x="56094" y="972"/>
                  </a:cubicBezTo>
                  <a:cubicBezTo>
                    <a:pt x="55965" y="966"/>
                    <a:pt x="55837" y="958"/>
                    <a:pt x="55707" y="952"/>
                  </a:cubicBezTo>
                  <a:cubicBezTo>
                    <a:pt x="55503" y="939"/>
                    <a:pt x="55296" y="927"/>
                    <a:pt x="55092" y="916"/>
                  </a:cubicBezTo>
                  <a:cubicBezTo>
                    <a:pt x="52137" y="749"/>
                    <a:pt x="49182" y="593"/>
                    <a:pt x="46229" y="461"/>
                  </a:cubicBezTo>
                  <a:cubicBezTo>
                    <a:pt x="46220" y="459"/>
                    <a:pt x="46213" y="459"/>
                    <a:pt x="46204" y="459"/>
                  </a:cubicBezTo>
                  <a:cubicBezTo>
                    <a:pt x="46115" y="456"/>
                    <a:pt x="46026" y="451"/>
                    <a:pt x="45937" y="447"/>
                  </a:cubicBezTo>
                  <a:cubicBezTo>
                    <a:pt x="45861" y="444"/>
                    <a:pt x="45788" y="441"/>
                    <a:pt x="45713" y="439"/>
                  </a:cubicBezTo>
                  <a:cubicBezTo>
                    <a:pt x="44849" y="400"/>
                    <a:pt x="43987" y="363"/>
                    <a:pt x="43126" y="330"/>
                  </a:cubicBezTo>
                  <a:cubicBezTo>
                    <a:pt x="43088" y="328"/>
                    <a:pt x="43047" y="327"/>
                    <a:pt x="43009" y="325"/>
                  </a:cubicBezTo>
                  <a:cubicBezTo>
                    <a:pt x="42942" y="324"/>
                    <a:pt x="42876" y="319"/>
                    <a:pt x="42809" y="318"/>
                  </a:cubicBezTo>
                  <a:cubicBezTo>
                    <a:pt x="42116" y="290"/>
                    <a:pt x="41425" y="266"/>
                    <a:pt x="40732" y="241"/>
                  </a:cubicBezTo>
                  <a:cubicBezTo>
                    <a:pt x="40569" y="236"/>
                    <a:pt x="40408" y="230"/>
                    <a:pt x="40245" y="225"/>
                  </a:cubicBezTo>
                  <a:cubicBezTo>
                    <a:pt x="38168" y="155"/>
                    <a:pt x="36090" y="99"/>
                    <a:pt x="34015" y="60"/>
                  </a:cubicBezTo>
                  <a:cubicBezTo>
                    <a:pt x="33777" y="57"/>
                    <a:pt x="33537" y="52"/>
                    <a:pt x="33299" y="48"/>
                  </a:cubicBezTo>
                  <a:cubicBezTo>
                    <a:pt x="32835" y="42"/>
                    <a:pt x="32373" y="34"/>
                    <a:pt x="31909" y="29"/>
                  </a:cubicBezTo>
                  <a:cubicBezTo>
                    <a:pt x="31094" y="17"/>
                    <a:pt x="30280" y="10"/>
                    <a:pt x="29465" y="4"/>
                  </a:cubicBezTo>
                  <a:lnTo>
                    <a:pt x="29375" y="4"/>
                  </a:lnTo>
                  <a:cubicBezTo>
                    <a:pt x="28853" y="2"/>
                    <a:pt x="28330" y="0"/>
                    <a:pt x="27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2063325" y="2681050"/>
              <a:ext cx="216800" cy="94275"/>
            </a:xfrm>
            <a:custGeom>
              <a:avLst/>
              <a:gdLst/>
              <a:ahLst/>
              <a:cxnLst/>
              <a:rect l="l" t="t" r="r" b="b"/>
              <a:pathLst>
                <a:path w="8672" h="3771" extrusionOk="0">
                  <a:moveTo>
                    <a:pt x="7269" y="1726"/>
                  </a:moveTo>
                  <a:cubicBezTo>
                    <a:pt x="7279" y="1726"/>
                    <a:pt x="7290" y="1727"/>
                    <a:pt x="7300" y="1729"/>
                  </a:cubicBezTo>
                  <a:cubicBezTo>
                    <a:pt x="7404" y="1746"/>
                    <a:pt x="7475" y="1845"/>
                    <a:pt x="7457" y="1949"/>
                  </a:cubicBezTo>
                  <a:cubicBezTo>
                    <a:pt x="7442" y="2043"/>
                    <a:pt x="7360" y="2110"/>
                    <a:pt x="7269" y="2110"/>
                  </a:cubicBezTo>
                  <a:cubicBezTo>
                    <a:pt x="7258" y="2110"/>
                    <a:pt x="7248" y="2109"/>
                    <a:pt x="7238" y="2108"/>
                  </a:cubicBezTo>
                  <a:cubicBezTo>
                    <a:pt x="7133" y="2089"/>
                    <a:pt x="7062" y="1991"/>
                    <a:pt x="7080" y="1887"/>
                  </a:cubicBezTo>
                  <a:cubicBezTo>
                    <a:pt x="7095" y="1793"/>
                    <a:pt x="7177" y="1726"/>
                    <a:pt x="7269" y="1726"/>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5"/>
                  </a:cubicBezTo>
                  <a:cubicBezTo>
                    <a:pt x="8522" y="2416"/>
                    <a:pt x="8019" y="1189"/>
                    <a:pt x="6218" y="594"/>
                  </a:cubicBezTo>
                  <a:cubicBezTo>
                    <a:pt x="5701" y="424"/>
                    <a:pt x="5162" y="341"/>
                    <a:pt x="4623" y="341"/>
                  </a:cubicBezTo>
                  <a:cubicBezTo>
                    <a:pt x="4033" y="341"/>
                    <a:pt x="3442" y="440"/>
                    <a:pt x="2876" y="631"/>
                  </a:cubicBezTo>
                  <a:cubicBezTo>
                    <a:pt x="2282" y="831"/>
                    <a:pt x="1656" y="1029"/>
                    <a:pt x="1207" y="1029"/>
                  </a:cubicBezTo>
                  <a:cubicBezTo>
                    <a:pt x="1139" y="1029"/>
                    <a:pt x="1074" y="1025"/>
                    <a:pt x="1015" y="1015"/>
                  </a:cubicBezTo>
                  <a:cubicBezTo>
                    <a:pt x="1015" y="1015"/>
                    <a:pt x="950" y="108"/>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45500" y="3152750"/>
              <a:ext cx="16925" cy="16925"/>
            </a:xfrm>
            <a:custGeom>
              <a:avLst/>
              <a:gdLst/>
              <a:ahLst/>
              <a:cxnLst/>
              <a:rect l="l" t="t" r="r" b="b"/>
              <a:pathLst>
                <a:path w="677" h="677" extrusionOk="0">
                  <a:moveTo>
                    <a:pt x="338" y="1"/>
                  </a:moveTo>
                  <a:cubicBezTo>
                    <a:pt x="152" y="1"/>
                    <a:pt x="0" y="152"/>
                    <a:pt x="0" y="339"/>
                  </a:cubicBezTo>
                  <a:cubicBezTo>
                    <a:pt x="0" y="526"/>
                    <a:pt x="152" y="676"/>
                    <a:pt x="338" y="676"/>
                  </a:cubicBezTo>
                  <a:cubicBezTo>
                    <a:pt x="525" y="676"/>
                    <a:pt x="677" y="526"/>
                    <a:pt x="677" y="339"/>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421425" y="2896525"/>
              <a:ext cx="16950" cy="16950"/>
            </a:xfrm>
            <a:custGeom>
              <a:avLst/>
              <a:gdLst/>
              <a:ahLst/>
              <a:cxnLst/>
              <a:rect l="l" t="t" r="r" b="b"/>
              <a:pathLst>
                <a:path w="678" h="678" extrusionOk="0">
                  <a:moveTo>
                    <a:pt x="338" y="1"/>
                  </a:moveTo>
                  <a:cubicBezTo>
                    <a:pt x="152" y="1"/>
                    <a:pt x="1" y="153"/>
                    <a:pt x="1" y="340"/>
                  </a:cubicBezTo>
                  <a:cubicBezTo>
                    <a:pt x="1" y="526"/>
                    <a:pt x="152" y="677"/>
                    <a:pt x="338" y="677"/>
                  </a:cubicBezTo>
                  <a:cubicBezTo>
                    <a:pt x="525" y="677"/>
                    <a:pt x="677" y="526"/>
                    <a:pt x="677" y="340"/>
                  </a:cubicBezTo>
                  <a:cubicBezTo>
                    <a:pt x="677" y="153"/>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921225" y="2703175"/>
              <a:ext cx="16950" cy="16925"/>
            </a:xfrm>
            <a:custGeom>
              <a:avLst/>
              <a:gdLst/>
              <a:ahLst/>
              <a:cxnLst/>
              <a:rect l="l" t="t" r="r" b="b"/>
              <a:pathLst>
                <a:path w="678" h="677" extrusionOk="0">
                  <a:moveTo>
                    <a:pt x="339" y="1"/>
                  </a:moveTo>
                  <a:cubicBezTo>
                    <a:pt x="152" y="1"/>
                    <a:pt x="1" y="151"/>
                    <a:pt x="1" y="338"/>
                  </a:cubicBezTo>
                  <a:cubicBezTo>
                    <a:pt x="1" y="526"/>
                    <a:pt x="152" y="676"/>
                    <a:pt x="339" y="676"/>
                  </a:cubicBezTo>
                  <a:cubicBezTo>
                    <a:pt x="526" y="676"/>
                    <a:pt x="677" y="526"/>
                    <a:pt x="677" y="338"/>
                  </a:cubicBezTo>
                  <a:cubicBezTo>
                    <a:pt x="677"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709600" y="2369675"/>
              <a:ext cx="16900" cy="16925"/>
            </a:xfrm>
            <a:custGeom>
              <a:avLst/>
              <a:gdLst/>
              <a:ahLst/>
              <a:cxnLst/>
              <a:rect l="l" t="t" r="r" b="b"/>
              <a:pathLst>
                <a:path w="676" h="677" extrusionOk="0">
                  <a:moveTo>
                    <a:pt x="338" y="1"/>
                  </a:moveTo>
                  <a:cubicBezTo>
                    <a:pt x="152" y="1"/>
                    <a:pt x="0" y="151"/>
                    <a:pt x="0" y="339"/>
                  </a:cubicBezTo>
                  <a:cubicBezTo>
                    <a:pt x="0" y="525"/>
                    <a:pt x="152" y="676"/>
                    <a:pt x="338" y="676"/>
                  </a:cubicBezTo>
                  <a:cubicBezTo>
                    <a:pt x="525" y="676"/>
                    <a:pt x="676" y="525"/>
                    <a:pt x="676" y="339"/>
                  </a:cubicBezTo>
                  <a:cubicBezTo>
                    <a:pt x="676" y="151"/>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503350" y="262337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1097075" y="2840475"/>
              <a:ext cx="16950" cy="16900"/>
            </a:xfrm>
            <a:custGeom>
              <a:avLst/>
              <a:gdLst/>
              <a:ahLst/>
              <a:cxnLst/>
              <a:rect l="l" t="t" r="r" b="b"/>
              <a:pathLst>
                <a:path w="678" h="676" extrusionOk="0">
                  <a:moveTo>
                    <a:pt x="340" y="0"/>
                  </a:moveTo>
                  <a:cubicBezTo>
                    <a:pt x="152" y="0"/>
                    <a:pt x="1" y="152"/>
                    <a:pt x="1" y="338"/>
                  </a:cubicBezTo>
                  <a:cubicBezTo>
                    <a:pt x="1" y="525"/>
                    <a:pt x="152" y="676"/>
                    <a:pt x="340" y="676"/>
                  </a:cubicBezTo>
                  <a:cubicBezTo>
                    <a:pt x="526" y="676"/>
                    <a:pt x="677" y="525"/>
                    <a:pt x="677" y="338"/>
                  </a:cubicBezTo>
                  <a:cubicBezTo>
                    <a:pt x="677" y="152"/>
                    <a:pt x="526" y="0"/>
                    <a:pt x="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1899650" y="3042700"/>
              <a:ext cx="16900" cy="16925"/>
            </a:xfrm>
            <a:custGeom>
              <a:avLst/>
              <a:gdLst/>
              <a:ahLst/>
              <a:cxnLst/>
              <a:rect l="l" t="t" r="r" b="b"/>
              <a:pathLst>
                <a:path w="676" h="677" extrusionOk="0">
                  <a:moveTo>
                    <a:pt x="338" y="1"/>
                  </a:moveTo>
                  <a:cubicBezTo>
                    <a:pt x="151" y="1"/>
                    <a:pt x="1" y="151"/>
                    <a:pt x="1" y="338"/>
                  </a:cubicBezTo>
                  <a:cubicBezTo>
                    <a:pt x="1"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2370350" y="2689925"/>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5" y="676"/>
                    <a:pt x="676" y="524"/>
                    <a:pt x="676" y="338"/>
                  </a:cubicBezTo>
                  <a:cubicBezTo>
                    <a:pt x="676" y="151"/>
                    <a:pt x="525"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2399350" y="3126250"/>
              <a:ext cx="16925" cy="16900"/>
            </a:xfrm>
            <a:custGeom>
              <a:avLst/>
              <a:gdLst/>
              <a:ahLst/>
              <a:cxnLst/>
              <a:rect l="l" t="t" r="r" b="b"/>
              <a:pathLst>
                <a:path w="677" h="676" extrusionOk="0">
                  <a:moveTo>
                    <a:pt x="339" y="0"/>
                  </a:moveTo>
                  <a:cubicBezTo>
                    <a:pt x="152" y="0"/>
                    <a:pt x="0" y="151"/>
                    <a:pt x="0" y="338"/>
                  </a:cubicBezTo>
                  <a:cubicBezTo>
                    <a:pt x="0" y="524"/>
                    <a:pt x="152" y="676"/>
                    <a:pt x="339" y="676"/>
                  </a:cubicBezTo>
                  <a:cubicBezTo>
                    <a:pt x="525" y="676"/>
                    <a:pt x="677" y="524"/>
                    <a:pt x="677" y="338"/>
                  </a:cubicBezTo>
                  <a:cubicBezTo>
                    <a:pt x="677" y="151"/>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1855375" y="2449250"/>
              <a:ext cx="16925" cy="16925"/>
            </a:xfrm>
            <a:custGeom>
              <a:avLst/>
              <a:gdLst/>
              <a:ahLst/>
              <a:cxnLst/>
              <a:rect l="l" t="t" r="r" b="b"/>
              <a:pathLst>
                <a:path w="677" h="677" extrusionOk="0">
                  <a:moveTo>
                    <a:pt x="339" y="0"/>
                  </a:moveTo>
                  <a:cubicBezTo>
                    <a:pt x="152" y="0"/>
                    <a:pt x="0" y="152"/>
                    <a:pt x="0" y="339"/>
                  </a:cubicBezTo>
                  <a:cubicBezTo>
                    <a:pt x="0" y="525"/>
                    <a:pt x="152" y="677"/>
                    <a:pt x="339" y="677"/>
                  </a:cubicBezTo>
                  <a:cubicBezTo>
                    <a:pt x="525" y="677"/>
                    <a:pt x="677" y="525"/>
                    <a:pt x="677" y="339"/>
                  </a:cubicBezTo>
                  <a:cubicBezTo>
                    <a:pt x="677" y="152"/>
                    <a:pt x="525"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2165800" y="2431525"/>
              <a:ext cx="16900" cy="16900"/>
            </a:xfrm>
            <a:custGeom>
              <a:avLst/>
              <a:gdLst/>
              <a:ahLst/>
              <a:cxnLst/>
              <a:rect l="l" t="t" r="r" b="b"/>
              <a:pathLst>
                <a:path w="676" h="676" extrusionOk="0">
                  <a:moveTo>
                    <a:pt x="338" y="1"/>
                  </a:moveTo>
                  <a:cubicBezTo>
                    <a:pt x="151" y="1"/>
                    <a:pt x="0" y="151"/>
                    <a:pt x="0" y="338"/>
                  </a:cubicBezTo>
                  <a:cubicBezTo>
                    <a:pt x="0" y="524"/>
                    <a:pt x="151" y="676"/>
                    <a:pt x="338" y="676"/>
                  </a:cubicBezTo>
                  <a:cubicBezTo>
                    <a:pt x="524" y="676"/>
                    <a:pt x="676" y="524"/>
                    <a:pt x="676" y="338"/>
                  </a:cubicBezTo>
                  <a:cubicBezTo>
                    <a:pt x="676" y="151"/>
                    <a:pt x="524"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1772650" y="3185050"/>
              <a:ext cx="16925" cy="16900"/>
            </a:xfrm>
            <a:custGeom>
              <a:avLst/>
              <a:gdLst/>
              <a:ahLst/>
              <a:cxnLst/>
              <a:rect l="l" t="t" r="r" b="b"/>
              <a:pathLst>
                <a:path w="677" h="676" extrusionOk="0">
                  <a:moveTo>
                    <a:pt x="339" y="1"/>
                  </a:moveTo>
                  <a:cubicBezTo>
                    <a:pt x="152" y="1"/>
                    <a:pt x="1" y="151"/>
                    <a:pt x="1" y="338"/>
                  </a:cubicBezTo>
                  <a:cubicBezTo>
                    <a:pt x="1" y="524"/>
                    <a:pt x="152" y="676"/>
                    <a:pt x="339" y="676"/>
                  </a:cubicBezTo>
                  <a:cubicBezTo>
                    <a:pt x="526" y="676"/>
                    <a:pt x="676" y="524"/>
                    <a:pt x="676" y="338"/>
                  </a:cubicBezTo>
                  <a:cubicBezTo>
                    <a:pt x="676" y="151"/>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1718400" y="2641950"/>
              <a:ext cx="16925" cy="16950"/>
            </a:xfrm>
            <a:custGeom>
              <a:avLst/>
              <a:gdLst/>
              <a:ahLst/>
              <a:cxnLst/>
              <a:rect l="l" t="t" r="r" b="b"/>
              <a:pathLst>
                <a:path w="677" h="678" extrusionOk="0">
                  <a:moveTo>
                    <a:pt x="338" y="1"/>
                  </a:moveTo>
                  <a:cubicBezTo>
                    <a:pt x="152" y="1"/>
                    <a:pt x="0" y="152"/>
                    <a:pt x="0" y="338"/>
                  </a:cubicBezTo>
                  <a:cubicBezTo>
                    <a:pt x="0" y="526"/>
                    <a:pt x="152" y="677"/>
                    <a:pt x="338" y="677"/>
                  </a:cubicBezTo>
                  <a:cubicBezTo>
                    <a:pt x="525" y="677"/>
                    <a:pt x="677" y="526"/>
                    <a:pt x="677" y="338"/>
                  </a:cubicBezTo>
                  <a:cubicBezTo>
                    <a:pt x="677" y="152"/>
                    <a:pt x="525"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1370586" y="2840451"/>
              <a:ext cx="16950" cy="16950"/>
            </a:xfrm>
            <a:custGeom>
              <a:avLst/>
              <a:gdLst/>
              <a:ahLst/>
              <a:cxnLst/>
              <a:rect l="l" t="t" r="r" b="b"/>
              <a:pathLst>
                <a:path w="678" h="678" extrusionOk="0">
                  <a:moveTo>
                    <a:pt x="339" y="1"/>
                  </a:moveTo>
                  <a:cubicBezTo>
                    <a:pt x="153" y="1"/>
                    <a:pt x="1" y="152"/>
                    <a:pt x="1" y="339"/>
                  </a:cubicBezTo>
                  <a:cubicBezTo>
                    <a:pt x="1" y="526"/>
                    <a:pt x="153" y="677"/>
                    <a:pt x="339" y="677"/>
                  </a:cubicBezTo>
                  <a:cubicBezTo>
                    <a:pt x="526" y="677"/>
                    <a:pt x="678" y="526"/>
                    <a:pt x="678" y="339"/>
                  </a:cubicBezTo>
                  <a:cubicBezTo>
                    <a:pt x="678" y="152"/>
                    <a:pt x="526"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1062075" y="2431525"/>
              <a:ext cx="16925" cy="16900"/>
            </a:xfrm>
            <a:custGeom>
              <a:avLst/>
              <a:gdLst/>
              <a:ahLst/>
              <a:cxnLst/>
              <a:rect l="l" t="t" r="r" b="b"/>
              <a:pathLst>
                <a:path w="677" h="676" extrusionOk="0">
                  <a:moveTo>
                    <a:pt x="338" y="1"/>
                  </a:moveTo>
                  <a:cubicBezTo>
                    <a:pt x="152" y="1"/>
                    <a:pt x="0" y="151"/>
                    <a:pt x="0" y="338"/>
                  </a:cubicBezTo>
                  <a:cubicBezTo>
                    <a:pt x="0" y="524"/>
                    <a:pt x="152" y="676"/>
                    <a:pt x="338" y="676"/>
                  </a:cubicBezTo>
                  <a:cubicBezTo>
                    <a:pt x="525" y="676"/>
                    <a:pt x="677" y="524"/>
                    <a:pt x="677" y="338"/>
                  </a:cubicBezTo>
                  <a:cubicBezTo>
                    <a:pt x="677" y="151"/>
                    <a:pt x="525"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1680425" y="2848925"/>
              <a:ext cx="172475" cy="63800"/>
            </a:xfrm>
            <a:custGeom>
              <a:avLst/>
              <a:gdLst/>
              <a:ahLst/>
              <a:cxnLst/>
              <a:rect l="l" t="t" r="r" b="b"/>
              <a:pathLst>
                <a:path w="6899" h="2552" extrusionOk="0">
                  <a:moveTo>
                    <a:pt x="5602" y="544"/>
                  </a:moveTo>
                  <a:cubicBezTo>
                    <a:pt x="5673" y="544"/>
                    <a:pt x="5735" y="594"/>
                    <a:pt x="5748" y="666"/>
                  </a:cubicBezTo>
                  <a:cubicBezTo>
                    <a:pt x="5763" y="747"/>
                    <a:pt x="5710" y="825"/>
                    <a:pt x="5629" y="839"/>
                  </a:cubicBezTo>
                  <a:cubicBezTo>
                    <a:pt x="5620" y="841"/>
                    <a:pt x="5611" y="842"/>
                    <a:pt x="5602" y="842"/>
                  </a:cubicBezTo>
                  <a:cubicBezTo>
                    <a:pt x="5531" y="842"/>
                    <a:pt x="5468" y="791"/>
                    <a:pt x="5456" y="720"/>
                  </a:cubicBezTo>
                  <a:cubicBezTo>
                    <a:pt x="5441" y="639"/>
                    <a:pt x="5495" y="561"/>
                    <a:pt x="5575" y="547"/>
                  </a:cubicBezTo>
                  <a:cubicBezTo>
                    <a:pt x="5584" y="545"/>
                    <a:pt x="5593" y="544"/>
                    <a:pt x="5602" y="544"/>
                  </a:cubicBezTo>
                  <a:close/>
                  <a:moveTo>
                    <a:pt x="4598" y="1"/>
                  </a:moveTo>
                  <a:cubicBezTo>
                    <a:pt x="4560" y="1"/>
                    <a:pt x="4523" y="1"/>
                    <a:pt x="4485" y="2"/>
                  </a:cubicBezTo>
                  <a:cubicBezTo>
                    <a:pt x="3596" y="26"/>
                    <a:pt x="2744" y="358"/>
                    <a:pt x="2049" y="910"/>
                  </a:cubicBezTo>
                  <a:cubicBezTo>
                    <a:pt x="1608" y="1261"/>
                    <a:pt x="1135" y="1620"/>
                    <a:pt x="787" y="1683"/>
                  </a:cubicBezTo>
                  <a:cubicBezTo>
                    <a:pt x="787" y="1683"/>
                    <a:pt x="537" y="1120"/>
                    <a:pt x="97" y="1120"/>
                  </a:cubicBezTo>
                  <a:cubicBezTo>
                    <a:pt x="66" y="1120"/>
                    <a:pt x="34" y="1122"/>
                    <a:pt x="1" y="1128"/>
                  </a:cubicBezTo>
                  <a:cubicBezTo>
                    <a:pt x="307" y="1660"/>
                    <a:pt x="447" y="2267"/>
                    <a:pt x="260" y="2545"/>
                  </a:cubicBezTo>
                  <a:cubicBezTo>
                    <a:pt x="788" y="2448"/>
                    <a:pt x="765" y="2020"/>
                    <a:pt x="765" y="2020"/>
                  </a:cubicBezTo>
                  <a:lnTo>
                    <a:pt x="765" y="2020"/>
                  </a:lnTo>
                  <a:cubicBezTo>
                    <a:pt x="766" y="2020"/>
                    <a:pt x="2207" y="2551"/>
                    <a:pt x="3755" y="2551"/>
                  </a:cubicBezTo>
                  <a:cubicBezTo>
                    <a:pt x="4917" y="2551"/>
                    <a:pt x="6139" y="2252"/>
                    <a:pt x="6857" y="1206"/>
                  </a:cubicBezTo>
                  <a:cubicBezTo>
                    <a:pt x="6898" y="1147"/>
                    <a:pt x="6896" y="1066"/>
                    <a:pt x="6854" y="1008"/>
                  </a:cubicBezTo>
                  <a:cubicBezTo>
                    <a:pt x="6655" y="733"/>
                    <a:pt x="5994" y="1"/>
                    <a:pt x="4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1961300" y="2442150"/>
              <a:ext cx="91075" cy="103275"/>
            </a:xfrm>
            <a:custGeom>
              <a:avLst/>
              <a:gdLst/>
              <a:ahLst/>
              <a:cxnLst/>
              <a:rect l="l" t="t" r="r" b="b"/>
              <a:pathLst>
                <a:path w="3643" h="4131" extrusionOk="0">
                  <a:moveTo>
                    <a:pt x="1274" y="0"/>
                  </a:moveTo>
                  <a:cubicBezTo>
                    <a:pt x="1155" y="0"/>
                    <a:pt x="1075" y="27"/>
                    <a:pt x="1047" y="83"/>
                  </a:cubicBezTo>
                  <a:lnTo>
                    <a:pt x="1039" y="111"/>
                  </a:lnTo>
                  <a:lnTo>
                    <a:pt x="45" y="3328"/>
                  </a:lnTo>
                  <a:cubicBezTo>
                    <a:pt x="1" y="3417"/>
                    <a:pt x="322" y="3664"/>
                    <a:pt x="762" y="3877"/>
                  </a:cubicBezTo>
                  <a:cubicBezTo>
                    <a:pt x="1092" y="4035"/>
                    <a:pt x="1394" y="4130"/>
                    <a:pt x="1544" y="4130"/>
                  </a:cubicBezTo>
                  <a:cubicBezTo>
                    <a:pt x="1584" y="4130"/>
                    <a:pt x="1613" y="4123"/>
                    <a:pt x="1629" y="4109"/>
                  </a:cubicBezTo>
                  <a:cubicBezTo>
                    <a:pt x="1630" y="4108"/>
                    <a:pt x="1631" y="4106"/>
                    <a:pt x="1632" y="4105"/>
                  </a:cubicBezTo>
                  <a:cubicBezTo>
                    <a:pt x="1635" y="4101"/>
                    <a:pt x="1637" y="4100"/>
                    <a:pt x="1639" y="4097"/>
                  </a:cubicBezTo>
                  <a:cubicBezTo>
                    <a:pt x="1639" y="4097"/>
                    <a:pt x="1639" y="4096"/>
                    <a:pt x="1639" y="4096"/>
                  </a:cubicBezTo>
                  <a:cubicBezTo>
                    <a:pt x="1647" y="4084"/>
                    <a:pt x="1657" y="4069"/>
                    <a:pt x="1659" y="4065"/>
                  </a:cubicBezTo>
                  <a:lnTo>
                    <a:pt x="3539" y="1318"/>
                  </a:lnTo>
                  <a:lnTo>
                    <a:pt x="3554" y="1294"/>
                  </a:lnTo>
                  <a:cubicBezTo>
                    <a:pt x="3643" y="1114"/>
                    <a:pt x="3152" y="695"/>
                    <a:pt x="2459" y="361"/>
                  </a:cubicBezTo>
                  <a:cubicBezTo>
                    <a:pt x="1983" y="130"/>
                    <a:pt x="1535"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926025" y="2542800"/>
              <a:ext cx="129225" cy="118200"/>
            </a:xfrm>
            <a:custGeom>
              <a:avLst/>
              <a:gdLst/>
              <a:ahLst/>
              <a:cxnLst/>
              <a:rect l="l" t="t" r="r" b="b"/>
              <a:pathLst>
                <a:path w="5169" h="4728" extrusionOk="0">
                  <a:moveTo>
                    <a:pt x="601" y="1"/>
                  </a:moveTo>
                  <a:cubicBezTo>
                    <a:pt x="566" y="1"/>
                    <a:pt x="532" y="15"/>
                    <a:pt x="508" y="43"/>
                  </a:cubicBezTo>
                  <a:lnTo>
                    <a:pt x="45" y="572"/>
                  </a:lnTo>
                  <a:cubicBezTo>
                    <a:pt x="0" y="624"/>
                    <a:pt x="6" y="701"/>
                    <a:pt x="57" y="747"/>
                  </a:cubicBezTo>
                  <a:lnTo>
                    <a:pt x="126" y="807"/>
                  </a:lnTo>
                  <a:cubicBezTo>
                    <a:pt x="149" y="827"/>
                    <a:pt x="177" y="837"/>
                    <a:pt x="206" y="837"/>
                  </a:cubicBezTo>
                  <a:cubicBezTo>
                    <a:pt x="237" y="837"/>
                    <a:pt x="268" y="825"/>
                    <a:pt x="292" y="803"/>
                  </a:cubicBezTo>
                  <a:lnTo>
                    <a:pt x="532" y="1012"/>
                  </a:lnTo>
                  <a:lnTo>
                    <a:pt x="441" y="1114"/>
                  </a:lnTo>
                  <a:lnTo>
                    <a:pt x="571" y="1226"/>
                  </a:lnTo>
                  <a:lnTo>
                    <a:pt x="300" y="1537"/>
                  </a:lnTo>
                  <a:cubicBezTo>
                    <a:pt x="265" y="1577"/>
                    <a:pt x="242" y="1624"/>
                    <a:pt x="230" y="1675"/>
                  </a:cubicBezTo>
                  <a:cubicBezTo>
                    <a:pt x="207" y="1782"/>
                    <a:pt x="242" y="1901"/>
                    <a:pt x="330" y="1979"/>
                  </a:cubicBezTo>
                  <a:lnTo>
                    <a:pt x="982" y="2547"/>
                  </a:lnTo>
                  <a:lnTo>
                    <a:pt x="1360" y="2877"/>
                  </a:lnTo>
                  <a:cubicBezTo>
                    <a:pt x="1374" y="2890"/>
                    <a:pt x="1390" y="2899"/>
                    <a:pt x="1406" y="2904"/>
                  </a:cubicBezTo>
                  <a:lnTo>
                    <a:pt x="1409" y="2904"/>
                  </a:lnTo>
                  <a:cubicBezTo>
                    <a:pt x="1422" y="2908"/>
                    <a:pt x="1435" y="2910"/>
                    <a:pt x="1448" y="2910"/>
                  </a:cubicBezTo>
                  <a:cubicBezTo>
                    <a:pt x="1485" y="2910"/>
                    <a:pt x="1521" y="2895"/>
                    <a:pt x="1547" y="2865"/>
                  </a:cubicBezTo>
                  <a:cubicBezTo>
                    <a:pt x="1569" y="2840"/>
                    <a:pt x="1598" y="2827"/>
                    <a:pt x="1630" y="2822"/>
                  </a:cubicBezTo>
                  <a:cubicBezTo>
                    <a:pt x="1637" y="2821"/>
                    <a:pt x="1643" y="2821"/>
                    <a:pt x="1650" y="2821"/>
                  </a:cubicBezTo>
                  <a:cubicBezTo>
                    <a:pt x="1680" y="2821"/>
                    <a:pt x="1709" y="2831"/>
                    <a:pt x="1733" y="2852"/>
                  </a:cubicBezTo>
                  <a:lnTo>
                    <a:pt x="1736" y="2855"/>
                  </a:lnTo>
                  <a:lnTo>
                    <a:pt x="1745" y="2861"/>
                  </a:lnTo>
                  <a:cubicBezTo>
                    <a:pt x="1800" y="2909"/>
                    <a:pt x="1805" y="2993"/>
                    <a:pt x="1757" y="3048"/>
                  </a:cubicBezTo>
                  <a:cubicBezTo>
                    <a:pt x="1709" y="3103"/>
                    <a:pt x="1715" y="3187"/>
                    <a:pt x="1769" y="3235"/>
                  </a:cubicBezTo>
                  <a:lnTo>
                    <a:pt x="2148" y="3566"/>
                  </a:lnTo>
                  <a:lnTo>
                    <a:pt x="2148" y="3564"/>
                  </a:lnTo>
                  <a:lnTo>
                    <a:pt x="3352" y="4616"/>
                  </a:lnTo>
                  <a:cubicBezTo>
                    <a:pt x="3437" y="4691"/>
                    <a:pt x="3543" y="4727"/>
                    <a:pt x="3648" y="4727"/>
                  </a:cubicBezTo>
                  <a:cubicBezTo>
                    <a:pt x="3774" y="4727"/>
                    <a:pt x="3900" y="4675"/>
                    <a:pt x="3989" y="4572"/>
                  </a:cubicBezTo>
                  <a:lnTo>
                    <a:pt x="5004" y="3410"/>
                  </a:lnTo>
                  <a:cubicBezTo>
                    <a:pt x="5168" y="3221"/>
                    <a:pt x="5149" y="2936"/>
                    <a:pt x="4961" y="2772"/>
                  </a:cubicBezTo>
                  <a:lnTo>
                    <a:pt x="4322" y="2214"/>
                  </a:lnTo>
                  <a:lnTo>
                    <a:pt x="3757" y="1721"/>
                  </a:lnTo>
                  <a:lnTo>
                    <a:pt x="3379" y="1392"/>
                  </a:lnTo>
                  <a:cubicBezTo>
                    <a:pt x="3353" y="1370"/>
                    <a:pt x="3322" y="1359"/>
                    <a:pt x="3291" y="1359"/>
                  </a:cubicBezTo>
                  <a:cubicBezTo>
                    <a:pt x="3254" y="1359"/>
                    <a:pt x="3218" y="1374"/>
                    <a:pt x="3192" y="1404"/>
                  </a:cubicBezTo>
                  <a:cubicBezTo>
                    <a:pt x="3166" y="1434"/>
                    <a:pt x="3129" y="1449"/>
                    <a:pt x="3092" y="1449"/>
                  </a:cubicBezTo>
                  <a:cubicBezTo>
                    <a:pt x="3061" y="1449"/>
                    <a:pt x="3030" y="1439"/>
                    <a:pt x="3005" y="1417"/>
                  </a:cubicBezTo>
                  <a:lnTo>
                    <a:pt x="3000" y="1412"/>
                  </a:lnTo>
                  <a:lnTo>
                    <a:pt x="2995" y="1407"/>
                  </a:lnTo>
                  <a:cubicBezTo>
                    <a:pt x="2940" y="1360"/>
                    <a:pt x="2934" y="1276"/>
                    <a:pt x="2983" y="1221"/>
                  </a:cubicBezTo>
                  <a:cubicBezTo>
                    <a:pt x="3030" y="1166"/>
                    <a:pt x="3025" y="1082"/>
                    <a:pt x="2970" y="1034"/>
                  </a:cubicBezTo>
                  <a:lnTo>
                    <a:pt x="1939" y="135"/>
                  </a:lnTo>
                  <a:cubicBezTo>
                    <a:pt x="1880" y="83"/>
                    <a:pt x="1807" y="58"/>
                    <a:pt x="1734" y="58"/>
                  </a:cubicBezTo>
                  <a:cubicBezTo>
                    <a:pt x="1647" y="58"/>
                    <a:pt x="1560" y="94"/>
                    <a:pt x="1497" y="166"/>
                  </a:cubicBezTo>
                  <a:lnTo>
                    <a:pt x="1227" y="474"/>
                  </a:lnTo>
                  <a:lnTo>
                    <a:pt x="1098" y="363"/>
                  </a:lnTo>
                  <a:lnTo>
                    <a:pt x="1009" y="465"/>
                  </a:lnTo>
                  <a:lnTo>
                    <a:pt x="769" y="255"/>
                  </a:lnTo>
                  <a:cubicBezTo>
                    <a:pt x="805" y="203"/>
                    <a:pt x="799" y="134"/>
                    <a:pt x="751" y="92"/>
                  </a:cubicBezTo>
                  <a:lnTo>
                    <a:pt x="682" y="31"/>
                  </a:lnTo>
                  <a:cubicBezTo>
                    <a:pt x="659" y="11"/>
                    <a:pt x="629" y="1"/>
                    <a:pt x="601" y="1"/>
                  </a:cubicBezTo>
                  <a:close/>
                </a:path>
              </a:pathLst>
            </a:custGeom>
            <a:solidFill>
              <a:srgbClr val="538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1235400" y="2998923"/>
              <a:ext cx="161946" cy="195347"/>
            </a:xfrm>
            <a:custGeom>
              <a:avLst/>
              <a:gdLst/>
              <a:ahLst/>
              <a:cxnLst/>
              <a:rect l="l" t="t" r="r" b="b"/>
              <a:pathLst>
                <a:path w="4737" h="5714" extrusionOk="0">
                  <a:moveTo>
                    <a:pt x="1819" y="0"/>
                  </a:moveTo>
                  <a:cubicBezTo>
                    <a:pt x="1769" y="0"/>
                    <a:pt x="1707" y="16"/>
                    <a:pt x="1625" y="54"/>
                  </a:cubicBezTo>
                  <a:cubicBezTo>
                    <a:pt x="1306" y="201"/>
                    <a:pt x="1368" y="328"/>
                    <a:pt x="1414" y="483"/>
                  </a:cubicBezTo>
                  <a:cubicBezTo>
                    <a:pt x="1494" y="742"/>
                    <a:pt x="1701" y="977"/>
                    <a:pt x="1722" y="1248"/>
                  </a:cubicBezTo>
                  <a:cubicBezTo>
                    <a:pt x="1725" y="1292"/>
                    <a:pt x="1725" y="1337"/>
                    <a:pt x="1708" y="1378"/>
                  </a:cubicBezTo>
                  <a:cubicBezTo>
                    <a:pt x="1664" y="1489"/>
                    <a:pt x="1530" y="1516"/>
                    <a:pt x="1403" y="1516"/>
                  </a:cubicBezTo>
                  <a:cubicBezTo>
                    <a:pt x="1377" y="1516"/>
                    <a:pt x="1352" y="1515"/>
                    <a:pt x="1327" y="1513"/>
                  </a:cubicBezTo>
                  <a:cubicBezTo>
                    <a:pt x="1291" y="1510"/>
                    <a:pt x="1176" y="1445"/>
                    <a:pt x="1158" y="1417"/>
                  </a:cubicBezTo>
                  <a:cubicBezTo>
                    <a:pt x="1001" y="1182"/>
                    <a:pt x="833" y="955"/>
                    <a:pt x="653" y="738"/>
                  </a:cubicBezTo>
                  <a:cubicBezTo>
                    <a:pt x="617" y="695"/>
                    <a:pt x="579" y="650"/>
                    <a:pt x="527" y="631"/>
                  </a:cubicBezTo>
                  <a:cubicBezTo>
                    <a:pt x="508" y="625"/>
                    <a:pt x="488" y="623"/>
                    <a:pt x="469" y="623"/>
                  </a:cubicBezTo>
                  <a:cubicBezTo>
                    <a:pt x="421" y="623"/>
                    <a:pt x="373" y="638"/>
                    <a:pt x="328" y="654"/>
                  </a:cubicBezTo>
                  <a:cubicBezTo>
                    <a:pt x="225" y="690"/>
                    <a:pt x="113" y="733"/>
                    <a:pt x="62" y="827"/>
                  </a:cubicBezTo>
                  <a:cubicBezTo>
                    <a:pt x="58" y="831"/>
                    <a:pt x="57" y="836"/>
                    <a:pt x="54" y="839"/>
                  </a:cubicBezTo>
                  <a:cubicBezTo>
                    <a:pt x="0" y="950"/>
                    <a:pt x="50" y="1081"/>
                    <a:pt x="98" y="1195"/>
                  </a:cubicBezTo>
                  <a:cubicBezTo>
                    <a:pt x="404" y="1933"/>
                    <a:pt x="616" y="2712"/>
                    <a:pt x="726" y="3505"/>
                  </a:cubicBezTo>
                  <a:cubicBezTo>
                    <a:pt x="760" y="3751"/>
                    <a:pt x="785" y="4002"/>
                    <a:pt x="863" y="4238"/>
                  </a:cubicBezTo>
                  <a:cubicBezTo>
                    <a:pt x="945" y="4489"/>
                    <a:pt x="1085" y="4714"/>
                    <a:pt x="1223" y="4939"/>
                  </a:cubicBezTo>
                  <a:cubicBezTo>
                    <a:pt x="1423" y="5263"/>
                    <a:pt x="1663" y="5616"/>
                    <a:pt x="2035" y="5695"/>
                  </a:cubicBezTo>
                  <a:cubicBezTo>
                    <a:pt x="2098" y="5709"/>
                    <a:pt x="2163" y="5714"/>
                    <a:pt x="2227" y="5714"/>
                  </a:cubicBezTo>
                  <a:cubicBezTo>
                    <a:pt x="2285" y="5714"/>
                    <a:pt x="2342" y="5710"/>
                    <a:pt x="2400" y="5705"/>
                  </a:cubicBezTo>
                  <a:cubicBezTo>
                    <a:pt x="2819" y="5674"/>
                    <a:pt x="3236" y="5598"/>
                    <a:pt x="3641" y="5484"/>
                  </a:cubicBezTo>
                  <a:cubicBezTo>
                    <a:pt x="3750" y="5453"/>
                    <a:pt x="3862" y="5418"/>
                    <a:pt x="3947" y="5342"/>
                  </a:cubicBezTo>
                  <a:cubicBezTo>
                    <a:pt x="4072" y="5230"/>
                    <a:pt x="4114" y="5053"/>
                    <a:pt x="4203" y="4912"/>
                  </a:cubicBezTo>
                  <a:cubicBezTo>
                    <a:pt x="4313" y="4738"/>
                    <a:pt x="4492" y="4616"/>
                    <a:pt x="4600" y="4442"/>
                  </a:cubicBezTo>
                  <a:cubicBezTo>
                    <a:pt x="4704" y="4276"/>
                    <a:pt x="4737" y="4074"/>
                    <a:pt x="4734" y="3877"/>
                  </a:cubicBezTo>
                  <a:cubicBezTo>
                    <a:pt x="4731" y="3749"/>
                    <a:pt x="4716" y="3625"/>
                    <a:pt x="4689" y="3502"/>
                  </a:cubicBezTo>
                  <a:cubicBezTo>
                    <a:pt x="4664" y="3374"/>
                    <a:pt x="4626" y="3250"/>
                    <a:pt x="4578" y="3128"/>
                  </a:cubicBezTo>
                  <a:cubicBezTo>
                    <a:pt x="4411" y="2679"/>
                    <a:pt x="4137" y="2252"/>
                    <a:pt x="3928" y="1815"/>
                  </a:cubicBezTo>
                  <a:cubicBezTo>
                    <a:pt x="3845" y="1640"/>
                    <a:pt x="3770" y="1459"/>
                    <a:pt x="3643" y="1312"/>
                  </a:cubicBezTo>
                  <a:cubicBezTo>
                    <a:pt x="3518" y="1167"/>
                    <a:pt x="3349" y="1067"/>
                    <a:pt x="3177" y="983"/>
                  </a:cubicBezTo>
                  <a:cubicBezTo>
                    <a:pt x="2796" y="798"/>
                    <a:pt x="2367" y="666"/>
                    <a:pt x="2094" y="342"/>
                  </a:cubicBezTo>
                  <a:cubicBezTo>
                    <a:pt x="2024" y="260"/>
                    <a:pt x="2011" y="110"/>
                    <a:pt x="1931" y="40"/>
                  </a:cubicBezTo>
                  <a:cubicBezTo>
                    <a:pt x="1903" y="15"/>
                    <a:pt x="1867" y="0"/>
                    <a:pt x="1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683450" y="2971450"/>
              <a:ext cx="273975" cy="108875"/>
            </a:xfrm>
            <a:custGeom>
              <a:avLst/>
              <a:gdLst/>
              <a:ahLst/>
              <a:cxnLst/>
              <a:rect l="l" t="t" r="r" b="b"/>
              <a:pathLst>
                <a:path w="10959" h="4355" extrusionOk="0">
                  <a:moveTo>
                    <a:pt x="2092" y="798"/>
                  </a:moveTo>
                  <a:cubicBezTo>
                    <a:pt x="2109" y="798"/>
                    <a:pt x="2127" y="800"/>
                    <a:pt x="2144" y="804"/>
                  </a:cubicBezTo>
                  <a:cubicBezTo>
                    <a:pt x="2272" y="834"/>
                    <a:pt x="2352" y="961"/>
                    <a:pt x="2323" y="1088"/>
                  </a:cubicBezTo>
                  <a:cubicBezTo>
                    <a:pt x="2298" y="1198"/>
                    <a:pt x="2199" y="1273"/>
                    <a:pt x="2092" y="1273"/>
                  </a:cubicBezTo>
                  <a:cubicBezTo>
                    <a:pt x="2074" y="1273"/>
                    <a:pt x="2057" y="1271"/>
                    <a:pt x="2039" y="1267"/>
                  </a:cubicBezTo>
                  <a:cubicBezTo>
                    <a:pt x="1911" y="1238"/>
                    <a:pt x="1831" y="1110"/>
                    <a:pt x="1860" y="983"/>
                  </a:cubicBezTo>
                  <a:cubicBezTo>
                    <a:pt x="1886" y="873"/>
                    <a:pt x="1984" y="798"/>
                    <a:pt x="2092" y="798"/>
                  </a:cubicBezTo>
                  <a:close/>
                  <a:moveTo>
                    <a:pt x="3464" y="0"/>
                  </a:moveTo>
                  <a:cubicBezTo>
                    <a:pt x="1427" y="0"/>
                    <a:pt x="402" y="1043"/>
                    <a:pt x="81" y="1446"/>
                  </a:cubicBezTo>
                  <a:cubicBezTo>
                    <a:pt x="9" y="1537"/>
                    <a:pt x="1" y="1664"/>
                    <a:pt x="62" y="1762"/>
                  </a:cubicBezTo>
                  <a:cubicBezTo>
                    <a:pt x="1228" y="3632"/>
                    <a:pt x="3408" y="4129"/>
                    <a:pt x="5399" y="4129"/>
                  </a:cubicBezTo>
                  <a:cubicBezTo>
                    <a:pt x="7662" y="4129"/>
                    <a:pt x="9680" y="3486"/>
                    <a:pt x="9681" y="3486"/>
                  </a:cubicBezTo>
                  <a:lnTo>
                    <a:pt x="9681" y="3486"/>
                  </a:lnTo>
                  <a:cubicBezTo>
                    <a:pt x="9681" y="3486"/>
                    <a:pt x="9615" y="4164"/>
                    <a:pt x="10446" y="4355"/>
                  </a:cubicBezTo>
                  <a:cubicBezTo>
                    <a:pt x="10169" y="3902"/>
                    <a:pt x="10434" y="2946"/>
                    <a:pt x="10958" y="2124"/>
                  </a:cubicBezTo>
                  <a:cubicBezTo>
                    <a:pt x="10893" y="2109"/>
                    <a:pt x="10830" y="2102"/>
                    <a:pt x="10769" y="2102"/>
                  </a:cubicBezTo>
                  <a:cubicBezTo>
                    <a:pt x="10091" y="2102"/>
                    <a:pt x="9669" y="2950"/>
                    <a:pt x="9669" y="2950"/>
                  </a:cubicBezTo>
                  <a:cubicBezTo>
                    <a:pt x="9120" y="2824"/>
                    <a:pt x="8395" y="2220"/>
                    <a:pt x="7721" y="1633"/>
                  </a:cubicBezTo>
                  <a:cubicBezTo>
                    <a:pt x="6655" y="706"/>
                    <a:pt x="5325" y="119"/>
                    <a:pt x="3917" y="17"/>
                  </a:cubicBezTo>
                  <a:cubicBezTo>
                    <a:pt x="3761" y="6"/>
                    <a:pt x="3610" y="0"/>
                    <a:pt x="3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2289475" y="2422000"/>
              <a:ext cx="166325" cy="82950"/>
            </a:xfrm>
            <a:custGeom>
              <a:avLst/>
              <a:gdLst/>
              <a:ahLst/>
              <a:cxnLst/>
              <a:rect l="l" t="t" r="r" b="b"/>
              <a:pathLst>
                <a:path w="6653" h="3318" extrusionOk="0">
                  <a:moveTo>
                    <a:pt x="5629" y="1779"/>
                  </a:moveTo>
                  <a:cubicBezTo>
                    <a:pt x="5642" y="1779"/>
                    <a:pt x="5654" y="1781"/>
                    <a:pt x="5667" y="1784"/>
                  </a:cubicBezTo>
                  <a:cubicBezTo>
                    <a:pt x="5746" y="1804"/>
                    <a:pt x="5795" y="1885"/>
                    <a:pt x="5774" y="1965"/>
                  </a:cubicBezTo>
                  <a:cubicBezTo>
                    <a:pt x="5757" y="2032"/>
                    <a:pt x="5696" y="2078"/>
                    <a:pt x="5629" y="2078"/>
                  </a:cubicBezTo>
                  <a:cubicBezTo>
                    <a:pt x="5617" y="2078"/>
                    <a:pt x="5605" y="2076"/>
                    <a:pt x="5594" y="2073"/>
                  </a:cubicBezTo>
                  <a:cubicBezTo>
                    <a:pt x="5514" y="2053"/>
                    <a:pt x="5466" y="1972"/>
                    <a:pt x="5485" y="1892"/>
                  </a:cubicBezTo>
                  <a:cubicBezTo>
                    <a:pt x="5502" y="1824"/>
                    <a:pt x="5562" y="1779"/>
                    <a:pt x="5629" y="1779"/>
                  </a:cubicBezTo>
                  <a:close/>
                  <a:moveTo>
                    <a:pt x="352" y="1"/>
                  </a:moveTo>
                  <a:lnTo>
                    <a:pt x="352" y="1"/>
                  </a:lnTo>
                  <a:cubicBezTo>
                    <a:pt x="412" y="611"/>
                    <a:pt x="286" y="1222"/>
                    <a:pt x="1" y="1397"/>
                  </a:cubicBezTo>
                  <a:cubicBezTo>
                    <a:pt x="74" y="1415"/>
                    <a:pt x="141" y="1423"/>
                    <a:pt x="200" y="1423"/>
                  </a:cubicBezTo>
                  <a:cubicBezTo>
                    <a:pt x="563" y="1423"/>
                    <a:pt x="678" y="1129"/>
                    <a:pt x="678" y="1129"/>
                  </a:cubicBezTo>
                  <a:cubicBezTo>
                    <a:pt x="678" y="1129"/>
                    <a:pt x="2886" y="3318"/>
                    <a:pt x="5077" y="3318"/>
                  </a:cubicBezTo>
                  <a:cubicBezTo>
                    <a:pt x="5581" y="3318"/>
                    <a:pt x="6084" y="3202"/>
                    <a:pt x="6559" y="2917"/>
                  </a:cubicBezTo>
                  <a:cubicBezTo>
                    <a:pt x="6621" y="2879"/>
                    <a:pt x="6653" y="2806"/>
                    <a:pt x="6638" y="2735"/>
                  </a:cubicBezTo>
                  <a:cubicBezTo>
                    <a:pt x="6569" y="2394"/>
                    <a:pt x="6257" y="1411"/>
                    <a:pt x="4900" y="837"/>
                  </a:cubicBezTo>
                  <a:cubicBezTo>
                    <a:pt x="4404" y="627"/>
                    <a:pt x="3874" y="525"/>
                    <a:pt x="3341" y="525"/>
                  </a:cubicBezTo>
                  <a:cubicBezTo>
                    <a:pt x="2994" y="525"/>
                    <a:pt x="2646" y="568"/>
                    <a:pt x="2307" y="653"/>
                  </a:cubicBezTo>
                  <a:cubicBezTo>
                    <a:pt x="1882" y="758"/>
                    <a:pt x="1439" y="860"/>
                    <a:pt x="1101" y="860"/>
                  </a:cubicBezTo>
                  <a:cubicBezTo>
                    <a:pt x="1004" y="860"/>
                    <a:pt x="915" y="851"/>
                    <a:pt x="839" y="832"/>
                  </a:cubicBezTo>
                  <a:cubicBezTo>
                    <a:pt x="839" y="832"/>
                    <a:pt x="846" y="125"/>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379975" y="2392900"/>
              <a:ext cx="169725" cy="64825"/>
            </a:xfrm>
            <a:custGeom>
              <a:avLst/>
              <a:gdLst/>
              <a:ahLst/>
              <a:cxnLst/>
              <a:rect l="l" t="t" r="r" b="b"/>
              <a:pathLst>
                <a:path w="6789" h="2593" extrusionOk="0">
                  <a:moveTo>
                    <a:pt x="5644" y="945"/>
                  </a:moveTo>
                  <a:cubicBezTo>
                    <a:pt x="5648" y="945"/>
                    <a:pt x="5653" y="945"/>
                    <a:pt x="5657" y="945"/>
                  </a:cubicBezTo>
                  <a:cubicBezTo>
                    <a:pt x="5740" y="953"/>
                    <a:pt x="5801" y="1025"/>
                    <a:pt x="5793" y="1108"/>
                  </a:cubicBezTo>
                  <a:cubicBezTo>
                    <a:pt x="5785" y="1185"/>
                    <a:pt x="5720" y="1243"/>
                    <a:pt x="5644" y="1243"/>
                  </a:cubicBezTo>
                  <a:cubicBezTo>
                    <a:pt x="5640" y="1243"/>
                    <a:pt x="5635" y="1243"/>
                    <a:pt x="5631" y="1242"/>
                  </a:cubicBezTo>
                  <a:cubicBezTo>
                    <a:pt x="5549" y="1235"/>
                    <a:pt x="5489" y="1162"/>
                    <a:pt x="5496" y="1080"/>
                  </a:cubicBezTo>
                  <a:cubicBezTo>
                    <a:pt x="5503" y="1003"/>
                    <a:pt x="5568" y="945"/>
                    <a:pt x="5644" y="945"/>
                  </a:cubicBezTo>
                  <a:close/>
                  <a:moveTo>
                    <a:pt x="134" y="0"/>
                  </a:moveTo>
                  <a:lnTo>
                    <a:pt x="134" y="0"/>
                  </a:lnTo>
                  <a:cubicBezTo>
                    <a:pt x="285" y="594"/>
                    <a:pt x="255" y="1218"/>
                    <a:pt x="0" y="1434"/>
                  </a:cubicBezTo>
                  <a:cubicBezTo>
                    <a:pt x="30" y="1436"/>
                    <a:pt x="58" y="1438"/>
                    <a:pt x="86" y="1438"/>
                  </a:cubicBezTo>
                  <a:cubicBezTo>
                    <a:pt x="545" y="1438"/>
                    <a:pt x="628" y="1065"/>
                    <a:pt x="628" y="1065"/>
                  </a:cubicBezTo>
                  <a:cubicBezTo>
                    <a:pt x="628" y="1065"/>
                    <a:pt x="2739" y="2592"/>
                    <a:pt x="4756" y="2592"/>
                  </a:cubicBezTo>
                  <a:cubicBezTo>
                    <a:pt x="5449" y="2592"/>
                    <a:pt x="6132" y="2412"/>
                    <a:pt x="6714" y="1926"/>
                  </a:cubicBezTo>
                  <a:cubicBezTo>
                    <a:pt x="6770" y="1880"/>
                    <a:pt x="6789" y="1803"/>
                    <a:pt x="6764" y="1735"/>
                  </a:cubicBezTo>
                  <a:cubicBezTo>
                    <a:pt x="6644" y="1409"/>
                    <a:pt x="6185" y="485"/>
                    <a:pt x="4754" y="126"/>
                  </a:cubicBezTo>
                  <a:cubicBezTo>
                    <a:pt x="4440" y="47"/>
                    <a:pt x="4119" y="9"/>
                    <a:pt x="3799" y="9"/>
                  </a:cubicBezTo>
                  <a:cubicBezTo>
                    <a:pt x="3241" y="9"/>
                    <a:pt x="2684" y="125"/>
                    <a:pt x="2164" y="343"/>
                  </a:cubicBezTo>
                  <a:cubicBezTo>
                    <a:pt x="1681" y="546"/>
                    <a:pt x="1170" y="750"/>
                    <a:pt x="817" y="750"/>
                  </a:cubicBezTo>
                  <a:cubicBezTo>
                    <a:pt x="791" y="750"/>
                    <a:pt x="765" y="749"/>
                    <a:pt x="741" y="746"/>
                  </a:cubicBezTo>
                  <a:cubicBezTo>
                    <a:pt x="741" y="746"/>
                    <a:pt x="640" y="46"/>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2063325" y="3066950"/>
              <a:ext cx="216800" cy="94275"/>
            </a:xfrm>
            <a:custGeom>
              <a:avLst/>
              <a:gdLst/>
              <a:ahLst/>
              <a:cxnLst/>
              <a:rect l="l" t="t" r="r" b="b"/>
              <a:pathLst>
                <a:path w="8672" h="3771" extrusionOk="0">
                  <a:moveTo>
                    <a:pt x="7268" y="1727"/>
                  </a:moveTo>
                  <a:cubicBezTo>
                    <a:pt x="7279" y="1727"/>
                    <a:pt x="7289" y="1727"/>
                    <a:pt x="7300" y="1729"/>
                  </a:cubicBezTo>
                  <a:cubicBezTo>
                    <a:pt x="7404" y="1746"/>
                    <a:pt x="7475" y="1845"/>
                    <a:pt x="7457" y="1950"/>
                  </a:cubicBezTo>
                  <a:cubicBezTo>
                    <a:pt x="7442" y="2043"/>
                    <a:pt x="7361" y="2110"/>
                    <a:pt x="7270" y="2110"/>
                  </a:cubicBezTo>
                  <a:cubicBezTo>
                    <a:pt x="7260" y="2110"/>
                    <a:pt x="7249" y="2109"/>
                    <a:pt x="7238" y="2107"/>
                  </a:cubicBezTo>
                  <a:cubicBezTo>
                    <a:pt x="7133" y="2089"/>
                    <a:pt x="7062" y="1992"/>
                    <a:pt x="7080" y="1886"/>
                  </a:cubicBezTo>
                  <a:cubicBezTo>
                    <a:pt x="7095" y="1792"/>
                    <a:pt x="7176" y="1727"/>
                    <a:pt x="7268" y="1727"/>
                  </a:cubicBezTo>
                  <a:close/>
                  <a:moveTo>
                    <a:pt x="305" y="1"/>
                  </a:moveTo>
                  <a:lnTo>
                    <a:pt x="305" y="1"/>
                  </a:lnTo>
                  <a:cubicBezTo>
                    <a:pt x="445" y="777"/>
                    <a:pt x="347" y="1573"/>
                    <a:pt x="0" y="1826"/>
                  </a:cubicBezTo>
                  <a:cubicBezTo>
                    <a:pt x="67" y="1837"/>
                    <a:pt x="128" y="1842"/>
                    <a:pt x="185" y="1842"/>
                  </a:cubicBezTo>
                  <a:cubicBezTo>
                    <a:pt x="710" y="1842"/>
                    <a:pt x="840" y="1412"/>
                    <a:pt x="840" y="1412"/>
                  </a:cubicBezTo>
                  <a:cubicBezTo>
                    <a:pt x="840" y="1412"/>
                    <a:pt x="3644" y="3771"/>
                    <a:pt x="6345" y="3771"/>
                  </a:cubicBezTo>
                  <a:cubicBezTo>
                    <a:pt x="7115" y="3771"/>
                    <a:pt x="7877" y="3579"/>
                    <a:pt x="8563" y="3086"/>
                  </a:cubicBezTo>
                  <a:cubicBezTo>
                    <a:pt x="8639" y="3033"/>
                    <a:pt x="8671" y="2935"/>
                    <a:pt x="8646" y="2846"/>
                  </a:cubicBezTo>
                  <a:cubicBezTo>
                    <a:pt x="8522" y="2416"/>
                    <a:pt x="8019" y="1189"/>
                    <a:pt x="6218" y="594"/>
                  </a:cubicBezTo>
                  <a:cubicBezTo>
                    <a:pt x="5701" y="424"/>
                    <a:pt x="5162" y="342"/>
                    <a:pt x="4623" y="342"/>
                  </a:cubicBezTo>
                  <a:cubicBezTo>
                    <a:pt x="4033" y="342"/>
                    <a:pt x="3442" y="440"/>
                    <a:pt x="2876" y="631"/>
                  </a:cubicBezTo>
                  <a:cubicBezTo>
                    <a:pt x="2282" y="832"/>
                    <a:pt x="1656" y="1030"/>
                    <a:pt x="1207" y="1030"/>
                  </a:cubicBezTo>
                  <a:cubicBezTo>
                    <a:pt x="1139" y="1030"/>
                    <a:pt x="1074" y="1025"/>
                    <a:pt x="1015" y="1015"/>
                  </a:cubicBezTo>
                  <a:cubicBezTo>
                    <a:pt x="1015" y="1015"/>
                    <a:pt x="950" y="108"/>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587925" y="2523225"/>
              <a:ext cx="208900" cy="251975"/>
            </a:xfrm>
            <a:custGeom>
              <a:avLst/>
              <a:gdLst/>
              <a:ahLst/>
              <a:cxnLst/>
              <a:rect l="l" t="t" r="r" b="b"/>
              <a:pathLst>
                <a:path w="8356" h="10079" extrusionOk="0">
                  <a:moveTo>
                    <a:pt x="3207" y="1"/>
                  </a:moveTo>
                  <a:cubicBezTo>
                    <a:pt x="3119" y="1"/>
                    <a:pt x="3009" y="28"/>
                    <a:pt x="2866" y="95"/>
                  </a:cubicBezTo>
                  <a:cubicBezTo>
                    <a:pt x="2303" y="356"/>
                    <a:pt x="2413" y="579"/>
                    <a:pt x="2495" y="852"/>
                  </a:cubicBezTo>
                  <a:cubicBezTo>
                    <a:pt x="2633" y="1309"/>
                    <a:pt x="2998" y="1723"/>
                    <a:pt x="3037" y="2201"/>
                  </a:cubicBezTo>
                  <a:cubicBezTo>
                    <a:pt x="3043" y="2279"/>
                    <a:pt x="3043" y="2359"/>
                    <a:pt x="3013" y="2430"/>
                  </a:cubicBezTo>
                  <a:cubicBezTo>
                    <a:pt x="2934" y="2626"/>
                    <a:pt x="2699" y="2675"/>
                    <a:pt x="2475" y="2675"/>
                  </a:cubicBezTo>
                  <a:cubicBezTo>
                    <a:pt x="2429" y="2675"/>
                    <a:pt x="2383" y="2673"/>
                    <a:pt x="2340" y="2670"/>
                  </a:cubicBezTo>
                  <a:cubicBezTo>
                    <a:pt x="2275" y="2665"/>
                    <a:pt x="2074" y="2548"/>
                    <a:pt x="2042" y="2500"/>
                  </a:cubicBezTo>
                  <a:cubicBezTo>
                    <a:pt x="1764" y="2086"/>
                    <a:pt x="1467" y="1686"/>
                    <a:pt x="1151" y="1302"/>
                  </a:cubicBezTo>
                  <a:cubicBezTo>
                    <a:pt x="1089" y="1226"/>
                    <a:pt x="1020" y="1148"/>
                    <a:pt x="929" y="1115"/>
                  </a:cubicBezTo>
                  <a:cubicBezTo>
                    <a:pt x="895" y="1104"/>
                    <a:pt x="860" y="1099"/>
                    <a:pt x="824" y="1099"/>
                  </a:cubicBezTo>
                  <a:cubicBezTo>
                    <a:pt x="741" y="1099"/>
                    <a:pt x="656" y="1126"/>
                    <a:pt x="578" y="1153"/>
                  </a:cubicBezTo>
                  <a:cubicBezTo>
                    <a:pt x="396" y="1218"/>
                    <a:pt x="198" y="1293"/>
                    <a:pt x="109" y="1461"/>
                  </a:cubicBezTo>
                  <a:cubicBezTo>
                    <a:pt x="101" y="1467"/>
                    <a:pt x="99" y="1474"/>
                    <a:pt x="95" y="1481"/>
                  </a:cubicBezTo>
                  <a:cubicBezTo>
                    <a:pt x="0" y="1676"/>
                    <a:pt x="86" y="1908"/>
                    <a:pt x="171" y="2108"/>
                  </a:cubicBezTo>
                  <a:cubicBezTo>
                    <a:pt x="713" y="3411"/>
                    <a:pt x="1087" y="4784"/>
                    <a:pt x="1279" y="6182"/>
                  </a:cubicBezTo>
                  <a:cubicBezTo>
                    <a:pt x="1341" y="6617"/>
                    <a:pt x="1384" y="7060"/>
                    <a:pt x="1520" y="7475"/>
                  </a:cubicBezTo>
                  <a:cubicBezTo>
                    <a:pt x="1666" y="7918"/>
                    <a:pt x="1914" y="8316"/>
                    <a:pt x="2156" y="8712"/>
                  </a:cubicBezTo>
                  <a:cubicBezTo>
                    <a:pt x="2509" y="9284"/>
                    <a:pt x="2932" y="9905"/>
                    <a:pt x="3588" y="10046"/>
                  </a:cubicBezTo>
                  <a:cubicBezTo>
                    <a:pt x="3699" y="10070"/>
                    <a:pt x="3812" y="10079"/>
                    <a:pt x="3925" y="10079"/>
                  </a:cubicBezTo>
                  <a:cubicBezTo>
                    <a:pt x="4027" y="10079"/>
                    <a:pt x="4130" y="10072"/>
                    <a:pt x="4232" y="10063"/>
                  </a:cubicBezTo>
                  <a:cubicBezTo>
                    <a:pt x="4973" y="10007"/>
                    <a:pt x="5707" y="9876"/>
                    <a:pt x="6421" y="9675"/>
                  </a:cubicBezTo>
                  <a:cubicBezTo>
                    <a:pt x="6615" y="9620"/>
                    <a:pt x="6812" y="9556"/>
                    <a:pt x="6961" y="9423"/>
                  </a:cubicBezTo>
                  <a:cubicBezTo>
                    <a:pt x="7183" y="9226"/>
                    <a:pt x="7257" y="8914"/>
                    <a:pt x="7413" y="8665"/>
                  </a:cubicBezTo>
                  <a:cubicBezTo>
                    <a:pt x="7607" y="8357"/>
                    <a:pt x="7922" y="8144"/>
                    <a:pt x="8113" y="7837"/>
                  </a:cubicBezTo>
                  <a:cubicBezTo>
                    <a:pt x="8297" y="7543"/>
                    <a:pt x="8355" y="7188"/>
                    <a:pt x="8349" y="6841"/>
                  </a:cubicBezTo>
                  <a:cubicBezTo>
                    <a:pt x="8344" y="6614"/>
                    <a:pt x="8318" y="6393"/>
                    <a:pt x="8269" y="6177"/>
                  </a:cubicBezTo>
                  <a:cubicBezTo>
                    <a:pt x="8224" y="5952"/>
                    <a:pt x="8157" y="5734"/>
                    <a:pt x="8073" y="5519"/>
                  </a:cubicBezTo>
                  <a:cubicBezTo>
                    <a:pt x="7779" y="4726"/>
                    <a:pt x="7296" y="3974"/>
                    <a:pt x="6928" y="3202"/>
                  </a:cubicBezTo>
                  <a:cubicBezTo>
                    <a:pt x="6782" y="2894"/>
                    <a:pt x="6649" y="2573"/>
                    <a:pt x="6425" y="2315"/>
                  </a:cubicBezTo>
                  <a:cubicBezTo>
                    <a:pt x="6204" y="2060"/>
                    <a:pt x="5906" y="1882"/>
                    <a:pt x="5604" y="1735"/>
                  </a:cubicBezTo>
                  <a:cubicBezTo>
                    <a:pt x="4932" y="1408"/>
                    <a:pt x="4175" y="1175"/>
                    <a:pt x="3694" y="605"/>
                  </a:cubicBezTo>
                  <a:cubicBezTo>
                    <a:pt x="3570" y="459"/>
                    <a:pt x="3548" y="195"/>
                    <a:pt x="3406" y="71"/>
                  </a:cubicBezTo>
                  <a:cubicBezTo>
                    <a:pt x="3356" y="28"/>
                    <a:pt x="3293" y="1"/>
                    <a:pt x="3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1306338" y="2417200"/>
              <a:ext cx="145450" cy="153175"/>
            </a:xfrm>
            <a:custGeom>
              <a:avLst/>
              <a:gdLst/>
              <a:ahLst/>
              <a:cxnLst/>
              <a:rect l="l" t="t" r="r" b="b"/>
              <a:pathLst>
                <a:path w="5818" h="6127" extrusionOk="0">
                  <a:moveTo>
                    <a:pt x="4550" y="5123"/>
                  </a:moveTo>
                  <a:lnTo>
                    <a:pt x="4550" y="5123"/>
                  </a:lnTo>
                  <a:cubicBezTo>
                    <a:pt x="4549" y="5124"/>
                    <a:pt x="4548" y="5124"/>
                    <a:pt x="4548" y="5124"/>
                  </a:cubicBezTo>
                  <a:lnTo>
                    <a:pt x="4548" y="5124"/>
                  </a:lnTo>
                  <a:cubicBezTo>
                    <a:pt x="4548" y="5124"/>
                    <a:pt x="4549" y="5123"/>
                    <a:pt x="4550" y="5123"/>
                  </a:cubicBezTo>
                  <a:close/>
                  <a:moveTo>
                    <a:pt x="3344" y="0"/>
                  </a:moveTo>
                  <a:cubicBezTo>
                    <a:pt x="2985" y="0"/>
                    <a:pt x="2284" y="309"/>
                    <a:pt x="1559" y="812"/>
                  </a:cubicBezTo>
                  <a:cubicBezTo>
                    <a:pt x="622" y="1461"/>
                    <a:pt x="0" y="2186"/>
                    <a:pt x="170" y="2431"/>
                  </a:cubicBezTo>
                  <a:lnTo>
                    <a:pt x="198" y="2461"/>
                  </a:lnTo>
                  <a:lnTo>
                    <a:pt x="3620" y="6094"/>
                  </a:lnTo>
                  <a:cubicBezTo>
                    <a:pt x="3635" y="6116"/>
                    <a:pt x="3665" y="6126"/>
                    <a:pt x="3708" y="6126"/>
                  </a:cubicBezTo>
                  <a:cubicBezTo>
                    <a:pt x="3903" y="6126"/>
                    <a:pt x="4363" y="5908"/>
                    <a:pt x="4852" y="5569"/>
                  </a:cubicBezTo>
                  <a:cubicBezTo>
                    <a:pt x="5418" y="5178"/>
                    <a:pt x="5818" y="4767"/>
                    <a:pt x="5784" y="4623"/>
                  </a:cubicBezTo>
                  <a:cubicBezTo>
                    <a:pt x="5784" y="4620"/>
                    <a:pt x="5783" y="4617"/>
                    <a:pt x="5781" y="4613"/>
                  </a:cubicBezTo>
                  <a:cubicBezTo>
                    <a:pt x="5780" y="4610"/>
                    <a:pt x="5779" y="4605"/>
                    <a:pt x="5777" y="4602"/>
                  </a:cubicBezTo>
                  <a:cubicBezTo>
                    <a:pt x="5777" y="4600"/>
                    <a:pt x="5776" y="4600"/>
                    <a:pt x="5776" y="4600"/>
                  </a:cubicBezTo>
                  <a:cubicBezTo>
                    <a:pt x="5766" y="4580"/>
                    <a:pt x="5753" y="4556"/>
                    <a:pt x="5751" y="4550"/>
                  </a:cubicBezTo>
                  <a:lnTo>
                    <a:pt x="3582" y="120"/>
                  </a:lnTo>
                  <a:lnTo>
                    <a:pt x="3562" y="82"/>
                  </a:lnTo>
                  <a:cubicBezTo>
                    <a:pt x="3524" y="27"/>
                    <a:pt x="3449"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1417875" y="2676625"/>
              <a:ext cx="183700" cy="183325"/>
            </a:xfrm>
            <a:custGeom>
              <a:avLst/>
              <a:gdLst/>
              <a:ahLst/>
              <a:cxnLst/>
              <a:rect l="l" t="t" r="r" b="b"/>
              <a:pathLst>
                <a:path w="7348" h="7333" extrusionOk="0">
                  <a:moveTo>
                    <a:pt x="6402" y="0"/>
                  </a:moveTo>
                  <a:cubicBezTo>
                    <a:pt x="6355" y="0"/>
                    <a:pt x="6307" y="19"/>
                    <a:pt x="6272" y="55"/>
                  </a:cubicBezTo>
                  <a:lnTo>
                    <a:pt x="6177" y="152"/>
                  </a:lnTo>
                  <a:cubicBezTo>
                    <a:pt x="6110" y="221"/>
                    <a:pt x="6109" y="325"/>
                    <a:pt x="6169" y="397"/>
                  </a:cubicBezTo>
                  <a:lnTo>
                    <a:pt x="5838" y="734"/>
                  </a:lnTo>
                  <a:lnTo>
                    <a:pt x="5695" y="592"/>
                  </a:lnTo>
                  <a:lnTo>
                    <a:pt x="5516" y="773"/>
                  </a:lnTo>
                  <a:lnTo>
                    <a:pt x="5082" y="346"/>
                  </a:lnTo>
                  <a:cubicBezTo>
                    <a:pt x="5025" y="289"/>
                    <a:pt x="4957" y="252"/>
                    <a:pt x="4884" y="230"/>
                  </a:cubicBezTo>
                  <a:cubicBezTo>
                    <a:pt x="4843" y="219"/>
                    <a:pt x="4800" y="213"/>
                    <a:pt x="4758" y="213"/>
                  </a:cubicBezTo>
                  <a:cubicBezTo>
                    <a:pt x="4637" y="213"/>
                    <a:pt x="4516" y="259"/>
                    <a:pt x="4425" y="351"/>
                  </a:cubicBezTo>
                  <a:lnTo>
                    <a:pt x="3527" y="1265"/>
                  </a:lnTo>
                  <a:lnTo>
                    <a:pt x="3005" y="1796"/>
                  </a:lnTo>
                  <a:cubicBezTo>
                    <a:pt x="2986" y="1816"/>
                    <a:pt x="2972" y="1837"/>
                    <a:pt x="2962" y="1861"/>
                  </a:cubicBezTo>
                  <a:cubicBezTo>
                    <a:pt x="2962" y="1863"/>
                    <a:pt x="2962" y="1865"/>
                    <a:pt x="2961" y="1867"/>
                  </a:cubicBezTo>
                  <a:cubicBezTo>
                    <a:pt x="2936" y="1937"/>
                    <a:pt x="2951" y="2018"/>
                    <a:pt x="3007" y="2074"/>
                  </a:cubicBezTo>
                  <a:cubicBezTo>
                    <a:pt x="3043" y="2108"/>
                    <a:pt x="3060" y="2153"/>
                    <a:pt x="3064" y="2200"/>
                  </a:cubicBezTo>
                  <a:cubicBezTo>
                    <a:pt x="3067" y="2253"/>
                    <a:pt x="3051" y="2309"/>
                    <a:pt x="3010" y="2350"/>
                  </a:cubicBezTo>
                  <a:lnTo>
                    <a:pt x="3007" y="2354"/>
                  </a:lnTo>
                  <a:lnTo>
                    <a:pt x="2995" y="2366"/>
                  </a:lnTo>
                  <a:cubicBezTo>
                    <a:pt x="2957" y="2405"/>
                    <a:pt x="2907" y="2424"/>
                    <a:pt x="2856" y="2424"/>
                  </a:cubicBezTo>
                  <a:cubicBezTo>
                    <a:pt x="2806" y="2424"/>
                    <a:pt x="2756" y="2406"/>
                    <a:pt x="2718" y="2368"/>
                  </a:cubicBezTo>
                  <a:cubicBezTo>
                    <a:pt x="2680" y="2331"/>
                    <a:pt x="2630" y="2312"/>
                    <a:pt x="2580" y="2312"/>
                  </a:cubicBezTo>
                  <a:cubicBezTo>
                    <a:pt x="2529" y="2312"/>
                    <a:pt x="2478" y="2331"/>
                    <a:pt x="2440" y="2371"/>
                  </a:cubicBezTo>
                  <a:lnTo>
                    <a:pt x="1919" y="2901"/>
                  </a:lnTo>
                  <a:lnTo>
                    <a:pt x="1920" y="2901"/>
                  </a:lnTo>
                  <a:lnTo>
                    <a:pt x="259" y="4589"/>
                  </a:lnTo>
                  <a:cubicBezTo>
                    <a:pt x="0" y="4854"/>
                    <a:pt x="3" y="5277"/>
                    <a:pt x="267" y="5537"/>
                  </a:cubicBezTo>
                  <a:lnTo>
                    <a:pt x="1898" y="7140"/>
                  </a:lnTo>
                  <a:cubicBezTo>
                    <a:pt x="2029" y="7268"/>
                    <a:pt x="2199" y="7333"/>
                    <a:pt x="2369" y="7333"/>
                  </a:cubicBezTo>
                  <a:cubicBezTo>
                    <a:pt x="2542" y="7333"/>
                    <a:pt x="2715" y="7266"/>
                    <a:pt x="2846" y="7132"/>
                  </a:cubicBezTo>
                  <a:lnTo>
                    <a:pt x="3728" y="6236"/>
                  </a:lnTo>
                  <a:lnTo>
                    <a:pt x="4507" y="5443"/>
                  </a:lnTo>
                  <a:lnTo>
                    <a:pt x="5027" y="4913"/>
                  </a:lnTo>
                  <a:cubicBezTo>
                    <a:pt x="5103" y="4836"/>
                    <a:pt x="5102" y="4711"/>
                    <a:pt x="5025" y="4636"/>
                  </a:cubicBezTo>
                  <a:cubicBezTo>
                    <a:pt x="4948" y="4559"/>
                    <a:pt x="4946" y="4435"/>
                    <a:pt x="5023" y="4357"/>
                  </a:cubicBezTo>
                  <a:lnTo>
                    <a:pt x="5029" y="4351"/>
                  </a:lnTo>
                  <a:lnTo>
                    <a:pt x="5037" y="4343"/>
                  </a:lnTo>
                  <a:cubicBezTo>
                    <a:pt x="5075" y="4304"/>
                    <a:pt x="5126" y="4285"/>
                    <a:pt x="5176" y="4285"/>
                  </a:cubicBezTo>
                  <a:cubicBezTo>
                    <a:pt x="5226" y="4285"/>
                    <a:pt x="5275" y="4304"/>
                    <a:pt x="5313" y="4341"/>
                  </a:cubicBezTo>
                  <a:cubicBezTo>
                    <a:pt x="5352" y="4378"/>
                    <a:pt x="5402" y="4397"/>
                    <a:pt x="5452" y="4397"/>
                  </a:cubicBezTo>
                  <a:cubicBezTo>
                    <a:pt x="5503" y="4397"/>
                    <a:pt x="5554" y="4378"/>
                    <a:pt x="5592" y="4339"/>
                  </a:cubicBezTo>
                  <a:lnTo>
                    <a:pt x="7013" y="2894"/>
                  </a:lnTo>
                  <a:cubicBezTo>
                    <a:pt x="7191" y="2712"/>
                    <a:pt x="7189" y="2418"/>
                    <a:pt x="7006" y="2237"/>
                  </a:cubicBezTo>
                  <a:lnTo>
                    <a:pt x="6573" y="1810"/>
                  </a:lnTo>
                  <a:lnTo>
                    <a:pt x="6749" y="1628"/>
                  </a:lnTo>
                  <a:lnTo>
                    <a:pt x="6606" y="1489"/>
                  </a:lnTo>
                  <a:lnTo>
                    <a:pt x="6937" y="1151"/>
                  </a:lnTo>
                  <a:cubicBezTo>
                    <a:pt x="6971" y="1178"/>
                    <a:pt x="7013" y="1192"/>
                    <a:pt x="7054" y="1192"/>
                  </a:cubicBezTo>
                  <a:cubicBezTo>
                    <a:pt x="7100" y="1192"/>
                    <a:pt x="7146" y="1175"/>
                    <a:pt x="7181" y="1139"/>
                  </a:cubicBezTo>
                  <a:lnTo>
                    <a:pt x="7276" y="1042"/>
                  </a:lnTo>
                  <a:cubicBezTo>
                    <a:pt x="7347" y="970"/>
                    <a:pt x="7346" y="854"/>
                    <a:pt x="7274" y="783"/>
                  </a:cubicBezTo>
                  <a:lnTo>
                    <a:pt x="6531" y="53"/>
                  </a:lnTo>
                  <a:cubicBezTo>
                    <a:pt x="6495" y="18"/>
                    <a:pt x="6449" y="0"/>
                    <a:pt x="6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0"/>
          <p:cNvSpPr/>
          <p:nvPr/>
        </p:nvSpPr>
        <p:spPr>
          <a:xfrm>
            <a:off x="490200" y="429825"/>
            <a:ext cx="8163600" cy="4284000"/>
          </a:xfrm>
          <a:prstGeom prst="roundRect">
            <a:avLst>
              <a:gd name="adj" fmla="val 5439"/>
            </a:avLst>
          </a:prstGeom>
          <a:solidFill>
            <a:srgbClr val="FFFFFF">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9945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e0J6doLVTw"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rotWithShape="1">
          <a:blip r:embed="rId4">
            <a:alphaModFix/>
          </a:blip>
          <a:srcRect r="24183" b="3047"/>
          <a:stretch/>
        </p:blipFill>
        <p:spPr>
          <a:xfrm>
            <a:off x="160536" y="4663676"/>
            <a:ext cx="6689300" cy="390018"/>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Preventing Microplastics from Getting into Humans</a:t>
            </a:r>
            <a:endParaRPr sz="1600" b="1"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724330" y="1598027"/>
            <a:ext cx="7695340" cy="935845"/>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0EBB5CBC-9DD5-9C01-F765-096A790196B8}"/>
              </a:ext>
            </a:extLst>
          </p:cNvPr>
          <p:cNvPicPr>
            <a:picLocks noChangeAspect="1"/>
          </p:cNvPicPr>
          <p:nvPr/>
        </p:nvPicPr>
        <p:blipFill>
          <a:blip r:embed="rId7"/>
          <a:stretch>
            <a:fillRect/>
          </a:stretch>
        </p:blipFill>
        <p:spPr>
          <a:xfrm>
            <a:off x="7207592" y="4530946"/>
            <a:ext cx="1830274" cy="602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47"/>
          <p:cNvSpPr txBox="1">
            <a:spLocks noGrp="1"/>
          </p:cNvSpPr>
          <p:nvPr>
            <p:ph type="title" idx="4294967295"/>
          </p:nvPr>
        </p:nvSpPr>
        <p:spPr>
          <a:xfrm>
            <a:off x="0" y="133349"/>
            <a:ext cx="914400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Plastic solution</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9" name="Google Shape;1549;p47"/>
          <p:cNvSpPr txBox="1">
            <a:spLocks noGrp="1"/>
          </p:cNvSpPr>
          <p:nvPr>
            <p:ph type="subTitle" idx="4294967295"/>
          </p:nvPr>
        </p:nvSpPr>
        <p:spPr>
          <a:xfrm>
            <a:off x="5487988" y="813311"/>
            <a:ext cx="3656012" cy="2736850"/>
          </a:xfrm>
          <a:prstGeom prst="rect">
            <a:avLst/>
          </a:prstGeom>
        </p:spPr>
        <p:txBody>
          <a:bodyPr spcFirstLastPara="1" wrap="square" lIns="91425" tIns="91425" rIns="91425" bIns="91425" anchor="t" anchorCtr="0">
            <a:noAutofit/>
          </a:bodyPr>
          <a:lstStyle/>
          <a:p>
            <a:pPr marL="0" indent="0">
              <a:buSzPts val="1400"/>
              <a:buNone/>
            </a:pPr>
            <a:r>
              <a:rPr lang="en-US"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Rubik"/>
              </a:rPr>
              <a:t>How to observe it? </a:t>
            </a:r>
            <a:endParaRPr lang="en"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a:p>
            <a:pPr marL="314325" lvl="0" indent="-317500" algn="l" rtl="0">
              <a:spcBef>
                <a:spcPts val="0"/>
              </a:spcBef>
              <a:spcAft>
                <a:spcPts val="0"/>
              </a:spcAft>
              <a:buSzPts val="1400"/>
              <a:buChar char="●"/>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Make observations by looking at it in the provided cup.</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14325" lvl="0" indent="-317500" algn="l" rtl="0">
              <a:spcBef>
                <a:spcPts val="0"/>
              </a:spcBef>
              <a:spcAft>
                <a:spcPts val="0"/>
              </a:spcAft>
              <a:buSzPts val="1400"/>
              <a:buChar char="●"/>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Create a wet mount and look at it under a microscope.</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914400" lvl="1" indent="-317500" algn="ctr" rtl="0">
              <a:spcBef>
                <a:spcPts val="0"/>
              </a:spcBef>
              <a:spcAft>
                <a:spcPts val="0"/>
              </a:spcAft>
              <a:buSzPts val="1400"/>
              <a:buChar char="○"/>
            </a:pPr>
            <a:r>
              <a:rPr lang="en"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I will help you with this!</a:t>
            </a:r>
            <a:endParaRPr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0" name="Google Shape;1550;p47"/>
          <p:cNvSpPr txBox="1">
            <a:spLocks noGrp="1"/>
          </p:cNvSpPr>
          <p:nvPr>
            <p:ph type="subTitle" idx="4294967295"/>
          </p:nvPr>
        </p:nvSpPr>
        <p:spPr>
          <a:xfrm>
            <a:off x="268132" y="813311"/>
            <a:ext cx="4084638" cy="2736850"/>
          </a:xfrm>
          <a:prstGeom prst="rect">
            <a:avLst/>
          </a:prstGeom>
        </p:spPr>
        <p:txBody>
          <a:bodyPr spcFirstLastPara="1" wrap="square" lIns="91425" tIns="91425" rIns="91425" bIns="91425" anchor="t" anchorCtr="0">
            <a:noAutofit/>
          </a:bodyPr>
          <a:lstStyle/>
          <a:p>
            <a:pPr marL="0" indent="0">
              <a:buSzPts val="1400"/>
              <a:buNone/>
            </a:pPr>
            <a:r>
              <a:rPr lang="en-US" b="1"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Rubik"/>
              </a:rPr>
              <a:t>What is it?</a:t>
            </a:r>
            <a:endParaRPr lang="en"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SzPts val="1400"/>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Simulates microplastics in water</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SzPts val="1400"/>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Mixture of water and plastic glitter particles made out of polyethylene terephthalate (PET)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0"/>
              </a:spcAft>
              <a:buNone/>
            </a:pPr>
            <a:r>
              <a:rPr lang="en" b="1" dirty="0">
                <a:solidFill>
                  <a:srgbClr val="8D64AA"/>
                </a:solidFill>
                <a:latin typeface="Open Sans" panose="020B0606030504020204" pitchFamily="34" charset="0"/>
                <a:ea typeface="Open Sans" panose="020B0606030504020204" pitchFamily="34" charset="0"/>
                <a:cs typeface="Open Sans" panose="020B0606030504020204" pitchFamily="34" charset="0"/>
              </a:rPr>
              <a:t>About PET plastic</a:t>
            </a:r>
            <a:endParaRPr b="1"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288925" indent="-280988">
              <a:buSzPts val="1400"/>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PET is non-biodegradable and can harm the environment if not disposed of properly.</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8925" indent="-280988">
              <a:buSzPts val="1400"/>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PET can release chemicals into food or beverages stored in it.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1600"/>
              </a:spcAft>
              <a:buNone/>
            </a:pP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57" name="Google Shape;1557;p47"/>
          <p:cNvPicPr preferRelativeResize="0"/>
          <p:nvPr/>
        </p:nvPicPr>
        <p:blipFill rotWithShape="1">
          <a:blip r:embed="rId3">
            <a:alphaModFix/>
          </a:blip>
          <a:srcRect l="7231" t="4376" r="10969" b="29607"/>
          <a:stretch/>
        </p:blipFill>
        <p:spPr>
          <a:xfrm>
            <a:off x="5921194" y="3245758"/>
            <a:ext cx="2789600" cy="150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48"/>
          <p:cNvSpPr txBox="1">
            <a:spLocks noGrp="1"/>
          </p:cNvSpPr>
          <p:nvPr>
            <p:ph type="title" idx="4294967295"/>
          </p:nvPr>
        </p:nvSpPr>
        <p:spPr>
          <a:xfrm>
            <a:off x="0" y="127239"/>
            <a:ext cx="7166764"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Filter design steps</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1563;p48">
            <a:extLst>
              <a:ext uri="{FF2B5EF4-FFF2-40B4-BE49-F238E27FC236}">
                <a16:creationId xmlns:a16="http://schemas.microsoft.com/office/drawing/2014/main" id="{7F6CFB0B-B555-911B-9289-C4E86A5B0F2C}"/>
              </a:ext>
            </a:extLst>
          </p:cNvPr>
          <p:cNvSpPr txBox="1">
            <a:spLocks/>
          </p:cNvSpPr>
          <p:nvPr/>
        </p:nvSpPr>
        <p:spPr>
          <a:xfrm>
            <a:off x="1980575" y="1580013"/>
            <a:ext cx="2305500" cy="70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l"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r>
              <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Materials provided</a:t>
            </a:r>
          </a:p>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endPar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endPar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25" name="Google Shape;1564;p48">
            <a:extLst>
              <a:ext uri="{FF2B5EF4-FFF2-40B4-BE49-F238E27FC236}">
                <a16:creationId xmlns:a16="http://schemas.microsoft.com/office/drawing/2014/main" id="{61E839D3-F4FF-11B2-BB12-EF74D19506B9}"/>
              </a:ext>
            </a:extLst>
          </p:cNvPr>
          <p:cNvSpPr txBox="1">
            <a:spLocks/>
          </p:cNvSpPr>
          <p:nvPr/>
        </p:nvSpPr>
        <p:spPr>
          <a:xfrm>
            <a:off x="1980575" y="2700625"/>
            <a:ext cx="2305500" cy="70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l"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r>
              <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Filter with your group</a:t>
            </a:r>
          </a:p>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endPar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26" name="Google Shape;1565;p48">
            <a:extLst>
              <a:ext uri="{FF2B5EF4-FFF2-40B4-BE49-F238E27FC236}">
                <a16:creationId xmlns:a16="http://schemas.microsoft.com/office/drawing/2014/main" id="{C95EEB94-3AA1-0A1F-D087-8DD0A06631BA}"/>
              </a:ext>
            </a:extLst>
          </p:cNvPr>
          <p:cNvSpPr txBox="1">
            <a:spLocks/>
          </p:cNvSpPr>
          <p:nvPr/>
        </p:nvSpPr>
        <p:spPr>
          <a:xfrm>
            <a:off x="1980575" y="3821125"/>
            <a:ext cx="2305500" cy="70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l"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r>
              <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Filter on handout</a:t>
            </a:r>
          </a:p>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endPar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27" name="Google Shape;1566;p48">
            <a:extLst>
              <a:ext uri="{FF2B5EF4-FFF2-40B4-BE49-F238E27FC236}">
                <a16:creationId xmlns:a16="http://schemas.microsoft.com/office/drawing/2014/main" id="{305EC731-AD0B-483C-3DE2-ACC390EBFDFC}"/>
              </a:ext>
            </a:extLst>
          </p:cNvPr>
          <p:cNvSpPr txBox="1">
            <a:spLocks/>
          </p:cNvSpPr>
          <p:nvPr/>
        </p:nvSpPr>
        <p:spPr>
          <a:xfrm>
            <a:off x="1980572" y="1299325"/>
            <a:ext cx="23055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15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Review</a:t>
            </a:r>
            <a:endParaRPr kumimoji="0" lang="en-US" sz="2000" b="1"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28" name="Google Shape;1567;p48">
            <a:extLst>
              <a:ext uri="{FF2B5EF4-FFF2-40B4-BE49-F238E27FC236}">
                <a16:creationId xmlns:a16="http://schemas.microsoft.com/office/drawing/2014/main" id="{5ADF0BA6-D7EB-B00D-852C-07B0C8488B23}"/>
              </a:ext>
            </a:extLst>
          </p:cNvPr>
          <p:cNvSpPr txBox="1">
            <a:spLocks/>
          </p:cNvSpPr>
          <p:nvPr/>
        </p:nvSpPr>
        <p:spPr>
          <a:xfrm>
            <a:off x="1980572" y="2419825"/>
            <a:ext cx="23055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15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Design</a:t>
            </a:r>
          </a:p>
        </p:txBody>
      </p:sp>
      <p:sp>
        <p:nvSpPr>
          <p:cNvPr id="29" name="Google Shape;1568;p48">
            <a:extLst>
              <a:ext uri="{FF2B5EF4-FFF2-40B4-BE49-F238E27FC236}">
                <a16:creationId xmlns:a16="http://schemas.microsoft.com/office/drawing/2014/main" id="{CE02E717-EA05-0A80-DB95-6F0DDA35496E}"/>
              </a:ext>
            </a:extLst>
          </p:cNvPr>
          <p:cNvSpPr txBox="1">
            <a:spLocks/>
          </p:cNvSpPr>
          <p:nvPr/>
        </p:nvSpPr>
        <p:spPr>
          <a:xfrm>
            <a:off x="1980572" y="3540425"/>
            <a:ext cx="23055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15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Draw &amp; Label</a:t>
            </a:r>
          </a:p>
        </p:txBody>
      </p:sp>
      <p:cxnSp>
        <p:nvCxnSpPr>
          <p:cNvPr id="30" name="Google Shape;1569;p48">
            <a:extLst>
              <a:ext uri="{FF2B5EF4-FFF2-40B4-BE49-F238E27FC236}">
                <a16:creationId xmlns:a16="http://schemas.microsoft.com/office/drawing/2014/main" id="{94FD14DC-CAE3-BCB7-5F80-778FF9792D12}"/>
              </a:ext>
            </a:extLst>
          </p:cNvPr>
          <p:cNvCxnSpPr>
            <a:stCxn id="33" idx="2"/>
            <a:endCxn id="32" idx="0"/>
          </p:cNvCxnSpPr>
          <p:nvPr/>
        </p:nvCxnSpPr>
        <p:spPr>
          <a:xfrm>
            <a:off x="1525950" y="1872025"/>
            <a:ext cx="0" cy="547800"/>
          </a:xfrm>
          <a:prstGeom prst="straightConnector1">
            <a:avLst/>
          </a:prstGeom>
          <a:noFill/>
          <a:ln w="9525" cap="flat" cmpd="sng">
            <a:solidFill>
              <a:srgbClr val="538BBC"/>
            </a:solidFill>
            <a:prstDash val="solid"/>
            <a:round/>
            <a:headEnd type="none" w="med" len="med"/>
            <a:tailEnd type="none" w="med" len="med"/>
          </a:ln>
        </p:spPr>
      </p:cxnSp>
      <p:cxnSp>
        <p:nvCxnSpPr>
          <p:cNvPr id="31" name="Google Shape;1572;p48">
            <a:extLst>
              <a:ext uri="{FF2B5EF4-FFF2-40B4-BE49-F238E27FC236}">
                <a16:creationId xmlns:a16="http://schemas.microsoft.com/office/drawing/2014/main" id="{7176B6A5-0A41-F0FF-16E3-E957DBC1C698}"/>
              </a:ext>
            </a:extLst>
          </p:cNvPr>
          <p:cNvCxnSpPr>
            <a:stCxn id="32" idx="2"/>
          </p:cNvCxnSpPr>
          <p:nvPr/>
        </p:nvCxnSpPr>
        <p:spPr>
          <a:xfrm>
            <a:off x="1525938" y="2992525"/>
            <a:ext cx="0" cy="933000"/>
          </a:xfrm>
          <a:prstGeom prst="straightConnector1">
            <a:avLst/>
          </a:prstGeom>
          <a:noFill/>
          <a:ln w="9525" cap="flat" cmpd="sng">
            <a:solidFill>
              <a:srgbClr val="538BBC"/>
            </a:solidFill>
            <a:prstDash val="solid"/>
            <a:round/>
            <a:headEnd type="none" w="med" len="med"/>
            <a:tailEnd type="none" w="med" len="med"/>
          </a:ln>
        </p:spPr>
      </p:cxnSp>
      <p:sp>
        <p:nvSpPr>
          <p:cNvPr id="32" name="Google Shape;1571;p48">
            <a:extLst>
              <a:ext uri="{FF2B5EF4-FFF2-40B4-BE49-F238E27FC236}">
                <a16:creationId xmlns:a16="http://schemas.microsoft.com/office/drawing/2014/main" id="{D72E5D74-B0D7-6D2C-B98E-F0E2D7D99381}"/>
              </a:ext>
            </a:extLst>
          </p:cNvPr>
          <p:cNvSpPr txBox="1">
            <a:spLocks/>
          </p:cNvSpPr>
          <p:nvPr/>
        </p:nvSpPr>
        <p:spPr>
          <a:xfrm>
            <a:off x="1196088" y="24198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02</a:t>
            </a:r>
          </a:p>
        </p:txBody>
      </p:sp>
      <p:sp>
        <p:nvSpPr>
          <p:cNvPr id="33" name="Google Shape;1570;p48">
            <a:extLst>
              <a:ext uri="{FF2B5EF4-FFF2-40B4-BE49-F238E27FC236}">
                <a16:creationId xmlns:a16="http://schemas.microsoft.com/office/drawing/2014/main" id="{9976F6CA-3F73-21FE-9756-4719304360B2}"/>
              </a:ext>
            </a:extLst>
          </p:cNvPr>
          <p:cNvSpPr txBox="1">
            <a:spLocks/>
          </p:cNvSpPr>
          <p:nvPr/>
        </p:nvSpPr>
        <p:spPr>
          <a:xfrm>
            <a:off x="1196100" y="12993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01</a:t>
            </a:r>
            <a:endParaRPr kumimoji="0" lang="en" sz="2500" b="1"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endParaRPr>
          </a:p>
        </p:txBody>
      </p:sp>
      <p:sp>
        <p:nvSpPr>
          <p:cNvPr id="34" name="Google Shape;1574;p48">
            <a:extLst>
              <a:ext uri="{FF2B5EF4-FFF2-40B4-BE49-F238E27FC236}">
                <a16:creationId xmlns:a16="http://schemas.microsoft.com/office/drawing/2014/main" id="{DDDD5BBD-307C-FB6F-DDC2-D90982DD1DF9}"/>
              </a:ext>
            </a:extLst>
          </p:cNvPr>
          <p:cNvSpPr txBox="1">
            <a:spLocks/>
          </p:cNvSpPr>
          <p:nvPr/>
        </p:nvSpPr>
        <p:spPr>
          <a:xfrm>
            <a:off x="1196100" y="35404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03</a:t>
            </a:r>
          </a:p>
        </p:txBody>
      </p:sp>
      <p:sp>
        <p:nvSpPr>
          <p:cNvPr id="35" name="Google Shape;1575;p48">
            <a:extLst>
              <a:ext uri="{FF2B5EF4-FFF2-40B4-BE49-F238E27FC236}">
                <a16:creationId xmlns:a16="http://schemas.microsoft.com/office/drawing/2014/main" id="{30ABE434-514B-9237-C9CD-2A9EC79E62A8}"/>
              </a:ext>
            </a:extLst>
          </p:cNvPr>
          <p:cNvSpPr txBox="1">
            <a:spLocks/>
          </p:cNvSpPr>
          <p:nvPr/>
        </p:nvSpPr>
        <p:spPr>
          <a:xfrm>
            <a:off x="5185200" y="1580175"/>
            <a:ext cx="3467100" cy="7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l"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r>
              <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Chosen materials and placement on handout</a:t>
            </a:r>
          </a:p>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endPar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36" name="Google Shape;1576;p48">
            <a:extLst>
              <a:ext uri="{FF2B5EF4-FFF2-40B4-BE49-F238E27FC236}">
                <a16:creationId xmlns:a16="http://schemas.microsoft.com/office/drawing/2014/main" id="{C9EA8336-B728-97F4-8634-E24168849311}"/>
              </a:ext>
            </a:extLst>
          </p:cNvPr>
          <p:cNvSpPr txBox="1">
            <a:spLocks/>
          </p:cNvSpPr>
          <p:nvPr/>
        </p:nvSpPr>
        <p:spPr>
          <a:xfrm>
            <a:off x="5185200" y="2700625"/>
            <a:ext cx="36018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l"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l"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marR="0" lvl="0" indent="0" algn="l" defTabSz="914400" rtl="0" eaLnBrk="1" fontAlgn="auto" latinLnBrk="0" hangingPunct="1">
              <a:lnSpc>
                <a:spcPct val="115000"/>
              </a:lnSpc>
              <a:spcBef>
                <a:spcPts val="0"/>
              </a:spcBef>
              <a:spcAft>
                <a:spcPts val="0"/>
              </a:spcAft>
              <a:buClr>
                <a:srgbClr val="054177"/>
              </a:buClr>
              <a:buSzPts val="1400"/>
              <a:buFont typeface="Rubik"/>
              <a:buNone/>
              <a:tabLst/>
              <a:defRPr/>
            </a:pPr>
            <a:r>
              <a:rPr kumimoji="0" lang="en-US" sz="14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Call me over to get your filter approved</a:t>
            </a:r>
          </a:p>
        </p:txBody>
      </p:sp>
      <p:sp>
        <p:nvSpPr>
          <p:cNvPr id="37" name="Google Shape;1578;p48">
            <a:extLst>
              <a:ext uri="{FF2B5EF4-FFF2-40B4-BE49-F238E27FC236}">
                <a16:creationId xmlns:a16="http://schemas.microsoft.com/office/drawing/2014/main" id="{03171160-F312-05FD-38C3-0406852ED35F}"/>
              </a:ext>
            </a:extLst>
          </p:cNvPr>
          <p:cNvSpPr txBox="1">
            <a:spLocks/>
          </p:cNvSpPr>
          <p:nvPr/>
        </p:nvSpPr>
        <p:spPr>
          <a:xfrm>
            <a:off x="5185200" y="1299325"/>
            <a:ext cx="23055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15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Explain</a:t>
            </a:r>
          </a:p>
        </p:txBody>
      </p:sp>
      <p:sp>
        <p:nvSpPr>
          <p:cNvPr id="38" name="Google Shape;1579;p48">
            <a:extLst>
              <a:ext uri="{FF2B5EF4-FFF2-40B4-BE49-F238E27FC236}">
                <a16:creationId xmlns:a16="http://schemas.microsoft.com/office/drawing/2014/main" id="{BFF246BC-8713-50F4-3603-D57C1F202531}"/>
              </a:ext>
            </a:extLst>
          </p:cNvPr>
          <p:cNvSpPr txBox="1">
            <a:spLocks/>
          </p:cNvSpPr>
          <p:nvPr/>
        </p:nvSpPr>
        <p:spPr>
          <a:xfrm>
            <a:off x="5185200" y="2419825"/>
            <a:ext cx="33684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15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Get Filter Approval</a:t>
            </a:r>
          </a:p>
        </p:txBody>
      </p:sp>
      <p:sp>
        <p:nvSpPr>
          <p:cNvPr id="39" name="Google Shape;1580;p48">
            <a:extLst>
              <a:ext uri="{FF2B5EF4-FFF2-40B4-BE49-F238E27FC236}">
                <a16:creationId xmlns:a16="http://schemas.microsoft.com/office/drawing/2014/main" id="{EB14DFC2-556C-F200-4CA3-3A1D07F03AF6}"/>
              </a:ext>
            </a:extLst>
          </p:cNvPr>
          <p:cNvSpPr txBox="1">
            <a:spLocks/>
          </p:cNvSpPr>
          <p:nvPr/>
        </p:nvSpPr>
        <p:spPr>
          <a:xfrm>
            <a:off x="5185200" y="3464225"/>
            <a:ext cx="2305500" cy="427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1"/>
                </a:solidFill>
                <a:latin typeface="Rubik"/>
                <a:ea typeface="Rubik"/>
                <a:cs typeface="Rubik"/>
                <a:sym typeface="Rubik"/>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054177"/>
              </a:buClr>
              <a:buSzPts val="2600"/>
              <a:buFont typeface="Bebas Neue"/>
              <a:buNone/>
              <a:tabLst/>
              <a:defRPr/>
            </a:pPr>
            <a:r>
              <a:rPr kumimoji="0" lang="en-US"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IMPORTANT</a:t>
            </a:r>
          </a:p>
        </p:txBody>
      </p:sp>
      <p:cxnSp>
        <p:nvCxnSpPr>
          <p:cNvPr id="40" name="Google Shape;1581;p48">
            <a:extLst>
              <a:ext uri="{FF2B5EF4-FFF2-40B4-BE49-F238E27FC236}">
                <a16:creationId xmlns:a16="http://schemas.microsoft.com/office/drawing/2014/main" id="{AB32CCE6-A1DA-5B44-5E6A-1C72D288E14F}"/>
              </a:ext>
            </a:extLst>
          </p:cNvPr>
          <p:cNvCxnSpPr>
            <a:stCxn id="43" idx="2"/>
            <a:endCxn id="42" idx="0"/>
          </p:cNvCxnSpPr>
          <p:nvPr/>
        </p:nvCxnSpPr>
        <p:spPr>
          <a:xfrm>
            <a:off x="4754538" y="1872025"/>
            <a:ext cx="0" cy="547800"/>
          </a:xfrm>
          <a:prstGeom prst="straightConnector1">
            <a:avLst/>
          </a:prstGeom>
          <a:noFill/>
          <a:ln w="9525" cap="flat" cmpd="sng">
            <a:solidFill>
              <a:srgbClr val="538BBC"/>
            </a:solidFill>
            <a:prstDash val="solid"/>
            <a:round/>
            <a:headEnd type="none" w="med" len="med"/>
            <a:tailEnd type="none" w="med" len="med"/>
          </a:ln>
        </p:spPr>
      </p:cxnSp>
      <p:cxnSp>
        <p:nvCxnSpPr>
          <p:cNvPr id="41" name="Google Shape;1584;p48">
            <a:extLst>
              <a:ext uri="{FF2B5EF4-FFF2-40B4-BE49-F238E27FC236}">
                <a16:creationId xmlns:a16="http://schemas.microsoft.com/office/drawing/2014/main" id="{477EA0F6-8584-B8C3-96E6-69B2020614B1}"/>
              </a:ext>
            </a:extLst>
          </p:cNvPr>
          <p:cNvCxnSpPr>
            <a:stCxn id="42" idx="2"/>
          </p:cNvCxnSpPr>
          <p:nvPr/>
        </p:nvCxnSpPr>
        <p:spPr>
          <a:xfrm>
            <a:off x="4754525" y="2992525"/>
            <a:ext cx="0" cy="933000"/>
          </a:xfrm>
          <a:prstGeom prst="straightConnector1">
            <a:avLst/>
          </a:prstGeom>
          <a:noFill/>
          <a:ln w="9525" cap="flat" cmpd="sng">
            <a:solidFill>
              <a:srgbClr val="538BBC"/>
            </a:solidFill>
            <a:prstDash val="solid"/>
            <a:round/>
            <a:headEnd type="none" w="med" len="med"/>
            <a:tailEnd type="none" w="med" len="med"/>
          </a:ln>
        </p:spPr>
      </p:cxnSp>
      <p:sp>
        <p:nvSpPr>
          <p:cNvPr id="42" name="Google Shape;1583;p48">
            <a:extLst>
              <a:ext uri="{FF2B5EF4-FFF2-40B4-BE49-F238E27FC236}">
                <a16:creationId xmlns:a16="http://schemas.microsoft.com/office/drawing/2014/main" id="{3821D707-8C19-EEDE-3256-FF854C15306E}"/>
              </a:ext>
            </a:extLst>
          </p:cNvPr>
          <p:cNvSpPr txBox="1">
            <a:spLocks/>
          </p:cNvSpPr>
          <p:nvPr/>
        </p:nvSpPr>
        <p:spPr>
          <a:xfrm>
            <a:off x="4424675" y="24198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05</a:t>
            </a:r>
          </a:p>
        </p:txBody>
      </p:sp>
      <p:sp>
        <p:nvSpPr>
          <p:cNvPr id="43" name="Google Shape;1582;p48">
            <a:extLst>
              <a:ext uri="{FF2B5EF4-FFF2-40B4-BE49-F238E27FC236}">
                <a16:creationId xmlns:a16="http://schemas.microsoft.com/office/drawing/2014/main" id="{627C1828-B6A4-9EC5-F0AE-78346EF50B67}"/>
              </a:ext>
            </a:extLst>
          </p:cNvPr>
          <p:cNvSpPr txBox="1">
            <a:spLocks/>
          </p:cNvSpPr>
          <p:nvPr/>
        </p:nvSpPr>
        <p:spPr>
          <a:xfrm>
            <a:off x="4424688" y="12993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04</a:t>
            </a:r>
          </a:p>
        </p:txBody>
      </p:sp>
      <p:sp>
        <p:nvSpPr>
          <p:cNvPr id="44" name="Google Shape;1585;p48">
            <a:extLst>
              <a:ext uri="{FF2B5EF4-FFF2-40B4-BE49-F238E27FC236}">
                <a16:creationId xmlns:a16="http://schemas.microsoft.com/office/drawing/2014/main" id="{68E96E02-A098-638F-EFC1-359D65CC09A3}"/>
              </a:ext>
            </a:extLst>
          </p:cNvPr>
          <p:cNvSpPr txBox="1">
            <a:spLocks/>
          </p:cNvSpPr>
          <p:nvPr/>
        </p:nvSpPr>
        <p:spPr>
          <a:xfrm>
            <a:off x="4424688" y="3616625"/>
            <a:ext cx="659700" cy="572700"/>
          </a:xfrm>
          <a:prstGeom prst="rect">
            <a:avLst/>
          </a:prstGeom>
          <a:solidFill>
            <a:srgbClr val="9FCC3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a:t>
            </a:r>
          </a:p>
        </p:txBody>
      </p:sp>
      <p:pic>
        <p:nvPicPr>
          <p:cNvPr id="45" name="Google Shape;1591;p48">
            <a:extLst>
              <a:ext uri="{FF2B5EF4-FFF2-40B4-BE49-F238E27FC236}">
                <a16:creationId xmlns:a16="http://schemas.microsoft.com/office/drawing/2014/main" id="{5DBCFCBA-BE90-FC6D-0CD1-B1FB30BEE019}"/>
              </a:ext>
            </a:extLst>
          </p:cNvPr>
          <p:cNvPicPr preferRelativeResize="0"/>
          <p:nvPr/>
        </p:nvPicPr>
        <p:blipFill>
          <a:blip r:embed="rId3">
            <a:alphaModFix/>
          </a:blip>
          <a:stretch>
            <a:fillRect/>
          </a:stretch>
        </p:blipFill>
        <p:spPr>
          <a:xfrm>
            <a:off x="4506600" y="3673925"/>
            <a:ext cx="485100" cy="48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49"/>
          <p:cNvSpPr txBox="1">
            <a:spLocks noGrp="1"/>
          </p:cNvSpPr>
          <p:nvPr>
            <p:ph type="title" idx="4294967295"/>
          </p:nvPr>
        </p:nvSpPr>
        <p:spPr>
          <a:xfrm>
            <a:off x="0" y="276710"/>
            <a:ext cx="7440450"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Build &amp; test your filter</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0" name="Google Shape;1600;p49"/>
          <p:cNvSpPr txBox="1"/>
          <p:nvPr/>
        </p:nvSpPr>
        <p:spPr>
          <a:xfrm>
            <a:off x="4322237" y="1108343"/>
            <a:ext cx="4478001" cy="71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Send up one group member to gather needed materials - clean up any messes you make! </a:t>
            </a:r>
            <a:endParaRPr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01" name="Google Shape;1601;p49"/>
          <p:cNvSpPr txBox="1"/>
          <p:nvPr/>
        </p:nvSpPr>
        <p:spPr>
          <a:xfrm>
            <a:off x="4316588" y="1954374"/>
            <a:ext cx="4324492" cy="713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Make your filter according to how you designed it. </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02" name="Google Shape;1602;p49"/>
          <p:cNvSpPr txBox="1"/>
          <p:nvPr/>
        </p:nvSpPr>
        <p:spPr>
          <a:xfrm>
            <a:off x="4316588" y="2800237"/>
            <a:ext cx="3572700" cy="713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Complete the “Test Your Filter” </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section of handout.</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08" name="Google Shape;1608;p49"/>
          <p:cNvSpPr txBox="1"/>
          <p:nvPr/>
        </p:nvSpPr>
        <p:spPr>
          <a:xfrm>
            <a:off x="3182713" y="1177799"/>
            <a:ext cx="21636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Gather</a:t>
            </a:r>
            <a:endParaRPr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09" name="Google Shape;1609;p49"/>
          <p:cNvSpPr txBox="1"/>
          <p:nvPr/>
        </p:nvSpPr>
        <p:spPr>
          <a:xfrm>
            <a:off x="3182713" y="2028324"/>
            <a:ext cx="21636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Build</a:t>
            </a:r>
            <a:endParaRPr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10" name="Google Shape;1610;p49"/>
          <p:cNvSpPr txBox="1"/>
          <p:nvPr/>
        </p:nvSpPr>
        <p:spPr>
          <a:xfrm>
            <a:off x="3182713" y="2870737"/>
            <a:ext cx="21636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Test</a:t>
            </a:r>
            <a:endParaRPr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611" name="Google Shape;1611;p49"/>
          <p:cNvSpPr txBox="1"/>
          <p:nvPr/>
        </p:nvSpPr>
        <p:spPr>
          <a:xfrm>
            <a:off x="3182713" y="3717824"/>
            <a:ext cx="21636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Improve</a:t>
            </a:r>
            <a:endParaRPr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1" name="Google Shape;1599;p49">
            <a:extLst>
              <a:ext uri="{FF2B5EF4-FFF2-40B4-BE49-F238E27FC236}">
                <a16:creationId xmlns:a16="http://schemas.microsoft.com/office/drawing/2014/main" id="{AEB0D42A-FECC-766E-E9D3-FED98B67B277}"/>
              </a:ext>
            </a:extLst>
          </p:cNvPr>
          <p:cNvSpPr/>
          <p:nvPr/>
        </p:nvSpPr>
        <p:spPr>
          <a:xfrm>
            <a:off x="369100" y="2128551"/>
            <a:ext cx="1426500" cy="1301100"/>
          </a:xfrm>
          <a:prstGeom prst="rect">
            <a:avLst/>
          </a:prstGeom>
          <a:solidFill>
            <a:srgbClr val="F8A81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rPr>
              <a:t>Build &amp; Test Filter</a:t>
            </a:r>
            <a:endParaRPr kumimoji="0" sz="20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Rubik"/>
            </a:endParaRPr>
          </a:p>
        </p:txBody>
      </p:sp>
      <p:cxnSp>
        <p:nvCxnSpPr>
          <p:cNvPr id="12" name="Google Shape;1604;p49">
            <a:extLst>
              <a:ext uri="{FF2B5EF4-FFF2-40B4-BE49-F238E27FC236}">
                <a16:creationId xmlns:a16="http://schemas.microsoft.com/office/drawing/2014/main" id="{544C5BCB-E65B-012F-6063-CA1357B7FE74}"/>
              </a:ext>
            </a:extLst>
          </p:cNvPr>
          <p:cNvCxnSpPr>
            <a:stCxn id="11" idx="0"/>
            <a:endCxn id="15" idx="1"/>
          </p:cNvCxnSpPr>
          <p:nvPr/>
        </p:nvCxnSpPr>
        <p:spPr>
          <a:xfrm rot="-5400000">
            <a:off x="1390000" y="1149501"/>
            <a:ext cx="671400" cy="1286700"/>
          </a:xfrm>
          <a:prstGeom prst="bentConnector2">
            <a:avLst/>
          </a:prstGeom>
          <a:noFill/>
          <a:ln w="9525" cap="flat" cmpd="sng">
            <a:solidFill>
              <a:srgbClr val="538BBC"/>
            </a:solidFill>
            <a:prstDash val="solid"/>
            <a:round/>
            <a:headEnd type="none" w="med" len="med"/>
            <a:tailEnd type="none" w="med" len="med"/>
          </a:ln>
        </p:spPr>
      </p:cxnSp>
      <p:cxnSp>
        <p:nvCxnSpPr>
          <p:cNvPr id="13" name="Google Shape;1606;p49">
            <a:extLst>
              <a:ext uri="{FF2B5EF4-FFF2-40B4-BE49-F238E27FC236}">
                <a16:creationId xmlns:a16="http://schemas.microsoft.com/office/drawing/2014/main" id="{4439E5A0-D91C-1F20-4533-7CB0A7D778BD}"/>
              </a:ext>
            </a:extLst>
          </p:cNvPr>
          <p:cNvCxnSpPr>
            <a:stCxn id="11" idx="2"/>
            <a:endCxn id="17" idx="1"/>
          </p:cNvCxnSpPr>
          <p:nvPr/>
        </p:nvCxnSpPr>
        <p:spPr>
          <a:xfrm rot="-5400000" flipH="1">
            <a:off x="1444150" y="3067851"/>
            <a:ext cx="563100" cy="1286700"/>
          </a:xfrm>
          <a:prstGeom prst="bentConnector2">
            <a:avLst/>
          </a:prstGeom>
          <a:noFill/>
          <a:ln w="9525" cap="flat" cmpd="sng">
            <a:solidFill>
              <a:srgbClr val="538BBC"/>
            </a:solidFill>
            <a:prstDash val="solid"/>
            <a:round/>
            <a:headEnd type="none" w="med" len="med"/>
            <a:tailEnd type="none" w="med" len="med"/>
          </a:ln>
        </p:spPr>
      </p:cxnSp>
      <p:sp>
        <p:nvSpPr>
          <p:cNvPr id="14" name="Google Shape;1612;p49">
            <a:extLst>
              <a:ext uri="{FF2B5EF4-FFF2-40B4-BE49-F238E27FC236}">
                <a16:creationId xmlns:a16="http://schemas.microsoft.com/office/drawing/2014/main" id="{80F99C5F-3340-F434-1B3C-E04045E3B1C6}"/>
              </a:ext>
            </a:extLst>
          </p:cNvPr>
          <p:cNvSpPr txBox="1">
            <a:spLocks/>
          </p:cNvSpPr>
          <p:nvPr/>
        </p:nvSpPr>
        <p:spPr>
          <a:xfrm>
            <a:off x="2369063" y="2021424"/>
            <a:ext cx="659700" cy="572700"/>
          </a:xfrm>
          <a:prstGeom prst="rect">
            <a:avLst/>
          </a:prstGeom>
          <a:solidFill>
            <a:srgbClr val="F8A81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02</a:t>
            </a:r>
          </a:p>
        </p:txBody>
      </p:sp>
      <p:sp>
        <p:nvSpPr>
          <p:cNvPr id="15" name="Google Shape;1605;p49">
            <a:extLst>
              <a:ext uri="{FF2B5EF4-FFF2-40B4-BE49-F238E27FC236}">
                <a16:creationId xmlns:a16="http://schemas.microsoft.com/office/drawing/2014/main" id="{680784FD-F73F-1604-DBEE-0A70E56ACB2B}"/>
              </a:ext>
            </a:extLst>
          </p:cNvPr>
          <p:cNvSpPr txBox="1">
            <a:spLocks/>
          </p:cNvSpPr>
          <p:nvPr/>
        </p:nvSpPr>
        <p:spPr>
          <a:xfrm>
            <a:off x="2369075" y="1170899"/>
            <a:ext cx="659700" cy="572700"/>
          </a:xfrm>
          <a:prstGeom prst="rect">
            <a:avLst/>
          </a:prstGeom>
          <a:solidFill>
            <a:srgbClr val="F8A81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01</a:t>
            </a:r>
          </a:p>
        </p:txBody>
      </p:sp>
      <p:sp>
        <p:nvSpPr>
          <p:cNvPr id="16" name="Google Shape;1613;p49">
            <a:extLst>
              <a:ext uri="{FF2B5EF4-FFF2-40B4-BE49-F238E27FC236}">
                <a16:creationId xmlns:a16="http://schemas.microsoft.com/office/drawing/2014/main" id="{48C947A6-1721-8CC0-95B8-AE9752ECD89B}"/>
              </a:ext>
            </a:extLst>
          </p:cNvPr>
          <p:cNvSpPr txBox="1">
            <a:spLocks/>
          </p:cNvSpPr>
          <p:nvPr/>
        </p:nvSpPr>
        <p:spPr>
          <a:xfrm>
            <a:off x="2369075" y="2863837"/>
            <a:ext cx="659700" cy="572700"/>
          </a:xfrm>
          <a:prstGeom prst="rect">
            <a:avLst/>
          </a:prstGeom>
          <a:solidFill>
            <a:srgbClr val="F8A81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03</a:t>
            </a:r>
          </a:p>
        </p:txBody>
      </p:sp>
      <p:sp>
        <p:nvSpPr>
          <p:cNvPr id="17" name="Google Shape;1607;p49">
            <a:extLst>
              <a:ext uri="{FF2B5EF4-FFF2-40B4-BE49-F238E27FC236}">
                <a16:creationId xmlns:a16="http://schemas.microsoft.com/office/drawing/2014/main" id="{4C421D81-E79C-801C-80ED-699B8B37EE93}"/>
              </a:ext>
            </a:extLst>
          </p:cNvPr>
          <p:cNvSpPr txBox="1">
            <a:spLocks/>
          </p:cNvSpPr>
          <p:nvPr/>
        </p:nvSpPr>
        <p:spPr>
          <a:xfrm>
            <a:off x="2369075" y="3706262"/>
            <a:ext cx="659700" cy="572700"/>
          </a:xfrm>
          <a:prstGeom prst="rect">
            <a:avLst/>
          </a:prstGeom>
          <a:solidFill>
            <a:srgbClr val="F8A81B"/>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054177"/>
              </a:buClr>
              <a:buSzPts val="3000"/>
              <a:buFont typeface="Poppins SemiBold"/>
              <a:buNone/>
              <a:tabLst/>
              <a:defRPr/>
            </a:pPr>
            <a:r>
              <a:rPr kumimoji="0" lang="en" sz="25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Poppins SemiBold"/>
              </a:rPr>
              <a:t>04</a:t>
            </a:r>
          </a:p>
        </p:txBody>
      </p:sp>
      <p:cxnSp>
        <p:nvCxnSpPr>
          <p:cNvPr id="18" name="Google Shape;1614;p49">
            <a:extLst>
              <a:ext uri="{FF2B5EF4-FFF2-40B4-BE49-F238E27FC236}">
                <a16:creationId xmlns:a16="http://schemas.microsoft.com/office/drawing/2014/main" id="{BB0111F0-7E51-1335-5886-1590CC2C817F}"/>
              </a:ext>
            </a:extLst>
          </p:cNvPr>
          <p:cNvCxnSpPr>
            <a:stCxn id="14" idx="1"/>
            <a:endCxn id="11" idx="3"/>
          </p:cNvCxnSpPr>
          <p:nvPr/>
        </p:nvCxnSpPr>
        <p:spPr>
          <a:xfrm flipH="1">
            <a:off x="1795463" y="2307774"/>
            <a:ext cx="573600" cy="471300"/>
          </a:xfrm>
          <a:prstGeom prst="bentConnector3">
            <a:avLst>
              <a:gd name="adj1" fmla="val 49988"/>
            </a:avLst>
          </a:prstGeom>
          <a:noFill/>
          <a:ln w="9525" cap="flat" cmpd="sng">
            <a:solidFill>
              <a:srgbClr val="538BBC"/>
            </a:solidFill>
            <a:prstDash val="solid"/>
            <a:round/>
            <a:headEnd type="none" w="med" len="med"/>
            <a:tailEnd type="none" w="med" len="med"/>
          </a:ln>
        </p:spPr>
      </p:cxnSp>
      <p:cxnSp>
        <p:nvCxnSpPr>
          <p:cNvPr id="19" name="Google Shape;1615;p49">
            <a:extLst>
              <a:ext uri="{FF2B5EF4-FFF2-40B4-BE49-F238E27FC236}">
                <a16:creationId xmlns:a16="http://schemas.microsoft.com/office/drawing/2014/main" id="{B9C45DA5-D548-4DE1-F0E0-7A7BCEC6A2A6}"/>
              </a:ext>
            </a:extLst>
          </p:cNvPr>
          <p:cNvCxnSpPr>
            <a:stCxn id="16" idx="1"/>
            <a:endCxn id="11" idx="3"/>
          </p:cNvCxnSpPr>
          <p:nvPr/>
        </p:nvCxnSpPr>
        <p:spPr>
          <a:xfrm rot="10800000">
            <a:off x="1795475" y="2779087"/>
            <a:ext cx="573600" cy="371100"/>
          </a:xfrm>
          <a:prstGeom prst="bentConnector3">
            <a:avLst>
              <a:gd name="adj1" fmla="val 49989"/>
            </a:avLst>
          </a:prstGeom>
          <a:noFill/>
          <a:ln w="9525" cap="flat" cmpd="sng">
            <a:solidFill>
              <a:srgbClr val="538BBC"/>
            </a:solidFill>
            <a:prstDash val="solid"/>
            <a:round/>
            <a:headEnd type="none" w="med" len="med"/>
            <a:tailEnd type="none" w="med" len="med"/>
          </a:ln>
        </p:spPr>
      </p:cxnSp>
      <p:sp>
        <p:nvSpPr>
          <p:cNvPr id="2" name="Google Shape;1602;p49">
            <a:extLst>
              <a:ext uri="{FF2B5EF4-FFF2-40B4-BE49-F238E27FC236}">
                <a16:creationId xmlns:a16="http://schemas.microsoft.com/office/drawing/2014/main" id="{BAA7AE4B-5239-6CA2-0FFD-3D23E3BCCC9D}"/>
              </a:ext>
            </a:extLst>
          </p:cNvPr>
          <p:cNvSpPr txBox="1"/>
          <p:nvPr/>
        </p:nvSpPr>
        <p:spPr>
          <a:xfrm>
            <a:off x="4328877" y="3646100"/>
            <a:ext cx="3572700" cy="713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Complete the “Improve Your Filter” </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a:p>
            <a:pPr marL="0" lvl="0" indent="0" algn="l" rtl="0">
              <a:lnSpc>
                <a:spcPct val="115000"/>
              </a:lnSpc>
              <a:spcBef>
                <a:spcPts val="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rPr>
              <a:t>section of handout.</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52"/>
          <p:cNvSpPr txBox="1">
            <a:spLocks noGrp="1"/>
          </p:cNvSpPr>
          <p:nvPr>
            <p:ph type="title" idx="4294967295"/>
          </p:nvPr>
        </p:nvSpPr>
        <p:spPr>
          <a:xfrm>
            <a:off x="-1" y="539750"/>
            <a:ext cx="9153577"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Improve Your Filter</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2" name="Google Shape;1712;p52"/>
          <p:cNvSpPr txBox="1">
            <a:spLocks noGrp="1"/>
          </p:cNvSpPr>
          <p:nvPr>
            <p:ph type="subTitle" idx="4294967295"/>
          </p:nvPr>
        </p:nvSpPr>
        <p:spPr>
          <a:xfrm>
            <a:off x="666893" y="1960694"/>
            <a:ext cx="7810214" cy="2022475"/>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300" b="1"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Rubik"/>
              </a:rPr>
              <a:t>Complete the “Improve Your Filter” section of your handout:</a:t>
            </a:r>
            <a:endParaRPr sz="2100" b="1"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Rubik"/>
            </a:endParaRPr>
          </a:p>
          <a:p>
            <a:pPr marL="0" lvl="0" indent="0" algn="ctr" rtl="0">
              <a:lnSpc>
                <a:spcPct val="115000"/>
              </a:lnSpc>
              <a:spcBef>
                <a:spcPts val="0"/>
              </a:spcBef>
              <a:spcAft>
                <a:spcPts val="0"/>
              </a:spcAft>
              <a:buNone/>
            </a:pPr>
            <a:endParaRPr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Medium"/>
            </a:endParaRPr>
          </a:p>
          <a:p>
            <a:pPr marL="0" lvl="0" indent="0" algn="ctr" rtl="0">
              <a:lnSpc>
                <a:spcPct val="115000"/>
              </a:lnSpc>
              <a:spcBef>
                <a:spcPts val="0"/>
              </a:spcBef>
              <a:spcAft>
                <a:spcPts val="0"/>
              </a:spcAft>
              <a:buNone/>
            </a:pPr>
            <a:r>
              <a:rPr lang="en" sz="21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Medium"/>
              </a:rPr>
              <a:t>If we had significantly more time and if you could acquire any material you feel your filter could benefit from, then what improvements could you make if you could redesign and remake your filter?</a:t>
            </a:r>
            <a:endParaRPr sz="21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9">
          <a:extLst>
            <a:ext uri="{FF2B5EF4-FFF2-40B4-BE49-F238E27FC236}">
              <a16:creationId xmlns:a16="http://schemas.microsoft.com/office/drawing/2014/main" id="{A2D20240-0AB0-4DBC-8050-DE855B71D215}"/>
            </a:ext>
          </a:extLst>
        </p:cNvPr>
        <p:cNvGrpSpPr/>
        <p:nvPr/>
      </p:nvGrpSpPr>
      <p:grpSpPr>
        <a:xfrm>
          <a:off x="0" y="0"/>
          <a:ext cx="0" cy="0"/>
          <a:chOff x="0" y="0"/>
          <a:chExt cx="0" cy="0"/>
        </a:xfrm>
      </p:grpSpPr>
      <p:sp>
        <p:nvSpPr>
          <p:cNvPr id="1215" name="Google Shape;1215;p39">
            <a:extLst>
              <a:ext uri="{FF2B5EF4-FFF2-40B4-BE49-F238E27FC236}">
                <a16:creationId xmlns:a16="http://schemas.microsoft.com/office/drawing/2014/main" id="{B13E9280-D812-984B-F216-BC4AF053239B}"/>
              </a:ext>
            </a:extLst>
          </p:cNvPr>
          <p:cNvSpPr txBox="1">
            <a:spLocks noGrp="1"/>
          </p:cNvSpPr>
          <p:nvPr>
            <p:ph type="title" idx="4294967295"/>
          </p:nvPr>
        </p:nvSpPr>
        <p:spPr>
          <a:xfrm>
            <a:off x="-100208" y="689453"/>
            <a:ext cx="9144000" cy="841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CLEAN UP</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6" name="Google Shape;1216;p39">
            <a:extLst>
              <a:ext uri="{FF2B5EF4-FFF2-40B4-BE49-F238E27FC236}">
                <a16:creationId xmlns:a16="http://schemas.microsoft.com/office/drawing/2014/main" id="{C55A2B0A-53B7-6447-F731-C9452153B9C6}"/>
              </a:ext>
            </a:extLst>
          </p:cNvPr>
          <p:cNvSpPr txBox="1">
            <a:spLocks noGrp="1"/>
          </p:cNvSpPr>
          <p:nvPr>
            <p:ph type="subTitle" idx="4294967295"/>
          </p:nvPr>
        </p:nvSpPr>
        <p:spPr>
          <a:xfrm>
            <a:off x="-1" y="1803878"/>
            <a:ext cx="9143999" cy="174577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9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Throw away filters, cups, and trash</a:t>
            </a:r>
          </a:p>
          <a:p>
            <a:pPr marL="0" lvl="0" indent="0" algn="ctr" rtl="0">
              <a:spcBef>
                <a:spcPts val="0"/>
              </a:spcBef>
              <a:spcAft>
                <a:spcPts val="1600"/>
              </a:spcAft>
              <a:buNone/>
            </a:pPr>
            <a:r>
              <a:rPr lang="en-US" sz="19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Return unused materials</a:t>
            </a:r>
          </a:p>
          <a:p>
            <a:pPr marL="0" lvl="0" indent="0" algn="ctr" rtl="0">
              <a:spcBef>
                <a:spcPts val="0"/>
              </a:spcBef>
              <a:spcAft>
                <a:spcPts val="1600"/>
              </a:spcAft>
              <a:buNone/>
            </a:pPr>
            <a:r>
              <a:rPr lang="en-US" sz="19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Tidy up area</a:t>
            </a:r>
          </a:p>
        </p:txBody>
      </p:sp>
    </p:spTree>
    <p:extLst>
      <p:ext uri="{BB962C8B-B14F-4D97-AF65-F5344CB8AC3E}">
        <p14:creationId xmlns:p14="http://schemas.microsoft.com/office/powerpoint/2010/main" val="35287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9">
          <a:extLst>
            <a:ext uri="{FF2B5EF4-FFF2-40B4-BE49-F238E27FC236}">
              <a16:creationId xmlns:a16="http://schemas.microsoft.com/office/drawing/2014/main" id="{06A8A42B-83A8-44FE-5571-984841D75D76}"/>
            </a:ext>
          </a:extLst>
        </p:cNvPr>
        <p:cNvGrpSpPr/>
        <p:nvPr/>
      </p:nvGrpSpPr>
      <p:grpSpPr>
        <a:xfrm>
          <a:off x="0" y="0"/>
          <a:ext cx="0" cy="0"/>
          <a:chOff x="0" y="0"/>
          <a:chExt cx="0" cy="0"/>
        </a:xfrm>
      </p:grpSpPr>
      <p:sp>
        <p:nvSpPr>
          <p:cNvPr id="1215" name="Google Shape;1215;p39">
            <a:extLst>
              <a:ext uri="{FF2B5EF4-FFF2-40B4-BE49-F238E27FC236}">
                <a16:creationId xmlns:a16="http://schemas.microsoft.com/office/drawing/2014/main" id="{855EB656-0DAF-4B97-B3D1-FC7B86500C9A}"/>
              </a:ext>
            </a:extLst>
          </p:cNvPr>
          <p:cNvSpPr txBox="1">
            <a:spLocks noGrp="1"/>
          </p:cNvSpPr>
          <p:nvPr>
            <p:ph type="title" idx="4294967295"/>
          </p:nvPr>
        </p:nvSpPr>
        <p:spPr>
          <a:xfrm>
            <a:off x="0" y="1866900"/>
            <a:ext cx="9144000" cy="841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EVALUATE &amp; PRESENT</a:t>
            </a:r>
            <a:endParaRPr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7" name="Google Shape;1217;p39">
            <a:extLst>
              <a:ext uri="{FF2B5EF4-FFF2-40B4-BE49-F238E27FC236}">
                <a16:creationId xmlns:a16="http://schemas.microsoft.com/office/drawing/2014/main" id="{13512ED7-2900-2F39-DE40-EE7DB3E461AC}"/>
              </a:ext>
            </a:extLst>
          </p:cNvPr>
          <p:cNvSpPr txBox="1">
            <a:spLocks noGrp="1"/>
          </p:cNvSpPr>
          <p:nvPr>
            <p:ph type="title" idx="4294967295"/>
          </p:nvPr>
        </p:nvSpPr>
        <p:spPr>
          <a:xfrm>
            <a:off x="0" y="891925"/>
            <a:ext cx="91440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Open Sans" panose="020B0606030504020204" pitchFamily="34" charset="0"/>
                <a:ea typeface="Open Sans" panose="020B0606030504020204" pitchFamily="34" charset="0"/>
                <a:cs typeface="Open Sans" panose="020B0606030504020204" pitchFamily="34" charset="0"/>
              </a:rPr>
              <a:t>3</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530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3" name="Google Shape;1683;p51"/>
          <p:cNvSpPr txBox="1">
            <a:spLocks noGrp="1"/>
          </p:cNvSpPr>
          <p:nvPr>
            <p:ph type="title" idx="4294967295"/>
          </p:nvPr>
        </p:nvSpPr>
        <p:spPr>
          <a:xfrm>
            <a:off x="1202498" y="444023"/>
            <a:ext cx="7941502" cy="663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Present your filter</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4" name="Google Shape;1684;p51"/>
          <p:cNvSpPr txBox="1">
            <a:spLocks noGrp="1"/>
          </p:cNvSpPr>
          <p:nvPr>
            <p:ph type="subTitle" idx="4294967295"/>
          </p:nvPr>
        </p:nvSpPr>
        <p:spPr>
          <a:xfrm>
            <a:off x="1189973" y="982662"/>
            <a:ext cx="6751529" cy="3178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Share the following:</a:t>
            </a:r>
            <a:endParaRPr sz="2700" b="1"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a:p>
            <a:pPr marL="457200" lvl="0" indent="-412750" algn="l" rtl="0">
              <a:spcBef>
                <a:spcPts val="1000"/>
              </a:spcBef>
              <a:spcAft>
                <a:spcPts val="0"/>
              </a:spcAft>
              <a:buSzPts val="2900"/>
              <a:buAutoNum type="arabicPeriod"/>
            </a:pPr>
            <a:r>
              <a:rPr lang="en" sz="2700" dirty="0">
                <a:solidFill>
                  <a:schemeClr val="tx1"/>
                </a:solidFill>
                <a:latin typeface="Open Sans" panose="020B0606030504020204" pitchFamily="34" charset="0"/>
                <a:ea typeface="Open Sans" panose="020B0606030504020204" pitchFamily="34" charset="0"/>
                <a:cs typeface="Open Sans" panose="020B0606030504020204" pitchFamily="34" charset="0"/>
              </a:rPr>
              <a:t> Brief description of your filter components and the layers</a:t>
            </a:r>
            <a:endParaRPr sz="2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lvl="0" indent="-412750" algn="l" rtl="0">
              <a:spcBef>
                <a:spcPts val="1000"/>
              </a:spcBef>
              <a:spcAft>
                <a:spcPts val="0"/>
              </a:spcAft>
              <a:buSzPts val="2900"/>
              <a:buAutoNum type="arabicPeriod"/>
            </a:pPr>
            <a:r>
              <a:rPr lang="en" sz="27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effective your filter </a:t>
            </a:r>
            <a:r>
              <a:rPr lang="en" sz="2700">
                <a:solidFill>
                  <a:schemeClr val="tx1"/>
                </a:solidFill>
                <a:latin typeface="Open Sans" panose="020B0606030504020204" pitchFamily="34" charset="0"/>
                <a:ea typeface="Open Sans" panose="020B0606030504020204" pitchFamily="34" charset="0"/>
                <a:cs typeface="Open Sans" panose="020B0606030504020204" pitchFamily="34" charset="0"/>
              </a:rPr>
              <a:t>was (or was not)</a:t>
            </a:r>
            <a:endParaRPr lang="en" sz="2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lvl="0" indent="-412750" algn="l" rtl="0">
              <a:spcBef>
                <a:spcPts val="1000"/>
              </a:spcBef>
              <a:spcAft>
                <a:spcPts val="0"/>
              </a:spcAft>
              <a:buSzPts val="2900"/>
              <a:buAutoNum type="arabicPeriod"/>
            </a:pPr>
            <a:r>
              <a:rPr lang="en" sz="27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improvements you would propose for your filter</a:t>
            </a:r>
          </a:p>
          <a:p>
            <a:pPr marL="457200" lvl="0" indent="-412750" algn="l" rtl="0">
              <a:spcBef>
                <a:spcPts val="1000"/>
              </a:spcBef>
              <a:spcAft>
                <a:spcPts val="0"/>
              </a:spcAft>
              <a:buSzPts val="2900"/>
              <a:buAutoNum type="arabicPeriod"/>
            </a:pPr>
            <a:endParaRPr sz="2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000"/>
              </a:spcBef>
              <a:spcAft>
                <a:spcPts val="0"/>
              </a:spcAft>
              <a:buNone/>
            </a:pPr>
            <a:endParaRPr sz="1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53"/>
          <p:cNvSpPr txBox="1">
            <a:spLocks noGrp="1"/>
          </p:cNvSpPr>
          <p:nvPr>
            <p:ph type="title" idx="4294967295"/>
          </p:nvPr>
        </p:nvSpPr>
        <p:spPr>
          <a:xfrm>
            <a:off x="709612" y="1185207"/>
            <a:ext cx="7724775" cy="20805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9FCC3B"/>
                </a:solidFill>
                <a:latin typeface="Open Sans" panose="020B0606030504020204" pitchFamily="34" charset="0"/>
                <a:ea typeface="Open Sans" panose="020B0606030504020204" pitchFamily="34" charset="0"/>
                <a:cs typeface="Open Sans" panose="020B0606030504020204" pitchFamily="34" charset="0"/>
              </a:rPr>
              <a:t>Answer the two final questions on your handout:</a:t>
            </a:r>
            <a:endParaRPr sz="2400" b="1" dirty="0">
              <a:solidFill>
                <a:srgbClr val="9FCC3B"/>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150000"/>
              </a:lnSpc>
              <a:spcBef>
                <a:spcPts val="1000"/>
              </a:spcBef>
              <a:spcAft>
                <a:spcPts val="0"/>
              </a:spcAft>
              <a:buSzPts val="2400"/>
              <a:buAutoNum type="arabicPeriod"/>
            </a:pPr>
            <a:r>
              <a:rPr lang="en"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microplastics? </a:t>
            </a: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150000"/>
              </a:lnSpc>
              <a:spcBef>
                <a:spcPts val="1000"/>
              </a:spcBef>
              <a:spcAft>
                <a:spcPts val="1000"/>
              </a:spcAft>
              <a:buSzPts val="2400"/>
              <a:buAutoNum type="arabicPeriod"/>
            </a:pPr>
            <a:r>
              <a:rPr lang="en"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Why might particle size be important in filtration? </a:t>
            </a: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8" name="Google Shape;1728;p53"/>
          <p:cNvSpPr txBox="1">
            <a:spLocks noGrp="1"/>
          </p:cNvSpPr>
          <p:nvPr>
            <p:ph type="subTitle" idx="4294967295"/>
          </p:nvPr>
        </p:nvSpPr>
        <p:spPr>
          <a:xfrm>
            <a:off x="0" y="502443"/>
            <a:ext cx="9144000" cy="5635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Final Thoughts</a:t>
            </a:r>
            <a:endParaRPr sz="27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a:extLst>
            <a:ext uri="{FF2B5EF4-FFF2-40B4-BE49-F238E27FC236}">
              <a16:creationId xmlns:a16="http://schemas.microsoft.com/office/drawing/2014/main" id="{6691757A-90FB-4A27-7F90-D41A0C0E0CE9}"/>
            </a:ext>
          </a:extLst>
        </p:cNvPr>
        <p:cNvGrpSpPr/>
        <p:nvPr/>
      </p:nvGrpSpPr>
      <p:grpSpPr>
        <a:xfrm>
          <a:off x="0" y="0"/>
          <a:ext cx="0" cy="0"/>
          <a:chOff x="0" y="0"/>
          <a:chExt cx="0" cy="0"/>
        </a:xfrm>
      </p:grpSpPr>
      <p:sp>
        <p:nvSpPr>
          <p:cNvPr id="1109" name="Google Shape;1109;p36">
            <a:extLst>
              <a:ext uri="{FF2B5EF4-FFF2-40B4-BE49-F238E27FC236}">
                <a16:creationId xmlns:a16="http://schemas.microsoft.com/office/drawing/2014/main" id="{6C37D8BE-6A37-518D-9603-A32163C106AC}"/>
              </a:ext>
            </a:extLst>
          </p:cNvPr>
          <p:cNvSpPr txBox="1">
            <a:spLocks noGrp="1"/>
          </p:cNvSpPr>
          <p:nvPr>
            <p:ph type="subTitle" idx="4294967295"/>
          </p:nvPr>
        </p:nvSpPr>
        <p:spPr>
          <a:xfrm>
            <a:off x="1014608" y="917718"/>
            <a:ext cx="6889315" cy="20462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Open Sans"/>
              </a:rPr>
              <a:t>Think:</a:t>
            </a:r>
            <a:endParaRPr sz="2100"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rtl="0">
              <a:spcBef>
                <a:spcPts val="0"/>
              </a:spcBef>
              <a:spcAft>
                <a:spcPts val="0"/>
              </a:spcAft>
              <a:buNone/>
            </a:pPr>
            <a:r>
              <a:rPr lang="e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might plastics affect human health?</a:t>
            </a:r>
            <a:endParaRPr lang="en-US" sz="4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B177020-1BF9-857B-8CE2-D9BDDCA6072B}"/>
              </a:ext>
            </a:extLst>
          </p:cNvPr>
          <p:cNvSpPr txBox="1"/>
          <p:nvPr/>
        </p:nvSpPr>
        <p:spPr>
          <a:xfrm>
            <a:off x="0" y="3345582"/>
            <a:ext cx="9144000" cy="307777"/>
          </a:xfrm>
          <a:prstGeom prst="rect">
            <a:avLst/>
          </a:prstGeom>
          <a:noFill/>
        </p:spPr>
        <p:txBody>
          <a:bodyPr wrap="square">
            <a:spAutoFit/>
          </a:bodyPr>
          <a:lstStyle/>
          <a:p>
            <a:pPr algn="ctr"/>
            <a:r>
              <a:rPr lang="en" i="1"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response on your handout. </a:t>
            </a:r>
            <a:endPar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064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5" name="Google Shape;1215;p39"/>
          <p:cNvSpPr txBox="1">
            <a:spLocks noGrp="1"/>
          </p:cNvSpPr>
          <p:nvPr>
            <p:ph type="title" idx="4294967295"/>
          </p:nvPr>
        </p:nvSpPr>
        <p:spPr>
          <a:xfrm>
            <a:off x="1966304" y="1866900"/>
            <a:ext cx="5000625" cy="841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INTRODUCTION: Microplastics</a:t>
            </a:r>
            <a:endParaRPr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6" name="Google Shape;1216;p39"/>
          <p:cNvSpPr txBox="1">
            <a:spLocks noGrp="1"/>
          </p:cNvSpPr>
          <p:nvPr>
            <p:ph type="subTitle" idx="4294967295"/>
          </p:nvPr>
        </p:nvSpPr>
        <p:spPr>
          <a:xfrm>
            <a:off x="2279041" y="3284472"/>
            <a:ext cx="4375150" cy="48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9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they? Are they harmful?</a:t>
            </a:r>
            <a:endParaRPr sz="1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7" name="Google Shape;1217;p39"/>
          <p:cNvSpPr txBox="1">
            <a:spLocks noGrp="1"/>
          </p:cNvSpPr>
          <p:nvPr>
            <p:ph type="title" idx="4294967295"/>
          </p:nvPr>
        </p:nvSpPr>
        <p:spPr>
          <a:xfrm>
            <a:off x="3971316" y="891925"/>
            <a:ext cx="990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Open Sans" panose="020B0606030504020204" pitchFamily="34" charset="0"/>
                <a:ea typeface="Open Sans" panose="020B0606030504020204" pitchFamily="34" charset="0"/>
                <a:cs typeface="Open Sans" panose="020B0606030504020204" pitchFamily="34" charset="0"/>
              </a:rPr>
              <a:t>1</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pic>
        <p:nvPicPr>
          <p:cNvPr id="1331" name="Google Shape;1331;p41" descr="A large amount of human-produced plastic waste degrades into microplastics: small particles that linger in the environment and can be consumed by animals and people. Microplastics spread through water, air, and even the human bloodstream. Matthew Campen, director of the University of New Mexico's Center for Metals in Biology and Medicine, joins CBS News to explain the possible health risks from microplastic exposure.&#10;&#10;CBS News 24/7 is the premier anchored streaming news service from CBS News and Stations that is available free to everyone with access to the internet and is the destination for breaking news, live events, original reporting and storytelling, and programs from CBS News and Stations' top anchors and correspondents working locally, nationally and around the globe. It is available on more than 30 platforms across mobile, desktop and connected TVs for free, as well as CBSNews.com and Paramount+ and live in 91 countries.&#10;&#10;Subscribe to the CBS News YouTube channel: https://youtube.com/cbsnews&#10;Watch CBS News 24/7: https://cbsnews.com/live/&#10;Download the CBS News app: https://cbsnews.com/mobile/&#10;Follow CBS News on Instagram: https://instagram.com/cbsnews/&#10;Like CBS News on Facebook: https://facebook.com/cbsnews&#10;Follow CBS News on X: https://twitter.com/cbsnews&#10;Subscribe to our newsletters: https://cbsnews.com/newsletters/&#10;Try Paramount+ free: https://paramountplus.com/?ftag=PPM-05-10aeh8h&#10;&#10;For video licensing inquiries, contact: licensing@veritone.com" title="How dangerous are microplastics and how often do people ingest them?">
            <a:hlinkClick r:id="rId3"/>
          </p:cNvPr>
          <p:cNvPicPr preferRelativeResize="0"/>
          <p:nvPr/>
        </p:nvPicPr>
        <p:blipFill>
          <a:blip r:embed="rId4">
            <a:alphaModFix/>
          </a:blip>
          <a:stretch>
            <a:fillRect/>
          </a:stretch>
        </p:blipFill>
        <p:spPr>
          <a:xfrm>
            <a:off x="534275" y="0"/>
            <a:ext cx="7911325" cy="4450125"/>
          </a:xfrm>
          <a:prstGeom prst="rect">
            <a:avLst/>
          </a:prstGeom>
          <a:noFill/>
          <a:ln>
            <a:noFill/>
          </a:ln>
        </p:spPr>
      </p:pic>
      <p:sp>
        <p:nvSpPr>
          <p:cNvPr id="1332" name="Google Shape;1332;p41"/>
          <p:cNvSpPr/>
          <p:nvPr/>
        </p:nvSpPr>
        <p:spPr>
          <a:xfrm>
            <a:off x="85038" y="4489075"/>
            <a:ext cx="8973900" cy="6078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tx1"/>
                </a:solidFill>
                <a:latin typeface="Open Sans" panose="020B0606030504020204" pitchFamily="34" charset="0"/>
                <a:ea typeface="Open Sans" panose="020B0606030504020204" pitchFamily="34" charset="0"/>
                <a:cs typeface="Open Sans" panose="020B0606030504020204" pitchFamily="34" charset="0"/>
                <a:sym typeface="Poppins"/>
              </a:rPr>
              <a:t>Watch &amp; Keep This Question in Mind</a:t>
            </a:r>
            <a:r>
              <a:rPr lang="en" sz="2000">
                <a:solidFill>
                  <a:schemeClr val="tx1"/>
                </a:solidFill>
                <a:latin typeface="Open Sans" panose="020B0606030504020204" pitchFamily="34" charset="0"/>
                <a:ea typeface="Open Sans" panose="020B0606030504020204" pitchFamily="34" charset="0"/>
                <a:cs typeface="Open Sans" panose="020B0606030504020204" pitchFamily="34" charset="0"/>
                <a:sym typeface="Poppins SemiBold"/>
              </a:rPr>
              <a:t>: </a:t>
            </a:r>
            <a:endParaRPr sz="2000">
              <a:solidFill>
                <a:schemeClr val="tx1"/>
              </a:solidFill>
              <a:latin typeface="Open Sans" panose="020B0606030504020204" pitchFamily="34" charset="0"/>
              <a:ea typeface="Open Sans" panose="020B0606030504020204" pitchFamily="34" charset="0"/>
              <a:cs typeface="Open Sans" panose="020B0606030504020204" pitchFamily="34" charset="0"/>
              <a:sym typeface="Poppins SemiBold"/>
            </a:endParaRPr>
          </a:p>
          <a:p>
            <a:pPr marL="0" lvl="0" indent="0" algn="ctr" rtl="0">
              <a:spcBef>
                <a:spcPts val="0"/>
              </a:spcBef>
              <a:spcAft>
                <a:spcPts val="0"/>
              </a:spcAft>
              <a:buNone/>
            </a:pPr>
            <a:r>
              <a:rPr lang="en" sz="2000" i="1">
                <a:solidFill>
                  <a:schemeClr val="tx1"/>
                </a:solidFill>
                <a:latin typeface="Open Sans" panose="020B0606030504020204" pitchFamily="34" charset="0"/>
                <a:ea typeface="Open Sans" panose="020B0606030504020204" pitchFamily="34" charset="0"/>
                <a:cs typeface="Open Sans" panose="020B0606030504020204" pitchFamily="34" charset="0"/>
                <a:sym typeface="Poppins SemiBold"/>
              </a:rPr>
              <a:t>What surprised you most about what you just watched?</a:t>
            </a:r>
            <a:endParaRPr>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
                                        </p:tgtEl>
                                        <p:attrNameLst>
                                          <p:attrName>style.visibility</p:attrName>
                                        </p:attrNameLst>
                                      </p:cBhvr>
                                      <p:to>
                                        <p:strVal val="visible"/>
                                      </p:to>
                                    </p:set>
                                    <p:animEffect transition="in" filter="fade">
                                      <p:cBhvr>
                                        <p:cTn id="7" dur="1000"/>
                                        <p:tgtEl>
                                          <p:spTgt spid="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2"/>
          <p:cNvSpPr txBox="1">
            <a:spLocks noGrp="1"/>
          </p:cNvSpPr>
          <p:nvPr>
            <p:ph type="title" idx="4294967295"/>
          </p:nvPr>
        </p:nvSpPr>
        <p:spPr>
          <a:xfrm>
            <a:off x="0" y="288131"/>
            <a:ext cx="914400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About Microplastics</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1" name="Google Shape;1341;p42"/>
          <p:cNvSpPr txBox="1">
            <a:spLocks noGrp="1"/>
          </p:cNvSpPr>
          <p:nvPr>
            <p:ph type="subTitle" idx="4294967295"/>
          </p:nvPr>
        </p:nvSpPr>
        <p:spPr>
          <a:xfrm>
            <a:off x="839242" y="1525984"/>
            <a:ext cx="7139837" cy="5302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8D64AA"/>
                </a:solidFill>
                <a:latin typeface="Open Sans" panose="020B0606030504020204" pitchFamily="34" charset="0"/>
                <a:ea typeface="Open Sans" panose="020B0606030504020204" pitchFamily="34" charset="0"/>
                <a:cs typeface="Open Sans" panose="020B0606030504020204" pitchFamily="34" charset="0"/>
              </a:rPr>
              <a:t>What are microplastics?</a:t>
            </a:r>
          </a:p>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Plastic particles &lt;5 mm formed from breakdown of larger plastics or manufactured for products.</a:t>
            </a:r>
          </a:p>
        </p:txBody>
      </p:sp>
      <p:sp>
        <p:nvSpPr>
          <p:cNvPr id="1342" name="Google Shape;1342;p42"/>
          <p:cNvSpPr txBox="1">
            <a:spLocks noGrp="1"/>
          </p:cNvSpPr>
          <p:nvPr>
            <p:ph type="subTitle" idx="4294967295"/>
          </p:nvPr>
        </p:nvSpPr>
        <p:spPr>
          <a:xfrm>
            <a:off x="839242" y="2800350"/>
            <a:ext cx="7139837" cy="5270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8D64AA"/>
                </a:solidFill>
                <a:latin typeface="Open Sans" panose="020B0606030504020204" pitchFamily="34" charset="0"/>
                <a:ea typeface="Open Sans" panose="020B0606030504020204" pitchFamily="34" charset="0"/>
                <a:cs typeface="Open Sans" panose="020B0606030504020204" pitchFamily="34" charset="0"/>
              </a:rPr>
              <a:t>How do they enter the environment?</a:t>
            </a:r>
          </a:p>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Through industrial waste, sewage, plastic litter, synthetic fabrics, tire wear, and air.</a:t>
            </a:r>
          </a:p>
        </p:txBody>
      </p:sp>
      <p:sp>
        <p:nvSpPr>
          <p:cNvPr id="1343" name="Google Shape;1343;p42"/>
          <p:cNvSpPr txBox="1">
            <a:spLocks noGrp="1"/>
          </p:cNvSpPr>
          <p:nvPr>
            <p:ph type="subTitle" idx="4294967295"/>
          </p:nvPr>
        </p:nvSpPr>
        <p:spPr>
          <a:xfrm>
            <a:off x="839243" y="4071541"/>
            <a:ext cx="7402883" cy="5270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8D64AA"/>
                </a:solidFill>
                <a:latin typeface="Open Sans" panose="020B0606030504020204" pitchFamily="34" charset="0"/>
                <a:ea typeface="Open Sans" panose="020B0606030504020204" pitchFamily="34" charset="0"/>
                <a:cs typeface="Open Sans" panose="020B0606030504020204" pitchFamily="34" charset="0"/>
              </a:rPr>
              <a:t>How do they affect human health?</a:t>
            </a:r>
          </a:p>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Can enter bloodstream, accumulate in organs, disrupt hormones, and transport harmful chemicals.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9">
          <a:extLst>
            <a:ext uri="{FF2B5EF4-FFF2-40B4-BE49-F238E27FC236}">
              <a16:creationId xmlns:a16="http://schemas.microsoft.com/office/drawing/2014/main" id="{03E5AB00-79EE-DF74-F0CA-508EEF5983FB}"/>
            </a:ext>
          </a:extLst>
        </p:cNvPr>
        <p:cNvGrpSpPr/>
        <p:nvPr/>
      </p:nvGrpSpPr>
      <p:grpSpPr>
        <a:xfrm>
          <a:off x="0" y="0"/>
          <a:ext cx="0" cy="0"/>
          <a:chOff x="0" y="0"/>
          <a:chExt cx="0" cy="0"/>
        </a:xfrm>
      </p:grpSpPr>
      <p:sp>
        <p:nvSpPr>
          <p:cNvPr id="1215" name="Google Shape;1215;p39">
            <a:extLst>
              <a:ext uri="{FF2B5EF4-FFF2-40B4-BE49-F238E27FC236}">
                <a16:creationId xmlns:a16="http://schemas.microsoft.com/office/drawing/2014/main" id="{E6336D1A-78AD-937C-FDD4-5085E17BE812}"/>
              </a:ext>
            </a:extLst>
          </p:cNvPr>
          <p:cNvSpPr txBox="1">
            <a:spLocks noGrp="1"/>
          </p:cNvSpPr>
          <p:nvPr>
            <p:ph type="title" idx="4294967295"/>
          </p:nvPr>
        </p:nvSpPr>
        <p:spPr>
          <a:xfrm>
            <a:off x="0" y="1866900"/>
            <a:ext cx="9144000" cy="841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CHALLENGE</a:t>
            </a:r>
            <a:endParaRPr sz="44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6" name="Google Shape;1216;p39">
            <a:extLst>
              <a:ext uri="{FF2B5EF4-FFF2-40B4-BE49-F238E27FC236}">
                <a16:creationId xmlns:a16="http://schemas.microsoft.com/office/drawing/2014/main" id="{12A26ED6-9CF2-704C-3685-94EDDE9C62EB}"/>
              </a:ext>
            </a:extLst>
          </p:cNvPr>
          <p:cNvSpPr txBox="1">
            <a:spLocks noGrp="1"/>
          </p:cNvSpPr>
          <p:nvPr>
            <p:ph type="subTitle" idx="4294967295"/>
          </p:nvPr>
        </p:nvSpPr>
        <p:spPr>
          <a:xfrm>
            <a:off x="0" y="2708275"/>
            <a:ext cx="9144000" cy="48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900" dirty="0">
                <a:solidFill>
                  <a:schemeClr val="tx1"/>
                </a:solidFill>
              </a:rPr>
              <a:t>What can we do about microplastics?</a:t>
            </a:r>
          </a:p>
        </p:txBody>
      </p:sp>
      <p:sp>
        <p:nvSpPr>
          <p:cNvPr id="1217" name="Google Shape;1217;p39">
            <a:extLst>
              <a:ext uri="{FF2B5EF4-FFF2-40B4-BE49-F238E27FC236}">
                <a16:creationId xmlns:a16="http://schemas.microsoft.com/office/drawing/2014/main" id="{BFC66B66-6E51-EE5B-5995-D36DEFAAF88D}"/>
              </a:ext>
            </a:extLst>
          </p:cNvPr>
          <p:cNvSpPr txBox="1">
            <a:spLocks noGrp="1"/>
          </p:cNvSpPr>
          <p:nvPr>
            <p:ph type="title" idx="4294967295"/>
          </p:nvPr>
        </p:nvSpPr>
        <p:spPr>
          <a:xfrm>
            <a:off x="0" y="891925"/>
            <a:ext cx="91440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Open Sans" panose="020B0606030504020204" pitchFamily="34" charset="0"/>
                <a:ea typeface="Open Sans" panose="020B0606030504020204" pitchFamily="34" charset="0"/>
                <a:cs typeface="Open Sans" panose="020B0606030504020204" pitchFamily="34" charset="0"/>
              </a:rPr>
              <a:t>2</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319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44"/>
          <p:cNvSpPr txBox="1">
            <a:spLocks noGrp="1"/>
          </p:cNvSpPr>
          <p:nvPr>
            <p:ph type="title" idx="4294967295"/>
          </p:nvPr>
        </p:nvSpPr>
        <p:spPr>
          <a:xfrm>
            <a:off x="0" y="207175"/>
            <a:ext cx="914400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Current situation &amp; problems</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3" name="Google Shape;1453;p44"/>
          <p:cNvSpPr txBox="1"/>
          <p:nvPr/>
        </p:nvSpPr>
        <p:spPr>
          <a:xfrm>
            <a:off x="829700" y="1111787"/>
            <a:ext cx="2557200" cy="488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sz="2000"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Rubik"/>
              </a:rPr>
              <a:t>Current Situation</a:t>
            </a:r>
            <a:endParaRPr sz="2000"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4" name="Google Shape;1454;p44"/>
          <p:cNvSpPr txBox="1"/>
          <p:nvPr/>
        </p:nvSpPr>
        <p:spPr>
          <a:xfrm>
            <a:off x="829700" y="1508276"/>
            <a:ext cx="2557200" cy="214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Plastic waste breaks down in the environment.</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5" name="Google Shape;1455;p44"/>
          <p:cNvSpPr txBox="1"/>
          <p:nvPr/>
        </p:nvSpPr>
        <p:spPr>
          <a:xfrm>
            <a:off x="4163852" y="1622929"/>
            <a:ext cx="4980148" cy="409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Microplastics</a:t>
            </a:r>
            <a:endParaRPr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6" name="Google Shape;1456;p44"/>
          <p:cNvSpPr txBox="1"/>
          <p:nvPr/>
        </p:nvSpPr>
        <p:spPr>
          <a:xfrm>
            <a:off x="4163826" y="1911178"/>
            <a:ext cx="4980147" cy="41768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Get released into the environment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7" name="Google Shape;1457;p44"/>
          <p:cNvSpPr txBox="1"/>
          <p:nvPr/>
        </p:nvSpPr>
        <p:spPr>
          <a:xfrm>
            <a:off x="4163826" y="2526052"/>
            <a:ext cx="4980174" cy="40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1100"/>
              <a:buFont typeface="Arial"/>
              <a:buNone/>
            </a:pPr>
            <a:r>
              <a:rPr lang="en"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Harmful Chemicals</a:t>
            </a:r>
            <a:endParaRPr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8" name="Google Shape;1458;p44"/>
          <p:cNvSpPr txBox="1"/>
          <p:nvPr/>
        </p:nvSpPr>
        <p:spPr>
          <a:xfrm>
            <a:off x="4163826" y="2874927"/>
            <a:ext cx="4980174" cy="40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Get released into the environment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59" name="Google Shape;1459;p44"/>
          <p:cNvSpPr txBox="1"/>
          <p:nvPr/>
        </p:nvSpPr>
        <p:spPr>
          <a:xfrm>
            <a:off x="4216600" y="3429175"/>
            <a:ext cx="4927400" cy="40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1100"/>
              <a:buFont typeface="Arial"/>
              <a:buNone/>
            </a:pPr>
            <a:r>
              <a:rPr lang="en"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Get into Humans</a:t>
            </a:r>
            <a:endParaRPr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60" name="Google Shape;1460;p44"/>
          <p:cNvSpPr txBox="1"/>
          <p:nvPr/>
        </p:nvSpPr>
        <p:spPr>
          <a:xfrm>
            <a:off x="4163826" y="3662650"/>
            <a:ext cx="4980146" cy="47621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No way to remove from humans once absorbed.</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64" name="Google Shape;1464;p44"/>
          <p:cNvSpPr txBox="1"/>
          <p:nvPr/>
        </p:nvSpPr>
        <p:spPr>
          <a:xfrm>
            <a:off x="5218699" y="1111787"/>
            <a:ext cx="2870400" cy="488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sz="2000"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Rubik"/>
              </a:rPr>
              <a:t>Problems</a:t>
            </a:r>
            <a:endParaRPr sz="2000" b="1" dirty="0">
              <a:solidFill>
                <a:srgbClr val="F8A81B"/>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
        <p:nvSpPr>
          <p:cNvPr id="1481" name="Google Shape;1481;p44"/>
          <p:cNvSpPr/>
          <p:nvPr/>
        </p:nvSpPr>
        <p:spPr>
          <a:xfrm>
            <a:off x="0" y="3037625"/>
            <a:ext cx="2941800" cy="1898700"/>
          </a:xfrm>
          <a:prstGeom prst="cloudCallout">
            <a:avLst>
              <a:gd name="adj1" fmla="val -34515"/>
              <a:gd name="adj2" fmla="val 7604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So, what can we do to </a:t>
            </a:r>
            <a:r>
              <a:rPr lang="en" sz="1600" b="1" u="sng"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prevent </a:t>
            </a:r>
            <a:r>
              <a:rPr lang="en" sz="16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rPr>
              <a:t>microplastics from getting into the body? </a:t>
            </a:r>
            <a:endParaRPr sz="16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45"/>
          <p:cNvSpPr txBox="1">
            <a:spLocks noGrp="1"/>
          </p:cNvSpPr>
          <p:nvPr>
            <p:ph type="title" idx="4294967295"/>
          </p:nvPr>
        </p:nvSpPr>
        <p:spPr>
          <a:xfrm>
            <a:off x="0" y="787258"/>
            <a:ext cx="914400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A few current filters</a:t>
            </a:r>
            <a:endParaRPr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7" name="Google Shape;1487;p45"/>
          <p:cNvSpPr txBox="1">
            <a:spLocks noGrp="1"/>
          </p:cNvSpPr>
          <p:nvPr>
            <p:ph type="subTitle" idx="4294967295"/>
          </p:nvPr>
        </p:nvSpPr>
        <p:spPr>
          <a:xfrm>
            <a:off x="89376" y="2607314"/>
            <a:ext cx="2335213" cy="86995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barriers</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8" name="Google Shape;1488;p45"/>
          <p:cNvSpPr txBox="1">
            <a:spLocks noGrp="1"/>
          </p:cNvSpPr>
          <p:nvPr>
            <p:ph type="subTitle" idx="4294967295"/>
          </p:nvPr>
        </p:nvSpPr>
        <p:spPr>
          <a:xfrm>
            <a:off x="3413919" y="2682939"/>
            <a:ext cx="2316162" cy="86995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Adsorbs contaminants</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9" name="Google Shape;1489;p45"/>
          <p:cNvSpPr txBox="1">
            <a:spLocks noGrp="1"/>
          </p:cNvSpPr>
          <p:nvPr>
            <p:ph type="subTitle" idx="4294967295"/>
          </p:nvPr>
        </p:nvSpPr>
        <p:spPr>
          <a:xfrm>
            <a:off x="6662833" y="2586689"/>
            <a:ext cx="2316162" cy="86995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rPr>
              <a:t>Forces water through semipermeable membrane</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0" name="Google Shape;1490;p45"/>
          <p:cNvSpPr txBox="1">
            <a:spLocks noGrp="1"/>
          </p:cNvSpPr>
          <p:nvPr>
            <p:ph type="subTitle" idx="4294967295"/>
          </p:nvPr>
        </p:nvSpPr>
        <p:spPr>
          <a:xfrm>
            <a:off x="89377" y="2145948"/>
            <a:ext cx="2335213" cy="365125"/>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8A81B"/>
                </a:solidFill>
                <a:latin typeface="Open Sans" panose="020B0606030504020204" pitchFamily="34" charset="0"/>
                <a:ea typeface="Open Sans" panose="020B0606030504020204" pitchFamily="34" charset="0"/>
                <a:cs typeface="Open Sans" panose="020B0606030504020204" pitchFamily="34" charset="0"/>
              </a:rPr>
              <a:t>Mechanical</a:t>
            </a:r>
            <a:endParaRPr b="1"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1" name="Google Shape;1491;p45"/>
          <p:cNvSpPr txBox="1">
            <a:spLocks noGrp="1"/>
          </p:cNvSpPr>
          <p:nvPr>
            <p:ph type="subTitle" idx="4294967295"/>
          </p:nvPr>
        </p:nvSpPr>
        <p:spPr>
          <a:xfrm>
            <a:off x="3154649" y="2145947"/>
            <a:ext cx="2778125" cy="365125"/>
          </a:xfrm>
          <a:prstGeom prst="rect">
            <a:avLst/>
          </a:prstGeom>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Carbon or Activated Charcoal</a:t>
            </a:r>
            <a:endParaRPr sz="1800" b="1"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2" name="Google Shape;1492;p45"/>
          <p:cNvSpPr txBox="1">
            <a:spLocks noGrp="1"/>
          </p:cNvSpPr>
          <p:nvPr>
            <p:ph type="subTitle" idx="4294967295"/>
          </p:nvPr>
        </p:nvSpPr>
        <p:spPr>
          <a:xfrm>
            <a:off x="6662833" y="2100226"/>
            <a:ext cx="2316162" cy="365125"/>
          </a:xfrm>
          <a:prstGeom prst="rect">
            <a:avLst/>
          </a:prstGeom>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dirty="0">
                <a:solidFill>
                  <a:srgbClr val="9FCC3B"/>
                </a:solidFill>
                <a:latin typeface="Open Sans" panose="020B0606030504020204" pitchFamily="34" charset="0"/>
                <a:ea typeface="Open Sans" panose="020B0606030504020204" pitchFamily="34" charset="0"/>
                <a:cs typeface="Open Sans" panose="020B0606030504020204" pitchFamily="34" charset="0"/>
              </a:rPr>
              <a:t>Reverse Osmosis</a:t>
            </a:r>
            <a:endParaRPr b="1" dirty="0">
              <a:solidFill>
                <a:srgbClr val="9FCC3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46"/>
          <p:cNvSpPr txBox="1">
            <a:spLocks noGrp="1"/>
          </p:cNvSpPr>
          <p:nvPr>
            <p:ph type="title" idx="4294967295"/>
          </p:nvPr>
        </p:nvSpPr>
        <p:spPr>
          <a:xfrm>
            <a:off x="1" y="539750"/>
            <a:ext cx="914400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rPr>
              <a:t>Your challenge</a:t>
            </a:r>
            <a:endParaRPr sz="3200" b="1" cap="all" dirty="0">
              <a:solidFill>
                <a:srgbClr val="6091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1" name="Google Shape;1531;p46"/>
          <p:cNvSpPr txBox="1">
            <a:spLocks noGrp="1"/>
          </p:cNvSpPr>
          <p:nvPr>
            <p:ph type="body" idx="4294967295"/>
          </p:nvPr>
        </p:nvSpPr>
        <p:spPr>
          <a:xfrm>
            <a:off x="1780673" y="1799950"/>
            <a:ext cx="5720157" cy="11426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 a filter that can remove the microplastics from the provided plastic solution.</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944</Words>
  <Application>Microsoft Macintosh PowerPoint</Application>
  <PresentationFormat>On-screen Show (16:9)</PresentationFormat>
  <Paragraphs>120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Open Sans</vt:lpstr>
      <vt:lpstr>Nunito Light</vt:lpstr>
      <vt:lpstr>Bebas Neue</vt:lpstr>
      <vt:lpstr>DM Sans</vt:lpstr>
      <vt:lpstr>Arial</vt:lpstr>
      <vt:lpstr>Rubik</vt:lpstr>
      <vt:lpstr>Poppins SemiBold</vt:lpstr>
      <vt:lpstr>Rubik SemiBold</vt:lpstr>
      <vt:lpstr>Simple Light</vt:lpstr>
      <vt:lpstr>PowerPoint Presentation</vt:lpstr>
      <vt:lpstr>PowerPoint Presentation</vt:lpstr>
      <vt:lpstr>INTRODUCTION: Microplastics</vt:lpstr>
      <vt:lpstr>PowerPoint Presentation</vt:lpstr>
      <vt:lpstr>About Microplastics</vt:lpstr>
      <vt:lpstr>CHALLENGE</vt:lpstr>
      <vt:lpstr>Current situation &amp; problems</vt:lpstr>
      <vt:lpstr>A few current filters</vt:lpstr>
      <vt:lpstr>Your challenge</vt:lpstr>
      <vt:lpstr>Plastic solution</vt:lpstr>
      <vt:lpstr>Filter design steps</vt:lpstr>
      <vt:lpstr>Build &amp; test your filter</vt:lpstr>
      <vt:lpstr>Improve Your Filter</vt:lpstr>
      <vt:lpstr>CLEAN UP</vt:lpstr>
      <vt:lpstr>EVALUATE &amp; PRESENT</vt:lpstr>
      <vt:lpstr>Present your filter</vt:lpstr>
      <vt:lpstr>Answer the two final questions on your handout: What are microplastics?  Why might particle size be important in filtration?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Naim Chaker</dc:creator>
  <cp:lastModifiedBy>Beth McElroy</cp:lastModifiedBy>
  <cp:revision>12</cp:revision>
  <dcterms:modified xsi:type="dcterms:W3CDTF">2025-06-18T21:06:51Z</dcterms:modified>
</cp:coreProperties>
</file>