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5113000" cy="21374100"/>
  <p:notesSz cx="6858000" cy="9144000"/>
  <p:embeddedFontLst>
    <p:embeddedFont>
      <p:font typeface="DM Sans" pitchFamily="2" charset="77"/>
      <p:regular r:id="rId10"/>
      <p:bold r:id="rId11"/>
      <p:italic r:id="rId12"/>
      <p:boldItalic r:id="rId13"/>
    </p:embeddedFont>
    <p:embeddedFont>
      <p:font typeface="DM Sans Bold" pitchFamily="2" charset="77"/>
      <p:regular r:id="rId14"/>
      <p:bold r:id="rId15"/>
    </p:embeddedFont>
    <p:embeddedFont>
      <p:font typeface="Hagrid Text Bold" pitchFamily="2" charset="0"/>
      <p:regular r:id="rId16"/>
      <p:bold r:id="rId17"/>
    </p:embeddedFont>
    <p:embeddedFont>
      <p:font typeface="Hagrid Ultra-Bold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 autoAdjust="0"/>
    <p:restoredTop sz="94560" autoAdjust="0"/>
  </p:normalViewPr>
  <p:slideViewPr>
    <p:cSldViewPr>
      <p:cViewPr>
        <p:scale>
          <a:sx n="100" d="100"/>
          <a:sy n="100" d="100"/>
        </p:scale>
        <p:origin x="64" y="-8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en Sukovich" userId="ebe32115-d9af-4b6a-a2e1-726554337d4f" providerId="ADAL" clId="{25469C93-6662-4A70-B08D-55C47E83C467}"/>
    <pc:docChg chg="undo custSel modSld">
      <pc:chgData name="Ellen Sukovich" userId="ebe32115-d9af-4b6a-a2e1-726554337d4f" providerId="ADAL" clId="{25469C93-6662-4A70-B08D-55C47E83C467}" dt="2026-03-13T15:09:36.431" v="414" actId="1076"/>
      <pc:docMkLst>
        <pc:docMk/>
      </pc:docMkLst>
      <pc:sldChg chg="modSp mod">
        <pc:chgData name="Ellen Sukovich" userId="ebe32115-d9af-4b6a-a2e1-726554337d4f" providerId="ADAL" clId="{25469C93-6662-4A70-B08D-55C47E83C467}" dt="2026-03-13T15:05:30.307" v="325" actId="255"/>
        <pc:sldMkLst>
          <pc:docMk/>
          <pc:sldMk cId="0" sldId="256"/>
        </pc:sldMkLst>
        <pc:spChg chg="mod">
          <ac:chgData name="Ellen Sukovich" userId="ebe32115-d9af-4b6a-a2e1-726554337d4f" providerId="ADAL" clId="{25469C93-6662-4A70-B08D-55C47E83C467}" dt="2026-03-13T15:02:48.812" v="285" actId="14100"/>
          <ac:spMkLst>
            <pc:docMk/>
            <pc:sldMk cId="0" sldId="256"/>
            <ac:spMk id="24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4:40:34.595" v="3" actId="14100"/>
          <ac:spMkLst>
            <pc:docMk/>
            <pc:sldMk cId="0" sldId="256"/>
            <ac:spMk id="27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4:40:32.773" v="2" actId="14100"/>
          <ac:spMkLst>
            <pc:docMk/>
            <pc:sldMk cId="0" sldId="256"/>
            <ac:spMk id="28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4:54:22.740" v="215" actId="1038"/>
          <ac:spMkLst>
            <pc:docMk/>
            <pc:sldMk cId="0" sldId="256"/>
            <ac:spMk id="30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2:44.339" v="284" actId="1076"/>
          <ac:spMkLst>
            <pc:docMk/>
            <pc:sldMk cId="0" sldId="256"/>
            <ac:spMk id="39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4:40:47.787" v="7" actId="113"/>
          <ac:spMkLst>
            <pc:docMk/>
            <pc:sldMk cId="0" sldId="256"/>
            <ac:spMk id="41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2:37.338" v="283" actId="1076"/>
          <ac:spMkLst>
            <pc:docMk/>
            <pc:sldMk cId="0" sldId="256"/>
            <ac:spMk id="42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4:43:23.688" v="39" actId="1036"/>
          <ac:spMkLst>
            <pc:docMk/>
            <pc:sldMk cId="0" sldId="256"/>
            <ac:spMk id="43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5:13.116" v="321" actId="1035"/>
          <ac:spMkLst>
            <pc:docMk/>
            <pc:sldMk cId="0" sldId="256"/>
            <ac:spMk id="45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5:17.132" v="322" actId="1035"/>
          <ac:spMkLst>
            <pc:docMk/>
            <pc:sldMk cId="0" sldId="256"/>
            <ac:spMk id="46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5:30.307" v="325" actId="255"/>
          <ac:spMkLst>
            <pc:docMk/>
            <pc:sldMk cId="0" sldId="256"/>
            <ac:spMk id="47" creationId="{00000000-0000-0000-0000-000000000000}"/>
          </ac:spMkLst>
        </pc:spChg>
        <pc:grpChg chg="mod">
          <ac:chgData name="Ellen Sukovich" userId="ebe32115-d9af-4b6a-a2e1-726554337d4f" providerId="ADAL" clId="{25469C93-6662-4A70-B08D-55C47E83C467}" dt="2026-03-13T14:43:14.094" v="36" actId="14100"/>
          <ac:grpSpMkLst>
            <pc:docMk/>
            <pc:sldMk cId="0" sldId="256"/>
            <ac:grpSpMk id="7" creationId="{00000000-0000-0000-0000-000000000000}"/>
          </ac:grpSpMkLst>
        </pc:grpChg>
        <pc:grpChg chg="mod">
          <ac:chgData name="Ellen Sukovich" userId="ebe32115-d9af-4b6a-a2e1-726554337d4f" providerId="ADAL" clId="{25469C93-6662-4A70-B08D-55C47E83C467}" dt="2026-03-13T15:05:22.222" v="323" actId="14100"/>
          <ac:grpSpMkLst>
            <pc:docMk/>
            <pc:sldMk cId="0" sldId="256"/>
            <ac:grpSpMk id="10" creationId="{00000000-0000-0000-0000-000000000000}"/>
          </ac:grpSpMkLst>
        </pc:grpChg>
        <pc:grpChg chg="mod">
          <ac:chgData name="Ellen Sukovich" userId="ebe32115-d9af-4b6a-a2e1-726554337d4f" providerId="ADAL" clId="{25469C93-6662-4A70-B08D-55C47E83C467}" dt="2026-03-13T15:02:55.458" v="286" actId="14100"/>
          <ac:grpSpMkLst>
            <pc:docMk/>
            <pc:sldMk cId="0" sldId="256"/>
            <ac:grpSpMk id="16" creationId="{00000000-0000-0000-0000-000000000000}"/>
          </ac:grpSpMkLst>
        </pc:grpChg>
        <pc:grpChg chg="mod">
          <ac:chgData name="Ellen Sukovich" userId="ebe32115-d9af-4b6a-a2e1-726554337d4f" providerId="ADAL" clId="{25469C93-6662-4A70-B08D-55C47E83C467}" dt="2026-03-13T14:43:18.024" v="37" actId="14100"/>
          <ac:grpSpMkLst>
            <pc:docMk/>
            <pc:sldMk cId="0" sldId="256"/>
            <ac:grpSpMk id="22" creationId="{00000000-0000-0000-0000-000000000000}"/>
          </ac:grpSpMkLst>
        </pc:grpChg>
      </pc:sldChg>
      <pc:sldChg chg="modSp mod">
        <pc:chgData name="Ellen Sukovich" userId="ebe32115-d9af-4b6a-a2e1-726554337d4f" providerId="ADAL" clId="{25469C93-6662-4A70-B08D-55C47E83C467}" dt="2026-03-13T15:03:04.351" v="287" actId="14100"/>
        <pc:sldMkLst>
          <pc:docMk/>
          <pc:sldMk cId="0" sldId="257"/>
        </pc:sldMkLst>
        <pc:spChg chg="mod">
          <ac:chgData name="Ellen Sukovich" userId="ebe32115-d9af-4b6a-a2e1-726554337d4f" providerId="ADAL" clId="{25469C93-6662-4A70-B08D-55C47E83C467}" dt="2026-03-13T14:45:35.147" v="73" actId="1036"/>
          <ac:spMkLst>
            <pc:docMk/>
            <pc:sldMk cId="0" sldId="257"/>
            <ac:spMk id="12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4:45:43.127" v="77" actId="1035"/>
          <ac:spMkLst>
            <pc:docMk/>
            <pc:sldMk cId="0" sldId="257"/>
            <ac:spMk id="13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4:45:28.747" v="69" actId="20577"/>
          <ac:spMkLst>
            <pc:docMk/>
            <pc:sldMk cId="0" sldId="257"/>
            <ac:spMk id="19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4:45:24.919" v="68" actId="20577"/>
          <ac:spMkLst>
            <pc:docMk/>
            <pc:sldMk cId="0" sldId="257"/>
            <ac:spMk id="25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4:45:17.256" v="66" actId="14100"/>
          <ac:spMkLst>
            <pc:docMk/>
            <pc:sldMk cId="0" sldId="257"/>
            <ac:spMk id="31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3:04.351" v="287" actId="14100"/>
          <ac:spMkLst>
            <pc:docMk/>
            <pc:sldMk cId="0" sldId="257"/>
            <ac:spMk id="43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4:44:15.536" v="49" actId="20577"/>
          <ac:spMkLst>
            <pc:docMk/>
            <pc:sldMk cId="0" sldId="257"/>
            <ac:spMk id="45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4:55:03.794" v="219" actId="255"/>
          <ac:spMkLst>
            <pc:docMk/>
            <pc:sldMk cId="0" sldId="257"/>
            <ac:spMk id="46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4:44:25.514" v="51" actId="12"/>
          <ac:spMkLst>
            <pc:docMk/>
            <pc:sldMk cId="0" sldId="257"/>
            <ac:spMk id="47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4:43:54.823" v="47" actId="1036"/>
          <ac:spMkLst>
            <pc:docMk/>
            <pc:sldMk cId="0" sldId="257"/>
            <ac:spMk id="48" creationId="{00000000-0000-0000-0000-000000000000}"/>
          </ac:spMkLst>
        </pc:spChg>
        <pc:grpChg chg="mod">
          <ac:chgData name="Ellen Sukovich" userId="ebe32115-d9af-4b6a-a2e1-726554337d4f" providerId="ADAL" clId="{25469C93-6662-4A70-B08D-55C47E83C467}" dt="2026-03-13T14:44:57.532" v="59" actId="14100"/>
          <ac:grpSpMkLst>
            <pc:docMk/>
            <pc:sldMk cId="0" sldId="257"/>
            <ac:grpSpMk id="20" creationId="{00000000-0000-0000-0000-000000000000}"/>
          </ac:grpSpMkLst>
        </pc:grpChg>
        <pc:grpChg chg="mod">
          <ac:chgData name="Ellen Sukovich" userId="ebe32115-d9af-4b6a-a2e1-726554337d4f" providerId="ADAL" clId="{25469C93-6662-4A70-B08D-55C47E83C467}" dt="2026-03-13T14:45:04.709" v="60" actId="14100"/>
          <ac:grpSpMkLst>
            <pc:docMk/>
            <pc:sldMk cId="0" sldId="257"/>
            <ac:grpSpMk id="26" creationId="{00000000-0000-0000-0000-000000000000}"/>
          </ac:grpSpMkLst>
        </pc:grpChg>
      </pc:sldChg>
      <pc:sldChg chg="modSp mod">
        <pc:chgData name="Ellen Sukovich" userId="ebe32115-d9af-4b6a-a2e1-726554337d4f" providerId="ADAL" clId="{25469C93-6662-4A70-B08D-55C47E83C467}" dt="2026-03-13T15:02:20.521" v="278" actId="14100"/>
        <pc:sldMkLst>
          <pc:docMk/>
          <pc:sldMk cId="0" sldId="258"/>
        </pc:sldMkLst>
        <pc:spChg chg="mod">
          <ac:chgData name="Ellen Sukovich" userId="ebe32115-d9af-4b6a-a2e1-726554337d4f" providerId="ADAL" clId="{25469C93-6662-4A70-B08D-55C47E83C467}" dt="2026-03-13T14:48:01.872" v="112" actId="14100"/>
          <ac:spMkLst>
            <pc:docMk/>
            <pc:sldMk cId="0" sldId="258"/>
            <ac:spMk id="9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4:47:57.621" v="111" actId="1036"/>
          <ac:spMkLst>
            <pc:docMk/>
            <pc:sldMk cId="0" sldId="258"/>
            <ac:spMk id="12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4:48:06.255" v="115" actId="1036"/>
          <ac:spMkLst>
            <pc:docMk/>
            <pc:sldMk cId="0" sldId="258"/>
            <ac:spMk id="13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4:47:47.299" v="106" actId="14100"/>
          <ac:spMkLst>
            <pc:docMk/>
            <pc:sldMk cId="0" sldId="258"/>
            <ac:spMk id="43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4:48:32.073" v="121" actId="255"/>
          <ac:spMkLst>
            <pc:docMk/>
            <pc:sldMk cId="0" sldId="258"/>
            <ac:spMk id="45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4:46:03.469" v="78" actId="255"/>
          <ac:spMkLst>
            <pc:docMk/>
            <pc:sldMk cId="0" sldId="258"/>
            <ac:spMk id="46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2:16.475" v="277" actId="20577"/>
          <ac:spMkLst>
            <pc:docMk/>
            <pc:sldMk cId="0" sldId="258"/>
            <ac:spMk id="48" creationId="{00000000-0000-0000-0000-000000000000}"/>
          </ac:spMkLst>
        </pc:spChg>
        <pc:grpChg chg="mod">
          <ac:chgData name="Ellen Sukovich" userId="ebe32115-d9af-4b6a-a2e1-726554337d4f" providerId="ADAL" clId="{25469C93-6662-4A70-B08D-55C47E83C467}" dt="2026-03-13T15:02:20.521" v="278" actId="14100"/>
          <ac:grpSpMkLst>
            <pc:docMk/>
            <pc:sldMk cId="0" sldId="258"/>
            <ac:grpSpMk id="7" creationId="{00000000-0000-0000-0000-000000000000}"/>
          </ac:grpSpMkLst>
        </pc:grpChg>
        <pc:grpChg chg="mod">
          <ac:chgData name="Ellen Sukovich" userId="ebe32115-d9af-4b6a-a2e1-726554337d4f" providerId="ADAL" clId="{25469C93-6662-4A70-B08D-55C47E83C467}" dt="2026-03-13T14:48:19.055" v="117" actId="14100"/>
          <ac:grpSpMkLst>
            <pc:docMk/>
            <pc:sldMk cId="0" sldId="258"/>
            <ac:grpSpMk id="14" creationId="{00000000-0000-0000-0000-000000000000}"/>
          </ac:grpSpMkLst>
        </pc:grpChg>
        <pc:grpChg chg="mod">
          <ac:chgData name="Ellen Sukovich" userId="ebe32115-d9af-4b6a-a2e1-726554337d4f" providerId="ADAL" clId="{25469C93-6662-4A70-B08D-55C47E83C467}" dt="2026-03-13T14:46:55.902" v="96" actId="14100"/>
          <ac:grpSpMkLst>
            <pc:docMk/>
            <pc:sldMk cId="0" sldId="258"/>
            <ac:grpSpMk id="20" creationId="{00000000-0000-0000-0000-000000000000}"/>
          </ac:grpSpMkLst>
        </pc:grpChg>
        <pc:grpChg chg="mod">
          <ac:chgData name="Ellen Sukovich" userId="ebe32115-d9af-4b6a-a2e1-726554337d4f" providerId="ADAL" clId="{25469C93-6662-4A70-B08D-55C47E83C467}" dt="2026-03-13T14:47:51.119" v="107" actId="14100"/>
          <ac:grpSpMkLst>
            <pc:docMk/>
            <pc:sldMk cId="0" sldId="258"/>
            <ac:grpSpMk id="26" creationId="{00000000-0000-0000-0000-000000000000}"/>
          </ac:grpSpMkLst>
        </pc:grpChg>
      </pc:sldChg>
      <pc:sldChg chg="modSp mod">
        <pc:chgData name="Ellen Sukovich" userId="ebe32115-d9af-4b6a-a2e1-726554337d4f" providerId="ADAL" clId="{25469C93-6662-4A70-B08D-55C47E83C467}" dt="2026-03-13T15:06:04.212" v="327" actId="255"/>
        <pc:sldMkLst>
          <pc:docMk/>
          <pc:sldMk cId="0" sldId="259"/>
        </pc:sldMkLst>
        <pc:spChg chg="mod">
          <ac:chgData name="Ellen Sukovich" userId="ebe32115-d9af-4b6a-a2e1-726554337d4f" providerId="ADAL" clId="{25469C93-6662-4A70-B08D-55C47E83C467}" dt="2026-03-13T14:55:41.613" v="226" actId="14100"/>
          <ac:spMkLst>
            <pc:docMk/>
            <pc:sldMk cId="0" sldId="259"/>
            <ac:spMk id="12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4:55:39.413" v="225" actId="14100"/>
          <ac:spMkLst>
            <pc:docMk/>
            <pc:sldMk cId="0" sldId="259"/>
            <ac:spMk id="13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4:55:44.818" v="227" actId="14100"/>
          <ac:spMkLst>
            <pc:docMk/>
            <pc:sldMk cId="0" sldId="259"/>
            <ac:spMk id="31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2:09.016" v="276" actId="5793"/>
          <ac:spMkLst>
            <pc:docMk/>
            <pc:sldMk cId="0" sldId="259"/>
            <ac:spMk id="43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5:55.252" v="326" actId="255"/>
          <ac:spMkLst>
            <pc:docMk/>
            <pc:sldMk cId="0" sldId="259"/>
            <ac:spMk id="45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6:04.212" v="327" actId="255"/>
          <ac:spMkLst>
            <pc:docMk/>
            <pc:sldMk cId="0" sldId="259"/>
            <ac:spMk id="46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4:56:00.072" v="231" actId="255"/>
          <ac:spMkLst>
            <pc:docMk/>
            <pc:sldMk cId="0" sldId="259"/>
            <ac:spMk id="47" creationId="{00000000-0000-0000-0000-000000000000}"/>
          </ac:spMkLst>
        </pc:spChg>
        <pc:grpChg chg="mod">
          <ac:chgData name="Ellen Sukovich" userId="ebe32115-d9af-4b6a-a2e1-726554337d4f" providerId="ADAL" clId="{25469C93-6662-4A70-B08D-55C47E83C467}" dt="2026-03-13T14:55:36.808" v="224" actId="14100"/>
          <ac:grpSpMkLst>
            <pc:docMk/>
            <pc:sldMk cId="0" sldId="259"/>
            <ac:grpSpMk id="14" creationId="{00000000-0000-0000-0000-000000000000}"/>
          </ac:grpSpMkLst>
        </pc:grpChg>
        <pc:grpChg chg="mod">
          <ac:chgData name="Ellen Sukovich" userId="ebe32115-d9af-4b6a-a2e1-726554337d4f" providerId="ADAL" clId="{25469C93-6662-4A70-B08D-55C47E83C467}" dt="2026-03-13T14:55:27.822" v="221" actId="14100"/>
          <ac:grpSpMkLst>
            <pc:docMk/>
            <pc:sldMk cId="0" sldId="259"/>
            <ac:grpSpMk id="20" creationId="{00000000-0000-0000-0000-000000000000}"/>
          </ac:grpSpMkLst>
        </pc:grpChg>
      </pc:sldChg>
      <pc:sldChg chg="modSp mod">
        <pc:chgData name="Ellen Sukovich" userId="ebe32115-d9af-4b6a-a2e1-726554337d4f" providerId="ADAL" clId="{25469C93-6662-4A70-B08D-55C47E83C467}" dt="2026-03-13T15:06:12.264" v="328" actId="1076"/>
        <pc:sldMkLst>
          <pc:docMk/>
          <pc:sldMk cId="0" sldId="260"/>
        </pc:sldMkLst>
        <pc:spChg chg="mod">
          <ac:chgData name="Ellen Sukovich" userId="ebe32115-d9af-4b6a-a2e1-726554337d4f" providerId="ADAL" clId="{25469C93-6662-4A70-B08D-55C47E83C467}" dt="2026-03-13T15:03:29.514" v="290" actId="1036"/>
          <ac:spMkLst>
            <pc:docMk/>
            <pc:sldMk cId="0" sldId="260"/>
            <ac:spMk id="43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6:12.264" v="328" actId="1076"/>
          <ac:spMkLst>
            <pc:docMk/>
            <pc:sldMk cId="0" sldId="260"/>
            <ac:spMk id="46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1:58.130" v="274" actId="1076"/>
          <ac:spMkLst>
            <pc:docMk/>
            <pc:sldMk cId="0" sldId="260"/>
            <ac:spMk id="47" creationId="{00000000-0000-0000-0000-000000000000}"/>
          </ac:spMkLst>
        </pc:spChg>
        <pc:grpChg chg="mod">
          <ac:chgData name="Ellen Sukovich" userId="ebe32115-d9af-4b6a-a2e1-726554337d4f" providerId="ADAL" clId="{25469C93-6662-4A70-B08D-55C47E83C467}" dt="2026-03-13T14:56:41.405" v="235" actId="14100"/>
          <ac:grpSpMkLst>
            <pc:docMk/>
            <pc:sldMk cId="0" sldId="260"/>
            <ac:grpSpMk id="7" creationId="{00000000-0000-0000-0000-000000000000}"/>
          </ac:grpSpMkLst>
        </pc:grpChg>
        <pc:grpChg chg="mod">
          <ac:chgData name="Ellen Sukovich" userId="ebe32115-d9af-4b6a-a2e1-726554337d4f" providerId="ADAL" clId="{25469C93-6662-4A70-B08D-55C47E83C467}" dt="2026-03-13T15:03:26.009" v="289" actId="14100"/>
          <ac:grpSpMkLst>
            <pc:docMk/>
            <pc:sldMk cId="0" sldId="260"/>
            <ac:grpSpMk id="26" creationId="{00000000-0000-0000-0000-000000000000}"/>
          </ac:grpSpMkLst>
        </pc:grpChg>
      </pc:sldChg>
      <pc:sldChg chg="modSp mod">
        <pc:chgData name="Ellen Sukovich" userId="ebe32115-d9af-4b6a-a2e1-726554337d4f" providerId="ADAL" clId="{25469C93-6662-4A70-B08D-55C47E83C467}" dt="2026-03-13T15:07:11.666" v="348" actId="1036"/>
        <pc:sldMkLst>
          <pc:docMk/>
          <pc:sldMk cId="0" sldId="261"/>
        </pc:sldMkLst>
        <pc:spChg chg="mod">
          <ac:chgData name="Ellen Sukovich" userId="ebe32115-d9af-4b6a-a2e1-726554337d4f" providerId="ADAL" clId="{25469C93-6662-4A70-B08D-55C47E83C467}" dt="2026-03-13T15:07:02.417" v="345" actId="1036"/>
          <ac:spMkLst>
            <pc:docMk/>
            <pc:sldMk cId="0" sldId="261"/>
            <ac:spMk id="12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7:11.666" v="348" actId="1036"/>
          <ac:spMkLst>
            <pc:docMk/>
            <pc:sldMk cId="0" sldId="261"/>
            <ac:spMk id="13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6:26.572" v="330" actId="14100"/>
          <ac:spMkLst>
            <pc:docMk/>
            <pc:sldMk cId="0" sldId="261"/>
            <ac:spMk id="15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6:19.691" v="329" actId="14100"/>
          <ac:spMkLst>
            <pc:docMk/>
            <pc:sldMk cId="0" sldId="261"/>
            <ac:spMk id="21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6:57.586" v="344" actId="1036"/>
          <ac:spMkLst>
            <pc:docMk/>
            <pc:sldMk cId="0" sldId="261"/>
            <ac:spMk id="31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7:07.144" v="347" actId="1036"/>
          <ac:spMkLst>
            <pc:docMk/>
            <pc:sldMk cId="0" sldId="261"/>
            <ac:spMk id="32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6:43.201" v="341" actId="1035"/>
          <ac:spMkLst>
            <pc:docMk/>
            <pc:sldMk cId="0" sldId="261"/>
            <ac:spMk id="43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6:32.574" v="332" actId="14100"/>
          <ac:spMkLst>
            <pc:docMk/>
            <pc:sldMk cId="0" sldId="261"/>
            <ac:spMk id="45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1:28.065" v="266" actId="20577"/>
          <ac:spMkLst>
            <pc:docMk/>
            <pc:sldMk cId="0" sldId="261"/>
            <ac:spMk id="46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4:10.459" v="306" actId="20577"/>
          <ac:spMkLst>
            <pc:docMk/>
            <pc:sldMk cId="0" sldId="261"/>
            <ac:spMk id="47" creationId="{00000000-0000-0000-0000-000000000000}"/>
          </ac:spMkLst>
        </pc:spChg>
        <pc:grpChg chg="mod">
          <ac:chgData name="Ellen Sukovich" userId="ebe32115-d9af-4b6a-a2e1-726554337d4f" providerId="ADAL" clId="{25469C93-6662-4A70-B08D-55C47E83C467}" dt="2026-03-13T15:01:10.829" v="260" actId="1036"/>
          <ac:grpSpMkLst>
            <pc:docMk/>
            <pc:sldMk cId="0" sldId="261"/>
            <ac:grpSpMk id="7" creationId="{00000000-0000-0000-0000-000000000000}"/>
          </ac:grpSpMkLst>
        </pc:grpChg>
        <pc:grpChg chg="mod">
          <ac:chgData name="Ellen Sukovich" userId="ebe32115-d9af-4b6a-a2e1-726554337d4f" providerId="ADAL" clId="{25469C93-6662-4A70-B08D-55C47E83C467}" dt="2026-03-13T15:06:43.201" v="341" actId="1035"/>
          <ac:grpSpMkLst>
            <pc:docMk/>
            <pc:sldMk cId="0" sldId="261"/>
            <ac:grpSpMk id="26" creationId="{00000000-0000-0000-0000-000000000000}"/>
          </ac:grpSpMkLst>
        </pc:grpChg>
      </pc:sldChg>
      <pc:sldChg chg="modSp mod">
        <pc:chgData name="Ellen Sukovich" userId="ebe32115-d9af-4b6a-a2e1-726554337d4f" providerId="ADAL" clId="{25469C93-6662-4A70-B08D-55C47E83C467}" dt="2026-03-13T15:09:36.431" v="414" actId="1076"/>
        <pc:sldMkLst>
          <pc:docMk/>
          <pc:sldMk cId="0" sldId="262"/>
        </pc:sldMkLst>
        <pc:spChg chg="mod">
          <ac:chgData name="Ellen Sukovich" userId="ebe32115-d9af-4b6a-a2e1-726554337d4f" providerId="ADAL" clId="{25469C93-6662-4A70-B08D-55C47E83C467}" dt="2026-03-13T14:53:56.968" v="188" actId="14100"/>
          <ac:spMkLst>
            <pc:docMk/>
            <pc:sldMk cId="0" sldId="262"/>
            <ac:spMk id="12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4:53:53.904" v="187" actId="14100"/>
          <ac:spMkLst>
            <pc:docMk/>
            <pc:sldMk cId="0" sldId="262"/>
            <ac:spMk id="13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8:43.871" v="374" actId="14100"/>
          <ac:spMkLst>
            <pc:docMk/>
            <pc:sldMk cId="0" sldId="262"/>
            <ac:spMk id="21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9:22.823" v="410" actId="14100"/>
          <ac:spMkLst>
            <pc:docMk/>
            <pc:sldMk cId="0" sldId="262"/>
            <ac:spMk id="28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9:15.795" v="408" actId="14100"/>
          <ac:spMkLst>
            <pc:docMk/>
            <pc:sldMk cId="0" sldId="262"/>
            <ac:spMk id="31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9:19.521" v="409" actId="14100"/>
          <ac:spMkLst>
            <pc:docMk/>
            <pc:sldMk cId="0" sldId="262"/>
            <ac:spMk id="32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9:36.431" v="414" actId="1076"/>
          <ac:spMkLst>
            <pc:docMk/>
            <pc:sldMk cId="0" sldId="262"/>
            <ac:spMk id="43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4:43.994" v="318" actId="20577"/>
          <ac:spMkLst>
            <pc:docMk/>
            <pc:sldMk cId="0" sldId="262"/>
            <ac:spMk id="45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8:37.491" v="373" actId="1076"/>
          <ac:spMkLst>
            <pc:docMk/>
            <pc:sldMk cId="0" sldId="262"/>
            <ac:spMk id="46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4:16.514" v="307" actId="20577"/>
          <ac:spMkLst>
            <pc:docMk/>
            <pc:sldMk cId="0" sldId="262"/>
            <ac:spMk id="47" creationId="{00000000-0000-0000-0000-000000000000}"/>
          </ac:spMkLst>
        </pc:spChg>
        <pc:grpChg chg="mod">
          <ac:chgData name="Ellen Sukovich" userId="ebe32115-d9af-4b6a-a2e1-726554337d4f" providerId="ADAL" clId="{25469C93-6662-4A70-B08D-55C47E83C467}" dt="2026-03-13T14:54:07.614" v="206" actId="1036"/>
          <ac:grpSpMkLst>
            <pc:docMk/>
            <pc:sldMk cId="0" sldId="262"/>
            <ac:grpSpMk id="7" creationId="{00000000-0000-0000-0000-000000000000}"/>
          </ac:grpSpMkLst>
        </pc:grpChg>
        <pc:grpChg chg="mod">
          <ac:chgData name="Ellen Sukovich" userId="ebe32115-d9af-4b6a-a2e1-726554337d4f" providerId="ADAL" clId="{25469C93-6662-4A70-B08D-55C47E83C467}" dt="2026-03-13T15:09:07.501" v="406" actId="14100"/>
          <ac:grpSpMkLst>
            <pc:docMk/>
            <pc:sldMk cId="0" sldId="262"/>
            <ac:grpSpMk id="26" creationId="{00000000-0000-0000-0000-000000000000}"/>
          </ac:grpSpMkLst>
        </pc:grpChg>
      </pc:sldChg>
      <pc:sldChg chg="modSp mod">
        <pc:chgData name="Ellen Sukovich" userId="ebe32115-d9af-4b6a-a2e1-726554337d4f" providerId="ADAL" clId="{25469C93-6662-4A70-B08D-55C47E83C467}" dt="2026-03-13T15:08:24.291" v="372" actId="6549"/>
        <pc:sldMkLst>
          <pc:docMk/>
          <pc:sldMk cId="0" sldId="263"/>
        </pc:sldMkLst>
        <pc:spChg chg="mod">
          <ac:chgData name="Ellen Sukovich" userId="ebe32115-d9af-4b6a-a2e1-726554337d4f" providerId="ADAL" clId="{25469C93-6662-4A70-B08D-55C47E83C467}" dt="2026-03-13T14:51:01.621" v="155" actId="14100"/>
          <ac:spMkLst>
            <pc:docMk/>
            <pc:sldMk cId="0" sldId="263"/>
            <ac:spMk id="12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4:50:01.927" v="142" actId="1035"/>
          <ac:spMkLst>
            <pc:docMk/>
            <pc:sldMk cId="0" sldId="263"/>
            <ac:spMk id="18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4:49:53.608" v="139" actId="1035"/>
          <ac:spMkLst>
            <pc:docMk/>
            <pc:sldMk cId="0" sldId="263"/>
            <ac:spMk id="24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4:49:24.948" v="128" actId="1076"/>
          <ac:spMkLst>
            <pc:docMk/>
            <pc:sldMk cId="0" sldId="263"/>
            <ac:spMk id="28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4:51:28.110" v="168" actId="14100"/>
          <ac:spMkLst>
            <pc:docMk/>
            <pc:sldMk cId="0" sldId="263"/>
            <ac:spMk id="31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4:51:35.631" v="171" actId="1035"/>
          <ac:spMkLst>
            <pc:docMk/>
            <pc:sldMk cId="0" sldId="263"/>
            <ac:spMk id="32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7:58.362" v="363" actId="20577"/>
          <ac:spMkLst>
            <pc:docMk/>
            <pc:sldMk cId="0" sldId="263"/>
            <ac:spMk id="43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7:48.757" v="360" actId="255"/>
          <ac:spMkLst>
            <pc:docMk/>
            <pc:sldMk cId="0" sldId="263"/>
            <ac:spMk id="45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8:24.291" v="372" actId="6549"/>
          <ac:spMkLst>
            <pc:docMk/>
            <pc:sldMk cId="0" sldId="263"/>
            <ac:spMk id="46" creationId="{00000000-0000-0000-0000-000000000000}"/>
          </ac:spMkLst>
        </pc:spChg>
        <pc:spChg chg="mod">
          <ac:chgData name="Ellen Sukovich" userId="ebe32115-d9af-4b6a-a2e1-726554337d4f" providerId="ADAL" clId="{25469C93-6662-4A70-B08D-55C47E83C467}" dt="2026-03-13T15:08:16.081" v="370" actId="1076"/>
          <ac:spMkLst>
            <pc:docMk/>
            <pc:sldMk cId="0" sldId="263"/>
            <ac:spMk id="47" creationId="{00000000-0000-0000-0000-000000000000}"/>
          </ac:spMkLst>
        </pc:spChg>
        <pc:grpChg chg="mod">
          <ac:chgData name="Ellen Sukovich" userId="ebe32115-d9af-4b6a-a2e1-726554337d4f" providerId="ADAL" clId="{25469C93-6662-4A70-B08D-55C47E83C467}" dt="2026-03-13T15:08:09.513" v="368" actId="14100"/>
          <ac:grpSpMkLst>
            <pc:docMk/>
            <pc:sldMk cId="0" sldId="263"/>
            <ac:grpSpMk id="7" creationId="{00000000-0000-0000-0000-000000000000}"/>
          </ac:grpSpMkLst>
        </pc:grpChg>
        <pc:grpChg chg="mod">
          <ac:chgData name="Ellen Sukovich" userId="ebe32115-d9af-4b6a-a2e1-726554337d4f" providerId="ADAL" clId="{25469C93-6662-4A70-B08D-55C47E83C467}" dt="2026-03-13T14:50:50.218" v="154" actId="1076"/>
          <ac:grpSpMkLst>
            <pc:docMk/>
            <pc:sldMk cId="0" sldId="263"/>
            <ac:grpSpMk id="14" creationId="{00000000-0000-0000-0000-000000000000}"/>
          </ac:grpSpMkLst>
        </pc:grpChg>
        <pc:grpChg chg="mod">
          <ac:chgData name="Ellen Sukovich" userId="ebe32115-d9af-4b6a-a2e1-726554337d4f" providerId="ADAL" clId="{25469C93-6662-4A70-B08D-55C47E83C467}" dt="2026-03-13T14:49:58.622" v="140" actId="1076"/>
          <ac:grpSpMkLst>
            <pc:docMk/>
            <pc:sldMk cId="0" sldId="263"/>
            <ac:grpSpMk id="20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9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191219">
            <a:off x="443213" y="1301281"/>
            <a:ext cx="6078604" cy="4951299"/>
          </a:xfrm>
          <a:custGeom>
            <a:avLst/>
            <a:gdLst/>
            <a:ahLst/>
            <a:cxnLst/>
            <a:rect l="l" t="t" r="r" b="b"/>
            <a:pathLst>
              <a:path w="6078604" h="4951299">
                <a:moveTo>
                  <a:pt x="0" y="0"/>
                </a:moveTo>
                <a:lnTo>
                  <a:pt x="6078604" y="0"/>
                </a:lnTo>
                <a:lnTo>
                  <a:pt x="6078604" y="4951299"/>
                </a:lnTo>
                <a:lnTo>
                  <a:pt x="0" y="49512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306963" y="2447486"/>
            <a:ext cx="12887252" cy="5685320"/>
            <a:chOff x="0" y="0"/>
            <a:chExt cx="1148180" cy="5065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48180" cy="506529"/>
            </a:xfrm>
            <a:custGeom>
              <a:avLst/>
              <a:gdLst/>
              <a:ahLst/>
              <a:cxnLst/>
              <a:rect l="l" t="t" r="r" b="b"/>
              <a:pathLst>
                <a:path w="1148180" h="506529">
                  <a:moveTo>
                    <a:pt x="12015" y="0"/>
                  </a:moveTo>
                  <a:lnTo>
                    <a:pt x="1136165" y="0"/>
                  </a:lnTo>
                  <a:cubicBezTo>
                    <a:pt x="1142800" y="0"/>
                    <a:pt x="1148180" y="5379"/>
                    <a:pt x="1148180" y="12015"/>
                  </a:cubicBezTo>
                  <a:lnTo>
                    <a:pt x="1148180" y="494514"/>
                  </a:lnTo>
                  <a:cubicBezTo>
                    <a:pt x="1148180" y="501150"/>
                    <a:pt x="1142800" y="506529"/>
                    <a:pt x="1136165" y="506529"/>
                  </a:cubicBezTo>
                  <a:lnTo>
                    <a:pt x="12015" y="506529"/>
                  </a:lnTo>
                  <a:cubicBezTo>
                    <a:pt x="5379" y="506529"/>
                    <a:pt x="0" y="501150"/>
                    <a:pt x="0" y="494514"/>
                  </a:cubicBezTo>
                  <a:lnTo>
                    <a:pt x="0" y="12015"/>
                  </a:lnTo>
                  <a:cubicBezTo>
                    <a:pt x="0" y="5379"/>
                    <a:pt x="5379" y="0"/>
                    <a:pt x="120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148180" cy="5446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49"/>
                </a:lnSpc>
              </a:pPr>
              <a:endParaRPr dirty="0"/>
            </a:p>
          </p:txBody>
        </p:sp>
      </p:grpSp>
      <p:sp>
        <p:nvSpPr>
          <p:cNvPr id="6" name="Freeform 6"/>
          <p:cNvSpPr/>
          <p:nvPr/>
        </p:nvSpPr>
        <p:spPr>
          <a:xfrm rot="8181113">
            <a:off x="5585435" y="13003046"/>
            <a:ext cx="6078604" cy="4951299"/>
          </a:xfrm>
          <a:custGeom>
            <a:avLst/>
            <a:gdLst/>
            <a:ahLst/>
            <a:cxnLst/>
            <a:rect l="l" t="t" r="r" b="b"/>
            <a:pathLst>
              <a:path w="6078604" h="4951299">
                <a:moveTo>
                  <a:pt x="0" y="0"/>
                </a:moveTo>
                <a:lnTo>
                  <a:pt x="6078604" y="0"/>
                </a:lnTo>
                <a:lnTo>
                  <a:pt x="6078604" y="4951299"/>
                </a:lnTo>
                <a:lnTo>
                  <a:pt x="0" y="49512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7941177" y="15589617"/>
            <a:ext cx="6253037" cy="5335603"/>
            <a:chOff x="0" y="0"/>
            <a:chExt cx="620981" cy="49326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0981" cy="493261"/>
            </a:xfrm>
            <a:custGeom>
              <a:avLst/>
              <a:gdLst/>
              <a:ahLst/>
              <a:cxnLst/>
              <a:rect l="l" t="t" r="r" b="b"/>
              <a:pathLst>
                <a:path w="620981" h="493261">
                  <a:moveTo>
                    <a:pt x="24762" y="0"/>
                  </a:moveTo>
                  <a:lnTo>
                    <a:pt x="596219" y="0"/>
                  </a:lnTo>
                  <a:cubicBezTo>
                    <a:pt x="602786" y="0"/>
                    <a:pt x="609085" y="2609"/>
                    <a:pt x="613728" y="7253"/>
                  </a:cubicBezTo>
                  <a:cubicBezTo>
                    <a:pt x="618372" y="11896"/>
                    <a:pt x="620981" y="18195"/>
                    <a:pt x="620981" y="24762"/>
                  </a:cubicBezTo>
                  <a:lnTo>
                    <a:pt x="620981" y="468499"/>
                  </a:lnTo>
                  <a:cubicBezTo>
                    <a:pt x="620981" y="475066"/>
                    <a:pt x="618372" y="481365"/>
                    <a:pt x="613728" y="486009"/>
                  </a:cubicBezTo>
                  <a:cubicBezTo>
                    <a:pt x="609085" y="490652"/>
                    <a:pt x="602786" y="493261"/>
                    <a:pt x="596219" y="493261"/>
                  </a:cubicBezTo>
                  <a:lnTo>
                    <a:pt x="24762" y="493261"/>
                  </a:lnTo>
                  <a:cubicBezTo>
                    <a:pt x="18195" y="493261"/>
                    <a:pt x="11896" y="490652"/>
                    <a:pt x="7253" y="486009"/>
                  </a:cubicBezTo>
                  <a:cubicBezTo>
                    <a:pt x="2609" y="481365"/>
                    <a:pt x="0" y="475066"/>
                    <a:pt x="0" y="468499"/>
                  </a:cubicBezTo>
                  <a:lnTo>
                    <a:pt x="0" y="24762"/>
                  </a:lnTo>
                  <a:cubicBezTo>
                    <a:pt x="0" y="18195"/>
                    <a:pt x="2609" y="11896"/>
                    <a:pt x="7253" y="7253"/>
                  </a:cubicBezTo>
                  <a:cubicBezTo>
                    <a:pt x="11896" y="2609"/>
                    <a:pt x="18195" y="0"/>
                    <a:pt x="24762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620981" cy="51231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149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941177" y="8924264"/>
            <a:ext cx="6253037" cy="6042858"/>
            <a:chOff x="0" y="0"/>
            <a:chExt cx="620981" cy="55666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0981" cy="556668"/>
            </a:xfrm>
            <a:custGeom>
              <a:avLst/>
              <a:gdLst/>
              <a:ahLst/>
              <a:cxnLst/>
              <a:rect l="l" t="t" r="r" b="b"/>
              <a:pathLst>
                <a:path w="620981" h="556668">
                  <a:moveTo>
                    <a:pt x="24762" y="0"/>
                  </a:moveTo>
                  <a:lnTo>
                    <a:pt x="596219" y="0"/>
                  </a:lnTo>
                  <a:cubicBezTo>
                    <a:pt x="602786" y="0"/>
                    <a:pt x="609085" y="2609"/>
                    <a:pt x="613728" y="7253"/>
                  </a:cubicBezTo>
                  <a:cubicBezTo>
                    <a:pt x="618372" y="11896"/>
                    <a:pt x="620981" y="18195"/>
                    <a:pt x="620981" y="24762"/>
                  </a:cubicBezTo>
                  <a:lnTo>
                    <a:pt x="620981" y="531906"/>
                  </a:lnTo>
                  <a:cubicBezTo>
                    <a:pt x="620981" y="538473"/>
                    <a:pt x="618372" y="544771"/>
                    <a:pt x="613728" y="549415"/>
                  </a:cubicBezTo>
                  <a:cubicBezTo>
                    <a:pt x="609085" y="554059"/>
                    <a:pt x="602786" y="556668"/>
                    <a:pt x="596219" y="556668"/>
                  </a:cubicBezTo>
                  <a:lnTo>
                    <a:pt x="24762" y="556668"/>
                  </a:lnTo>
                  <a:cubicBezTo>
                    <a:pt x="18195" y="556668"/>
                    <a:pt x="11896" y="554059"/>
                    <a:pt x="7253" y="549415"/>
                  </a:cubicBezTo>
                  <a:cubicBezTo>
                    <a:pt x="2609" y="544771"/>
                    <a:pt x="0" y="538473"/>
                    <a:pt x="0" y="531906"/>
                  </a:cubicBezTo>
                  <a:lnTo>
                    <a:pt x="0" y="24762"/>
                  </a:lnTo>
                  <a:cubicBezTo>
                    <a:pt x="0" y="18195"/>
                    <a:pt x="2609" y="11896"/>
                    <a:pt x="7253" y="7253"/>
                  </a:cubicBezTo>
                  <a:cubicBezTo>
                    <a:pt x="11896" y="2609"/>
                    <a:pt x="18195" y="0"/>
                    <a:pt x="24762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620981" cy="57571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149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917738" y="8456656"/>
            <a:ext cx="4299916" cy="1027559"/>
            <a:chOff x="0" y="0"/>
            <a:chExt cx="406701" cy="971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06701" cy="97190"/>
            </a:xfrm>
            <a:custGeom>
              <a:avLst/>
              <a:gdLst/>
              <a:ahLst/>
              <a:cxnLst/>
              <a:rect l="l" t="t" r="r" b="b"/>
              <a:pathLst>
                <a:path w="406701" h="97190">
                  <a:moveTo>
                    <a:pt x="36010" y="0"/>
                  </a:moveTo>
                  <a:lnTo>
                    <a:pt x="370691" y="0"/>
                  </a:lnTo>
                  <a:cubicBezTo>
                    <a:pt x="380241" y="0"/>
                    <a:pt x="389401" y="3794"/>
                    <a:pt x="396154" y="10547"/>
                  </a:cubicBezTo>
                  <a:cubicBezTo>
                    <a:pt x="402907" y="17300"/>
                    <a:pt x="406701" y="26459"/>
                    <a:pt x="406701" y="36010"/>
                  </a:cubicBezTo>
                  <a:lnTo>
                    <a:pt x="406701" y="61180"/>
                  </a:lnTo>
                  <a:cubicBezTo>
                    <a:pt x="406701" y="70731"/>
                    <a:pt x="402907" y="79890"/>
                    <a:pt x="396154" y="86643"/>
                  </a:cubicBezTo>
                  <a:cubicBezTo>
                    <a:pt x="389401" y="93396"/>
                    <a:pt x="380241" y="97190"/>
                    <a:pt x="370691" y="97190"/>
                  </a:cubicBezTo>
                  <a:lnTo>
                    <a:pt x="36010" y="97190"/>
                  </a:lnTo>
                  <a:cubicBezTo>
                    <a:pt x="26459" y="97190"/>
                    <a:pt x="17300" y="93396"/>
                    <a:pt x="10547" y="86643"/>
                  </a:cubicBezTo>
                  <a:cubicBezTo>
                    <a:pt x="3794" y="79890"/>
                    <a:pt x="0" y="70731"/>
                    <a:pt x="0" y="61180"/>
                  </a:cubicBezTo>
                  <a:lnTo>
                    <a:pt x="0" y="36010"/>
                  </a:lnTo>
                  <a:cubicBezTo>
                    <a:pt x="0" y="26459"/>
                    <a:pt x="3794" y="17300"/>
                    <a:pt x="10547" y="10547"/>
                  </a:cubicBezTo>
                  <a:cubicBezTo>
                    <a:pt x="17300" y="3794"/>
                    <a:pt x="26459" y="0"/>
                    <a:pt x="36010" y="0"/>
                  </a:cubicBezTo>
                  <a:close/>
                </a:path>
              </a:pathLst>
            </a:custGeom>
            <a:solidFill>
              <a:srgbClr val="FFDC5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06701" cy="1352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endParaRPr lang="en-US" sz="3000" b="1" spc="-60" dirty="0">
                <a:solidFill>
                  <a:srgbClr val="000000"/>
                </a:solidFill>
                <a:latin typeface="Hagrid Ultra-Bold"/>
                <a:ea typeface="Hagrid Ultra-Bold"/>
                <a:cs typeface="Hagrid Ultra-Bold"/>
                <a:sym typeface="Hagrid Ultra-Bold"/>
              </a:endParaRPr>
            </a:p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000" b="1" spc="-60" dirty="0">
                  <a:solidFill>
                    <a:srgbClr val="000000"/>
                  </a:solidFill>
                  <a:latin typeface="Hagrid Ultra-Bold"/>
                  <a:ea typeface="Hagrid Ultra-Bold"/>
                  <a:cs typeface="Hagrid Ultra-Bold"/>
                  <a:sym typeface="Hagrid Ultra-Bold"/>
                </a:rPr>
                <a:t>Warnings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04754" y="8865946"/>
            <a:ext cx="6253037" cy="4555758"/>
            <a:chOff x="0" y="0"/>
            <a:chExt cx="620981" cy="54251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20981" cy="542516"/>
            </a:xfrm>
            <a:custGeom>
              <a:avLst/>
              <a:gdLst/>
              <a:ahLst/>
              <a:cxnLst/>
              <a:rect l="l" t="t" r="r" b="b"/>
              <a:pathLst>
                <a:path w="620981" h="542516">
                  <a:moveTo>
                    <a:pt x="24762" y="0"/>
                  </a:moveTo>
                  <a:lnTo>
                    <a:pt x="596219" y="0"/>
                  </a:lnTo>
                  <a:cubicBezTo>
                    <a:pt x="602786" y="0"/>
                    <a:pt x="609085" y="2609"/>
                    <a:pt x="613728" y="7253"/>
                  </a:cubicBezTo>
                  <a:cubicBezTo>
                    <a:pt x="618372" y="11896"/>
                    <a:pt x="620981" y="18195"/>
                    <a:pt x="620981" y="24762"/>
                  </a:cubicBezTo>
                  <a:lnTo>
                    <a:pt x="620981" y="517754"/>
                  </a:lnTo>
                  <a:cubicBezTo>
                    <a:pt x="620981" y="524321"/>
                    <a:pt x="618372" y="530619"/>
                    <a:pt x="613728" y="535263"/>
                  </a:cubicBezTo>
                  <a:cubicBezTo>
                    <a:pt x="609085" y="539907"/>
                    <a:pt x="602786" y="542516"/>
                    <a:pt x="596219" y="542516"/>
                  </a:cubicBezTo>
                  <a:lnTo>
                    <a:pt x="24762" y="542516"/>
                  </a:lnTo>
                  <a:cubicBezTo>
                    <a:pt x="18195" y="542516"/>
                    <a:pt x="11896" y="539907"/>
                    <a:pt x="7253" y="535263"/>
                  </a:cubicBezTo>
                  <a:cubicBezTo>
                    <a:pt x="2609" y="530619"/>
                    <a:pt x="0" y="524321"/>
                    <a:pt x="0" y="517754"/>
                  </a:cubicBezTo>
                  <a:lnTo>
                    <a:pt x="0" y="24762"/>
                  </a:lnTo>
                  <a:cubicBezTo>
                    <a:pt x="0" y="18195"/>
                    <a:pt x="2609" y="11896"/>
                    <a:pt x="7253" y="7253"/>
                  </a:cubicBezTo>
                  <a:cubicBezTo>
                    <a:pt x="11896" y="2609"/>
                    <a:pt x="18195" y="0"/>
                    <a:pt x="24762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620981" cy="56156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149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189133" y="8295872"/>
            <a:ext cx="4299916" cy="1027559"/>
            <a:chOff x="0" y="0"/>
            <a:chExt cx="406701" cy="971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06701" cy="97190"/>
            </a:xfrm>
            <a:custGeom>
              <a:avLst/>
              <a:gdLst/>
              <a:ahLst/>
              <a:cxnLst/>
              <a:rect l="l" t="t" r="r" b="b"/>
              <a:pathLst>
                <a:path w="406701" h="97190">
                  <a:moveTo>
                    <a:pt x="36010" y="0"/>
                  </a:moveTo>
                  <a:lnTo>
                    <a:pt x="370691" y="0"/>
                  </a:lnTo>
                  <a:cubicBezTo>
                    <a:pt x="380241" y="0"/>
                    <a:pt x="389401" y="3794"/>
                    <a:pt x="396154" y="10547"/>
                  </a:cubicBezTo>
                  <a:cubicBezTo>
                    <a:pt x="402907" y="17300"/>
                    <a:pt x="406701" y="26459"/>
                    <a:pt x="406701" y="36010"/>
                  </a:cubicBezTo>
                  <a:lnTo>
                    <a:pt x="406701" y="61180"/>
                  </a:lnTo>
                  <a:cubicBezTo>
                    <a:pt x="406701" y="70731"/>
                    <a:pt x="402907" y="79890"/>
                    <a:pt x="396154" y="86643"/>
                  </a:cubicBezTo>
                  <a:cubicBezTo>
                    <a:pt x="389401" y="93396"/>
                    <a:pt x="380241" y="97190"/>
                    <a:pt x="370691" y="97190"/>
                  </a:cubicBezTo>
                  <a:lnTo>
                    <a:pt x="36010" y="97190"/>
                  </a:lnTo>
                  <a:cubicBezTo>
                    <a:pt x="26459" y="97190"/>
                    <a:pt x="17300" y="93396"/>
                    <a:pt x="10547" y="86643"/>
                  </a:cubicBezTo>
                  <a:cubicBezTo>
                    <a:pt x="3794" y="79890"/>
                    <a:pt x="0" y="70731"/>
                    <a:pt x="0" y="61180"/>
                  </a:cubicBezTo>
                  <a:lnTo>
                    <a:pt x="0" y="36010"/>
                  </a:lnTo>
                  <a:cubicBezTo>
                    <a:pt x="0" y="26459"/>
                    <a:pt x="3794" y="17300"/>
                    <a:pt x="10547" y="10547"/>
                  </a:cubicBezTo>
                  <a:cubicBezTo>
                    <a:pt x="17300" y="3794"/>
                    <a:pt x="26459" y="0"/>
                    <a:pt x="36010" y="0"/>
                  </a:cubicBezTo>
                  <a:close/>
                </a:path>
              </a:pathLst>
            </a:custGeom>
            <a:solidFill>
              <a:srgbClr val="FFDC5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406701" cy="1352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endParaRPr lang="en-US" sz="3000" b="1" spc="-60" dirty="0">
                <a:solidFill>
                  <a:srgbClr val="000000"/>
                </a:solidFill>
                <a:latin typeface="Hagrid Ultra-Bold"/>
                <a:ea typeface="Hagrid Ultra-Bold"/>
                <a:cs typeface="Hagrid Ultra-Bold"/>
                <a:sym typeface="Hagrid Ultra-Bold"/>
              </a:endParaRPr>
            </a:p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000" b="1" spc="-60" dirty="0">
                  <a:solidFill>
                    <a:srgbClr val="000000"/>
                  </a:solidFill>
                  <a:latin typeface="Hagrid Ultra-Bold"/>
                  <a:ea typeface="Hagrid Ultra-Bold"/>
                  <a:cs typeface="Hagrid Ultra-Bold"/>
                  <a:sym typeface="Hagrid Ultra-Bold"/>
                </a:rPr>
                <a:t>Cleaning Uses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16374" y="14618296"/>
            <a:ext cx="6253037" cy="6306924"/>
            <a:chOff x="0" y="-537091"/>
            <a:chExt cx="8337383" cy="7378309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728245"/>
              <a:ext cx="8337383" cy="6112973"/>
              <a:chOff x="0" y="-19050"/>
              <a:chExt cx="620981" cy="455304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20981" cy="354796"/>
              </a:xfrm>
              <a:custGeom>
                <a:avLst/>
                <a:gdLst/>
                <a:ahLst/>
                <a:cxnLst/>
                <a:rect l="l" t="t" r="r" b="b"/>
                <a:pathLst>
                  <a:path w="620981" h="436254">
                    <a:moveTo>
                      <a:pt x="24762" y="0"/>
                    </a:moveTo>
                    <a:lnTo>
                      <a:pt x="596219" y="0"/>
                    </a:lnTo>
                    <a:cubicBezTo>
                      <a:pt x="602786" y="0"/>
                      <a:pt x="609085" y="2609"/>
                      <a:pt x="613728" y="7253"/>
                    </a:cubicBezTo>
                    <a:cubicBezTo>
                      <a:pt x="618372" y="11896"/>
                      <a:pt x="620981" y="18195"/>
                      <a:pt x="620981" y="24762"/>
                    </a:cubicBezTo>
                    <a:lnTo>
                      <a:pt x="620981" y="411491"/>
                    </a:lnTo>
                    <a:cubicBezTo>
                      <a:pt x="620981" y="418059"/>
                      <a:pt x="618372" y="424357"/>
                      <a:pt x="613728" y="429001"/>
                    </a:cubicBezTo>
                    <a:cubicBezTo>
                      <a:pt x="609085" y="433645"/>
                      <a:pt x="602786" y="436254"/>
                      <a:pt x="596219" y="436254"/>
                    </a:cubicBezTo>
                    <a:lnTo>
                      <a:pt x="24762" y="436254"/>
                    </a:lnTo>
                    <a:cubicBezTo>
                      <a:pt x="18195" y="436254"/>
                      <a:pt x="11896" y="433645"/>
                      <a:pt x="7253" y="429001"/>
                    </a:cubicBezTo>
                    <a:cubicBezTo>
                      <a:pt x="2609" y="424357"/>
                      <a:pt x="0" y="418059"/>
                      <a:pt x="0" y="411491"/>
                    </a:cubicBezTo>
                    <a:lnTo>
                      <a:pt x="0" y="24762"/>
                    </a:lnTo>
                    <a:cubicBezTo>
                      <a:pt x="0" y="18195"/>
                      <a:pt x="2609" y="11896"/>
                      <a:pt x="7253" y="7253"/>
                    </a:cubicBezTo>
                    <a:cubicBezTo>
                      <a:pt x="11896" y="2609"/>
                      <a:pt x="18195" y="0"/>
                      <a:pt x="247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19050"/>
                <a:ext cx="620981" cy="455304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1499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302081" y="-537091"/>
              <a:ext cx="5733221" cy="2760592"/>
              <a:chOff x="0" y="-38100"/>
              <a:chExt cx="406701" cy="19583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406701" cy="152844"/>
              </a:xfrm>
              <a:custGeom>
                <a:avLst/>
                <a:gdLst/>
                <a:ahLst/>
                <a:cxnLst/>
                <a:rect l="l" t="t" r="r" b="b"/>
                <a:pathLst>
                  <a:path w="406701" h="210326">
                    <a:moveTo>
                      <a:pt x="36010" y="0"/>
                    </a:moveTo>
                    <a:lnTo>
                      <a:pt x="370691" y="0"/>
                    </a:lnTo>
                    <a:cubicBezTo>
                      <a:pt x="380241" y="0"/>
                      <a:pt x="389401" y="3794"/>
                      <a:pt x="396154" y="10547"/>
                    </a:cubicBezTo>
                    <a:cubicBezTo>
                      <a:pt x="402907" y="17300"/>
                      <a:pt x="406701" y="26459"/>
                      <a:pt x="406701" y="36010"/>
                    </a:cubicBezTo>
                    <a:lnTo>
                      <a:pt x="406701" y="174316"/>
                    </a:lnTo>
                    <a:cubicBezTo>
                      <a:pt x="406701" y="183866"/>
                      <a:pt x="402907" y="193025"/>
                      <a:pt x="396154" y="199779"/>
                    </a:cubicBezTo>
                    <a:cubicBezTo>
                      <a:pt x="389401" y="206532"/>
                      <a:pt x="380241" y="210326"/>
                      <a:pt x="370691" y="210326"/>
                    </a:cubicBezTo>
                    <a:lnTo>
                      <a:pt x="36010" y="210326"/>
                    </a:lnTo>
                    <a:cubicBezTo>
                      <a:pt x="26459" y="210326"/>
                      <a:pt x="17300" y="206532"/>
                      <a:pt x="10547" y="199779"/>
                    </a:cubicBezTo>
                    <a:cubicBezTo>
                      <a:pt x="3794" y="193025"/>
                      <a:pt x="0" y="183866"/>
                      <a:pt x="0" y="174316"/>
                    </a:cubicBezTo>
                    <a:lnTo>
                      <a:pt x="0" y="36010"/>
                    </a:lnTo>
                    <a:cubicBezTo>
                      <a:pt x="0" y="26459"/>
                      <a:pt x="3794" y="17300"/>
                      <a:pt x="10547" y="10547"/>
                    </a:cubicBezTo>
                    <a:cubicBezTo>
                      <a:pt x="17300" y="3794"/>
                      <a:pt x="26459" y="0"/>
                      <a:pt x="36010" y="0"/>
                    </a:cubicBezTo>
                    <a:close/>
                  </a:path>
                </a:pathLst>
              </a:custGeom>
              <a:solidFill>
                <a:srgbClr val="FFDC5D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406701" cy="19583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3900"/>
                  </a:lnSpc>
                  <a:spcBef>
                    <a:spcPct val="0"/>
                  </a:spcBef>
                </a:pPr>
                <a:endParaRPr lang="en-US" sz="3000" b="1" spc="-60" dirty="0">
                  <a:solidFill>
                    <a:srgbClr val="000000"/>
                  </a:solidFill>
                  <a:latin typeface="Hagrid Ultra-Bold"/>
                  <a:ea typeface="Hagrid Ultra-Bold"/>
                  <a:cs typeface="Hagrid Ultra-Bold"/>
                  <a:sym typeface="Hagrid Ultra-Bold"/>
                </a:endParaRPr>
              </a:p>
              <a:p>
                <a:pPr marL="0" lvl="0" indent="0" algn="ctr">
                  <a:lnSpc>
                    <a:spcPts val="3900"/>
                  </a:lnSpc>
                  <a:spcBef>
                    <a:spcPct val="0"/>
                  </a:spcBef>
                </a:pPr>
                <a:r>
                  <a:rPr lang="en-US" sz="3000" b="1" spc="-60" dirty="0">
                    <a:solidFill>
                      <a:srgbClr val="000000"/>
                    </a:solidFill>
                    <a:latin typeface="Hagrid Ultra-Bold"/>
                    <a:ea typeface="Hagrid Ultra-Bold"/>
                    <a:cs typeface="Hagrid Ultra-Bold"/>
                    <a:sym typeface="Hagrid Ultra-Bold"/>
                  </a:rPr>
                  <a:t>Environmental Impact</a:t>
                </a:r>
              </a:p>
            </p:txBody>
          </p:sp>
        </p:grpSp>
      </p:grpSp>
      <p:sp>
        <p:nvSpPr>
          <p:cNvPr id="29" name="Freeform 29"/>
          <p:cNvSpPr/>
          <p:nvPr/>
        </p:nvSpPr>
        <p:spPr>
          <a:xfrm rot="-1626795">
            <a:off x="13332478" y="6235087"/>
            <a:ext cx="1278022" cy="2217826"/>
          </a:xfrm>
          <a:custGeom>
            <a:avLst/>
            <a:gdLst/>
            <a:ahLst/>
            <a:cxnLst/>
            <a:rect l="l" t="t" r="r" b="b"/>
            <a:pathLst>
              <a:path w="1278022" h="2217826">
                <a:moveTo>
                  <a:pt x="0" y="0"/>
                </a:moveTo>
                <a:lnTo>
                  <a:pt x="1278022" y="0"/>
                </a:lnTo>
                <a:lnTo>
                  <a:pt x="1278022" y="2217827"/>
                </a:lnTo>
                <a:lnTo>
                  <a:pt x="0" y="2217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0" name="Freeform 30"/>
          <p:cNvSpPr/>
          <p:nvPr/>
        </p:nvSpPr>
        <p:spPr>
          <a:xfrm rot="1681026" flipH="1">
            <a:off x="491477" y="7500083"/>
            <a:ext cx="1656068" cy="2678933"/>
          </a:xfrm>
          <a:custGeom>
            <a:avLst/>
            <a:gdLst/>
            <a:ahLst/>
            <a:cxnLst/>
            <a:rect l="l" t="t" r="r" b="b"/>
            <a:pathLst>
              <a:path w="1656068" h="2678933">
                <a:moveTo>
                  <a:pt x="1656068" y="0"/>
                </a:moveTo>
                <a:lnTo>
                  <a:pt x="0" y="0"/>
                </a:lnTo>
                <a:lnTo>
                  <a:pt x="0" y="2678932"/>
                </a:lnTo>
                <a:lnTo>
                  <a:pt x="1656068" y="2678932"/>
                </a:lnTo>
                <a:lnTo>
                  <a:pt x="1656068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1" name="Freeform 31"/>
          <p:cNvSpPr/>
          <p:nvPr/>
        </p:nvSpPr>
        <p:spPr>
          <a:xfrm rot="1451192">
            <a:off x="13244493" y="13477726"/>
            <a:ext cx="1899444" cy="2101736"/>
          </a:xfrm>
          <a:custGeom>
            <a:avLst/>
            <a:gdLst/>
            <a:ahLst/>
            <a:cxnLst/>
            <a:rect l="l" t="t" r="r" b="b"/>
            <a:pathLst>
              <a:path w="1899444" h="2101736">
                <a:moveTo>
                  <a:pt x="0" y="0"/>
                </a:moveTo>
                <a:lnTo>
                  <a:pt x="1899443" y="0"/>
                </a:lnTo>
                <a:lnTo>
                  <a:pt x="1899443" y="2101736"/>
                </a:lnTo>
                <a:lnTo>
                  <a:pt x="0" y="21017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2" name="Group 32"/>
          <p:cNvGrpSpPr/>
          <p:nvPr/>
        </p:nvGrpSpPr>
        <p:grpSpPr>
          <a:xfrm>
            <a:off x="1116374" y="549545"/>
            <a:ext cx="12887252" cy="1486461"/>
            <a:chOff x="0" y="0"/>
            <a:chExt cx="17183002" cy="1981948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17183002" cy="1981948"/>
              <a:chOff x="0" y="0"/>
              <a:chExt cx="1219382" cy="140648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219382" cy="140648"/>
              </a:xfrm>
              <a:custGeom>
                <a:avLst/>
                <a:gdLst/>
                <a:ahLst/>
                <a:cxnLst/>
                <a:rect l="l" t="t" r="r" b="b"/>
                <a:pathLst>
                  <a:path w="1219382" h="140648">
                    <a:moveTo>
                      <a:pt x="18022" y="0"/>
                    </a:moveTo>
                    <a:lnTo>
                      <a:pt x="1201360" y="0"/>
                    </a:lnTo>
                    <a:cubicBezTo>
                      <a:pt x="1211313" y="0"/>
                      <a:pt x="1219382" y="8069"/>
                      <a:pt x="1219382" y="18022"/>
                    </a:cubicBezTo>
                    <a:lnTo>
                      <a:pt x="1219382" y="122626"/>
                    </a:lnTo>
                    <a:cubicBezTo>
                      <a:pt x="1219382" y="132579"/>
                      <a:pt x="1211313" y="140648"/>
                      <a:pt x="1201360" y="140648"/>
                    </a:cubicBezTo>
                    <a:lnTo>
                      <a:pt x="18022" y="140648"/>
                    </a:lnTo>
                    <a:cubicBezTo>
                      <a:pt x="8069" y="140648"/>
                      <a:pt x="0" y="132579"/>
                      <a:pt x="0" y="122626"/>
                    </a:cubicBezTo>
                    <a:lnTo>
                      <a:pt x="0" y="18022"/>
                    </a:lnTo>
                    <a:cubicBezTo>
                      <a:pt x="0" y="8069"/>
                      <a:pt x="8069" y="0"/>
                      <a:pt x="18022" y="0"/>
                    </a:cubicBezTo>
                    <a:close/>
                  </a:path>
                </a:pathLst>
              </a:custGeom>
              <a:solidFill>
                <a:srgbClr val="C3E0E5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9525"/>
                <a:ext cx="1219382" cy="150173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6720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2038625" y="276232"/>
              <a:ext cx="13105752" cy="1294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99"/>
                </a:lnSpc>
                <a:spcBef>
                  <a:spcPct val="0"/>
                </a:spcBef>
              </a:pPr>
              <a:r>
                <a:rPr lang="en-US" sz="5999" b="1" dirty="0">
                  <a:solidFill>
                    <a:srgbClr val="000000"/>
                  </a:solidFill>
                  <a:latin typeface="Hagrid Text Bold"/>
                  <a:ea typeface="Hagrid Text Bold"/>
                  <a:cs typeface="Hagrid Text Bold"/>
                  <a:sym typeface="Hagrid Text Bold"/>
                </a:rPr>
                <a:t>Vinegar</a:t>
              </a:r>
            </a:p>
          </p:txBody>
        </p:sp>
      </p:grpSp>
      <p:grpSp>
        <p:nvGrpSpPr>
          <p:cNvPr id="37" name="Group 37"/>
          <p:cNvGrpSpPr>
            <a:grpSpLocks noChangeAspect="1"/>
          </p:cNvGrpSpPr>
          <p:nvPr/>
        </p:nvGrpSpPr>
        <p:grpSpPr>
          <a:xfrm>
            <a:off x="1415802" y="3171353"/>
            <a:ext cx="4440711" cy="4440693"/>
            <a:chOff x="0" y="0"/>
            <a:chExt cx="6350000" cy="6349975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16409" r="-16409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116374" y="17224389"/>
            <a:ext cx="5978252" cy="2447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46" lvl="1" indent="-269873">
              <a:lnSpc>
                <a:spcPts val="324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sym typeface="DM Sans"/>
              </a:rPr>
              <a:t>Biodegradability: Vinegar is readily biodegradable and environmentally friendly at household concentrations.</a:t>
            </a:r>
          </a:p>
          <a:p>
            <a:pPr marL="539746" lvl="1" indent="-269873">
              <a:lnSpc>
                <a:spcPts val="3249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DM Sans"/>
              <a:sym typeface="DM Sans"/>
            </a:endParaRPr>
          </a:p>
          <a:p>
            <a:pPr marL="539746" lvl="1" indent="-269873">
              <a:lnSpc>
                <a:spcPts val="324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sym typeface="DM Sans"/>
              </a:rPr>
              <a:t>Eco-toxicity: Nontoxic to aquatic and terrestrial life in standard amounts.</a:t>
            </a: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6363554" y="2723816"/>
            <a:ext cx="7531232" cy="5050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24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Chemical Name: </a:t>
            </a:r>
            <a:r>
              <a:rPr lang="en-US" sz="2400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Acetic Acid Solution </a:t>
            </a:r>
          </a:p>
          <a:p>
            <a:pPr algn="l">
              <a:lnSpc>
                <a:spcPts val="3959"/>
              </a:lnSpc>
            </a:pPr>
            <a:r>
              <a:rPr lang="en-US" sz="24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Common Concentration: 4-10% Acetic Acid (most commonly 5% for household use) </a:t>
            </a:r>
          </a:p>
          <a:p>
            <a:pPr algn="l">
              <a:lnSpc>
                <a:spcPts val="3959"/>
              </a:lnSpc>
            </a:pPr>
            <a:r>
              <a:rPr lang="en-US" sz="24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Appearance: Clear, colorless liquid </a:t>
            </a:r>
          </a:p>
          <a:p>
            <a:pPr algn="l">
              <a:lnSpc>
                <a:spcPts val="3959"/>
              </a:lnSpc>
            </a:pPr>
            <a:r>
              <a:rPr lang="en-US" sz="24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Odor: Strong, pungent smell characteristic of vinegar </a:t>
            </a:r>
          </a:p>
          <a:p>
            <a:pPr algn="l">
              <a:lnSpc>
                <a:spcPts val="3959"/>
              </a:lnSpc>
            </a:pPr>
            <a:r>
              <a:rPr lang="en-US" sz="24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pH:  2-3 (acidic) </a:t>
            </a:r>
          </a:p>
          <a:p>
            <a:pPr algn="l">
              <a:lnSpc>
                <a:spcPts val="3959"/>
              </a:lnSpc>
            </a:pPr>
            <a:endParaRPr lang="en-US" sz="2400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3959"/>
              </a:lnSpc>
            </a:pPr>
            <a:r>
              <a:rPr lang="en-US" sz="24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Solubility: Fully soluble in water </a:t>
            </a:r>
          </a:p>
          <a:p>
            <a:pPr marL="0" lvl="0" indent="0" algn="l">
              <a:lnSpc>
                <a:spcPts val="3630"/>
              </a:lnSpc>
            </a:pPr>
            <a:endParaRPr lang="en-US" sz="2400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556335" y="9116580"/>
            <a:ext cx="5760682" cy="5384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69"/>
              </a:lnSpc>
            </a:pPr>
            <a:endParaRPr sz="2400" dirty="0"/>
          </a:p>
          <a:p>
            <a:pPr algn="l">
              <a:lnSpc>
                <a:spcPts val="2469"/>
              </a:lnSpc>
            </a:pPr>
            <a:endParaRPr sz="2400" dirty="0"/>
          </a:p>
          <a:p>
            <a:pPr marL="539746" lvl="1" indent="-269873" algn="l">
              <a:lnSpc>
                <a:spcPts val="324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It is effective for cleaning windows, mirrors, countertops, and floors.</a:t>
            </a:r>
          </a:p>
          <a:p>
            <a:pPr marL="269873" lvl="1" algn="l">
              <a:lnSpc>
                <a:spcPts val="3249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39746" lvl="1" indent="-269873" algn="l">
              <a:lnSpc>
                <a:spcPts val="324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It helps remove limescale and mineral deposits.</a:t>
            </a:r>
          </a:p>
          <a:p>
            <a:pPr marL="269873" lvl="1" algn="l">
              <a:lnSpc>
                <a:spcPts val="3249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39746" lvl="1" indent="-269873" algn="l">
              <a:lnSpc>
                <a:spcPts val="324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It acts as a natural deodorizer (masks odors).</a:t>
            </a:r>
          </a:p>
          <a:p>
            <a:pPr algn="l">
              <a:lnSpc>
                <a:spcPts val="2340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2340"/>
              </a:lnSpc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  <a:p>
            <a:pPr algn="l">
              <a:lnSpc>
                <a:spcPts val="2340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2340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195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8166100" y="16739802"/>
            <a:ext cx="5763021" cy="4005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Keep in a cool, dry place. Ensure the container is tightly sealed when not in use.</a:t>
            </a:r>
          </a:p>
          <a:p>
            <a:pPr marL="342900" indent="-342900" algn="l">
              <a:lnSpc>
                <a:spcPts val="26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indent="-342900" algn="l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Avoid direct contact with eyes or skin in large quantities. Use gloves for extended exposure to undiluted vinegar.</a:t>
            </a:r>
          </a:p>
          <a:p>
            <a:pPr marL="342900" indent="-342900" algn="l">
              <a:lnSpc>
                <a:spcPts val="26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indent="-342900" algn="l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Vinegar is a non-hazardous material in household concentrations and does not require special disposal methods.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8997492" y="14725646"/>
            <a:ext cx="4299916" cy="1866158"/>
            <a:chOff x="0" y="-35311"/>
            <a:chExt cx="406701" cy="176508"/>
          </a:xfrm>
        </p:grpSpPr>
        <p:sp>
          <p:nvSpPr>
            <p:cNvPr id="45" name="Freeform 45"/>
            <p:cNvSpPr/>
            <p:nvPr/>
          </p:nvSpPr>
          <p:spPr>
            <a:xfrm>
              <a:off x="0" y="7933"/>
              <a:ext cx="406701" cy="133264"/>
            </a:xfrm>
            <a:custGeom>
              <a:avLst/>
              <a:gdLst/>
              <a:ahLst/>
              <a:cxnLst/>
              <a:rect l="l" t="t" r="r" b="b"/>
              <a:pathLst>
                <a:path w="406701" h="145479">
                  <a:moveTo>
                    <a:pt x="36010" y="0"/>
                  </a:moveTo>
                  <a:lnTo>
                    <a:pt x="370691" y="0"/>
                  </a:lnTo>
                  <a:cubicBezTo>
                    <a:pt x="380241" y="0"/>
                    <a:pt x="389401" y="3794"/>
                    <a:pt x="396154" y="10547"/>
                  </a:cubicBezTo>
                  <a:cubicBezTo>
                    <a:pt x="402907" y="17300"/>
                    <a:pt x="406701" y="26459"/>
                    <a:pt x="406701" y="36010"/>
                  </a:cubicBezTo>
                  <a:lnTo>
                    <a:pt x="406701" y="109469"/>
                  </a:lnTo>
                  <a:cubicBezTo>
                    <a:pt x="406701" y="119019"/>
                    <a:pt x="402907" y="128179"/>
                    <a:pt x="396154" y="134932"/>
                  </a:cubicBezTo>
                  <a:cubicBezTo>
                    <a:pt x="389401" y="141685"/>
                    <a:pt x="380241" y="145479"/>
                    <a:pt x="370691" y="145479"/>
                  </a:cubicBezTo>
                  <a:lnTo>
                    <a:pt x="36010" y="145479"/>
                  </a:lnTo>
                  <a:cubicBezTo>
                    <a:pt x="26459" y="145479"/>
                    <a:pt x="17300" y="141685"/>
                    <a:pt x="10547" y="134932"/>
                  </a:cubicBezTo>
                  <a:cubicBezTo>
                    <a:pt x="3794" y="128179"/>
                    <a:pt x="0" y="119019"/>
                    <a:pt x="0" y="109469"/>
                  </a:cubicBezTo>
                  <a:lnTo>
                    <a:pt x="0" y="36010"/>
                  </a:lnTo>
                  <a:cubicBezTo>
                    <a:pt x="0" y="26459"/>
                    <a:pt x="3794" y="17300"/>
                    <a:pt x="10547" y="10547"/>
                  </a:cubicBezTo>
                  <a:cubicBezTo>
                    <a:pt x="17300" y="3794"/>
                    <a:pt x="26459" y="0"/>
                    <a:pt x="36010" y="0"/>
                  </a:cubicBezTo>
                  <a:close/>
                </a:path>
              </a:pathLst>
            </a:custGeom>
            <a:solidFill>
              <a:srgbClr val="FFDC5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35311"/>
              <a:ext cx="406701" cy="17240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endParaRPr lang="en-US" sz="3000" b="1" spc="-60" dirty="0">
                <a:solidFill>
                  <a:srgbClr val="000000"/>
                </a:solidFill>
                <a:latin typeface="Hagrid Ultra-Bold"/>
                <a:ea typeface="Hagrid Ultra-Bold"/>
                <a:cs typeface="Hagrid Ultra-Bold"/>
                <a:sym typeface="Hagrid Ultra-Bold"/>
              </a:endParaRPr>
            </a:p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000" b="1" spc="-60" dirty="0">
                  <a:solidFill>
                    <a:srgbClr val="000000"/>
                  </a:solidFill>
                  <a:latin typeface="Hagrid Ultra-Bold"/>
                  <a:ea typeface="Hagrid Ultra-Bold"/>
                  <a:cs typeface="Hagrid Ultra-Bold"/>
                  <a:sym typeface="Hagrid Ultra-Bold"/>
                </a:rPr>
                <a:t>Storage and Handling</a:t>
              </a:r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8046990" y="9706761"/>
            <a:ext cx="5924499" cy="500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02" lvl="1" indent="-215901" algn="l">
              <a:lnSpc>
                <a:spcPts val="26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Eye Contact: May cause irritation. Flush with water if vinegar gets into the eyes.</a:t>
            </a:r>
          </a:p>
          <a:p>
            <a:pPr algn="l">
              <a:lnSpc>
                <a:spcPts val="2600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31802" lvl="1" indent="-215901" algn="l">
              <a:lnSpc>
                <a:spcPts val="26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Skin Contact: Prolonged exposure may cause irritation or dryness. Wash with soap and water.</a:t>
            </a:r>
          </a:p>
          <a:p>
            <a:pPr algn="l">
              <a:lnSpc>
                <a:spcPts val="2600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31802" lvl="1" indent="-215901" algn="l">
              <a:lnSpc>
                <a:spcPts val="26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Inhalation: Vinegar vapors may cause mild irritation to the respiratory tract. Ensure proper ventilation.</a:t>
            </a:r>
          </a:p>
          <a:p>
            <a:pPr algn="l">
              <a:lnSpc>
                <a:spcPts val="2600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31802" lvl="1" indent="-215901" algn="l">
              <a:lnSpc>
                <a:spcPts val="2600"/>
              </a:lnSpc>
              <a:spcBef>
                <a:spcPct val="0"/>
              </a:spcBef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Ingestion: Safe in typical culinary amounts. Ingesting large amounts may cause gastrointestinal discomfort.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9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191219">
            <a:off x="344267" y="777997"/>
            <a:ext cx="6078604" cy="4951299"/>
          </a:xfrm>
          <a:custGeom>
            <a:avLst/>
            <a:gdLst/>
            <a:ahLst/>
            <a:cxnLst/>
            <a:rect l="l" t="t" r="r" b="b"/>
            <a:pathLst>
              <a:path w="6078604" h="4951299">
                <a:moveTo>
                  <a:pt x="0" y="0"/>
                </a:moveTo>
                <a:lnTo>
                  <a:pt x="6078604" y="0"/>
                </a:lnTo>
                <a:lnTo>
                  <a:pt x="6078604" y="4951299"/>
                </a:lnTo>
                <a:lnTo>
                  <a:pt x="0" y="49512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415802" y="3137615"/>
            <a:ext cx="12887252" cy="5063006"/>
            <a:chOff x="0" y="0"/>
            <a:chExt cx="1148180" cy="4510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48180" cy="451085"/>
            </a:xfrm>
            <a:custGeom>
              <a:avLst/>
              <a:gdLst/>
              <a:ahLst/>
              <a:cxnLst/>
              <a:rect l="l" t="t" r="r" b="b"/>
              <a:pathLst>
                <a:path w="1148180" h="451085">
                  <a:moveTo>
                    <a:pt x="12015" y="0"/>
                  </a:moveTo>
                  <a:lnTo>
                    <a:pt x="1136165" y="0"/>
                  </a:lnTo>
                  <a:cubicBezTo>
                    <a:pt x="1142800" y="0"/>
                    <a:pt x="1148180" y="5379"/>
                    <a:pt x="1148180" y="12015"/>
                  </a:cubicBezTo>
                  <a:lnTo>
                    <a:pt x="1148180" y="439070"/>
                  </a:lnTo>
                  <a:cubicBezTo>
                    <a:pt x="1148180" y="445705"/>
                    <a:pt x="1142800" y="451085"/>
                    <a:pt x="1136165" y="451085"/>
                  </a:cubicBezTo>
                  <a:lnTo>
                    <a:pt x="12015" y="451085"/>
                  </a:lnTo>
                  <a:cubicBezTo>
                    <a:pt x="5379" y="451085"/>
                    <a:pt x="0" y="445705"/>
                    <a:pt x="0" y="439070"/>
                  </a:cubicBezTo>
                  <a:lnTo>
                    <a:pt x="0" y="12015"/>
                  </a:lnTo>
                  <a:cubicBezTo>
                    <a:pt x="0" y="5379"/>
                    <a:pt x="5379" y="0"/>
                    <a:pt x="120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148180" cy="4891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49"/>
                </a:lnSpc>
              </a:pPr>
              <a:endParaRPr dirty="0"/>
            </a:p>
          </p:txBody>
        </p:sp>
      </p:grpSp>
      <p:sp>
        <p:nvSpPr>
          <p:cNvPr id="6" name="Freeform 6"/>
          <p:cNvSpPr/>
          <p:nvPr/>
        </p:nvSpPr>
        <p:spPr>
          <a:xfrm rot="8181113">
            <a:off x="4816955" y="13752810"/>
            <a:ext cx="6078604" cy="4951299"/>
          </a:xfrm>
          <a:custGeom>
            <a:avLst/>
            <a:gdLst/>
            <a:ahLst/>
            <a:cxnLst/>
            <a:rect l="l" t="t" r="r" b="b"/>
            <a:pathLst>
              <a:path w="6078604" h="4951299">
                <a:moveTo>
                  <a:pt x="0" y="0"/>
                </a:moveTo>
                <a:lnTo>
                  <a:pt x="6078604" y="0"/>
                </a:lnTo>
                <a:lnTo>
                  <a:pt x="6078604" y="4951299"/>
                </a:lnTo>
                <a:lnTo>
                  <a:pt x="0" y="49512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8050017" y="14801845"/>
            <a:ext cx="6253037" cy="5656874"/>
            <a:chOff x="0" y="-324102"/>
            <a:chExt cx="8337383" cy="754249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1038265"/>
              <a:ext cx="8337383" cy="6180131"/>
              <a:chOff x="0" y="0"/>
              <a:chExt cx="620981" cy="46030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20981" cy="460306"/>
              </a:xfrm>
              <a:custGeom>
                <a:avLst/>
                <a:gdLst/>
                <a:ahLst/>
                <a:cxnLst/>
                <a:rect l="l" t="t" r="r" b="b"/>
                <a:pathLst>
                  <a:path w="620981" h="460306">
                    <a:moveTo>
                      <a:pt x="24762" y="0"/>
                    </a:moveTo>
                    <a:lnTo>
                      <a:pt x="596219" y="0"/>
                    </a:lnTo>
                    <a:cubicBezTo>
                      <a:pt x="602786" y="0"/>
                      <a:pt x="609085" y="2609"/>
                      <a:pt x="613728" y="7253"/>
                    </a:cubicBezTo>
                    <a:cubicBezTo>
                      <a:pt x="618372" y="11896"/>
                      <a:pt x="620981" y="18195"/>
                      <a:pt x="620981" y="24762"/>
                    </a:cubicBezTo>
                    <a:lnTo>
                      <a:pt x="620981" y="435544"/>
                    </a:lnTo>
                    <a:cubicBezTo>
                      <a:pt x="620981" y="442111"/>
                      <a:pt x="618372" y="448409"/>
                      <a:pt x="613728" y="453053"/>
                    </a:cubicBezTo>
                    <a:cubicBezTo>
                      <a:pt x="609085" y="457697"/>
                      <a:pt x="602786" y="460306"/>
                      <a:pt x="596219" y="460306"/>
                    </a:cubicBezTo>
                    <a:lnTo>
                      <a:pt x="24762" y="460306"/>
                    </a:lnTo>
                    <a:cubicBezTo>
                      <a:pt x="18195" y="460306"/>
                      <a:pt x="11896" y="457697"/>
                      <a:pt x="7253" y="453053"/>
                    </a:cubicBezTo>
                    <a:cubicBezTo>
                      <a:pt x="2609" y="448409"/>
                      <a:pt x="0" y="442111"/>
                      <a:pt x="0" y="435544"/>
                    </a:cubicBezTo>
                    <a:lnTo>
                      <a:pt x="0" y="24762"/>
                    </a:lnTo>
                    <a:cubicBezTo>
                      <a:pt x="0" y="18195"/>
                      <a:pt x="2609" y="11896"/>
                      <a:pt x="7253" y="7253"/>
                    </a:cubicBezTo>
                    <a:cubicBezTo>
                      <a:pt x="11896" y="2609"/>
                      <a:pt x="18195" y="0"/>
                      <a:pt x="247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620981" cy="507931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l">
                  <a:lnSpc>
                    <a:spcPts val="2699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1302081" y="-324102"/>
              <a:ext cx="5733221" cy="3665498"/>
              <a:chOff x="0" y="-22991"/>
              <a:chExt cx="406701" cy="26002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27239"/>
                <a:ext cx="406701" cy="180403"/>
              </a:xfrm>
              <a:custGeom>
                <a:avLst/>
                <a:gdLst/>
                <a:ahLst/>
                <a:cxnLst/>
                <a:rect l="l" t="t" r="r" b="b"/>
                <a:pathLst>
                  <a:path w="406701" h="221922">
                    <a:moveTo>
                      <a:pt x="36010" y="0"/>
                    </a:moveTo>
                    <a:lnTo>
                      <a:pt x="370691" y="0"/>
                    </a:lnTo>
                    <a:cubicBezTo>
                      <a:pt x="380241" y="0"/>
                      <a:pt x="389401" y="3794"/>
                      <a:pt x="396154" y="10547"/>
                    </a:cubicBezTo>
                    <a:cubicBezTo>
                      <a:pt x="402907" y="17300"/>
                      <a:pt x="406701" y="26459"/>
                      <a:pt x="406701" y="36010"/>
                    </a:cubicBezTo>
                    <a:lnTo>
                      <a:pt x="406701" y="185912"/>
                    </a:lnTo>
                    <a:cubicBezTo>
                      <a:pt x="406701" y="195462"/>
                      <a:pt x="402907" y="204621"/>
                      <a:pt x="396154" y="211375"/>
                    </a:cubicBezTo>
                    <a:cubicBezTo>
                      <a:pt x="389401" y="218128"/>
                      <a:pt x="380241" y="221922"/>
                      <a:pt x="370691" y="221922"/>
                    </a:cubicBezTo>
                    <a:lnTo>
                      <a:pt x="36010" y="221922"/>
                    </a:lnTo>
                    <a:cubicBezTo>
                      <a:pt x="26459" y="221922"/>
                      <a:pt x="17300" y="218128"/>
                      <a:pt x="10547" y="211375"/>
                    </a:cubicBezTo>
                    <a:cubicBezTo>
                      <a:pt x="3794" y="204621"/>
                      <a:pt x="0" y="195462"/>
                      <a:pt x="0" y="185912"/>
                    </a:cubicBezTo>
                    <a:lnTo>
                      <a:pt x="0" y="36010"/>
                    </a:lnTo>
                    <a:cubicBezTo>
                      <a:pt x="0" y="26459"/>
                      <a:pt x="3794" y="17300"/>
                      <a:pt x="10547" y="10547"/>
                    </a:cubicBezTo>
                    <a:cubicBezTo>
                      <a:pt x="17300" y="3794"/>
                      <a:pt x="26459" y="0"/>
                      <a:pt x="36010" y="0"/>
                    </a:cubicBezTo>
                    <a:close/>
                  </a:path>
                </a:pathLst>
              </a:custGeom>
              <a:solidFill>
                <a:srgbClr val="FFDC5D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2991"/>
                <a:ext cx="406701" cy="26002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3900"/>
                  </a:lnSpc>
                  <a:spcBef>
                    <a:spcPct val="0"/>
                  </a:spcBef>
                </a:pPr>
                <a:r>
                  <a:rPr lang="en-US" sz="3000" b="1" spc="-60" dirty="0">
                    <a:solidFill>
                      <a:srgbClr val="000000"/>
                    </a:solidFill>
                    <a:latin typeface="Hagrid Ultra-Bold"/>
                    <a:ea typeface="Hagrid Ultra-Bold"/>
                    <a:cs typeface="Hagrid Ultra-Bold"/>
                    <a:sym typeface="Hagrid Ultra-Bold"/>
                  </a:rPr>
                  <a:t>Storage and Handling </a:t>
                </a:r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>
            <a:off x="7941177" y="9182319"/>
            <a:ext cx="6253037" cy="5605429"/>
            <a:chOff x="0" y="0"/>
            <a:chExt cx="620981" cy="5566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0981" cy="556668"/>
            </a:xfrm>
            <a:custGeom>
              <a:avLst/>
              <a:gdLst/>
              <a:ahLst/>
              <a:cxnLst/>
              <a:rect l="l" t="t" r="r" b="b"/>
              <a:pathLst>
                <a:path w="620981" h="556668">
                  <a:moveTo>
                    <a:pt x="24762" y="0"/>
                  </a:moveTo>
                  <a:lnTo>
                    <a:pt x="596219" y="0"/>
                  </a:lnTo>
                  <a:cubicBezTo>
                    <a:pt x="602786" y="0"/>
                    <a:pt x="609085" y="2609"/>
                    <a:pt x="613728" y="7253"/>
                  </a:cubicBezTo>
                  <a:cubicBezTo>
                    <a:pt x="618372" y="11896"/>
                    <a:pt x="620981" y="18195"/>
                    <a:pt x="620981" y="24762"/>
                  </a:cubicBezTo>
                  <a:lnTo>
                    <a:pt x="620981" y="531906"/>
                  </a:lnTo>
                  <a:cubicBezTo>
                    <a:pt x="620981" y="538473"/>
                    <a:pt x="618372" y="544771"/>
                    <a:pt x="613728" y="549415"/>
                  </a:cubicBezTo>
                  <a:cubicBezTo>
                    <a:pt x="609085" y="554059"/>
                    <a:pt x="602786" y="556668"/>
                    <a:pt x="596219" y="556668"/>
                  </a:cubicBezTo>
                  <a:lnTo>
                    <a:pt x="24762" y="556668"/>
                  </a:lnTo>
                  <a:cubicBezTo>
                    <a:pt x="18195" y="556668"/>
                    <a:pt x="11896" y="554059"/>
                    <a:pt x="7253" y="549415"/>
                  </a:cubicBezTo>
                  <a:cubicBezTo>
                    <a:pt x="2609" y="544771"/>
                    <a:pt x="0" y="538473"/>
                    <a:pt x="0" y="531906"/>
                  </a:cubicBezTo>
                  <a:lnTo>
                    <a:pt x="0" y="24762"/>
                  </a:lnTo>
                  <a:cubicBezTo>
                    <a:pt x="0" y="18195"/>
                    <a:pt x="2609" y="11896"/>
                    <a:pt x="7253" y="7253"/>
                  </a:cubicBezTo>
                  <a:cubicBezTo>
                    <a:pt x="11896" y="2609"/>
                    <a:pt x="18195" y="0"/>
                    <a:pt x="24762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620981" cy="57571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149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917738" y="8456656"/>
            <a:ext cx="4299916" cy="1027559"/>
            <a:chOff x="0" y="0"/>
            <a:chExt cx="406701" cy="97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06701" cy="97190"/>
            </a:xfrm>
            <a:custGeom>
              <a:avLst/>
              <a:gdLst/>
              <a:ahLst/>
              <a:cxnLst/>
              <a:rect l="l" t="t" r="r" b="b"/>
              <a:pathLst>
                <a:path w="406701" h="97190">
                  <a:moveTo>
                    <a:pt x="36010" y="0"/>
                  </a:moveTo>
                  <a:lnTo>
                    <a:pt x="370691" y="0"/>
                  </a:lnTo>
                  <a:cubicBezTo>
                    <a:pt x="380241" y="0"/>
                    <a:pt x="389401" y="3794"/>
                    <a:pt x="396154" y="10547"/>
                  </a:cubicBezTo>
                  <a:cubicBezTo>
                    <a:pt x="402907" y="17300"/>
                    <a:pt x="406701" y="26459"/>
                    <a:pt x="406701" y="36010"/>
                  </a:cubicBezTo>
                  <a:lnTo>
                    <a:pt x="406701" y="61180"/>
                  </a:lnTo>
                  <a:cubicBezTo>
                    <a:pt x="406701" y="70731"/>
                    <a:pt x="402907" y="79890"/>
                    <a:pt x="396154" y="86643"/>
                  </a:cubicBezTo>
                  <a:cubicBezTo>
                    <a:pt x="389401" y="93396"/>
                    <a:pt x="380241" y="97190"/>
                    <a:pt x="370691" y="97190"/>
                  </a:cubicBezTo>
                  <a:lnTo>
                    <a:pt x="36010" y="97190"/>
                  </a:lnTo>
                  <a:cubicBezTo>
                    <a:pt x="26459" y="97190"/>
                    <a:pt x="17300" y="93396"/>
                    <a:pt x="10547" y="86643"/>
                  </a:cubicBezTo>
                  <a:cubicBezTo>
                    <a:pt x="3794" y="79890"/>
                    <a:pt x="0" y="70731"/>
                    <a:pt x="0" y="61180"/>
                  </a:cubicBezTo>
                  <a:lnTo>
                    <a:pt x="0" y="36010"/>
                  </a:lnTo>
                  <a:cubicBezTo>
                    <a:pt x="0" y="26459"/>
                    <a:pt x="3794" y="17300"/>
                    <a:pt x="10547" y="10547"/>
                  </a:cubicBezTo>
                  <a:cubicBezTo>
                    <a:pt x="17300" y="3794"/>
                    <a:pt x="26459" y="0"/>
                    <a:pt x="36010" y="0"/>
                  </a:cubicBezTo>
                  <a:close/>
                </a:path>
              </a:pathLst>
            </a:custGeom>
            <a:solidFill>
              <a:srgbClr val="FFDC5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06701" cy="1352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endParaRPr lang="en-US" sz="3000" b="1" spc="-60" dirty="0">
                <a:solidFill>
                  <a:srgbClr val="000000"/>
                </a:solidFill>
                <a:latin typeface="Hagrid Ultra-Bold"/>
                <a:ea typeface="Hagrid Ultra-Bold"/>
                <a:cs typeface="Hagrid Ultra-Bold"/>
                <a:sym typeface="Hagrid Ultra-Bold"/>
              </a:endParaRPr>
            </a:p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000" b="1" spc="-60" dirty="0">
                  <a:solidFill>
                    <a:srgbClr val="000000"/>
                  </a:solidFill>
                  <a:latin typeface="Hagrid Ultra-Bold"/>
                  <a:ea typeface="Hagrid Ultra-Bold"/>
                  <a:cs typeface="Hagrid Ultra-Bold"/>
                  <a:sym typeface="Hagrid Ultra-Bold"/>
                </a:rPr>
                <a:t>Warnings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66804" y="9122210"/>
            <a:ext cx="6253037" cy="5665538"/>
            <a:chOff x="0" y="0"/>
            <a:chExt cx="620981" cy="54265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20981" cy="542654"/>
            </a:xfrm>
            <a:custGeom>
              <a:avLst/>
              <a:gdLst/>
              <a:ahLst/>
              <a:cxnLst/>
              <a:rect l="l" t="t" r="r" b="b"/>
              <a:pathLst>
                <a:path w="620981" h="542654">
                  <a:moveTo>
                    <a:pt x="24762" y="0"/>
                  </a:moveTo>
                  <a:lnTo>
                    <a:pt x="596219" y="0"/>
                  </a:lnTo>
                  <a:cubicBezTo>
                    <a:pt x="602786" y="0"/>
                    <a:pt x="609085" y="2609"/>
                    <a:pt x="613728" y="7253"/>
                  </a:cubicBezTo>
                  <a:cubicBezTo>
                    <a:pt x="618372" y="11896"/>
                    <a:pt x="620981" y="18195"/>
                    <a:pt x="620981" y="24762"/>
                  </a:cubicBezTo>
                  <a:lnTo>
                    <a:pt x="620981" y="517892"/>
                  </a:lnTo>
                  <a:cubicBezTo>
                    <a:pt x="620981" y="524459"/>
                    <a:pt x="618372" y="530758"/>
                    <a:pt x="613728" y="535402"/>
                  </a:cubicBezTo>
                  <a:cubicBezTo>
                    <a:pt x="609085" y="540045"/>
                    <a:pt x="602786" y="542654"/>
                    <a:pt x="596219" y="542654"/>
                  </a:cubicBezTo>
                  <a:lnTo>
                    <a:pt x="24762" y="542654"/>
                  </a:lnTo>
                  <a:cubicBezTo>
                    <a:pt x="18195" y="542654"/>
                    <a:pt x="11896" y="540045"/>
                    <a:pt x="7253" y="535402"/>
                  </a:cubicBezTo>
                  <a:cubicBezTo>
                    <a:pt x="2609" y="530758"/>
                    <a:pt x="0" y="524459"/>
                    <a:pt x="0" y="517892"/>
                  </a:cubicBezTo>
                  <a:lnTo>
                    <a:pt x="0" y="24762"/>
                  </a:lnTo>
                  <a:cubicBezTo>
                    <a:pt x="0" y="18195"/>
                    <a:pt x="2609" y="11896"/>
                    <a:pt x="7253" y="7253"/>
                  </a:cubicBezTo>
                  <a:cubicBezTo>
                    <a:pt x="11896" y="2609"/>
                    <a:pt x="18195" y="0"/>
                    <a:pt x="24762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620981" cy="5617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149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092935" y="8456656"/>
            <a:ext cx="4299916" cy="1027559"/>
            <a:chOff x="0" y="0"/>
            <a:chExt cx="406701" cy="971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06701" cy="97190"/>
            </a:xfrm>
            <a:custGeom>
              <a:avLst/>
              <a:gdLst/>
              <a:ahLst/>
              <a:cxnLst/>
              <a:rect l="l" t="t" r="r" b="b"/>
              <a:pathLst>
                <a:path w="406701" h="97190">
                  <a:moveTo>
                    <a:pt x="36010" y="0"/>
                  </a:moveTo>
                  <a:lnTo>
                    <a:pt x="370691" y="0"/>
                  </a:lnTo>
                  <a:cubicBezTo>
                    <a:pt x="380241" y="0"/>
                    <a:pt x="389401" y="3794"/>
                    <a:pt x="396154" y="10547"/>
                  </a:cubicBezTo>
                  <a:cubicBezTo>
                    <a:pt x="402907" y="17300"/>
                    <a:pt x="406701" y="26459"/>
                    <a:pt x="406701" y="36010"/>
                  </a:cubicBezTo>
                  <a:lnTo>
                    <a:pt x="406701" y="61180"/>
                  </a:lnTo>
                  <a:cubicBezTo>
                    <a:pt x="406701" y="70731"/>
                    <a:pt x="402907" y="79890"/>
                    <a:pt x="396154" y="86643"/>
                  </a:cubicBezTo>
                  <a:cubicBezTo>
                    <a:pt x="389401" y="93396"/>
                    <a:pt x="380241" y="97190"/>
                    <a:pt x="370691" y="97190"/>
                  </a:cubicBezTo>
                  <a:lnTo>
                    <a:pt x="36010" y="97190"/>
                  </a:lnTo>
                  <a:cubicBezTo>
                    <a:pt x="26459" y="97190"/>
                    <a:pt x="17300" y="93396"/>
                    <a:pt x="10547" y="86643"/>
                  </a:cubicBezTo>
                  <a:cubicBezTo>
                    <a:pt x="3794" y="79890"/>
                    <a:pt x="0" y="70731"/>
                    <a:pt x="0" y="61180"/>
                  </a:cubicBezTo>
                  <a:lnTo>
                    <a:pt x="0" y="36010"/>
                  </a:lnTo>
                  <a:cubicBezTo>
                    <a:pt x="0" y="26459"/>
                    <a:pt x="3794" y="17300"/>
                    <a:pt x="10547" y="10547"/>
                  </a:cubicBezTo>
                  <a:cubicBezTo>
                    <a:pt x="17300" y="3794"/>
                    <a:pt x="26459" y="0"/>
                    <a:pt x="36010" y="0"/>
                  </a:cubicBezTo>
                  <a:close/>
                </a:path>
              </a:pathLst>
            </a:custGeom>
            <a:solidFill>
              <a:srgbClr val="FFDC5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06701" cy="1352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endParaRPr lang="en-US" sz="3000" b="1" spc="-60" dirty="0">
                <a:solidFill>
                  <a:srgbClr val="000000"/>
                </a:solidFill>
                <a:latin typeface="Hagrid Ultra-Bold"/>
                <a:ea typeface="Hagrid Ultra-Bold"/>
                <a:cs typeface="Hagrid Ultra-Bold"/>
                <a:sym typeface="Hagrid Ultra-Bold"/>
              </a:endParaRPr>
            </a:p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000" b="1" spc="-60" dirty="0">
                  <a:solidFill>
                    <a:srgbClr val="000000"/>
                  </a:solidFill>
                  <a:latin typeface="Hagrid Ultra-Bold"/>
                  <a:ea typeface="Hagrid Ultra-Bold"/>
                  <a:cs typeface="Hagrid Ultra-Bold"/>
                  <a:sym typeface="Hagrid Ultra-Bold"/>
                </a:rPr>
                <a:t>Cleaning Uses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66232" y="15045651"/>
            <a:ext cx="6253037" cy="5345949"/>
            <a:chOff x="0" y="-537092"/>
            <a:chExt cx="8337383" cy="6208628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815771"/>
              <a:ext cx="8337383" cy="4855765"/>
              <a:chOff x="0" y="0"/>
              <a:chExt cx="620981" cy="36166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20981" cy="361665"/>
              </a:xfrm>
              <a:custGeom>
                <a:avLst/>
                <a:gdLst/>
                <a:ahLst/>
                <a:cxnLst/>
                <a:rect l="l" t="t" r="r" b="b"/>
                <a:pathLst>
                  <a:path w="620981" h="361665">
                    <a:moveTo>
                      <a:pt x="24762" y="0"/>
                    </a:moveTo>
                    <a:lnTo>
                      <a:pt x="596219" y="0"/>
                    </a:lnTo>
                    <a:cubicBezTo>
                      <a:pt x="602786" y="0"/>
                      <a:pt x="609085" y="2609"/>
                      <a:pt x="613728" y="7253"/>
                    </a:cubicBezTo>
                    <a:cubicBezTo>
                      <a:pt x="618372" y="11896"/>
                      <a:pt x="620981" y="18195"/>
                      <a:pt x="620981" y="24762"/>
                    </a:cubicBezTo>
                    <a:lnTo>
                      <a:pt x="620981" y="336903"/>
                    </a:lnTo>
                    <a:cubicBezTo>
                      <a:pt x="620981" y="343470"/>
                      <a:pt x="618372" y="349768"/>
                      <a:pt x="613728" y="354412"/>
                    </a:cubicBezTo>
                    <a:cubicBezTo>
                      <a:pt x="609085" y="359056"/>
                      <a:pt x="602786" y="361665"/>
                      <a:pt x="596219" y="361665"/>
                    </a:cubicBezTo>
                    <a:lnTo>
                      <a:pt x="24762" y="361665"/>
                    </a:lnTo>
                    <a:cubicBezTo>
                      <a:pt x="18195" y="361665"/>
                      <a:pt x="11896" y="359056"/>
                      <a:pt x="7253" y="354412"/>
                    </a:cubicBezTo>
                    <a:cubicBezTo>
                      <a:pt x="2609" y="349768"/>
                      <a:pt x="0" y="343470"/>
                      <a:pt x="0" y="336903"/>
                    </a:cubicBezTo>
                    <a:lnTo>
                      <a:pt x="0" y="24762"/>
                    </a:lnTo>
                    <a:cubicBezTo>
                      <a:pt x="0" y="18195"/>
                      <a:pt x="2609" y="11896"/>
                      <a:pt x="7253" y="7253"/>
                    </a:cubicBezTo>
                    <a:cubicBezTo>
                      <a:pt x="11896" y="2609"/>
                      <a:pt x="18195" y="0"/>
                      <a:pt x="247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19050"/>
                <a:ext cx="620981" cy="38071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1499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302081" y="-537092"/>
              <a:ext cx="5733221" cy="2995099"/>
              <a:chOff x="0" y="-38100"/>
              <a:chExt cx="406701" cy="212465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406701" cy="132785"/>
              </a:xfrm>
              <a:custGeom>
                <a:avLst/>
                <a:gdLst/>
                <a:ahLst/>
                <a:cxnLst/>
                <a:rect l="l" t="t" r="r" b="b"/>
                <a:pathLst>
                  <a:path w="406701" h="174365">
                    <a:moveTo>
                      <a:pt x="36010" y="0"/>
                    </a:moveTo>
                    <a:lnTo>
                      <a:pt x="370691" y="0"/>
                    </a:lnTo>
                    <a:cubicBezTo>
                      <a:pt x="380241" y="0"/>
                      <a:pt x="389401" y="3794"/>
                      <a:pt x="396154" y="10547"/>
                    </a:cubicBezTo>
                    <a:cubicBezTo>
                      <a:pt x="402907" y="17300"/>
                      <a:pt x="406701" y="26459"/>
                      <a:pt x="406701" y="36010"/>
                    </a:cubicBezTo>
                    <a:lnTo>
                      <a:pt x="406701" y="138355"/>
                    </a:lnTo>
                    <a:cubicBezTo>
                      <a:pt x="406701" y="147906"/>
                      <a:pt x="402907" y="157065"/>
                      <a:pt x="396154" y="163818"/>
                    </a:cubicBezTo>
                    <a:cubicBezTo>
                      <a:pt x="389401" y="170571"/>
                      <a:pt x="380241" y="174365"/>
                      <a:pt x="370691" y="174365"/>
                    </a:cubicBezTo>
                    <a:lnTo>
                      <a:pt x="36010" y="174365"/>
                    </a:lnTo>
                    <a:cubicBezTo>
                      <a:pt x="26459" y="174365"/>
                      <a:pt x="17300" y="170571"/>
                      <a:pt x="10547" y="163818"/>
                    </a:cubicBezTo>
                    <a:cubicBezTo>
                      <a:pt x="3794" y="157065"/>
                      <a:pt x="0" y="147906"/>
                      <a:pt x="0" y="138355"/>
                    </a:cubicBezTo>
                    <a:lnTo>
                      <a:pt x="0" y="36010"/>
                    </a:lnTo>
                    <a:cubicBezTo>
                      <a:pt x="0" y="26459"/>
                      <a:pt x="3794" y="17300"/>
                      <a:pt x="10547" y="10547"/>
                    </a:cubicBezTo>
                    <a:cubicBezTo>
                      <a:pt x="17300" y="3794"/>
                      <a:pt x="26459" y="0"/>
                      <a:pt x="36010" y="0"/>
                    </a:cubicBezTo>
                    <a:close/>
                  </a:path>
                </a:pathLst>
              </a:custGeom>
              <a:solidFill>
                <a:srgbClr val="FFDC5D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406701" cy="21246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3900"/>
                  </a:lnSpc>
                  <a:spcBef>
                    <a:spcPct val="0"/>
                  </a:spcBef>
                </a:pPr>
                <a:r>
                  <a:rPr lang="en-US" sz="3000" b="1" spc="-60" dirty="0">
                    <a:solidFill>
                      <a:srgbClr val="000000"/>
                    </a:solidFill>
                    <a:latin typeface="Hagrid Ultra-Bold"/>
                    <a:ea typeface="Hagrid Ultra-Bold"/>
                    <a:cs typeface="Hagrid Ultra-Bold"/>
                    <a:sym typeface="Hagrid Ultra-Bold"/>
                  </a:rPr>
                  <a:t>Environmental Impact</a:t>
                </a:r>
              </a:p>
            </p:txBody>
          </p:sp>
        </p:grpSp>
      </p:grpSp>
      <p:sp>
        <p:nvSpPr>
          <p:cNvPr id="33" name="Freeform 33"/>
          <p:cNvSpPr/>
          <p:nvPr/>
        </p:nvSpPr>
        <p:spPr>
          <a:xfrm rot="-1626795">
            <a:off x="13364615" y="6293721"/>
            <a:ext cx="1278022" cy="2217826"/>
          </a:xfrm>
          <a:custGeom>
            <a:avLst/>
            <a:gdLst/>
            <a:ahLst/>
            <a:cxnLst/>
            <a:rect l="l" t="t" r="r" b="b"/>
            <a:pathLst>
              <a:path w="1278022" h="2217826">
                <a:moveTo>
                  <a:pt x="0" y="0"/>
                </a:moveTo>
                <a:lnTo>
                  <a:pt x="1278022" y="0"/>
                </a:lnTo>
                <a:lnTo>
                  <a:pt x="1278022" y="2217827"/>
                </a:lnTo>
                <a:lnTo>
                  <a:pt x="0" y="2217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4" name="Freeform 34"/>
          <p:cNvSpPr/>
          <p:nvPr/>
        </p:nvSpPr>
        <p:spPr>
          <a:xfrm rot="1681026" flipH="1">
            <a:off x="216290" y="7271813"/>
            <a:ext cx="1656068" cy="2678933"/>
          </a:xfrm>
          <a:custGeom>
            <a:avLst/>
            <a:gdLst/>
            <a:ahLst/>
            <a:cxnLst/>
            <a:rect l="l" t="t" r="r" b="b"/>
            <a:pathLst>
              <a:path w="1656068" h="2678933">
                <a:moveTo>
                  <a:pt x="1656068" y="0"/>
                </a:moveTo>
                <a:lnTo>
                  <a:pt x="0" y="0"/>
                </a:lnTo>
                <a:lnTo>
                  <a:pt x="0" y="2678932"/>
                </a:lnTo>
                <a:lnTo>
                  <a:pt x="1656068" y="2678932"/>
                </a:lnTo>
                <a:lnTo>
                  <a:pt x="1656068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5" name="Freeform 35"/>
          <p:cNvSpPr/>
          <p:nvPr/>
        </p:nvSpPr>
        <p:spPr>
          <a:xfrm rot="1451192">
            <a:off x="13154635" y="13787912"/>
            <a:ext cx="1899444" cy="2101736"/>
          </a:xfrm>
          <a:custGeom>
            <a:avLst/>
            <a:gdLst/>
            <a:ahLst/>
            <a:cxnLst/>
            <a:rect l="l" t="t" r="r" b="b"/>
            <a:pathLst>
              <a:path w="1899444" h="2101736">
                <a:moveTo>
                  <a:pt x="0" y="0"/>
                </a:moveTo>
                <a:lnTo>
                  <a:pt x="1899443" y="0"/>
                </a:lnTo>
                <a:lnTo>
                  <a:pt x="1899443" y="2101736"/>
                </a:lnTo>
                <a:lnTo>
                  <a:pt x="0" y="21017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6" name="Group 36"/>
          <p:cNvGrpSpPr/>
          <p:nvPr/>
        </p:nvGrpSpPr>
        <p:grpSpPr>
          <a:xfrm>
            <a:off x="1133029" y="982499"/>
            <a:ext cx="12887252" cy="1486461"/>
            <a:chOff x="0" y="0"/>
            <a:chExt cx="17183002" cy="1981948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7183002" cy="1981948"/>
              <a:chOff x="0" y="0"/>
              <a:chExt cx="1219382" cy="140648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1219382" cy="140648"/>
              </a:xfrm>
              <a:custGeom>
                <a:avLst/>
                <a:gdLst/>
                <a:ahLst/>
                <a:cxnLst/>
                <a:rect l="l" t="t" r="r" b="b"/>
                <a:pathLst>
                  <a:path w="1219382" h="140648">
                    <a:moveTo>
                      <a:pt x="18022" y="0"/>
                    </a:moveTo>
                    <a:lnTo>
                      <a:pt x="1201360" y="0"/>
                    </a:lnTo>
                    <a:cubicBezTo>
                      <a:pt x="1211313" y="0"/>
                      <a:pt x="1219382" y="8069"/>
                      <a:pt x="1219382" y="18022"/>
                    </a:cubicBezTo>
                    <a:lnTo>
                      <a:pt x="1219382" y="122626"/>
                    </a:lnTo>
                    <a:cubicBezTo>
                      <a:pt x="1219382" y="132579"/>
                      <a:pt x="1211313" y="140648"/>
                      <a:pt x="1201360" y="140648"/>
                    </a:cubicBezTo>
                    <a:lnTo>
                      <a:pt x="18022" y="140648"/>
                    </a:lnTo>
                    <a:cubicBezTo>
                      <a:pt x="8069" y="140648"/>
                      <a:pt x="0" y="132579"/>
                      <a:pt x="0" y="122626"/>
                    </a:cubicBezTo>
                    <a:lnTo>
                      <a:pt x="0" y="18022"/>
                    </a:lnTo>
                    <a:cubicBezTo>
                      <a:pt x="0" y="8069"/>
                      <a:pt x="8069" y="0"/>
                      <a:pt x="18022" y="0"/>
                    </a:cubicBezTo>
                    <a:close/>
                  </a:path>
                </a:pathLst>
              </a:custGeom>
              <a:solidFill>
                <a:srgbClr val="C3E0E5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9525"/>
                <a:ext cx="1219382" cy="150173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6720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2038625" y="276232"/>
              <a:ext cx="13105752" cy="1294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99"/>
                </a:lnSpc>
                <a:spcBef>
                  <a:spcPct val="0"/>
                </a:spcBef>
              </a:pPr>
              <a:r>
                <a:rPr lang="en-US" sz="5999" b="1" dirty="0">
                  <a:solidFill>
                    <a:srgbClr val="000000"/>
                  </a:solidFill>
                  <a:latin typeface="Hagrid Text Bold"/>
                  <a:ea typeface="Hagrid Text Bold"/>
                  <a:cs typeface="Hagrid Text Bold"/>
                  <a:sym typeface="Hagrid Text Bold"/>
                </a:rPr>
                <a:t>Sodium Bicarbonate</a:t>
              </a:r>
            </a:p>
          </p:txBody>
        </p:sp>
      </p:grpSp>
      <p:grpSp>
        <p:nvGrpSpPr>
          <p:cNvPr id="41" name="Group 41"/>
          <p:cNvGrpSpPr>
            <a:grpSpLocks noChangeAspect="1"/>
          </p:cNvGrpSpPr>
          <p:nvPr/>
        </p:nvGrpSpPr>
        <p:grpSpPr>
          <a:xfrm>
            <a:off x="1665660" y="3548274"/>
            <a:ext cx="4440711" cy="4440693"/>
            <a:chOff x="0" y="0"/>
            <a:chExt cx="6350000" cy="634997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187" r="-25187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692183" y="17582345"/>
            <a:ext cx="5390820" cy="167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Sodium bicarbonate is generally considered environmentally safe. It is not known to cause significant environmental harm, as it dissolves in water and breaks down naturally.</a:t>
            </a:r>
            <a:endParaRPr lang="en-US" sz="20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6662982" y="3663898"/>
            <a:ext cx="7531232" cy="351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24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Chemical Formula: NaHCO₃</a:t>
            </a:r>
          </a:p>
          <a:p>
            <a:pPr algn="l">
              <a:lnSpc>
                <a:spcPts val="3959"/>
              </a:lnSpc>
            </a:pPr>
            <a:r>
              <a:rPr lang="en-US" sz="24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Common Names: Baking soda, bicarbonate of soda, sodium hydrogen carbonate</a:t>
            </a:r>
          </a:p>
          <a:p>
            <a:pPr algn="l">
              <a:lnSpc>
                <a:spcPts val="3959"/>
              </a:lnSpc>
            </a:pPr>
            <a:r>
              <a:rPr lang="en-US" sz="24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Appearance: White crystalline powder</a:t>
            </a:r>
          </a:p>
          <a:p>
            <a:pPr algn="l">
              <a:lnSpc>
                <a:spcPts val="3959"/>
              </a:lnSpc>
            </a:pPr>
            <a:r>
              <a:rPr lang="en-US" sz="24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Solubility in Water: Moderately soluble</a:t>
            </a:r>
          </a:p>
          <a:p>
            <a:pPr algn="l">
              <a:lnSpc>
                <a:spcPts val="3959"/>
              </a:lnSpc>
            </a:pPr>
            <a:r>
              <a:rPr lang="en-US" sz="24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pH in solution: Basic (around 8.3)</a:t>
            </a:r>
          </a:p>
          <a:p>
            <a:pPr marL="0" lvl="0" indent="0" algn="l">
              <a:lnSpc>
                <a:spcPts val="3630"/>
              </a:lnSpc>
            </a:pPr>
            <a:endParaRPr lang="en-US" sz="2400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366232" y="10007154"/>
            <a:ext cx="5654181" cy="3742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0"/>
              </a:lnSpc>
            </a:pPr>
            <a:endParaRPr sz="2400" dirty="0"/>
          </a:p>
          <a:p>
            <a:pPr algn="l">
              <a:lnSpc>
                <a:spcPts val="2210"/>
              </a:lnSpc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algn="l">
              <a:lnSpc>
                <a:spcPts val="2210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3249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39746" lvl="1" indent="-269873" algn="l">
              <a:lnSpc>
                <a:spcPts val="324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It effectively cleans surfaces, removes odors, and acts as a gentle abrasive cleaner.</a:t>
            </a:r>
          </a:p>
          <a:p>
            <a:pPr algn="l">
              <a:lnSpc>
                <a:spcPts val="3249"/>
              </a:lnSpc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algn="l">
              <a:lnSpc>
                <a:spcPts val="2210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2210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195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8349445" y="17677244"/>
            <a:ext cx="5654181" cy="2338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Store sodium bicarbonate in a tightly closed container in a cool, dry, well-ventilated area.</a:t>
            </a:r>
          </a:p>
          <a:p>
            <a:pPr marL="342900" indent="-342900" algn="l">
              <a:lnSpc>
                <a:spcPts val="26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indent="-342900" algn="l">
              <a:lnSpc>
                <a:spcPts val="26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Avoid breathing dust and prolonged contact with your skin, eyes, and clothing.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050017" y="9643528"/>
            <a:ext cx="5953609" cy="500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02" lvl="1" indent="-215901" algn="l">
              <a:lnSpc>
                <a:spcPts val="26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Ingestion: Generally safe in small quantities, but large amounts may lead to electrolyte imbalance, nausea, and gastrointestinal discomfort.</a:t>
            </a:r>
          </a:p>
          <a:p>
            <a:pPr algn="l">
              <a:lnSpc>
                <a:spcPts val="2600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31802" lvl="1" indent="-215901" algn="l">
              <a:lnSpc>
                <a:spcPts val="26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Inhalation: Inhalation of large amounts of powder may irritate the respiratory system.</a:t>
            </a:r>
          </a:p>
          <a:p>
            <a:pPr algn="l">
              <a:lnSpc>
                <a:spcPts val="2600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31802" lvl="1" indent="-215901" algn="l">
              <a:lnSpc>
                <a:spcPts val="26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Skin Contact: Generally safe, but prolonged contact may cause mild irritation.</a:t>
            </a:r>
          </a:p>
          <a:p>
            <a:pPr algn="l">
              <a:lnSpc>
                <a:spcPts val="2600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31802" lvl="1" indent="-215901" algn="l">
              <a:lnSpc>
                <a:spcPts val="2600"/>
              </a:lnSpc>
              <a:spcBef>
                <a:spcPct val="0"/>
              </a:spcBef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Eye Contact: May cause irritation and redness.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9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191219">
            <a:off x="-285121" y="253012"/>
            <a:ext cx="6078604" cy="4951299"/>
          </a:xfrm>
          <a:custGeom>
            <a:avLst/>
            <a:gdLst/>
            <a:ahLst/>
            <a:cxnLst/>
            <a:rect l="l" t="t" r="r" b="b"/>
            <a:pathLst>
              <a:path w="6078604" h="4951299">
                <a:moveTo>
                  <a:pt x="0" y="0"/>
                </a:moveTo>
                <a:lnTo>
                  <a:pt x="6078604" y="0"/>
                </a:lnTo>
                <a:lnTo>
                  <a:pt x="6078604" y="4951299"/>
                </a:lnTo>
                <a:lnTo>
                  <a:pt x="0" y="49512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415802" y="2728663"/>
            <a:ext cx="12887252" cy="5321212"/>
            <a:chOff x="0" y="0"/>
            <a:chExt cx="1148180" cy="4740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48180" cy="474089"/>
            </a:xfrm>
            <a:custGeom>
              <a:avLst/>
              <a:gdLst/>
              <a:ahLst/>
              <a:cxnLst/>
              <a:rect l="l" t="t" r="r" b="b"/>
              <a:pathLst>
                <a:path w="1148180" h="474089">
                  <a:moveTo>
                    <a:pt x="12015" y="0"/>
                  </a:moveTo>
                  <a:lnTo>
                    <a:pt x="1136165" y="0"/>
                  </a:lnTo>
                  <a:cubicBezTo>
                    <a:pt x="1142800" y="0"/>
                    <a:pt x="1148180" y="5379"/>
                    <a:pt x="1148180" y="12015"/>
                  </a:cubicBezTo>
                  <a:lnTo>
                    <a:pt x="1148180" y="462074"/>
                  </a:lnTo>
                  <a:cubicBezTo>
                    <a:pt x="1148180" y="468710"/>
                    <a:pt x="1142800" y="474089"/>
                    <a:pt x="1136165" y="474089"/>
                  </a:cubicBezTo>
                  <a:lnTo>
                    <a:pt x="12015" y="474089"/>
                  </a:lnTo>
                  <a:cubicBezTo>
                    <a:pt x="5379" y="474089"/>
                    <a:pt x="0" y="468710"/>
                    <a:pt x="0" y="462074"/>
                  </a:cubicBezTo>
                  <a:lnTo>
                    <a:pt x="0" y="12015"/>
                  </a:lnTo>
                  <a:cubicBezTo>
                    <a:pt x="0" y="5379"/>
                    <a:pt x="5379" y="0"/>
                    <a:pt x="120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148180" cy="512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49"/>
                </a:lnSpc>
              </a:pPr>
              <a:endParaRPr dirty="0"/>
            </a:p>
          </p:txBody>
        </p:sp>
      </p:grpSp>
      <p:sp>
        <p:nvSpPr>
          <p:cNvPr id="6" name="Freeform 6"/>
          <p:cNvSpPr/>
          <p:nvPr/>
        </p:nvSpPr>
        <p:spPr>
          <a:xfrm rot="8181113">
            <a:off x="4771729" y="13359228"/>
            <a:ext cx="6078604" cy="4951299"/>
          </a:xfrm>
          <a:custGeom>
            <a:avLst/>
            <a:gdLst/>
            <a:ahLst/>
            <a:cxnLst/>
            <a:rect l="l" t="t" r="r" b="b"/>
            <a:pathLst>
              <a:path w="6078604" h="4951299">
                <a:moveTo>
                  <a:pt x="0" y="0"/>
                </a:moveTo>
                <a:lnTo>
                  <a:pt x="6078604" y="0"/>
                </a:lnTo>
                <a:lnTo>
                  <a:pt x="6078604" y="4951299"/>
                </a:lnTo>
                <a:lnTo>
                  <a:pt x="0" y="49512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7859428" y="15889300"/>
            <a:ext cx="6253037" cy="5189579"/>
            <a:chOff x="0" y="-12094"/>
            <a:chExt cx="8337383" cy="723049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782497"/>
              <a:ext cx="8337383" cy="6435899"/>
              <a:chOff x="0" y="-19050"/>
              <a:chExt cx="620981" cy="47935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56490"/>
                <a:ext cx="620981" cy="403816"/>
              </a:xfrm>
              <a:custGeom>
                <a:avLst/>
                <a:gdLst/>
                <a:ahLst/>
                <a:cxnLst/>
                <a:rect l="l" t="t" r="r" b="b"/>
                <a:pathLst>
                  <a:path w="620981" h="460306">
                    <a:moveTo>
                      <a:pt x="24762" y="0"/>
                    </a:moveTo>
                    <a:lnTo>
                      <a:pt x="596219" y="0"/>
                    </a:lnTo>
                    <a:cubicBezTo>
                      <a:pt x="602786" y="0"/>
                      <a:pt x="609085" y="2609"/>
                      <a:pt x="613728" y="7253"/>
                    </a:cubicBezTo>
                    <a:cubicBezTo>
                      <a:pt x="618372" y="11896"/>
                      <a:pt x="620981" y="18195"/>
                      <a:pt x="620981" y="24762"/>
                    </a:cubicBezTo>
                    <a:lnTo>
                      <a:pt x="620981" y="435544"/>
                    </a:lnTo>
                    <a:cubicBezTo>
                      <a:pt x="620981" y="442111"/>
                      <a:pt x="618372" y="448409"/>
                      <a:pt x="613728" y="453053"/>
                    </a:cubicBezTo>
                    <a:cubicBezTo>
                      <a:pt x="609085" y="457697"/>
                      <a:pt x="602786" y="460306"/>
                      <a:pt x="596219" y="460306"/>
                    </a:cubicBezTo>
                    <a:lnTo>
                      <a:pt x="24762" y="460306"/>
                    </a:lnTo>
                    <a:cubicBezTo>
                      <a:pt x="18195" y="460306"/>
                      <a:pt x="11896" y="457697"/>
                      <a:pt x="7253" y="453053"/>
                    </a:cubicBezTo>
                    <a:cubicBezTo>
                      <a:pt x="2609" y="448409"/>
                      <a:pt x="0" y="442111"/>
                      <a:pt x="0" y="435544"/>
                    </a:cubicBezTo>
                    <a:lnTo>
                      <a:pt x="0" y="24762"/>
                    </a:lnTo>
                    <a:cubicBezTo>
                      <a:pt x="0" y="18195"/>
                      <a:pt x="2609" y="11896"/>
                      <a:pt x="7253" y="7253"/>
                    </a:cubicBezTo>
                    <a:cubicBezTo>
                      <a:pt x="11896" y="2609"/>
                      <a:pt x="18195" y="0"/>
                      <a:pt x="247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620981" cy="47935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1499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1302081" y="-12094"/>
              <a:ext cx="5733221" cy="3665498"/>
              <a:chOff x="0" y="-858"/>
              <a:chExt cx="406701" cy="26002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71334"/>
                <a:ext cx="406701" cy="124273"/>
              </a:xfrm>
              <a:custGeom>
                <a:avLst/>
                <a:gdLst/>
                <a:ahLst/>
                <a:cxnLst/>
                <a:rect l="l" t="t" r="r" b="b"/>
                <a:pathLst>
                  <a:path w="406701" h="221922">
                    <a:moveTo>
                      <a:pt x="36010" y="0"/>
                    </a:moveTo>
                    <a:lnTo>
                      <a:pt x="370691" y="0"/>
                    </a:lnTo>
                    <a:cubicBezTo>
                      <a:pt x="380241" y="0"/>
                      <a:pt x="389401" y="3794"/>
                      <a:pt x="396154" y="10547"/>
                    </a:cubicBezTo>
                    <a:cubicBezTo>
                      <a:pt x="402907" y="17300"/>
                      <a:pt x="406701" y="26459"/>
                      <a:pt x="406701" y="36010"/>
                    </a:cubicBezTo>
                    <a:lnTo>
                      <a:pt x="406701" y="185912"/>
                    </a:lnTo>
                    <a:cubicBezTo>
                      <a:pt x="406701" y="195462"/>
                      <a:pt x="402907" y="204621"/>
                      <a:pt x="396154" y="211375"/>
                    </a:cubicBezTo>
                    <a:cubicBezTo>
                      <a:pt x="389401" y="218128"/>
                      <a:pt x="380241" y="221922"/>
                      <a:pt x="370691" y="221922"/>
                    </a:cubicBezTo>
                    <a:lnTo>
                      <a:pt x="36010" y="221922"/>
                    </a:lnTo>
                    <a:cubicBezTo>
                      <a:pt x="26459" y="221922"/>
                      <a:pt x="17300" y="218128"/>
                      <a:pt x="10547" y="211375"/>
                    </a:cubicBezTo>
                    <a:cubicBezTo>
                      <a:pt x="3794" y="204621"/>
                      <a:pt x="0" y="195462"/>
                      <a:pt x="0" y="185912"/>
                    </a:cubicBezTo>
                    <a:lnTo>
                      <a:pt x="0" y="36010"/>
                    </a:lnTo>
                    <a:cubicBezTo>
                      <a:pt x="0" y="26459"/>
                      <a:pt x="3794" y="17300"/>
                      <a:pt x="10547" y="10547"/>
                    </a:cubicBezTo>
                    <a:cubicBezTo>
                      <a:pt x="17300" y="3794"/>
                      <a:pt x="26459" y="0"/>
                      <a:pt x="36010" y="0"/>
                    </a:cubicBezTo>
                    <a:close/>
                  </a:path>
                </a:pathLst>
              </a:custGeom>
              <a:solidFill>
                <a:srgbClr val="FFDC5D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858"/>
                <a:ext cx="406701" cy="26002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3900"/>
                  </a:lnSpc>
                  <a:spcBef>
                    <a:spcPct val="0"/>
                  </a:spcBef>
                </a:pPr>
                <a:r>
                  <a:rPr lang="en-US" sz="3000" b="1" spc="-60" dirty="0">
                    <a:solidFill>
                      <a:srgbClr val="000000"/>
                    </a:solidFill>
                    <a:latin typeface="Hagrid Ultra-Bold"/>
                    <a:ea typeface="Hagrid Ultra-Bold"/>
                    <a:cs typeface="Hagrid Ultra-Bold"/>
                    <a:sym typeface="Hagrid Ultra-Bold"/>
                  </a:rPr>
                  <a:t>Storage and Handling </a:t>
                </a:r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>
            <a:off x="7941177" y="8865946"/>
            <a:ext cx="6253037" cy="7484828"/>
            <a:chOff x="0" y="0"/>
            <a:chExt cx="620981" cy="6483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0981" cy="648393"/>
            </a:xfrm>
            <a:custGeom>
              <a:avLst/>
              <a:gdLst/>
              <a:ahLst/>
              <a:cxnLst/>
              <a:rect l="l" t="t" r="r" b="b"/>
              <a:pathLst>
                <a:path w="620981" h="648393">
                  <a:moveTo>
                    <a:pt x="24762" y="0"/>
                  </a:moveTo>
                  <a:lnTo>
                    <a:pt x="596219" y="0"/>
                  </a:lnTo>
                  <a:cubicBezTo>
                    <a:pt x="602786" y="0"/>
                    <a:pt x="609085" y="2609"/>
                    <a:pt x="613728" y="7253"/>
                  </a:cubicBezTo>
                  <a:cubicBezTo>
                    <a:pt x="618372" y="11896"/>
                    <a:pt x="620981" y="18195"/>
                    <a:pt x="620981" y="24762"/>
                  </a:cubicBezTo>
                  <a:lnTo>
                    <a:pt x="620981" y="623631"/>
                  </a:lnTo>
                  <a:cubicBezTo>
                    <a:pt x="620981" y="630199"/>
                    <a:pt x="618372" y="636497"/>
                    <a:pt x="613728" y="641141"/>
                  </a:cubicBezTo>
                  <a:cubicBezTo>
                    <a:pt x="609085" y="645784"/>
                    <a:pt x="602786" y="648393"/>
                    <a:pt x="596219" y="648393"/>
                  </a:cubicBezTo>
                  <a:lnTo>
                    <a:pt x="24762" y="648393"/>
                  </a:lnTo>
                  <a:cubicBezTo>
                    <a:pt x="18195" y="648393"/>
                    <a:pt x="11896" y="645784"/>
                    <a:pt x="7253" y="641141"/>
                  </a:cubicBezTo>
                  <a:cubicBezTo>
                    <a:pt x="2609" y="636497"/>
                    <a:pt x="0" y="630199"/>
                    <a:pt x="0" y="623631"/>
                  </a:cubicBezTo>
                  <a:lnTo>
                    <a:pt x="0" y="24762"/>
                  </a:lnTo>
                  <a:cubicBezTo>
                    <a:pt x="0" y="18195"/>
                    <a:pt x="2609" y="11896"/>
                    <a:pt x="7253" y="7253"/>
                  </a:cubicBezTo>
                  <a:cubicBezTo>
                    <a:pt x="11896" y="2609"/>
                    <a:pt x="18195" y="0"/>
                    <a:pt x="24762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620981" cy="66744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149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917738" y="7894706"/>
            <a:ext cx="4299916" cy="1430378"/>
            <a:chOff x="0" y="-38100"/>
            <a:chExt cx="406701" cy="135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06701" cy="97190"/>
            </a:xfrm>
            <a:custGeom>
              <a:avLst/>
              <a:gdLst/>
              <a:ahLst/>
              <a:cxnLst/>
              <a:rect l="l" t="t" r="r" b="b"/>
              <a:pathLst>
                <a:path w="406701" h="97190">
                  <a:moveTo>
                    <a:pt x="36010" y="0"/>
                  </a:moveTo>
                  <a:lnTo>
                    <a:pt x="370691" y="0"/>
                  </a:lnTo>
                  <a:cubicBezTo>
                    <a:pt x="380241" y="0"/>
                    <a:pt x="389401" y="3794"/>
                    <a:pt x="396154" y="10547"/>
                  </a:cubicBezTo>
                  <a:cubicBezTo>
                    <a:pt x="402907" y="17300"/>
                    <a:pt x="406701" y="26459"/>
                    <a:pt x="406701" y="36010"/>
                  </a:cubicBezTo>
                  <a:lnTo>
                    <a:pt x="406701" y="61180"/>
                  </a:lnTo>
                  <a:cubicBezTo>
                    <a:pt x="406701" y="70731"/>
                    <a:pt x="402907" y="79890"/>
                    <a:pt x="396154" y="86643"/>
                  </a:cubicBezTo>
                  <a:cubicBezTo>
                    <a:pt x="389401" y="93396"/>
                    <a:pt x="380241" y="97190"/>
                    <a:pt x="370691" y="97190"/>
                  </a:cubicBezTo>
                  <a:lnTo>
                    <a:pt x="36010" y="97190"/>
                  </a:lnTo>
                  <a:cubicBezTo>
                    <a:pt x="26459" y="97190"/>
                    <a:pt x="17300" y="93396"/>
                    <a:pt x="10547" y="86643"/>
                  </a:cubicBezTo>
                  <a:cubicBezTo>
                    <a:pt x="3794" y="79890"/>
                    <a:pt x="0" y="70731"/>
                    <a:pt x="0" y="61180"/>
                  </a:cubicBezTo>
                  <a:lnTo>
                    <a:pt x="0" y="36010"/>
                  </a:lnTo>
                  <a:cubicBezTo>
                    <a:pt x="0" y="26459"/>
                    <a:pt x="3794" y="17300"/>
                    <a:pt x="10547" y="10547"/>
                  </a:cubicBezTo>
                  <a:cubicBezTo>
                    <a:pt x="17300" y="3794"/>
                    <a:pt x="26459" y="0"/>
                    <a:pt x="36010" y="0"/>
                  </a:cubicBezTo>
                  <a:close/>
                </a:path>
              </a:pathLst>
            </a:custGeom>
            <a:solidFill>
              <a:srgbClr val="FFDC5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06701" cy="1352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000" b="1" spc="-60" dirty="0">
                  <a:solidFill>
                    <a:srgbClr val="000000"/>
                  </a:solidFill>
                  <a:latin typeface="Hagrid Ultra-Bold"/>
                  <a:ea typeface="Hagrid Ultra-Bold"/>
                  <a:cs typeface="Hagrid Ultra-Bold"/>
                  <a:sym typeface="Hagrid Ultra-Bold"/>
                </a:rPr>
                <a:t>Warnings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04754" y="8865946"/>
            <a:ext cx="6253037" cy="7465957"/>
            <a:chOff x="0" y="0"/>
            <a:chExt cx="620981" cy="81969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20981" cy="819697"/>
            </a:xfrm>
            <a:custGeom>
              <a:avLst/>
              <a:gdLst/>
              <a:ahLst/>
              <a:cxnLst/>
              <a:rect l="l" t="t" r="r" b="b"/>
              <a:pathLst>
                <a:path w="620981" h="819697">
                  <a:moveTo>
                    <a:pt x="24762" y="0"/>
                  </a:moveTo>
                  <a:lnTo>
                    <a:pt x="596219" y="0"/>
                  </a:lnTo>
                  <a:cubicBezTo>
                    <a:pt x="602786" y="0"/>
                    <a:pt x="609085" y="2609"/>
                    <a:pt x="613728" y="7253"/>
                  </a:cubicBezTo>
                  <a:cubicBezTo>
                    <a:pt x="618372" y="11896"/>
                    <a:pt x="620981" y="18195"/>
                    <a:pt x="620981" y="24762"/>
                  </a:cubicBezTo>
                  <a:lnTo>
                    <a:pt x="620981" y="794935"/>
                  </a:lnTo>
                  <a:cubicBezTo>
                    <a:pt x="620981" y="801503"/>
                    <a:pt x="618372" y="807801"/>
                    <a:pt x="613728" y="812445"/>
                  </a:cubicBezTo>
                  <a:cubicBezTo>
                    <a:pt x="609085" y="817089"/>
                    <a:pt x="602786" y="819697"/>
                    <a:pt x="596219" y="819697"/>
                  </a:cubicBezTo>
                  <a:lnTo>
                    <a:pt x="24762" y="819697"/>
                  </a:lnTo>
                  <a:cubicBezTo>
                    <a:pt x="18195" y="819697"/>
                    <a:pt x="11896" y="817089"/>
                    <a:pt x="7253" y="812445"/>
                  </a:cubicBezTo>
                  <a:cubicBezTo>
                    <a:pt x="2609" y="807801"/>
                    <a:pt x="0" y="801503"/>
                    <a:pt x="0" y="794935"/>
                  </a:cubicBezTo>
                  <a:lnTo>
                    <a:pt x="0" y="24762"/>
                  </a:lnTo>
                  <a:cubicBezTo>
                    <a:pt x="0" y="18195"/>
                    <a:pt x="2609" y="11896"/>
                    <a:pt x="7253" y="7253"/>
                  </a:cubicBezTo>
                  <a:cubicBezTo>
                    <a:pt x="11896" y="2609"/>
                    <a:pt x="18195" y="0"/>
                    <a:pt x="24762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620981" cy="83874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149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189133" y="7893053"/>
            <a:ext cx="4299916" cy="1430378"/>
            <a:chOff x="0" y="-38100"/>
            <a:chExt cx="406701" cy="1352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06701" cy="97190"/>
            </a:xfrm>
            <a:custGeom>
              <a:avLst/>
              <a:gdLst/>
              <a:ahLst/>
              <a:cxnLst/>
              <a:rect l="l" t="t" r="r" b="b"/>
              <a:pathLst>
                <a:path w="406701" h="97190">
                  <a:moveTo>
                    <a:pt x="36010" y="0"/>
                  </a:moveTo>
                  <a:lnTo>
                    <a:pt x="370691" y="0"/>
                  </a:lnTo>
                  <a:cubicBezTo>
                    <a:pt x="380241" y="0"/>
                    <a:pt x="389401" y="3794"/>
                    <a:pt x="396154" y="10547"/>
                  </a:cubicBezTo>
                  <a:cubicBezTo>
                    <a:pt x="402907" y="17300"/>
                    <a:pt x="406701" y="26459"/>
                    <a:pt x="406701" y="36010"/>
                  </a:cubicBezTo>
                  <a:lnTo>
                    <a:pt x="406701" y="61180"/>
                  </a:lnTo>
                  <a:cubicBezTo>
                    <a:pt x="406701" y="70731"/>
                    <a:pt x="402907" y="79890"/>
                    <a:pt x="396154" y="86643"/>
                  </a:cubicBezTo>
                  <a:cubicBezTo>
                    <a:pt x="389401" y="93396"/>
                    <a:pt x="380241" y="97190"/>
                    <a:pt x="370691" y="97190"/>
                  </a:cubicBezTo>
                  <a:lnTo>
                    <a:pt x="36010" y="97190"/>
                  </a:lnTo>
                  <a:cubicBezTo>
                    <a:pt x="26459" y="97190"/>
                    <a:pt x="17300" y="93396"/>
                    <a:pt x="10547" y="86643"/>
                  </a:cubicBezTo>
                  <a:cubicBezTo>
                    <a:pt x="3794" y="79890"/>
                    <a:pt x="0" y="70731"/>
                    <a:pt x="0" y="61180"/>
                  </a:cubicBezTo>
                  <a:lnTo>
                    <a:pt x="0" y="36010"/>
                  </a:lnTo>
                  <a:cubicBezTo>
                    <a:pt x="0" y="26459"/>
                    <a:pt x="3794" y="17300"/>
                    <a:pt x="10547" y="10547"/>
                  </a:cubicBezTo>
                  <a:cubicBezTo>
                    <a:pt x="17300" y="3794"/>
                    <a:pt x="26459" y="0"/>
                    <a:pt x="36010" y="0"/>
                  </a:cubicBezTo>
                  <a:close/>
                </a:path>
              </a:pathLst>
            </a:custGeom>
            <a:solidFill>
              <a:srgbClr val="FFDC5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06701" cy="1352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000" b="1" spc="-60" dirty="0">
                  <a:solidFill>
                    <a:srgbClr val="000000"/>
                  </a:solidFill>
                  <a:latin typeface="Hagrid Ultra-Bold"/>
                  <a:ea typeface="Hagrid Ultra-Bold"/>
                  <a:cs typeface="Hagrid Ultra-Bold"/>
                  <a:sym typeface="Hagrid Ultra-Bold"/>
                </a:rPr>
                <a:t>Cleaning Uses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04754" y="16823037"/>
            <a:ext cx="6253037" cy="3985773"/>
            <a:chOff x="0" y="-380911"/>
            <a:chExt cx="8337383" cy="5112866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680625"/>
              <a:ext cx="8337383" cy="4051330"/>
              <a:chOff x="0" y="0"/>
              <a:chExt cx="620981" cy="30174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20981" cy="301749"/>
              </a:xfrm>
              <a:custGeom>
                <a:avLst/>
                <a:gdLst/>
                <a:ahLst/>
                <a:cxnLst/>
                <a:rect l="l" t="t" r="r" b="b"/>
                <a:pathLst>
                  <a:path w="620981" h="301749">
                    <a:moveTo>
                      <a:pt x="24762" y="0"/>
                    </a:moveTo>
                    <a:lnTo>
                      <a:pt x="596219" y="0"/>
                    </a:lnTo>
                    <a:cubicBezTo>
                      <a:pt x="602786" y="0"/>
                      <a:pt x="609085" y="2609"/>
                      <a:pt x="613728" y="7253"/>
                    </a:cubicBezTo>
                    <a:cubicBezTo>
                      <a:pt x="618372" y="11896"/>
                      <a:pt x="620981" y="18195"/>
                      <a:pt x="620981" y="24762"/>
                    </a:cubicBezTo>
                    <a:lnTo>
                      <a:pt x="620981" y="276987"/>
                    </a:lnTo>
                    <a:cubicBezTo>
                      <a:pt x="620981" y="283554"/>
                      <a:pt x="618372" y="289853"/>
                      <a:pt x="613728" y="294497"/>
                    </a:cubicBezTo>
                    <a:cubicBezTo>
                      <a:pt x="609085" y="299140"/>
                      <a:pt x="602786" y="301749"/>
                      <a:pt x="596219" y="301749"/>
                    </a:cubicBezTo>
                    <a:lnTo>
                      <a:pt x="24762" y="301749"/>
                    </a:lnTo>
                    <a:cubicBezTo>
                      <a:pt x="18195" y="301749"/>
                      <a:pt x="11896" y="299140"/>
                      <a:pt x="7253" y="294497"/>
                    </a:cubicBezTo>
                    <a:cubicBezTo>
                      <a:pt x="2609" y="289853"/>
                      <a:pt x="0" y="283554"/>
                      <a:pt x="0" y="276987"/>
                    </a:cubicBezTo>
                    <a:lnTo>
                      <a:pt x="0" y="24762"/>
                    </a:lnTo>
                    <a:cubicBezTo>
                      <a:pt x="0" y="18195"/>
                      <a:pt x="2609" y="11896"/>
                      <a:pt x="7253" y="7253"/>
                    </a:cubicBezTo>
                    <a:cubicBezTo>
                      <a:pt x="11896" y="2609"/>
                      <a:pt x="18195" y="0"/>
                      <a:pt x="247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19050"/>
                <a:ext cx="620981" cy="320799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1499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302081" y="-380911"/>
              <a:ext cx="5733221" cy="2587890"/>
              <a:chOff x="0" y="-27021"/>
              <a:chExt cx="406701" cy="183579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406701" cy="145479"/>
              </a:xfrm>
              <a:custGeom>
                <a:avLst/>
                <a:gdLst/>
                <a:ahLst/>
                <a:cxnLst/>
                <a:rect l="l" t="t" r="r" b="b"/>
                <a:pathLst>
                  <a:path w="406701" h="145479">
                    <a:moveTo>
                      <a:pt x="36010" y="0"/>
                    </a:moveTo>
                    <a:lnTo>
                      <a:pt x="370691" y="0"/>
                    </a:lnTo>
                    <a:cubicBezTo>
                      <a:pt x="380241" y="0"/>
                      <a:pt x="389401" y="3794"/>
                      <a:pt x="396154" y="10547"/>
                    </a:cubicBezTo>
                    <a:cubicBezTo>
                      <a:pt x="402907" y="17300"/>
                      <a:pt x="406701" y="26459"/>
                      <a:pt x="406701" y="36010"/>
                    </a:cubicBezTo>
                    <a:lnTo>
                      <a:pt x="406701" y="109469"/>
                    </a:lnTo>
                    <a:cubicBezTo>
                      <a:pt x="406701" y="119019"/>
                      <a:pt x="402907" y="128179"/>
                      <a:pt x="396154" y="134932"/>
                    </a:cubicBezTo>
                    <a:cubicBezTo>
                      <a:pt x="389401" y="141685"/>
                      <a:pt x="380241" y="145479"/>
                      <a:pt x="370691" y="145479"/>
                    </a:cubicBezTo>
                    <a:lnTo>
                      <a:pt x="36010" y="145479"/>
                    </a:lnTo>
                    <a:cubicBezTo>
                      <a:pt x="26459" y="145479"/>
                      <a:pt x="17300" y="141685"/>
                      <a:pt x="10547" y="134932"/>
                    </a:cubicBezTo>
                    <a:cubicBezTo>
                      <a:pt x="3794" y="128179"/>
                      <a:pt x="0" y="119019"/>
                      <a:pt x="0" y="109469"/>
                    </a:cubicBezTo>
                    <a:lnTo>
                      <a:pt x="0" y="36010"/>
                    </a:lnTo>
                    <a:cubicBezTo>
                      <a:pt x="0" y="26459"/>
                      <a:pt x="3794" y="17300"/>
                      <a:pt x="10547" y="10547"/>
                    </a:cubicBezTo>
                    <a:cubicBezTo>
                      <a:pt x="17300" y="3794"/>
                      <a:pt x="26459" y="0"/>
                      <a:pt x="36010" y="0"/>
                    </a:cubicBezTo>
                    <a:close/>
                  </a:path>
                </a:pathLst>
              </a:custGeom>
              <a:solidFill>
                <a:srgbClr val="FFDC5D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27021"/>
                <a:ext cx="406701" cy="183579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3900"/>
                  </a:lnSpc>
                  <a:spcBef>
                    <a:spcPct val="0"/>
                  </a:spcBef>
                </a:pPr>
                <a:r>
                  <a:rPr lang="en-US" sz="3000" b="1" spc="-60" dirty="0">
                    <a:solidFill>
                      <a:srgbClr val="000000"/>
                    </a:solidFill>
                    <a:latin typeface="Hagrid Ultra-Bold"/>
                    <a:ea typeface="Hagrid Ultra-Bold"/>
                    <a:cs typeface="Hagrid Ultra-Bold"/>
                    <a:sym typeface="Hagrid Ultra-Bold"/>
                  </a:rPr>
                  <a:t>Environmental Impact</a:t>
                </a:r>
              </a:p>
            </p:txBody>
          </p:sp>
        </p:grpSp>
      </p:grpSp>
      <p:sp>
        <p:nvSpPr>
          <p:cNvPr id="33" name="Freeform 33"/>
          <p:cNvSpPr/>
          <p:nvPr/>
        </p:nvSpPr>
        <p:spPr>
          <a:xfrm rot="-1626795">
            <a:off x="12889530" y="5833455"/>
            <a:ext cx="1278022" cy="2217826"/>
          </a:xfrm>
          <a:custGeom>
            <a:avLst/>
            <a:gdLst/>
            <a:ahLst/>
            <a:cxnLst/>
            <a:rect l="l" t="t" r="r" b="b"/>
            <a:pathLst>
              <a:path w="1278022" h="2217826">
                <a:moveTo>
                  <a:pt x="0" y="0"/>
                </a:moveTo>
                <a:lnTo>
                  <a:pt x="1278022" y="0"/>
                </a:lnTo>
                <a:lnTo>
                  <a:pt x="1278022" y="2217827"/>
                </a:lnTo>
                <a:lnTo>
                  <a:pt x="0" y="2217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4" name="Freeform 34"/>
          <p:cNvSpPr/>
          <p:nvPr/>
        </p:nvSpPr>
        <p:spPr>
          <a:xfrm rot="1681026" flipH="1">
            <a:off x="308740" y="7268775"/>
            <a:ext cx="1656068" cy="2678933"/>
          </a:xfrm>
          <a:custGeom>
            <a:avLst/>
            <a:gdLst/>
            <a:ahLst/>
            <a:cxnLst/>
            <a:rect l="l" t="t" r="r" b="b"/>
            <a:pathLst>
              <a:path w="1656068" h="2678933">
                <a:moveTo>
                  <a:pt x="1656068" y="0"/>
                </a:moveTo>
                <a:lnTo>
                  <a:pt x="0" y="0"/>
                </a:lnTo>
                <a:lnTo>
                  <a:pt x="0" y="2678932"/>
                </a:lnTo>
                <a:lnTo>
                  <a:pt x="1656068" y="2678932"/>
                </a:lnTo>
                <a:lnTo>
                  <a:pt x="1656068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5" name="Freeform 35"/>
          <p:cNvSpPr/>
          <p:nvPr/>
        </p:nvSpPr>
        <p:spPr>
          <a:xfrm rot="1451192">
            <a:off x="13429686" y="14212507"/>
            <a:ext cx="1899444" cy="2101736"/>
          </a:xfrm>
          <a:custGeom>
            <a:avLst/>
            <a:gdLst/>
            <a:ahLst/>
            <a:cxnLst/>
            <a:rect l="l" t="t" r="r" b="b"/>
            <a:pathLst>
              <a:path w="1899444" h="2101736">
                <a:moveTo>
                  <a:pt x="0" y="0"/>
                </a:moveTo>
                <a:lnTo>
                  <a:pt x="1899443" y="0"/>
                </a:lnTo>
                <a:lnTo>
                  <a:pt x="1899443" y="2101736"/>
                </a:lnTo>
                <a:lnTo>
                  <a:pt x="0" y="21017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6" name="Group 36"/>
          <p:cNvGrpSpPr/>
          <p:nvPr/>
        </p:nvGrpSpPr>
        <p:grpSpPr>
          <a:xfrm>
            <a:off x="1225214" y="729727"/>
            <a:ext cx="12887252" cy="1486461"/>
            <a:chOff x="0" y="0"/>
            <a:chExt cx="17183002" cy="1981948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7183002" cy="1981948"/>
              <a:chOff x="0" y="0"/>
              <a:chExt cx="1219382" cy="140648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1219382" cy="140648"/>
              </a:xfrm>
              <a:custGeom>
                <a:avLst/>
                <a:gdLst/>
                <a:ahLst/>
                <a:cxnLst/>
                <a:rect l="l" t="t" r="r" b="b"/>
                <a:pathLst>
                  <a:path w="1219382" h="140648">
                    <a:moveTo>
                      <a:pt x="18022" y="0"/>
                    </a:moveTo>
                    <a:lnTo>
                      <a:pt x="1201360" y="0"/>
                    </a:lnTo>
                    <a:cubicBezTo>
                      <a:pt x="1211313" y="0"/>
                      <a:pt x="1219382" y="8069"/>
                      <a:pt x="1219382" y="18022"/>
                    </a:cubicBezTo>
                    <a:lnTo>
                      <a:pt x="1219382" y="122626"/>
                    </a:lnTo>
                    <a:cubicBezTo>
                      <a:pt x="1219382" y="132579"/>
                      <a:pt x="1211313" y="140648"/>
                      <a:pt x="1201360" y="140648"/>
                    </a:cubicBezTo>
                    <a:lnTo>
                      <a:pt x="18022" y="140648"/>
                    </a:lnTo>
                    <a:cubicBezTo>
                      <a:pt x="8069" y="140648"/>
                      <a:pt x="0" y="132579"/>
                      <a:pt x="0" y="122626"/>
                    </a:cubicBezTo>
                    <a:lnTo>
                      <a:pt x="0" y="18022"/>
                    </a:lnTo>
                    <a:cubicBezTo>
                      <a:pt x="0" y="8069"/>
                      <a:pt x="8069" y="0"/>
                      <a:pt x="18022" y="0"/>
                    </a:cubicBezTo>
                    <a:close/>
                  </a:path>
                </a:pathLst>
              </a:custGeom>
              <a:solidFill>
                <a:srgbClr val="C3E0E5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9525"/>
                <a:ext cx="1219382" cy="150173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6720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2038625" y="276232"/>
              <a:ext cx="13105752" cy="1294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99"/>
                </a:lnSpc>
                <a:spcBef>
                  <a:spcPct val="0"/>
                </a:spcBef>
              </a:pPr>
              <a:r>
                <a:rPr lang="en-US" sz="5999" b="1" dirty="0">
                  <a:solidFill>
                    <a:srgbClr val="000000"/>
                  </a:solidFill>
                  <a:latin typeface="Hagrid Text Bold"/>
                  <a:ea typeface="Hagrid Text Bold"/>
                  <a:cs typeface="Hagrid Text Bold"/>
                  <a:sym typeface="Hagrid Text Bold"/>
                </a:rPr>
                <a:t>Isopropyl Alcohol </a:t>
              </a:r>
            </a:p>
          </p:txBody>
        </p:sp>
      </p:grpSp>
      <p:grpSp>
        <p:nvGrpSpPr>
          <p:cNvPr id="41" name="Group 41"/>
          <p:cNvGrpSpPr>
            <a:grpSpLocks noChangeAspect="1"/>
          </p:cNvGrpSpPr>
          <p:nvPr/>
        </p:nvGrpSpPr>
        <p:grpSpPr>
          <a:xfrm>
            <a:off x="1415802" y="3171353"/>
            <a:ext cx="4440711" cy="4440693"/>
            <a:chOff x="0" y="0"/>
            <a:chExt cx="6350000" cy="634997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32473" r="-32473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509597" y="18840450"/>
            <a:ext cx="5840492" cy="1338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26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Do not pour rubbing alcohol down drains or dispose of in large quantities due to its potential environmental impact.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941177" y="9181381"/>
            <a:ext cx="5805591" cy="7306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10"/>
              </a:lnSpc>
            </a:pPr>
            <a:endParaRPr sz="2200" dirty="0"/>
          </a:p>
          <a:p>
            <a:pPr marL="410213" lvl="1" indent="-205106" algn="l">
              <a:lnSpc>
                <a:spcPts val="247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Highly Flammable: Rubbing alcohol is extremely flammable and can ignite easily. </a:t>
            </a:r>
          </a:p>
          <a:p>
            <a:pPr algn="l">
              <a:lnSpc>
                <a:spcPts val="2470"/>
              </a:lnSpc>
            </a:pPr>
            <a:endParaRPr lang="en-US" sz="22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10213" lvl="1" indent="-205106" algn="l">
              <a:lnSpc>
                <a:spcPts val="247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Ensure proper ventilation when using it in small or enclosed spaces.</a:t>
            </a:r>
          </a:p>
          <a:p>
            <a:pPr algn="l">
              <a:lnSpc>
                <a:spcPts val="2470"/>
              </a:lnSpc>
            </a:pPr>
            <a:endParaRPr lang="en-US" sz="22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10213" lvl="1" indent="-205106" algn="l">
              <a:lnSpc>
                <a:spcPts val="247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Harmful if ingested.</a:t>
            </a:r>
          </a:p>
          <a:p>
            <a:pPr algn="l">
              <a:lnSpc>
                <a:spcPts val="2470"/>
              </a:lnSpc>
            </a:pPr>
            <a:endParaRPr lang="en-US" sz="22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10213" lvl="1" indent="-205106" algn="l">
              <a:lnSpc>
                <a:spcPts val="247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Use gloves if handling large amounts or if your skin is sensitive.</a:t>
            </a:r>
          </a:p>
          <a:p>
            <a:pPr algn="l">
              <a:lnSpc>
                <a:spcPts val="2470"/>
              </a:lnSpc>
            </a:pPr>
            <a:endParaRPr lang="en-US" sz="22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10213" lvl="1" indent="-205106" algn="l">
              <a:lnSpc>
                <a:spcPts val="247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Rubbing alcohol can cause significant irritation or injury if it comes into contact with the eyes.</a:t>
            </a:r>
          </a:p>
          <a:p>
            <a:pPr algn="l">
              <a:lnSpc>
                <a:spcPts val="2470"/>
              </a:lnSpc>
            </a:pPr>
            <a:endParaRPr lang="en-US" sz="22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10213" lvl="1" indent="-205106" algn="l">
              <a:lnSpc>
                <a:spcPts val="247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It can irritate the skin.</a:t>
            </a:r>
          </a:p>
          <a:p>
            <a:pPr algn="l">
              <a:lnSpc>
                <a:spcPts val="2470"/>
              </a:lnSpc>
            </a:pPr>
            <a:endParaRPr lang="en-US" sz="22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10213" lvl="1" indent="-205106" algn="l">
              <a:lnSpc>
                <a:spcPts val="247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Vapors can cause drowsiness, dizziness, or other effects on the central nervous system if inhaled in large amounts. </a:t>
            </a:r>
          </a:p>
          <a:p>
            <a:pPr algn="l">
              <a:lnSpc>
                <a:spcPts val="2210"/>
              </a:lnSpc>
              <a:spcBef>
                <a:spcPct val="0"/>
              </a:spcBef>
            </a:pPr>
            <a:endParaRPr lang="en-US" sz="22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366232" y="9390106"/>
            <a:ext cx="5853305" cy="8014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endParaRPr sz="2400" dirty="0"/>
          </a:p>
          <a:p>
            <a:pPr marL="453388" lvl="1" indent="-226694" algn="l">
              <a:lnSpc>
                <a:spcPts val="272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Kills bacteria and viruses on surfaces like countertops, keyboards, and doorknobs.</a:t>
            </a:r>
          </a:p>
          <a:p>
            <a:pPr algn="l">
              <a:lnSpc>
                <a:spcPts val="2729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3388" lvl="1" indent="-226694" algn="l">
              <a:lnSpc>
                <a:spcPts val="272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Ideal for cleaning phone screens, keyboards, and other electronics without leaving residue.</a:t>
            </a:r>
          </a:p>
          <a:p>
            <a:pPr algn="l">
              <a:lnSpc>
                <a:spcPts val="2729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3388" lvl="1" indent="-226694" algn="l">
              <a:lnSpc>
                <a:spcPts val="272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Effective at dissolving adhesive residue from stickers and tape on glass, plastic, and metal.</a:t>
            </a:r>
          </a:p>
          <a:p>
            <a:pPr algn="l">
              <a:lnSpc>
                <a:spcPts val="2729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3388" lvl="1" indent="-226694" algn="l">
              <a:lnSpc>
                <a:spcPts val="272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It can help lift ink and other stains from fabric and other surfaces.</a:t>
            </a:r>
          </a:p>
          <a:p>
            <a:pPr algn="l">
              <a:lnSpc>
                <a:spcPts val="2729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3388" lvl="1" indent="-226694" algn="l">
              <a:lnSpc>
                <a:spcPts val="272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Air Freshener: Mixed with essential oils and water, it can serve as a homemade air freshener.</a:t>
            </a:r>
          </a:p>
          <a:p>
            <a:pPr algn="l">
              <a:lnSpc>
                <a:spcPts val="2469"/>
              </a:lnSpc>
            </a:pPr>
            <a:endParaRPr lang="en-US" sz="209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2210"/>
              </a:lnSpc>
            </a:pPr>
            <a:endParaRPr lang="en-US" sz="209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2210"/>
              </a:lnSpc>
            </a:pPr>
            <a:endParaRPr lang="en-US" sz="209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2210"/>
              </a:lnSpc>
            </a:pPr>
            <a:endParaRPr lang="en-US" sz="209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1950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6249284" y="3576773"/>
            <a:ext cx="7531232" cy="3897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24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Chemical Name:  Isopropanol, 2-Propanol</a:t>
            </a:r>
          </a:p>
          <a:p>
            <a:pPr algn="l">
              <a:lnSpc>
                <a:spcPts val="3959"/>
              </a:lnSpc>
            </a:pPr>
            <a:r>
              <a:rPr lang="en-US" sz="24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Common Concentration: 60 - 70%</a:t>
            </a:r>
          </a:p>
          <a:p>
            <a:pPr algn="l">
              <a:lnSpc>
                <a:spcPts val="3959"/>
              </a:lnSpc>
            </a:pPr>
            <a:r>
              <a:rPr lang="en-US" sz="24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Appearance: Clear, colorless liquid </a:t>
            </a:r>
          </a:p>
          <a:p>
            <a:pPr algn="l">
              <a:lnSpc>
                <a:spcPts val="3959"/>
              </a:lnSpc>
            </a:pPr>
            <a:r>
              <a:rPr lang="en-US" sz="24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Odor: Pungent alcoholic odor</a:t>
            </a:r>
          </a:p>
          <a:p>
            <a:pPr algn="l">
              <a:lnSpc>
                <a:spcPts val="3959"/>
              </a:lnSpc>
            </a:pPr>
            <a:endParaRPr lang="en-US" sz="2400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3959"/>
              </a:lnSpc>
            </a:pPr>
            <a:r>
              <a:rPr lang="en-US" sz="24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Solubility: Fully soluble in water </a:t>
            </a:r>
          </a:p>
          <a:p>
            <a:pPr algn="l">
              <a:lnSpc>
                <a:spcPts val="3959"/>
              </a:lnSpc>
            </a:pPr>
            <a:r>
              <a:rPr lang="en-US" sz="24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Highly flammable.</a:t>
            </a:r>
          </a:p>
          <a:p>
            <a:pPr marL="0" lvl="0" indent="0" algn="l">
              <a:lnSpc>
                <a:spcPts val="3630"/>
              </a:lnSpc>
            </a:pPr>
            <a:endParaRPr lang="en-US" sz="2400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7859429" y="18035772"/>
            <a:ext cx="6035358" cy="29669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02" lvl="1" indent="-215901" algn="l">
              <a:lnSpc>
                <a:spcPts val="26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Handling: Avoid breathing vapors. Use in well-ventilated areas and keep away from ignition sources. </a:t>
            </a:r>
          </a:p>
          <a:p>
            <a:pPr marL="431802" lvl="1" indent="-215901" algn="l">
              <a:lnSpc>
                <a:spcPts val="2600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31802" lvl="1" indent="-215901" algn="l">
              <a:lnSpc>
                <a:spcPts val="2600"/>
              </a:lnSpc>
              <a:spcBef>
                <a:spcPct val="0"/>
              </a:spcBef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Storage: Store in a cool, well-ventilated area away from heat sources and direct sunlight. Keep the container tightly closed.</a:t>
            </a:r>
          </a:p>
          <a:p>
            <a:pPr algn="l">
              <a:lnSpc>
                <a:spcPts val="221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9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191219">
            <a:off x="209155" y="389109"/>
            <a:ext cx="6078604" cy="4951299"/>
          </a:xfrm>
          <a:custGeom>
            <a:avLst/>
            <a:gdLst/>
            <a:ahLst/>
            <a:cxnLst/>
            <a:rect l="l" t="t" r="r" b="b"/>
            <a:pathLst>
              <a:path w="6078604" h="4951299">
                <a:moveTo>
                  <a:pt x="0" y="0"/>
                </a:moveTo>
                <a:lnTo>
                  <a:pt x="6078604" y="0"/>
                </a:lnTo>
                <a:lnTo>
                  <a:pt x="6078604" y="4951299"/>
                </a:lnTo>
                <a:lnTo>
                  <a:pt x="0" y="49512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306963" y="3411384"/>
            <a:ext cx="12887252" cy="5321212"/>
            <a:chOff x="0" y="0"/>
            <a:chExt cx="1148180" cy="4740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48180" cy="474089"/>
            </a:xfrm>
            <a:custGeom>
              <a:avLst/>
              <a:gdLst/>
              <a:ahLst/>
              <a:cxnLst/>
              <a:rect l="l" t="t" r="r" b="b"/>
              <a:pathLst>
                <a:path w="1148180" h="474089">
                  <a:moveTo>
                    <a:pt x="12015" y="0"/>
                  </a:moveTo>
                  <a:lnTo>
                    <a:pt x="1136165" y="0"/>
                  </a:lnTo>
                  <a:cubicBezTo>
                    <a:pt x="1142800" y="0"/>
                    <a:pt x="1148180" y="5379"/>
                    <a:pt x="1148180" y="12015"/>
                  </a:cubicBezTo>
                  <a:lnTo>
                    <a:pt x="1148180" y="462074"/>
                  </a:lnTo>
                  <a:cubicBezTo>
                    <a:pt x="1148180" y="468710"/>
                    <a:pt x="1142800" y="474089"/>
                    <a:pt x="1136165" y="474089"/>
                  </a:cubicBezTo>
                  <a:lnTo>
                    <a:pt x="12015" y="474089"/>
                  </a:lnTo>
                  <a:cubicBezTo>
                    <a:pt x="5379" y="474089"/>
                    <a:pt x="0" y="468710"/>
                    <a:pt x="0" y="462074"/>
                  </a:cubicBezTo>
                  <a:lnTo>
                    <a:pt x="0" y="12015"/>
                  </a:lnTo>
                  <a:cubicBezTo>
                    <a:pt x="0" y="5379"/>
                    <a:pt x="5379" y="0"/>
                    <a:pt x="120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148180" cy="512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49"/>
                </a:lnSpc>
              </a:pPr>
              <a:endParaRPr dirty="0"/>
            </a:p>
          </p:txBody>
        </p:sp>
      </p:grpSp>
      <p:sp>
        <p:nvSpPr>
          <p:cNvPr id="6" name="Freeform 6"/>
          <p:cNvSpPr/>
          <p:nvPr/>
        </p:nvSpPr>
        <p:spPr>
          <a:xfrm rot="8181113">
            <a:off x="5796686" y="14239693"/>
            <a:ext cx="6078604" cy="4951299"/>
          </a:xfrm>
          <a:custGeom>
            <a:avLst/>
            <a:gdLst/>
            <a:ahLst/>
            <a:cxnLst/>
            <a:rect l="l" t="t" r="r" b="b"/>
            <a:pathLst>
              <a:path w="6078604" h="4951299">
                <a:moveTo>
                  <a:pt x="0" y="0"/>
                </a:moveTo>
                <a:lnTo>
                  <a:pt x="6078604" y="0"/>
                </a:lnTo>
                <a:lnTo>
                  <a:pt x="6078604" y="4951299"/>
                </a:lnTo>
                <a:lnTo>
                  <a:pt x="0" y="49512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7859428" y="14992196"/>
            <a:ext cx="6253037" cy="5816615"/>
            <a:chOff x="0" y="-537091"/>
            <a:chExt cx="8337383" cy="775548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1038265"/>
              <a:ext cx="8337383" cy="6180131"/>
              <a:chOff x="0" y="0"/>
              <a:chExt cx="620981" cy="46030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20981" cy="460306"/>
              </a:xfrm>
              <a:custGeom>
                <a:avLst/>
                <a:gdLst/>
                <a:ahLst/>
                <a:cxnLst/>
                <a:rect l="l" t="t" r="r" b="b"/>
                <a:pathLst>
                  <a:path w="620981" h="460306">
                    <a:moveTo>
                      <a:pt x="24762" y="0"/>
                    </a:moveTo>
                    <a:lnTo>
                      <a:pt x="596219" y="0"/>
                    </a:lnTo>
                    <a:cubicBezTo>
                      <a:pt x="602786" y="0"/>
                      <a:pt x="609085" y="2609"/>
                      <a:pt x="613728" y="7253"/>
                    </a:cubicBezTo>
                    <a:cubicBezTo>
                      <a:pt x="618372" y="11896"/>
                      <a:pt x="620981" y="18195"/>
                      <a:pt x="620981" y="24762"/>
                    </a:cubicBezTo>
                    <a:lnTo>
                      <a:pt x="620981" y="435544"/>
                    </a:lnTo>
                    <a:cubicBezTo>
                      <a:pt x="620981" y="442111"/>
                      <a:pt x="618372" y="448409"/>
                      <a:pt x="613728" y="453053"/>
                    </a:cubicBezTo>
                    <a:cubicBezTo>
                      <a:pt x="609085" y="457697"/>
                      <a:pt x="602786" y="460306"/>
                      <a:pt x="596219" y="460306"/>
                    </a:cubicBezTo>
                    <a:lnTo>
                      <a:pt x="24762" y="460306"/>
                    </a:lnTo>
                    <a:cubicBezTo>
                      <a:pt x="18195" y="460306"/>
                      <a:pt x="11896" y="457697"/>
                      <a:pt x="7253" y="453053"/>
                    </a:cubicBezTo>
                    <a:cubicBezTo>
                      <a:pt x="2609" y="448409"/>
                      <a:pt x="0" y="442111"/>
                      <a:pt x="0" y="435544"/>
                    </a:cubicBezTo>
                    <a:lnTo>
                      <a:pt x="0" y="24762"/>
                    </a:lnTo>
                    <a:cubicBezTo>
                      <a:pt x="0" y="18195"/>
                      <a:pt x="2609" y="11896"/>
                      <a:pt x="7253" y="7253"/>
                    </a:cubicBezTo>
                    <a:cubicBezTo>
                      <a:pt x="11896" y="2609"/>
                      <a:pt x="18195" y="0"/>
                      <a:pt x="247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620981" cy="47935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1499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1302081" y="-537091"/>
              <a:ext cx="5733221" cy="2918349"/>
              <a:chOff x="0" y="-38100"/>
              <a:chExt cx="406701" cy="207021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06701" cy="149826"/>
              </a:xfrm>
              <a:custGeom>
                <a:avLst/>
                <a:gdLst/>
                <a:ahLst/>
                <a:cxnLst/>
                <a:rect l="l" t="t" r="r" b="b"/>
                <a:pathLst>
                  <a:path w="406701" h="221922">
                    <a:moveTo>
                      <a:pt x="36010" y="0"/>
                    </a:moveTo>
                    <a:lnTo>
                      <a:pt x="370691" y="0"/>
                    </a:lnTo>
                    <a:cubicBezTo>
                      <a:pt x="380241" y="0"/>
                      <a:pt x="389401" y="3794"/>
                      <a:pt x="396154" y="10547"/>
                    </a:cubicBezTo>
                    <a:cubicBezTo>
                      <a:pt x="402907" y="17300"/>
                      <a:pt x="406701" y="26459"/>
                      <a:pt x="406701" y="36010"/>
                    </a:cubicBezTo>
                    <a:lnTo>
                      <a:pt x="406701" y="185912"/>
                    </a:lnTo>
                    <a:cubicBezTo>
                      <a:pt x="406701" y="195462"/>
                      <a:pt x="402907" y="204621"/>
                      <a:pt x="396154" y="211375"/>
                    </a:cubicBezTo>
                    <a:cubicBezTo>
                      <a:pt x="389401" y="218128"/>
                      <a:pt x="380241" y="221922"/>
                      <a:pt x="370691" y="221922"/>
                    </a:cubicBezTo>
                    <a:lnTo>
                      <a:pt x="36010" y="221922"/>
                    </a:lnTo>
                    <a:cubicBezTo>
                      <a:pt x="26459" y="221922"/>
                      <a:pt x="17300" y="218128"/>
                      <a:pt x="10547" y="211375"/>
                    </a:cubicBezTo>
                    <a:cubicBezTo>
                      <a:pt x="3794" y="204621"/>
                      <a:pt x="0" y="195462"/>
                      <a:pt x="0" y="185912"/>
                    </a:cubicBezTo>
                    <a:lnTo>
                      <a:pt x="0" y="36010"/>
                    </a:lnTo>
                    <a:cubicBezTo>
                      <a:pt x="0" y="26459"/>
                      <a:pt x="3794" y="17300"/>
                      <a:pt x="10547" y="10547"/>
                    </a:cubicBezTo>
                    <a:cubicBezTo>
                      <a:pt x="17300" y="3794"/>
                      <a:pt x="26459" y="0"/>
                      <a:pt x="36010" y="0"/>
                    </a:cubicBezTo>
                    <a:close/>
                  </a:path>
                </a:pathLst>
              </a:custGeom>
              <a:solidFill>
                <a:srgbClr val="FFDC5D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406701" cy="207021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3900"/>
                  </a:lnSpc>
                  <a:spcBef>
                    <a:spcPct val="0"/>
                  </a:spcBef>
                </a:pPr>
                <a:r>
                  <a:rPr lang="en-US" sz="3000" b="1" spc="-60" dirty="0">
                    <a:solidFill>
                      <a:srgbClr val="000000"/>
                    </a:solidFill>
                    <a:latin typeface="Hagrid Ultra-Bold"/>
                    <a:ea typeface="Hagrid Ultra-Bold"/>
                    <a:cs typeface="Hagrid Ultra-Bold"/>
                    <a:sym typeface="Hagrid Ultra-Bold"/>
                  </a:rPr>
                  <a:t>Storage and Handling </a:t>
                </a:r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>
            <a:off x="7941177" y="10410997"/>
            <a:ext cx="6253037" cy="4009853"/>
            <a:chOff x="0" y="0"/>
            <a:chExt cx="620981" cy="482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0981" cy="482000"/>
            </a:xfrm>
            <a:custGeom>
              <a:avLst/>
              <a:gdLst/>
              <a:ahLst/>
              <a:cxnLst/>
              <a:rect l="l" t="t" r="r" b="b"/>
              <a:pathLst>
                <a:path w="620981" h="482000">
                  <a:moveTo>
                    <a:pt x="24762" y="0"/>
                  </a:moveTo>
                  <a:lnTo>
                    <a:pt x="596219" y="0"/>
                  </a:lnTo>
                  <a:cubicBezTo>
                    <a:pt x="602786" y="0"/>
                    <a:pt x="609085" y="2609"/>
                    <a:pt x="613728" y="7253"/>
                  </a:cubicBezTo>
                  <a:cubicBezTo>
                    <a:pt x="618372" y="11896"/>
                    <a:pt x="620981" y="18195"/>
                    <a:pt x="620981" y="24762"/>
                  </a:cubicBezTo>
                  <a:lnTo>
                    <a:pt x="620981" y="457238"/>
                  </a:lnTo>
                  <a:cubicBezTo>
                    <a:pt x="620981" y="463805"/>
                    <a:pt x="618372" y="470103"/>
                    <a:pt x="613728" y="474747"/>
                  </a:cubicBezTo>
                  <a:cubicBezTo>
                    <a:pt x="609085" y="479391"/>
                    <a:pt x="602786" y="482000"/>
                    <a:pt x="596219" y="482000"/>
                  </a:cubicBezTo>
                  <a:lnTo>
                    <a:pt x="24762" y="482000"/>
                  </a:lnTo>
                  <a:cubicBezTo>
                    <a:pt x="18195" y="482000"/>
                    <a:pt x="11896" y="479391"/>
                    <a:pt x="7253" y="474747"/>
                  </a:cubicBezTo>
                  <a:cubicBezTo>
                    <a:pt x="2609" y="470103"/>
                    <a:pt x="0" y="463805"/>
                    <a:pt x="0" y="457238"/>
                  </a:cubicBezTo>
                  <a:lnTo>
                    <a:pt x="0" y="24762"/>
                  </a:lnTo>
                  <a:cubicBezTo>
                    <a:pt x="0" y="18195"/>
                    <a:pt x="2609" y="11896"/>
                    <a:pt x="7253" y="7253"/>
                  </a:cubicBezTo>
                  <a:cubicBezTo>
                    <a:pt x="11896" y="2609"/>
                    <a:pt x="18195" y="0"/>
                    <a:pt x="24762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620981" cy="5010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149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835989" y="9779110"/>
            <a:ext cx="4299916" cy="1027559"/>
            <a:chOff x="0" y="0"/>
            <a:chExt cx="406701" cy="97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06701" cy="97190"/>
            </a:xfrm>
            <a:custGeom>
              <a:avLst/>
              <a:gdLst/>
              <a:ahLst/>
              <a:cxnLst/>
              <a:rect l="l" t="t" r="r" b="b"/>
              <a:pathLst>
                <a:path w="406701" h="97190">
                  <a:moveTo>
                    <a:pt x="36010" y="0"/>
                  </a:moveTo>
                  <a:lnTo>
                    <a:pt x="370691" y="0"/>
                  </a:lnTo>
                  <a:cubicBezTo>
                    <a:pt x="380241" y="0"/>
                    <a:pt x="389401" y="3794"/>
                    <a:pt x="396154" y="10547"/>
                  </a:cubicBezTo>
                  <a:cubicBezTo>
                    <a:pt x="402907" y="17300"/>
                    <a:pt x="406701" y="26459"/>
                    <a:pt x="406701" y="36010"/>
                  </a:cubicBezTo>
                  <a:lnTo>
                    <a:pt x="406701" y="61180"/>
                  </a:lnTo>
                  <a:cubicBezTo>
                    <a:pt x="406701" y="70731"/>
                    <a:pt x="402907" y="79890"/>
                    <a:pt x="396154" y="86643"/>
                  </a:cubicBezTo>
                  <a:cubicBezTo>
                    <a:pt x="389401" y="93396"/>
                    <a:pt x="380241" y="97190"/>
                    <a:pt x="370691" y="97190"/>
                  </a:cubicBezTo>
                  <a:lnTo>
                    <a:pt x="36010" y="97190"/>
                  </a:lnTo>
                  <a:cubicBezTo>
                    <a:pt x="26459" y="97190"/>
                    <a:pt x="17300" y="93396"/>
                    <a:pt x="10547" y="86643"/>
                  </a:cubicBezTo>
                  <a:cubicBezTo>
                    <a:pt x="3794" y="79890"/>
                    <a:pt x="0" y="70731"/>
                    <a:pt x="0" y="61180"/>
                  </a:cubicBezTo>
                  <a:lnTo>
                    <a:pt x="0" y="36010"/>
                  </a:lnTo>
                  <a:cubicBezTo>
                    <a:pt x="0" y="26459"/>
                    <a:pt x="3794" y="17300"/>
                    <a:pt x="10547" y="10547"/>
                  </a:cubicBezTo>
                  <a:cubicBezTo>
                    <a:pt x="17300" y="3794"/>
                    <a:pt x="26459" y="0"/>
                    <a:pt x="36010" y="0"/>
                  </a:cubicBezTo>
                  <a:close/>
                </a:path>
              </a:pathLst>
            </a:custGeom>
            <a:solidFill>
              <a:srgbClr val="FFDC5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06701" cy="1352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000" b="1" spc="-60" dirty="0">
                  <a:solidFill>
                    <a:srgbClr val="000000"/>
                  </a:solidFill>
                  <a:latin typeface="Hagrid Ultra-Bold"/>
                  <a:ea typeface="Hagrid Ultra-Bold"/>
                  <a:cs typeface="Hagrid Ultra-Bold"/>
                  <a:sym typeface="Hagrid Ultra-Bold"/>
                </a:rPr>
                <a:t>Warnings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5347" y="10582701"/>
            <a:ext cx="6253037" cy="3421061"/>
            <a:chOff x="0" y="0"/>
            <a:chExt cx="620981" cy="51763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20981" cy="517638"/>
            </a:xfrm>
            <a:custGeom>
              <a:avLst/>
              <a:gdLst/>
              <a:ahLst/>
              <a:cxnLst/>
              <a:rect l="l" t="t" r="r" b="b"/>
              <a:pathLst>
                <a:path w="620981" h="517638">
                  <a:moveTo>
                    <a:pt x="24762" y="0"/>
                  </a:moveTo>
                  <a:lnTo>
                    <a:pt x="596219" y="0"/>
                  </a:lnTo>
                  <a:cubicBezTo>
                    <a:pt x="602786" y="0"/>
                    <a:pt x="609085" y="2609"/>
                    <a:pt x="613728" y="7253"/>
                  </a:cubicBezTo>
                  <a:cubicBezTo>
                    <a:pt x="618372" y="11896"/>
                    <a:pt x="620981" y="18195"/>
                    <a:pt x="620981" y="24762"/>
                  </a:cubicBezTo>
                  <a:lnTo>
                    <a:pt x="620981" y="492876"/>
                  </a:lnTo>
                  <a:cubicBezTo>
                    <a:pt x="620981" y="499443"/>
                    <a:pt x="618372" y="505741"/>
                    <a:pt x="613728" y="510385"/>
                  </a:cubicBezTo>
                  <a:cubicBezTo>
                    <a:pt x="609085" y="515029"/>
                    <a:pt x="602786" y="517638"/>
                    <a:pt x="596219" y="517638"/>
                  </a:cubicBezTo>
                  <a:lnTo>
                    <a:pt x="24762" y="517638"/>
                  </a:lnTo>
                  <a:cubicBezTo>
                    <a:pt x="18195" y="517638"/>
                    <a:pt x="11896" y="515029"/>
                    <a:pt x="7253" y="510385"/>
                  </a:cubicBezTo>
                  <a:cubicBezTo>
                    <a:pt x="2609" y="505741"/>
                    <a:pt x="0" y="499443"/>
                    <a:pt x="0" y="492876"/>
                  </a:cubicBezTo>
                  <a:lnTo>
                    <a:pt x="0" y="24762"/>
                  </a:lnTo>
                  <a:cubicBezTo>
                    <a:pt x="0" y="18195"/>
                    <a:pt x="2609" y="11896"/>
                    <a:pt x="7253" y="7253"/>
                  </a:cubicBezTo>
                  <a:cubicBezTo>
                    <a:pt x="11896" y="2609"/>
                    <a:pt x="18195" y="0"/>
                    <a:pt x="24762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620981" cy="56526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69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092935" y="9664441"/>
            <a:ext cx="4299916" cy="1027559"/>
            <a:chOff x="0" y="0"/>
            <a:chExt cx="406701" cy="971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06701" cy="97190"/>
            </a:xfrm>
            <a:custGeom>
              <a:avLst/>
              <a:gdLst/>
              <a:ahLst/>
              <a:cxnLst/>
              <a:rect l="l" t="t" r="r" b="b"/>
              <a:pathLst>
                <a:path w="406701" h="97190">
                  <a:moveTo>
                    <a:pt x="36010" y="0"/>
                  </a:moveTo>
                  <a:lnTo>
                    <a:pt x="370691" y="0"/>
                  </a:lnTo>
                  <a:cubicBezTo>
                    <a:pt x="380241" y="0"/>
                    <a:pt x="389401" y="3794"/>
                    <a:pt x="396154" y="10547"/>
                  </a:cubicBezTo>
                  <a:cubicBezTo>
                    <a:pt x="402907" y="17300"/>
                    <a:pt x="406701" y="26459"/>
                    <a:pt x="406701" y="36010"/>
                  </a:cubicBezTo>
                  <a:lnTo>
                    <a:pt x="406701" y="61180"/>
                  </a:lnTo>
                  <a:cubicBezTo>
                    <a:pt x="406701" y="70731"/>
                    <a:pt x="402907" y="79890"/>
                    <a:pt x="396154" y="86643"/>
                  </a:cubicBezTo>
                  <a:cubicBezTo>
                    <a:pt x="389401" y="93396"/>
                    <a:pt x="380241" y="97190"/>
                    <a:pt x="370691" y="97190"/>
                  </a:cubicBezTo>
                  <a:lnTo>
                    <a:pt x="36010" y="97190"/>
                  </a:lnTo>
                  <a:cubicBezTo>
                    <a:pt x="26459" y="97190"/>
                    <a:pt x="17300" y="93396"/>
                    <a:pt x="10547" y="86643"/>
                  </a:cubicBezTo>
                  <a:cubicBezTo>
                    <a:pt x="3794" y="79890"/>
                    <a:pt x="0" y="70731"/>
                    <a:pt x="0" y="61180"/>
                  </a:cubicBezTo>
                  <a:lnTo>
                    <a:pt x="0" y="36010"/>
                  </a:lnTo>
                  <a:cubicBezTo>
                    <a:pt x="0" y="26459"/>
                    <a:pt x="3794" y="17300"/>
                    <a:pt x="10547" y="10547"/>
                  </a:cubicBezTo>
                  <a:cubicBezTo>
                    <a:pt x="17300" y="3794"/>
                    <a:pt x="26459" y="0"/>
                    <a:pt x="36010" y="0"/>
                  </a:cubicBezTo>
                  <a:close/>
                </a:path>
              </a:pathLst>
            </a:custGeom>
            <a:solidFill>
              <a:srgbClr val="FFDC5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06701" cy="1352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000" b="1" spc="-60" dirty="0">
                  <a:solidFill>
                    <a:srgbClr val="000000"/>
                  </a:solidFill>
                  <a:latin typeface="Hagrid Ultra-Bold"/>
                  <a:ea typeface="Hagrid Ultra-Bold"/>
                  <a:cs typeface="Hagrid Ultra-Bold"/>
                  <a:sym typeface="Hagrid Ultra-Bold"/>
                </a:rPr>
                <a:t>Cleaning Uses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06963" y="15392292"/>
            <a:ext cx="6253037" cy="5536808"/>
            <a:chOff x="0" y="-537091"/>
            <a:chExt cx="8337383" cy="7382411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984603"/>
              <a:ext cx="8337383" cy="5860717"/>
              <a:chOff x="0" y="0"/>
              <a:chExt cx="620981" cy="43651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20981" cy="436515"/>
              </a:xfrm>
              <a:custGeom>
                <a:avLst/>
                <a:gdLst/>
                <a:ahLst/>
                <a:cxnLst/>
                <a:rect l="l" t="t" r="r" b="b"/>
                <a:pathLst>
                  <a:path w="620981" h="436515">
                    <a:moveTo>
                      <a:pt x="24762" y="0"/>
                    </a:moveTo>
                    <a:lnTo>
                      <a:pt x="596219" y="0"/>
                    </a:lnTo>
                    <a:cubicBezTo>
                      <a:pt x="602786" y="0"/>
                      <a:pt x="609085" y="2609"/>
                      <a:pt x="613728" y="7253"/>
                    </a:cubicBezTo>
                    <a:cubicBezTo>
                      <a:pt x="618372" y="11896"/>
                      <a:pt x="620981" y="18195"/>
                      <a:pt x="620981" y="24762"/>
                    </a:cubicBezTo>
                    <a:lnTo>
                      <a:pt x="620981" y="411753"/>
                    </a:lnTo>
                    <a:cubicBezTo>
                      <a:pt x="620981" y="418320"/>
                      <a:pt x="618372" y="424619"/>
                      <a:pt x="613728" y="429263"/>
                    </a:cubicBezTo>
                    <a:cubicBezTo>
                      <a:pt x="609085" y="433906"/>
                      <a:pt x="602786" y="436515"/>
                      <a:pt x="596219" y="436515"/>
                    </a:cubicBezTo>
                    <a:lnTo>
                      <a:pt x="24762" y="436515"/>
                    </a:lnTo>
                    <a:cubicBezTo>
                      <a:pt x="18195" y="436515"/>
                      <a:pt x="11896" y="433906"/>
                      <a:pt x="7253" y="429263"/>
                    </a:cubicBezTo>
                    <a:cubicBezTo>
                      <a:pt x="2609" y="424619"/>
                      <a:pt x="0" y="418320"/>
                      <a:pt x="0" y="411753"/>
                    </a:cubicBezTo>
                    <a:lnTo>
                      <a:pt x="0" y="24762"/>
                    </a:lnTo>
                    <a:cubicBezTo>
                      <a:pt x="0" y="18195"/>
                      <a:pt x="2609" y="11896"/>
                      <a:pt x="7253" y="7253"/>
                    </a:cubicBezTo>
                    <a:cubicBezTo>
                      <a:pt x="11896" y="2609"/>
                      <a:pt x="18195" y="0"/>
                      <a:pt x="247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19050"/>
                <a:ext cx="620981" cy="45556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1499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302081" y="-537091"/>
              <a:ext cx="5733221" cy="3503809"/>
              <a:chOff x="0" y="-38100"/>
              <a:chExt cx="406701" cy="248552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406701" cy="163082"/>
              </a:xfrm>
              <a:custGeom>
                <a:avLst/>
                <a:gdLst/>
                <a:ahLst/>
                <a:cxnLst/>
                <a:rect l="l" t="t" r="r" b="b"/>
                <a:pathLst>
                  <a:path w="406701" h="210452">
                    <a:moveTo>
                      <a:pt x="36010" y="0"/>
                    </a:moveTo>
                    <a:lnTo>
                      <a:pt x="370691" y="0"/>
                    </a:lnTo>
                    <a:cubicBezTo>
                      <a:pt x="380241" y="0"/>
                      <a:pt x="389401" y="3794"/>
                      <a:pt x="396154" y="10547"/>
                    </a:cubicBezTo>
                    <a:cubicBezTo>
                      <a:pt x="402907" y="17300"/>
                      <a:pt x="406701" y="26459"/>
                      <a:pt x="406701" y="36010"/>
                    </a:cubicBezTo>
                    <a:lnTo>
                      <a:pt x="406701" y="174442"/>
                    </a:lnTo>
                    <a:cubicBezTo>
                      <a:pt x="406701" y="183992"/>
                      <a:pt x="402907" y="193152"/>
                      <a:pt x="396154" y="199905"/>
                    </a:cubicBezTo>
                    <a:cubicBezTo>
                      <a:pt x="389401" y="206658"/>
                      <a:pt x="380241" y="210452"/>
                      <a:pt x="370691" y="210452"/>
                    </a:cubicBezTo>
                    <a:lnTo>
                      <a:pt x="36010" y="210452"/>
                    </a:lnTo>
                    <a:cubicBezTo>
                      <a:pt x="26459" y="210452"/>
                      <a:pt x="17300" y="206658"/>
                      <a:pt x="10547" y="199905"/>
                    </a:cubicBezTo>
                    <a:cubicBezTo>
                      <a:pt x="3794" y="193152"/>
                      <a:pt x="0" y="183992"/>
                      <a:pt x="0" y="174442"/>
                    </a:cubicBezTo>
                    <a:lnTo>
                      <a:pt x="0" y="36010"/>
                    </a:lnTo>
                    <a:cubicBezTo>
                      <a:pt x="0" y="26459"/>
                      <a:pt x="3794" y="17300"/>
                      <a:pt x="10547" y="10547"/>
                    </a:cubicBezTo>
                    <a:cubicBezTo>
                      <a:pt x="17300" y="3794"/>
                      <a:pt x="26459" y="0"/>
                      <a:pt x="36010" y="0"/>
                    </a:cubicBezTo>
                    <a:close/>
                  </a:path>
                </a:pathLst>
              </a:custGeom>
              <a:solidFill>
                <a:srgbClr val="FFDC5D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406701" cy="24855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3900"/>
                  </a:lnSpc>
                  <a:spcBef>
                    <a:spcPct val="0"/>
                  </a:spcBef>
                </a:pPr>
                <a:r>
                  <a:rPr lang="en-US" sz="3000" b="1" spc="-60" dirty="0">
                    <a:solidFill>
                      <a:srgbClr val="000000"/>
                    </a:solidFill>
                    <a:latin typeface="Hagrid Ultra-Bold"/>
                    <a:ea typeface="Hagrid Ultra-Bold"/>
                    <a:cs typeface="Hagrid Ultra-Bold"/>
                    <a:sym typeface="Hagrid Ultra-Bold"/>
                  </a:rPr>
                  <a:t>Environmental Impact</a:t>
                </a:r>
              </a:p>
            </p:txBody>
          </p:sp>
        </p:grpSp>
      </p:grpSp>
      <p:sp>
        <p:nvSpPr>
          <p:cNvPr id="33" name="Freeform 33"/>
          <p:cNvSpPr/>
          <p:nvPr/>
        </p:nvSpPr>
        <p:spPr>
          <a:xfrm rot="-1626795">
            <a:off x="12980323" y="8220055"/>
            <a:ext cx="1278022" cy="2217826"/>
          </a:xfrm>
          <a:custGeom>
            <a:avLst/>
            <a:gdLst/>
            <a:ahLst/>
            <a:cxnLst/>
            <a:rect l="l" t="t" r="r" b="b"/>
            <a:pathLst>
              <a:path w="1278022" h="2217826">
                <a:moveTo>
                  <a:pt x="0" y="0"/>
                </a:moveTo>
                <a:lnTo>
                  <a:pt x="1278022" y="0"/>
                </a:lnTo>
                <a:lnTo>
                  <a:pt x="1278022" y="2217827"/>
                </a:lnTo>
                <a:lnTo>
                  <a:pt x="0" y="2217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4" name="Freeform 34"/>
          <p:cNvSpPr/>
          <p:nvPr/>
        </p:nvSpPr>
        <p:spPr>
          <a:xfrm rot="1681026" flipH="1">
            <a:off x="481699" y="7411289"/>
            <a:ext cx="2248241" cy="2678933"/>
          </a:xfrm>
          <a:custGeom>
            <a:avLst/>
            <a:gdLst/>
            <a:ahLst/>
            <a:cxnLst/>
            <a:rect l="l" t="t" r="r" b="b"/>
            <a:pathLst>
              <a:path w="1656068" h="2678933">
                <a:moveTo>
                  <a:pt x="1656068" y="0"/>
                </a:moveTo>
                <a:lnTo>
                  <a:pt x="0" y="0"/>
                </a:lnTo>
                <a:lnTo>
                  <a:pt x="0" y="2678932"/>
                </a:lnTo>
                <a:lnTo>
                  <a:pt x="1656068" y="2678932"/>
                </a:lnTo>
                <a:lnTo>
                  <a:pt x="1656068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5" name="Freeform 35"/>
          <p:cNvSpPr/>
          <p:nvPr/>
        </p:nvSpPr>
        <p:spPr>
          <a:xfrm rot="1451192">
            <a:off x="13080006" y="13691412"/>
            <a:ext cx="1899444" cy="2101736"/>
          </a:xfrm>
          <a:custGeom>
            <a:avLst/>
            <a:gdLst/>
            <a:ahLst/>
            <a:cxnLst/>
            <a:rect l="l" t="t" r="r" b="b"/>
            <a:pathLst>
              <a:path w="1899444" h="2101736">
                <a:moveTo>
                  <a:pt x="0" y="0"/>
                </a:moveTo>
                <a:lnTo>
                  <a:pt x="1899443" y="0"/>
                </a:lnTo>
                <a:lnTo>
                  <a:pt x="1899443" y="2101736"/>
                </a:lnTo>
                <a:lnTo>
                  <a:pt x="0" y="21017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6" name="Group 36"/>
          <p:cNvGrpSpPr/>
          <p:nvPr/>
        </p:nvGrpSpPr>
        <p:grpSpPr>
          <a:xfrm>
            <a:off x="1306963" y="549132"/>
            <a:ext cx="12887252" cy="2490396"/>
            <a:chOff x="0" y="0"/>
            <a:chExt cx="17183002" cy="3320528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7183002" cy="3320528"/>
              <a:chOff x="0" y="0"/>
              <a:chExt cx="1219382" cy="235639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1219382" cy="235639"/>
              </a:xfrm>
              <a:custGeom>
                <a:avLst/>
                <a:gdLst/>
                <a:ahLst/>
                <a:cxnLst/>
                <a:rect l="l" t="t" r="r" b="b"/>
                <a:pathLst>
                  <a:path w="1219382" h="235639">
                    <a:moveTo>
                      <a:pt x="18022" y="0"/>
                    </a:moveTo>
                    <a:lnTo>
                      <a:pt x="1201360" y="0"/>
                    </a:lnTo>
                    <a:cubicBezTo>
                      <a:pt x="1211313" y="0"/>
                      <a:pt x="1219382" y="8069"/>
                      <a:pt x="1219382" y="18022"/>
                    </a:cubicBezTo>
                    <a:lnTo>
                      <a:pt x="1219382" y="217617"/>
                    </a:lnTo>
                    <a:cubicBezTo>
                      <a:pt x="1219382" y="222397"/>
                      <a:pt x="1217484" y="226981"/>
                      <a:pt x="1214104" y="230361"/>
                    </a:cubicBezTo>
                    <a:cubicBezTo>
                      <a:pt x="1210724" y="233741"/>
                      <a:pt x="1206140" y="235639"/>
                      <a:pt x="1201360" y="235639"/>
                    </a:cubicBezTo>
                    <a:lnTo>
                      <a:pt x="18022" y="235639"/>
                    </a:lnTo>
                    <a:cubicBezTo>
                      <a:pt x="8069" y="235639"/>
                      <a:pt x="0" y="227571"/>
                      <a:pt x="0" y="217617"/>
                    </a:cubicBezTo>
                    <a:lnTo>
                      <a:pt x="0" y="18022"/>
                    </a:lnTo>
                    <a:cubicBezTo>
                      <a:pt x="0" y="8069"/>
                      <a:pt x="8069" y="0"/>
                      <a:pt x="18022" y="0"/>
                    </a:cubicBezTo>
                    <a:close/>
                  </a:path>
                </a:pathLst>
              </a:custGeom>
              <a:solidFill>
                <a:srgbClr val="C3E0E5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9525"/>
                <a:ext cx="1219382" cy="245164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6720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2038625" y="276232"/>
              <a:ext cx="13105752" cy="2632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99"/>
                </a:lnSpc>
                <a:spcBef>
                  <a:spcPct val="0"/>
                </a:spcBef>
              </a:pPr>
              <a:r>
                <a:rPr lang="en-US" sz="5999" b="1" dirty="0">
                  <a:solidFill>
                    <a:srgbClr val="000000"/>
                  </a:solidFill>
                  <a:latin typeface="Hagrid Text Bold"/>
                  <a:ea typeface="Hagrid Text Bold"/>
                  <a:cs typeface="Hagrid Text Bold"/>
                  <a:sym typeface="Hagrid Text Bold"/>
                </a:rPr>
                <a:t>Lavender  Essential Oil  </a:t>
              </a:r>
            </a:p>
          </p:txBody>
        </p:sp>
      </p:grpSp>
      <p:grpSp>
        <p:nvGrpSpPr>
          <p:cNvPr id="41" name="Group 41"/>
          <p:cNvGrpSpPr>
            <a:grpSpLocks noChangeAspect="1"/>
          </p:cNvGrpSpPr>
          <p:nvPr/>
        </p:nvGrpSpPr>
        <p:grpSpPr>
          <a:xfrm>
            <a:off x="1658541" y="3718798"/>
            <a:ext cx="4440711" cy="4440693"/>
            <a:chOff x="0" y="0"/>
            <a:chExt cx="6350000" cy="634997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49999" r="-49999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606390" y="17711148"/>
            <a:ext cx="5654181" cy="3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1" lvl="1" indent="-237491" algn="l">
              <a:lnSpc>
                <a:spcPts val="286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Sustainable cultivation, though overharvesting may deplete wild populations.</a:t>
            </a:r>
          </a:p>
          <a:p>
            <a:pPr marL="237490" lvl="1" algn="l">
              <a:lnSpc>
                <a:spcPts val="2860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74981" lvl="1" indent="-237491" algn="l">
              <a:lnSpc>
                <a:spcPts val="286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Biodegradable and nontoxic, but large-scale extraction can strain local ecosystems.</a:t>
            </a:r>
          </a:p>
          <a:p>
            <a:pPr algn="l">
              <a:lnSpc>
                <a:spcPts val="221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221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8240605" y="10920401"/>
            <a:ext cx="5647181" cy="3686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2" lvl="1" indent="-226696" algn="l">
              <a:lnSpc>
                <a:spcPts val="273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Skin sensitivity: Dilute before applying to avoid irritation.</a:t>
            </a:r>
          </a:p>
          <a:p>
            <a:pPr algn="l">
              <a:lnSpc>
                <a:spcPts val="2730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3392" lvl="1" indent="-226696" algn="l">
              <a:lnSpc>
                <a:spcPts val="273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Allergic reactions: Test a small area of skin for sensitivity.</a:t>
            </a:r>
          </a:p>
          <a:p>
            <a:pPr algn="l">
              <a:lnSpc>
                <a:spcPts val="2730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3392" lvl="1" indent="-226696" algn="l">
              <a:lnSpc>
                <a:spcPts val="273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Internal use: Not safe unless advised by a healthcare provider.</a:t>
            </a:r>
          </a:p>
          <a:p>
            <a:pPr algn="l">
              <a:lnSpc>
                <a:spcPts val="2730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2210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221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225214" y="10953922"/>
            <a:ext cx="5853305" cy="278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endParaRPr sz="2400" dirty="0"/>
          </a:p>
          <a:p>
            <a:pPr marL="539746" lvl="1" indent="-269873" algn="l">
              <a:lnSpc>
                <a:spcPts val="324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Antimicrobial properties: Lavender oil contains compounds that prevent the growth of bacteria, mold, and fungi. </a:t>
            </a:r>
          </a:p>
          <a:p>
            <a:pPr algn="l">
              <a:lnSpc>
                <a:spcPts val="3119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286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8158855" y="17431889"/>
            <a:ext cx="5654181" cy="2877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1" lvl="1" indent="-237491" algn="l">
              <a:lnSpc>
                <a:spcPts val="286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Store in a dark, airtight glass container to protect against light and heat.</a:t>
            </a:r>
          </a:p>
          <a:p>
            <a:pPr algn="l">
              <a:lnSpc>
                <a:spcPts val="2860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74981" lvl="1" indent="-237491" algn="l">
              <a:lnSpc>
                <a:spcPts val="286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Keep in a cool, dry place, away from children and pets.</a:t>
            </a:r>
          </a:p>
          <a:p>
            <a:pPr algn="l">
              <a:lnSpc>
                <a:spcPts val="2730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221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6662982" y="3542140"/>
            <a:ext cx="7531232" cy="5008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0"/>
              </a:lnSpc>
            </a:pPr>
            <a:r>
              <a:rPr lang="en-US" sz="22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Main constituents:</a:t>
            </a:r>
          </a:p>
          <a:p>
            <a:pPr marL="474981" lvl="1" indent="-237491" algn="l">
              <a:lnSpc>
                <a:spcPts val="3630"/>
              </a:lnSpc>
              <a:buFont typeface="Arial"/>
              <a:buChar char="•"/>
            </a:pPr>
            <a:r>
              <a:rPr lang="en-US" sz="22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Linalool: Calming and relaxing properties.</a:t>
            </a:r>
          </a:p>
          <a:p>
            <a:pPr marL="474981" lvl="1" indent="-237491" algn="l">
              <a:lnSpc>
                <a:spcPts val="3630"/>
              </a:lnSpc>
              <a:buFont typeface="Arial"/>
              <a:buChar char="•"/>
            </a:pPr>
            <a:r>
              <a:rPr lang="en-US" sz="22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Linalyl acetate: Contributes to soothing effects.</a:t>
            </a:r>
          </a:p>
          <a:p>
            <a:pPr marL="474981" lvl="1" indent="-237491" algn="l">
              <a:lnSpc>
                <a:spcPts val="3630"/>
              </a:lnSpc>
              <a:buFont typeface="Arial"/>
              <a:buChar char="•"/>
            </a:pPr>
            <a:r>
              <a:rPr lang="en-US" sz="22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Camphor: Low concentration, gives a slightly woody scent.</a:t>
            </a:r>
          </a:p>
          <a:p>
            <a:pPr marL="474981" lvl="1" indent="-237491" algn="l">
              <a:lnSpc>
                <a:spcPts val="3630"/>
              </a:lnSpc>
              <a:buFont typeface="Arial"/>
              <a:buChar char="•"/>
            </a:pPr>
            <a:r>
              <a:rPr lang="en-US" sz="22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Terpinen-4-ol: Antimicrobial and antifungal properties.</a:t>
            </a:r>
          </a:p>
          <a:p>
            <a:pPr algn="l">
              <a:lnSpc>
                <a:spcPts val="3630"/>
              </a:lnSpc>
            </a:pPr>
            <a:endParaRPr lang="en-US" sz="2200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3630"/>
              </a:lnSpc>
            </a:pPr>
            <a:r>
              <a:rPr lang="en-US" sz="22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Derived from the flowering tops of the lavender plant (Lavandula angustifolia) through steam distillation.</a:t>
            </a:r>
          </a:p>
          <a:p>
            <a:pPr marL="0" lvl="0" indent="0" algn="l">
              <a:lnSpc>
                <a:spcPts val="3630"/>
              </a:lnSpc>
            </a:pPr>
            <a:endParaRPr lang="en-US" sz="2200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9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191219">
            <a:off x="50221" y="259643"/>
            <a:ext cx="6078604" cy="4951299"/>
          </a:xfrm>
          <a:custGeom>
            <a:avLst/>
            <a:gdLst/>
            <a:ahLst/>
            <a:cxnLst/>
            <a:rect l="l" t="t" r="r" b="b"/>
            <a:pathLst>
              <a:path w="6078604" h="4951299">
                <a:moveTo>
                  <a:pt x="0" y="0"/>
                </a:moveTo>
                <a:lnTo>
                  <a:pt x="6078604" y="0"/>
                </a:lnTo>
                <a:lnTo>
                  <a:pt x="6078604" y="4951299"/>
                </a:lnTo>
                <a:lnTo>
                  <a:pt x="0" y="49512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306963" y="3411384"/>
            <a:ext cx="12887252" cy="5321212"/>
            <a:chOff x="0" y="0"/>
            <a:chExt cx="1148180" cy="4740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48180" cy="474089"/>
            </a:xfrm>
            <a:custGeom>
              <a:avLst/>
              <a:gdLst/>
              <a:ahLst/>
              <a:cxnLst/>
              <a:rect l="l" t="t" r="r" b="b"/>
              <a:pathLst>
                <a:path w="1148180" h="474089">
                  <a:moveTo>
                    <a:pt x="12015" y="0"/>
                  </a:moveTo>
                  <a:lnTo>
                    <a:pt x="1136165" y="0"/>
                  </a:lnTo>
                  <a:cubicBezTo>
                    <a:pt x="1142800" y="0"/>
                    <a:pt x="1148180" y="5379"/>
                    <a:pt x="1148180" y="12015"/>
                  </a:cubicBezTo>
                  <a:lnTo>
                    <a:pt x="1148180" y="462074"/>
                  </a:lnTo>
                  <a:cubicBezTo>
                    <a:pt x="1148180" y="468710"/>
                    <a:pt x="1142800" y="474089"/>
                    <a:pt x="1136165" y="474089"/>
                  </a:cubicBezTo>
                  <a:lnTo>
                    <a:pt x="12015" y="474089"/>
                  </a:lnTo>
                  <a:cubicBezTo>
                    <a:pt x="5379" y="474089"/>
                    <a:pt x="0" y="468710"/>
                    <a:pt x="0" y="462074"/>
                  </a:cubicBezTo>
                  <a:lnTo>
                    <a:pt x="0" y="12015"/>
                  </a:lnTo>
                  <a:cubicBezTo>
                    <a:pt x="0" y="5379"/>
                    <a:pt x="5379" y="0"/>
                    <a:pt x="120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148180" cy="512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49"/>
                </a:lnSpc>
              </a:pPr>
              <a:endParaRPr dirty="0"/>
            </a:p>
          </p:txBody>
        </p:sp>
      </p:grpSp>
      <p:sp>
        <p:nvSpPr>
          <p:cNvPr id="6" name="Freeform 6"/>
          <p:cNvSpPr/>
          <p:nvPr/>
        </p:nvSpPr>
        <p:spPr>
          <a:xfrm rot="8181113">
            <a:off x="4279957" y="13917110"/>
            <a:ext cx="6078604" cy="4951299"/>
          </a:xfrm>
          <a:custGeom>
            <a:avLst/>
            <a:gdLst/>
            <a:ahLst/>
            <a:cxnLst/>
            <a:rect l="l" t="t" r="r" b="b"/>
            <a:pathLst>
              <a:path w="6078604" h="4951299">
                <a:moveTo>
                  <a:pt x="0" y="0"/>
                </a:moveTo>
                <a:lnTo>
                  <a:pt x="6078604" y="0"/>
                </a:lnTo>
                <a:lnTo>
                  <a:pt x="6078604" y="4951299"/>
                </a:lnTo>
                <a:lnTo>
                  <a:pt x="0" y="49512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7859428" y="15395014"/>
            <a:ext cx="6253037" cy="4853549"/>
            <a:chOff x="0" y="0"/>
            <a:chExt cx="8337383" cy="721839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1038265"/>
              <a:ext cx="8337383" cy="6180131"/>
              <a:chOff x="0" y="0"/>
              <a:chExt cx="620981" cy="46030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20981" cy="460306"/>
              </a:xfrm>
              <a:custGeom>
                <a:avLst/>
                <a:gdLst/>
                <a:ahLst/>
                <a:cxnLst/>
                <a:rect l="l" t="t" r="r" b="b"/>
                <a:pathLst>
                  <a:path w="620981" h="460306">
                    <a:moveTo>
                      <a:pt x="24762" y="0"/>
                    </a:moveTo>
                    <a:lnTo>
                      <a:pt x="596219" y="0"/>
                    </a:lnTo>
                    <a:cubicBezTo>
                      <a:pt x="602786" y="0"/>
                      <a:pt x="609085" y="2609"/>
                      <a:pt x="613728" y="7253"/>
                    </a:cubicBezTo>
                    <a:cubicBezTo>
                      <a:pt x="618372" y="11896"/>
                      <a:pt x="620981" y="18195"/>
                      <a:pt x="620981" y="24762"/>
                    </a:cubicBezTo>
                    <a:lnTo>
                      <a:pt x="620981" y="435544"/>
                    </a:lnTo>
                    <a:cubicBezTo>
                      <a:pt x="620981" y="442111"/>
                      <a:pt x="618372" y="448409"/>
                      <a:pt x="613728" y="453053"/>
                    </a:cubicBezTo>
                    <a:cubicBezTo>
                      <a:pt x="609085" y="457697"/>
                      <a:pt x="602786" y="460306"/>
                      <a:pt x="596219" y="460306"/>
                    </a:cubicBezTo>
                    <a:lnTo>
                      <a:pt x="24762" y="460306"/>
                    </a:lnTo>
                    <a:cubicBezTo>
                      <a:pt x="18195" y="460306"/>
                      <a:pt x="11896" y="457697"/>
                      <a:pt x="7253" y="453053"/>
                    </a:cubicBezTo>
                    <a:cubicBezTo>
                      <a:pt x="2609" y="448409"/>
                      <a:pt x="0" y="442111"/>
                      <a:pt x="0" y="435544"/>
                    </a:cubicBezTo>
                    <a:lnTo>
                      <a:pt x="0" y="24762"/>
                    </a:lnTo>
                    <a:cubicBezTo>
                      <a:pt x="0" y="18195"/>
                      <a:pt x="2609" y="11896"/>
                      <a:pt x="7253" y="7253"/>
                    </a:cubicBezTo>
                    <a:cubicBezTo>
                      <a:pt x="11896" y="2609"/>
                      <a:pt x="18195" y="0"/>
                      <a:pt x="247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620981" cy="47935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1499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1302081" y="0"/>
              <a:ext cx="5733221" cy="3128407"/>
              <a:chOff x="0" y="0"/>
              <a:chExt cx="406701" cy="22192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06701" cy="221922"/>
              </a:xfrm>
              <a:custGeom>
                <a:avLst/>
                <a:gdLst/>
                <a:ahLst/>
                <a:cxnLst/>
                <a:rect l="l" t="t" r="r" b="b"/>
                <a:pathLst>
                  <a:path w="406701" h="221922">
                    <a:moveTo>
                      <a:pt x="36010" y="0"/>
                    </a:moveTo>
                    <a:lnTo>
                      <a:pt x="370691" y="0"/>
                    </a:lnTo>
                    <a:cubicBezTo>
                      <a:pt x="380241" y="0"/>
                      <a:pt x="389401" y="3794"/>
                      <a:pt x="396154" y="10547"/>
                    </a:cubicBezTo>
                    <a:cubicBezTo>
                      <a:pt x="402907" y="17300"/>
                      <a:pt x="406701" y="26459"/>
                      <a:pt x="406701" y="36010"/>
                    </a:cubicBezTo>
                    <a:lnTo>
                      <a:pt x="406701" y="185912"/>
                    </a:lnTo>
                    <a:cubicBezTo>
                      <a:pt x="406701" y="195462"/>
                      <a:pt x="402907" y="204621"/>
                      <a:pt x="396154" y="211375"/>
                    </a:cubicBezTo>
                    <a:cubicBezTo>
                      <a:pt x="389401" y="218128"/>
                      <a:pt x="380241" y="221922"/>
                      <a:pt x="370691" y="221922"/>
                    </a:cubicBezTo>
                    <a:lnTo>
                      <a:pt x="36010" y="221922"/>
                    </a:lnTo>
                    <a:cubicBezTo>
                      <a:pt x="26459" y="221922"/>
                      <a:pt x="17300" y="218128"/>
                      <a:pt x="10547" y="211375"/>
                    </a:cubicBezTo>
                    <a:cubicBezTo>
                      <a:pt x="3794" y="204621"/>
                      <a:pt x="0" y="195462"/>
                      <a:pt x="0" y="185912"/>
                    </a:cubicBezTo>
                    <a:lnTo>
                      <a:pt x="0" y="36010"/>
                    </a:lnTo>
                    <a:cubicBezTo>
                      <a:pt x="0" y="26459"/>
                      <a:pt x="3794" y="17300"/>
                      <a:pt x="10547" y="10547"/>
                    </a:cubicBezTo>
                    <a:cubicBezTo>
                      <a:pt x="17300" y="3794"/>
                      <a:pt x="26459" y="0"/>
                      <a:pt x="36010" y="0"/>
                    </a:cubicBezTo>
                    <a:close/>
                  </a:path>
                </a:pathLst>
              </a:custGeom>
              <a:solidFill>
                <a:srgbClr val="FFDC5D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406701" cy="26002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3900"/>
                  </a:lnSpc>
                  <a:spcBef>
                    <a:spcPct val="0"/>
                  </a:spcBef>
                </a:pPr>
                <a:r>
                  <a:rPr lang="en-US" sz="3000" b="1" spc="-60" dirty="0">
                    <a:solidFill>
                      <a:srgbClr val="000000"/>
                    </a:solidFill>
                    <a:latin typeface="Hagrid Ultra-Bold"/>
                    <a:ea typeface="Hagrid Ultra-Bold"/>
                    <a:cs typeface="Hagrid Ultra-Bold"/>
                    <a:sym typeface="Hagrid Ultra-Bold"/>
                  </a:rPr>
                  <a:t>Storage and Handling </a:t>
                </a:r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>
            <a:off x="7941177" y="10410997"/>
            <a:ext cx="6253037" cy="4853549"/>
            <a:chOff x="0" y="0"/>
            <a:chExt cx="620981" cy="482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0981" cy="482000"/>
            </a:xfrm>
            <a:custGeom>
              <a:avLst/>
              <a:gdLst/>
              <a:ahLst/>
              <a:cxnLst/>
              <a:rect l="l" t="t" r="r" b="b"/>
              <a:pathLst>
                <a:path w="620981" h="482000">
                  <a:moveTo>
                    <a:pt x="24762" y="0"/>
                  </a:moveTo>
                  <a:lnTo>
                    <a:pt x="596219" y="0"/>
                  </a:lnTo>
                  <a:cubicBezTo>
                    <a:pt x="602786" y="0"/>
                    <a:pt x="609085" y="2609"/>
                    <a:pt x="613728" y="7253"/>
                  </a:cubicBezTo>
                  <a:cubicBezTo>
                    <a:pt x="618372" y="11896"/>
                    <a:pt x="620981" y="18195"/>
                    <a:pt x="620981" y="24762"/>
                  </a:cubicBezTo>
                  <a:lnTo>
                    <a:pt x="620981" y="457238"/>
                  </a:lnTo>
                  <a:cubicBezTo>
                    <a:pt x="620981" y="463805"/>
                    <a:pt x="618372" y="470103"/>
                    <a:pt x="613728" y="474747"/>
                  </a:cubicBezTo>
                  <a:cubicBezTo>
                    <a:pt x="609085" y="479391"/>
                    <a:pt x="602786" y="482000"/>
                    <a:pt x="596219" y="482000"/>
                  </a:cubicBezTo>
                  <a:lnTo>
                    <a:pt x="24762" y="482000"/>
                  </a:lnTo>
                  <a:cubicBezTo>
                    <a:pt x="18195" y="482000"/>
                    <a:pt x="11896" y="479391"/>
                    <a:pt x="7253" y="474747"/>
                  </a:cubicBezTo>
                  <a:cubicBezTo>
                    <a:pt x="2609" y="470103"/>
                    <a:pt x="0" y="463805"/>
                    <a:pt x="0" y="457238"/>
                  </a:cubicBezTo>
                  <a:lnTo>
                    <a:pt x="0" y="24762"/>
                  </a:lnTo>
                  <a:cubicBezTo>
                    <a:pt x="0" y="18195"/>
                    <a:pt x="2609" y="11896"/>
                    <a:pt x="7253" y="7253"/>
                  </a:cubicBezTo>
                  <a:cubicBezTo>
                    <a:pt x="11896" y="2609"/>
                    <a:pt x="18195" y="0"/>
                    <a:pt x="24762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620981" cy="5010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149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835989" y="9779110"/>
            <a:ext cx="4299916" cy="1027559"/>
            <a:chOff x="0" y="0"/>
            <a:chExt cx="406701" cy="97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06701" cy="97190"/>
            </a:xfrm>
            <a:custGeom>
              <a:avLst/>
              <a:gdLst/>
              <a:ahLst/>
              <a:cxnLst/>
              <a:rect l="l" t="t" r="r" b="b"/>
              <a:pathLst>
                <a:path w="406701" h="97190">
                  <a:moveTo>
                    <a:pt x="36010" y="0"/>
                  </a:moveTo>
                  <a:lnTo>
                    <a:pt x="370691" y="0"/>
                  </a:lnTo>
                  <a:cubicBezTo>
                    <a:pt x="380241" y="0"/>
                    <a:pt x="389401" y="3794"/>
                    <a:pt x="396154" y="10547"/>
                  </a:cubicBezTo>
                  <a:cubicBezTo>
                    <a:pt x="402907" y="17300"/>
                    <a:pt x="406701" y="26459"/>
                    <a:pt x="406701" y="36010"/>
                  </a:cubicBezTo>
                  <a:lnTo>
                    <a:pt x="406701" y="61180"/>
                  </a:lnTo>
                  <a:cubicBezTo>
                    <a:pt x="406701" y="70731"/>
                    <a:pt x="402907" y="79890"/>
                    <a:pt x="396154" y="86643"/>
                  </a:cubicBezTo>
                  <a:cubicBezTo>
                    <a:pt x="389401" y="93396"/>
                    <a:pt x="380241" y="97190"/>
                    <a:pt x="370691" y="97190"/>
                  </a:cubicBezTo>
                  <a:lnTo>
                    <a:pt x="36010" y="97190"/>
                  </a:lnTo>
                  <a:cubicBezTo>
                    <a:pt x="26459" y="97190"/>
                    <a:pt x="17300" y="93396"/>
                    <a:pt x="10547" y="86643"/>
                  </a:cubicBezTo>
                  <a:cubicBezTo>
                    <a:pt x="3794" y="79890"/>
                    <a:pt x="0" y="70731"/>
                    <a:pt x="0" y="61180"/>
                  </a:cubicBezTo>
                  <a:lnTo>
                    <a:pt x="0" y="36010"/>
                  </a:lnTo>
                  <a:cubicBezTo>
                    <a:pt x="0" y="26459"/>
                    <a:pt x="3794" y="17300"/>
                    <a:pt x="10547" y="10547"/>
                  </a:cubicBezTo>
                  <a:cubicBezTo>
                    <a:pt x="17300" y="3794"/>
                    <a:pt x="26459" y="0"/>
                    <a:pt x="36010" y="0"/>
                  </a:cubicBezTo>
                  <a:close/>
                </a:path>
              </a:pathLst>
            </a:custGeom>
            <a:solidFill>
              <a:srgbClr val="FFDC5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06701" cy="1352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000" b="1" spc="-60" dirty="0">
                  <a:solidFill>
                    <a:srgbClr val="000000"/>
                  </a:solidFill>
                  <a:latin typeface="Hagrid Ultra-Bold"/>
                  <a:ea typeface="Hagrid Ultra-Bold"/>
                  <a:cs typeface="Hagrid Ultra-Bold"/>
                  <a:sym typeface="Hagrid Ultra-Bold"/>
                </a:rPr>
                <a:t>Warnings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06963" y="10410997"/>
            <a:ext cx="6253037" cy="4587549"/>
            <a:chOff x="0" y="0"/>
            <a:chExt cx="620981" cy="45558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20981" cy="455584"/>
            </a:xfrm>
            <a:custGeom>
              <a:avLst/>
              <a:gdLst/>
              <a:ahLst/>
              <a:cxnLst/>
              <a:rect l="l" t="t" r="r" b="b"/>
              <a:pathLst>
                <a:path w="620981" h="455584">
                  <a:moveTo>
                    <a:pt x="24762" y="0"/>
                  </a:moveTo>
                  <a:lnTo>
                    <a:pt x="596219" y="0"/>
                  </a:lnTo>
                  <a:cubicBezTo>
                    <a:pt x="602786" y="0"/>
                    <a:pt x="609085" y="2609"/>
                    <a:pt x="613728" y="7253"/>
                  </a:cubicBezTo>
                  <a:cubicBezTo>
                    <a:pt x="618372" y="11896"/>
                    <a:pt x="620981" y="18195"/>
                    <a:pt x="620981" y="24762"/>
                  </a:cubicBezTo>
                  <a:lnTo>
                    <a:pt x="620981" y="430821"/>
                  </a:lnTo>
                  <a:cubicBezTo>
                    <a:pt x="620981" y="437389"/>
                    <a:pt x="618372" y="443687"/>
                    <a:pt x="613728" y="448331"/>
                  </a:cubicBezTo>
                  <a:cubicBezTo>
                    <a:pt x="609085" y="452975"/>
                    <a:pt x="602786" y="455584"/>
                    <a:pt x="596219" y="455584"/>
                  </a:cubicBezTo>
                  <a:lnTo>
                    <a:pt x="24762" y="455584"/>
                  </a:lnTo>
                  <a:cubicBezTo>
                    <a:pt x="18195" y="455584"/>
                    <a:pt x="11896" y="452975"/>
                    <a:pt x="7253" y="448331"/>
                  </a:cubicBezTo>
                  <a:cubicBezTo>
                    <a:pt x="2609" y="443687"/>
                    <a:pt x="0" y="437389"/>
                    <a:pt x="0" y="430821"/>
                  </a:cubicBezTo>
                  <a:lnTo>
                    <a:pt x="0" y="24762"/>
                  </a:lnTo>
                  <a:cubicBezTo>
                    <a:pt x="0" y="18195"/>
                    <a:pt x="2609" y="11896"/>
                    <a:pt x="7253" y="7253"/>
                  </a:cubicBezTo>
                  <a:cubicBezTo>
                    <a:pt x="11896" y="2609"/>
                    <a:pt x="18195" y="0"/>
                    <a:pt x="24762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620981" cy="50320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69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092935" y="9664441"/>
            <a:ext cx="4299916" cy="1027559"/>
            <a:chOff x="0" y="0"/>
            <a:chExt cx="406701" cy="971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06701" cy="97190"/>
            </a:xfrm>
            <a:custGeom>
              <a:avLst/>
              <a:gdLst/>
              <a:ahLst/>
              <a:cxnLst/>
              <a:rect l="l" t="t" r="r" b="b"/>
              <a:pathLst>
                <a:path w="406701" h="97190">
                  <a:moveTo>
                    <a:pt x="36010" y="0"/>
                  </a:moveTo>
                  <a:lnTo>
                    <a:pt x="370691" y="0"/>
                  </a:lnTo>
                  <a:cubicBezTo>
                    <a:pt x="380241" y="0"/>
                    <a:pt x="389401" y="3794"/>
                    <a:pt x="396154" y="10547"/>
                  </a:cubicBezTo>
                  <a:cubicBezTo>
                    <a:pt x="402907" y="17300"/>
                    <a:pt x="406701" y="26459"/>
                    <a:pt x="406701" y="36010"/>
                  </a:cubicBezTo>
                  <a:lnTo>
                    <a:pt x="406701" y="61180"/>
                  </a:lnTo>
                  <a:cubicBezTo>
                    <a:pt x="406701" y="70731"/>
                    <a:pt x="402907" y="79890"/>
                    <a:pt x="396154" y="86643"/>
                  </a:cubicBezTo>
                  <a:cubicBezTo>
                    <a:pt x="389401" y="93396"/>
                    <a:pt x="380241" y="97190"/>
                    <a:pt x="370691" y="97190"/>
                  </a:cubicBezTo>
                  <a:lnTo>
                    <a:pt x="36010" y="97190"/>
                  </a:lnTo>
                  <a:cubicBezTo>
                    <a:pt x="26459" y="97190"/>
                    <a:pt x="17300" y="93396"/>
                    <a:pt x="10547" y="86643"/>
                  </a:cubicBezTo>
                  <a:cubicBezTo>
                    <a:pt x="3794" y="79890"/>
                    <a:pt x="0" y="70731"/>
                    <a:pt x="0" y="61180"/>
                  </a:cubicBezTo>
                  <a:lnTo>
                    <a:pt x="0" y="36010"/>
                  </a:lnTo>
                  <a:cubicBezTo>
                    <a:pt x="0" y="26459"/>
                    <a:pt x="3794" y="17300"/>
                    <a:pt x="10547" y="10547"/>
                  </a:cubicBezTo>
                  <a:cubicBezTo>
                    <a:pt x="17300" y="3794"/>
                    <a:pt x="26459" y="0"/>
                    <a:pt x="36010" y="0"/>
                  </a:cubicBezTo>
                  <a:close/>
                </a:path>
              </a:pathLst>
            </a:custGeom>
            <a:solidFill>
              <a:srgbClr val="FFDC5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06701" cy="1352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000" b="1" spc="-60" dirty="0">
                  <a:solidFill>
                    <a:srgbClr val="000000"/>
                  </a:solidFill>
                  <a:latin typeface="Hagrid Ultra-Bold"/>
                  <a:ea typeface="Hagrid Ultra-Bold"/>
                  <a:cs typeface="Hagrid Ultra-Bold"/>
                  <a:sym typeface="Hagrid Ultra-Bold"/>
                </a:rPr>
                <a:t>Cleaning Uses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66232" y="15674820"/>
            <a:ext cx="6253037" cy="4942973"/>
            <a:chOff x="0" y="0"/>
            <a:chExt cx="8337383" cy="6845320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984603"/>
              <a:ext cx="8337383" cy="5860717"/>
              <a:chOff x="0" y="0"/>
              <a:chExt cx="620981" cy="43651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20981" cy="436515"/>
              </a:xfrm>
              <a:custGeom>
                <a:avLst/>
                <a:gdLst/>
                <a:ahLst/>
                <a:cxnLst/>
                <a:rect l="l" t="t" r="r" b="b"/>
                <a:pathLst>
                  <a:path w="620981" h="436515">
                    <a:moveTo>
                      <a:pt x="24762" y="0"/>
                    </a:moveTo>
                    <a:lnTo>
                      <a:pt x="596219" y="0"/>
                    </a:lnTo>
                    <a:cubicBezTo>
                      <a:pt x="602786" y="0"/>
                      <a:pt x="609085" y="2609"/>
                      <a:pt x="613728" y="7253"/>
                    </a:cubicBezTo>
                    <a:cubicBezTo>
                      <a:pt x="618372" y="11896"/>
                      <a:pt x="620981" y="18195"/>
                      <a:pt x="620981" y="24762"/>
                    </a:cubicBezTo>
                    <a:lnTo>
                      <a:pt x="620981" y="411753"/>
                    </a:lnTo>
                    <a:cubicBezTo>
                      <a:pt x="620981" y="418320"/>
                      <a:pt x="618372" y="424619"/>
                      <a:pt x="613728" y="429263"/>
                    </a:cubicBezTo>
                    <a:cubicBezTo>
                      <a:pt x="609085" y="433906"/>
                      <a:pt x="602786" y="436515"/>
                      <a:pt x="596219" y="436515"/>
                    </a:cubicBezTo>
                    <a:lnTo>
                      <a:pt x="24762" y="436515"/>
                    </a:lnTo>
                    <a:cubicBezTo>
                      <a:pt x="18195" y="436515"/>
                      <a:pt x="11896" y="433906"/>
                      <a:pt x="7253" y="429263"/>
                    </a:cubicBezTo>
                    <a:cubicBezTo>
                      <a:pt x="2609" y="424619"/>
                      <a:pt x="0" y="418320"/>
                      <a:pt x="0" y="411753"/>
                    </a:cubicBezTo>
                    <a:lnTo>
                      <a:pt x="0" y="24762"/>
                    </a:lnTo>
                    <a:cubicBezTo>
                      <a:pt x="0" y="18195"/>
                      <a:pt x="2609" y="11896"/>
                      <a:pt x="7253" y="7253"/>
                    </a:cubicBezTo>
                    <a:cubicBezTo>
                      <a:pt x="11896" y="2609"/>
                      <a:pt x="18195" y="0"/>
                      <a:pt x="247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19050"/>
                <a:ext cx="620981" cy="45556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1499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302081" y="0"/>
              <a:ext cx="5733221" cy="2966718"/>
              <a:chOff x="0" y="0"/>
              <a:chExt cx="406701" cy="210452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406701" cy="210452"/>
              </a:xfrm>
              <a:custGeom>
                <a:avLst/>
                <a:gdLst/>
                <a:ahLst/>
                <a:cxnLst/>
                <a:rect l="l" t="t" r="r" b="b"/>
                <a:pathLst>
                  <a:path w="406701" h="210452">
                    <a:moveTo>
                      <a:pt x="36010" y="0"/>
                    </a:moveTo>
                    <a:lnTo>
                      <a:pt x="370691" y="0"/>
                    </a:lnTo>
                    <a:cubicBezTo>
                      <a:pt x="380241" y="0"/>
                      <a:pt x="389401" y="3794"/>
                      <a:pt x="396154" y="10547"/>
                    </a:cubicBezTo>
                    <a:cubicBezTo>
                      <a:pt x="402907" y="17300"/>
                      <a:pt x="406701" y="26459"/>
                      <a:pt x="406701" y="36010"/>
                    </a:cubicBezTo>
                    <a:lnTo>
                      <a:pt x="406701" y="174442"/>
                    </a:lnTo>
                    <a:cubicBezTo>
                      <a:pt x="406701" y="183992"/>
                      <a:pt x="402907" y="193152"/>
                      <a:pt x="396154" y="199905"/>
                    </a:cubicBezTo>
                    <a:cubicBezTo>
                      <a:pt x="389401" y="206658"/>
                      <a:pt x="380241" y="210452"/>
                      <a:pt x="370691" y="210452"/>
                    </a:cubicBezTo>
                    <a:lnTo>
                      <a:pt x="36010" y="210452"/>
                    </a:lnTo>
                    <a:cubicBezTo>
                      <a:pt x="26459" y="210452"/>
                      <a:pt x="17300" y="206658"/>
                      <a:pt x="10547" y="199905"/>
                    </a:cubicBezTo>
                    <a:cubicBezTo>
                      <a:pt x="3794" y="193152"/>
                      <a:pt x="0" y="183992"/>
                      <a:pt x="0" y="174442"/>
                    </a:cubicBezTo>
                    <a:lnTo>
                      <a:pt x="0" y="36010"/>
                    </a:lnTo>
                    <a:cubicBezTo>
                      <a:pt x="0" y="26459"/>
                      <a:pt x="3794" y="17300"/>
                      <a:pt x="10547" y="10547"/>
                    </a:cubicBezTo>
                    <a:cubicBezTo>
                      <a:pt x="17300" y="3794"/>
                      <a:pt x="26459" y="0"/>
                      <a:pt x="36010" y="0"/>
                    </a:cubicBezTo>
                    <a:close/>
                  </a:path>
                </a:pathLst>
              </a:custGeom>
              <a:solidFill>
                <a:srgbClr val="FFDC5D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406701" cy="24855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3900"/>
                  </a:lnSpc>
                  <a:spcBef>
                    <a:spcPct val="0"/>
                  </a:spcBef>
                </a:pPr>
                <a:r>
                  <a:rPr lang="en-US" sz="3000" b="1" spc="-60" dirty="0">
                    <a:solidFill>
                      <a:srgbClr val="000000"/>
                    </a:solidFill>
                    <a:latin typeface="Hagrid Ultra-Bold"/>
                    <a:ea typeface="Hagrid Ultra-Bold"/>
                    <a:cs typeface="Hagrid Ultra-Bold"/>
                    <a:sym typeface="Hagrid Ultra-Bold"/>
                  </a:rPr>
                  <a:t>Environmental Impact</a:t>
                </a:r>
              </a:p>
            </p:txBody>
          </p:sp>
        </p:grpSp>
      </p:grpSp>
      <p:sp>
        <p:nvSpPr>
          <p:cNvPr id="33" name="Freeform 33"/>
          <p:cNvSpPr/>
          <p:nvPr/>
        </p:nvSpPr>
        <p:spPr>
          <a:xfrm rot="-1626795">
            <a:off x="13026049" y="8127638"/>
            <a:ext cx="1278022" cy="2217826"/>
          </a:xfrm>
          <a:custGeom>
            <a:avLst/>
            <a:gdLst/>
            <a:ahLst/>
            <a:cxnLst/>
            <a:rect l="l" t="t" r="r" b="b"/>
            <a:pathLst>
              <a:path w="1278022" h="2217826">
                <a:moveTo>
                  <a:pt x="0" y="0"/>
                </a:moveTo>
                <a:lnTo>
                  <a:pt x="1278022" y="0"/>
                </a:lnTo>
                <a:lnTo>
                  <a:pt x="1278022" y="2217827"/>
                </a:lnTo>
                <a:lnTo>
                  <a:pt x="0" y="2217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4" name="Freeform 34"/>
          <p:cNvSpPr/>
          <p:nvPr/>
        </p:nvSpPr>
        <p:spPr>
          <a:xfrm rot="1681026" flipH="1">
            <a:off x="1070288" y="7401865"/>
            <a:ext cx="1656068" cy="2678933"/>
          </a:xfrm>
          <a:custGeom>
            <a:avLst/>
            <a:gdLst/>
            <a:ahLst/>
            <a:cxnLst/>
            <a:rect l="l" t="t" r="r" b="b"/>
            <a:pathLst>
              <a:path w="1656068" h="2678933">
                <a:moveTo>
                  <a:pt x="1656068" y="0"/>
                </a:moveTo>
                <a:lnTo>
                  <a:pt x="0" y="0"/>
                </a:lnTo>
                <a:lnTo>
                  <a:pt x="0" y="2678932"/>
                </a:lnTo>
                <a:lnTo>
                  <a:pt x="1656068" y="2678932"/>
                </a:lnTo>
                <a:lnTo>
                  <a:pt x="1656068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5" name="Freeform 35"/>
          <p:cNvSpPr/>
          <p:nvPr/>
        </p:nvSpPr>
        <p:spPr>
          <a:xfrm rot="1451192">
            <a:off x="12948928" y="13750183"/>
            <a:ext cx="1899444" cy="2101736"/>
          </a:xfrm>
          <a:custGeom>
            <a:avLst/>
            <a:gdLst/>
            <a:ahLst/>
            <a:cxnLst/>
            <a:rect l="l" t="t" r="r" b="b"/>
            <a:pathLst>
              <a:path w="1899444" h="2101736">
                <a:moveTo>
                  <a:pt x="0" y="0"/>
                </a:moveTo>
                <a:lnTo>
                  <a:pt x="1899443" y="0"/>
                </a:lnTo>
                <a:lnTo>
                  <a:pt x="1899443" y="2101736"/>
                </a:lnTo>
                <a:lnTo>
                  <a:pt x="0" y="21017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6" name="Group 36"/>
          <p:cNvGrpSpPr/>
          <p:nvPr/>
        </p:nvGrpSpPr>
        <p:grpSpPr>
          <a:xfrm>
            <a:off x="1306963" y="549132"/>
            <a:ext cx="12887252" cy="2490396"/>
            <a:chOff x="0" y="0"/>
            <a:chExt cx="17183002" cy="3320528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7183002" cy="3320528"/>
              <a:chOff x="0" y="0"/>
              <a:chExt cx="1219382" cy="235639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1219382" cy="235639"/>
              </a:xfrm>
              <a:custGeom>
                <a:avLst/>
                <a:gdLst/>
                <a:ahLst/>
                <a:cxnLst/>
                <a:rect l="l" t="t" r="r" b="b"/>
                <a:pathLst>
                  <a:path w="1219382" h="235639">
                    <a:moveTo>
                      <a:pt x="18022" y="0"/>
                    </a:moveTo>
                    <a:lnTo>
                      <a:pt x="1201360" y="0"/>
                    </a:lnTo>
                    <a:cubicBezTo>
                      <a:pt x="1211313" y="0"/>
                      <a:pt x="1219382" y="8069"/>
                      <a:pt x="1219382" y="18022"/>
                    </a:cubicBezTo>
                    <a:lnTo>
                      <a:pt x="1219382" y="217617"/>
                    </a:lnTo>
                    <a:cubicBezTo>
                      <a:pt x="1219382" y="222397"/>
                      <a:pt x="1217484" y="226981"/>
                      <a:pt x="1214104" y="230361"/>
                    </a:cubicBezTo>
                    <a:cubicBezTo>
                      <a:pt x="1210724" y="233741"/>
                      <a:pt x="1206140" y="235639"/>
                      <a:pt x="1201360" y="235639"/>
                    </a:cubicBezTo>
                    <a:lnTo>
                      <a:pt x="18022" y="235639"/>
                    </a:lnTo>
                    <a:cubicBezTo>
                      <a:pt x="8069" y="235639"/>
                      <a:pt x="0" y="227571"/>
                      <a:pt x="0" y="217617"/>
                    </a:cubicBezTo>
                    <a:lnTo>
                      <a:pt x="0" y="18022"/>
                    </a:lnTo>
                    <a:cubicBezTo>
                      <a:pt x="0" y="8069"/>
                      <a:pt x="8069" y="0"/>
                      <a:pt x="18022" y="0"/>
                    </a:cubicBezTo>
                    <a:close/>
                  </a:path>
                </a:pathLst>
              </a:custGeom>
              <a:solidFill>
                <a:srgbClr val="C3E0E5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9525"/>
                <a:ext cx="1219382" cy="245164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6720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2038625" y="276232"/>
              <a:ext cx="13105752" cy="2632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99"/>
                </a:lnSpc>
                <a:spcBef>
                  <a:spcPct val="0"/>
                </a:spcBef>
              </a:pPr>
              <a:r>
                <a:rPr lang="en-US" sz="5999" b="1" dirty="0">
                  <a:solidFill>
                    <a:srgbClr val="000000"/>
                  </a:solidFill>
                  <a:latin typeface="Hagrid Text Bold"/>
                  <a:ea typeface="Hagrid Text Bold"/>
                  <a:cs typeface="Hagrid Text Bold"/>
                  <a:sym typeface="Hagrid Text Bold"/>
                </a:rPr>
                <a:t>Rosemary Essential Oil  </a:t>
              </a:r>
            </a:p>
          </p:txBody>
        </p:sp>
      </p:grpSp>
      <p:grpSp>
        <p:nvGrpSpPr>
          <p:cNvPr id="41" name="Group 41"/>
          <p:cNvGrpSpPr>
            <a:grpSpLocks noChangeAspect="1"/>
          </p:cNvGrpSpPr>
          <p:nvPr/>
        </p:nvGrpSpPr>
        <p:grpSpPr>
          <a:xfrm>
            <a:off x="1658541" y="3718798"/>
            <a:ext cx="4440711" cy="4440693"/>
            <a:chOff x="0" y="0"/>
            <a:chExt cx="6350000" cy="634997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136" r="-25136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515945" y="17985220"/>
            <a:ext cx="5953609" cy="2607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6571" lvl="1" indent="-248285" algn="l">
              <a:lnSpc>
                <a:spcPts val="299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Often sustainably cultivated but requires substantial water resources.</a:t>
            </a:r>
          </a:p>
          <a:p>
            <a:pPr marL="496571" lvl="1" indent="-248285" algn="l">
              <a:lnSpc>
                <a:spcPts val="2990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96571" lvl="1" indent="-248285" algn="l">
              <a:lnSpc>
                <a:spcPts val="299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Biodegradable and nontoxic, but ensure waste management during distillation.</a:t>
            </a:r>
          </a:p>
          <a:p>
            <a:pPr algn="l">
              <a:lnSpc>
                <a:spcPts val="221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8240605" y="11571276"/>
            <a:ext cx="5810363" cy="2373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12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Skin irritation: Must be diluted to prevent adverse reactions.</a:t>
            </a:r>
          </a:p>
          <a:p>
            <a:pPr algn="l">
              <a:lnSpc>
                <a:spcPts val="3120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18160" lvl="1" indent="-259080" algn="l">
              <a:lnSpc>
                <a:spcPts val="312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Nontoxic: Rosemary oil is nontoxic, biodegradable, and safe for humans and pets.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515945" y="11152782"/>
            <a:ext cx="5853305" cy="323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 indent="-269873" algn="l">
              <a:lnSpc>
                <a:spcPts val="324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Rosemary oil can help kill bacteria, viruses, and fungi that cause infection.</a:t>
            </a:r>
          </a:p>
          <a:p>
            <a:pPr algn="l">
              <a:lnSpc>
                <a:spcPts val="3249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39746" lvl="1" indent="-269873" algn="l">
              <a:lnSpc>
                <a:spcPts val="324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Rosemary oil can help remove grease, grime, and stains.</a:t>
            </a:r>
          </a:p>
          <a:p>
            <a:pPr algn="l">
              <a:lnSpc>
                <a:spcPts val="3119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311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8092587" y="17867829"/>
            <a:ext cx="5654181" cy="184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12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Store in a tightly sealed glass bottle in a cool, dark place.</a:t>
            </a:r>
          </a:p>
          <a:p>
            <a:pPr marL="518160" lvl="1" indent="-259080" algn="l">
              <a:lnSpc>
                <a:spcPts val="312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Keep away from heat, sunlight, and moisture.</a:t>
            </a:r>
          </a:p>
          <a:p>
            <a:pPr algn="l">
              <a:lnSpc>
                <a:spcPts val="221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6519736" y="3380215"/>
            <a:ext cx="7531232" cy="5465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0"/>
              </a:lnSpc>
            </a:pPr>
            <a:r>
              <a:rPr lang="en-US" sz="22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Main constituents:</a:t>
            </a:r>
          </a:p>
          <a:p>
            <a:pPr marL="474981" lvl="1" indent="-237491" algn="l">
              <a:lnSpc>
                <a:spcPts val="3630"/>
              </a:lnSpc>
              <a:buFont typeface="Arial"/>
              <a:buChar char="•"/>
            </a:pPr>
            <a:r>
              <a:rPr lang="en-US" sz="22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1,8-Cineole (Eucalyptol): Boosts mental clarity and has respiratory benefits.</a:t>
            </a:r>
          </a:p>
          <a:p>
            <a:pPr marL="474981" lvl="1" indent="-237491" algn="l">
              <a:lnSpc>
                <a:spcPts val="3630"/>
              </a:lnSpc>
              <a:buFont typeface="Arial"/>
              <a:buChar char="•"/>
            </a:pPr>
            <a:r>
              <a:rPr lang="en-US" sz="22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Camphor: Stimulates circulation and provides a warming effect.</a:t>
            </a:r>
          </a:p>
          <a:p>
            <a:pPr marL="474981" lvl="1" indent="-237491" algn="l">
              <a:lnSpc>
                <a:spcPts val="3630"/>
              </a:lnSpc>
              <a:buFont typeface="Arial"/>
              <a:buChar char="•"/>
            </a:pPr>
            <a:r>
              <a:rPr lang="en-US" sz="22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α-Pinene: Anti-inflammatory and uplifting aroma.</a:t>
            </a:r>
          </a:p>
          <a:p>
            <a:pPr marL="474981" lvl="1" indent="-237491" algn="l">
              <a:lnSpc>
                <a:spcPts val="3630"/>
              </a:lnSpc>
              <a:buFont typeface="Arial"/>
              <a:buChar char="•"/>
            </a:pPr>
            <a:r>
              <a:rPr lang="en-US" sz="22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Verbenone: Supports skin regeneration (in some varieties).</a:t>
            </a:r>
          </a:p>
          <a:p>
            <a:pPr algn="l">
              <a:lnSpc>
                <a:spcPts val="3630"/>
              </a:lnSpc>
            </a:pPr>
            <a:endParaRPr lang="en-US" sz="2200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3630"/>
              </a:lnSpc>
            </a:pPr>
            <a:r>
              <a:rPr lang="en-US" sz="22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Extracted via steam distillation from the leaves of the rosemary plant (Rosmarinus officinalis).</a:t>
            </a:r>
          </a:p>
          <a:p>
            <a:pPr marL="0" lvl="0" indent="0" algn="l">
              <a:lnSpc>
                <a:spcPts val="3630"/>
              </a:lnSpc>
            </a:pPr>
            <a:endParaRPr lang="en-US" sz="2200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9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191219">
            <a:off x="311291" y="1300488"/>
            <a:ext cx="6078604" cy="4951299"/>
          </a:xfrm>
          <a:custGeom>
            <a:avLst/>
            <a:gdLst/>
            <a:ahLst/>
            <a:cxnLst/>
            <a:rect l="l" t="t" r="r" b="b"/>
            <a:pathLst>
              <a:path w="6078604" h="4951299">
                <a:moveTo>
                  <a:pt x="0" y="0"/>
                </a:moveTo>
                <a:lnTo>
                  <a:pt x="6078604" y="0"/>
                </a:lnTo>
                <a:lnTo>
                  <a:pt x="6078604" y="4951299"/>
                </a:lnTo>
                <a:lnTo>
                  <a:pt x="0" y="49512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306963" y="3411384"/>
            <a:ext cx="12887252" cy="5321212"/>
            <a:chOff x="0" y="0"/>
            <a:chExt cx="1148180" cy="4740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48180" cy="474089"/>
            </a:xfrm>
            <a:custGeom>
              <a:avLst/>
              <a:gdLst/>
              <a:ahLst/>
              <a:cxnLst/>
              <a:rect l="l" t="t" r="r" b="b"/>
              <a:pathLst>
                <a:path w="1148180" h="474089">
                  <a:moveTo>
                    <a:pt x="12015" y="0"/>
                  </a:moveTo>
                  <a:lnTo>
                    <a:pt x="1136165" y="0"/>
                  </a:lnTo>
                  <a:cubicBezTo>
                    <a:pt x="1142800" y="0"/>
                    <a:pt x="1148180" y="5379"/>
                    <a:pt x="1148180" y="12015"/>
                  </a:cubicBezTo>
                  <a:lnTo>
                    <a:pt x="1148180" y="462074"/>
                  </a:lnTo>
                  <a:cubicBezTo>
                    <a:pt x="1148180" y="468710"/>
                    <a:pt x="1142800" y="474089"/>
                    <a:pt x="1136165" y="474089"/>
                  </a:cubicBezTo>
                  <a:lnTo>
                    <a:pt x="12015" y="474089"/>
                  </a:lnTo>
                  <a:cubicBezTo>
                    <a:pt x="5379" y="474089"/>
                    <a:pt x="0" y="468710"/>
                    <a:pt x="0" y="462074"/>
                  </a:cubicBezTo>
                  <a:lnTo>
                    <a:pt x="0" y="12015"/>
                  </a:lnTo>
                  <a:cubicBezTo>
                    <a:pt x="0" y="5379"/>
                    <a:pt x="5379" y="0"/>
                    <a:pt x="120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148180" cy="512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49"/>
                </a:lnSpc>
              </a:pPr>
              <a:endParaRPr dirty="0"/>
            </a:p>
          </p:txBody>
        </p:sp>
      </p:grpSp>
      <p:sp>
        <p:nvSpPr>
          <p:cNvPr id="6" name="Freeform 6"/>
          <p:cNvSpPr/>
          <p:nvPr/>
        </p:nvSpPr>
        <p:spPr>
          <a:xfrm rot="8181113">
            <a:off x="9439708" y="15389859"/>
            <a:ext cx="6078604" cy="4951299"/>
          </a:xfrm>
          <a:custGeom>
            <a:avLst/>
            <a:gdLst/>
            <a:ahLst/>
            <a:cxnLst/>
            <a:rect l="l" t="t" r="r" b="b"/>
            <a:pathLst>
              <a:path w="6078604" h="4951299">
                <a:moveTo>
                  <a:pt x="0" y="0"/>
                </a:moveTo>
                <a:lnTo>
                  <a:pt x="6078604" y="0"/>
                </a:lnTo>
                <a:lnTo>
                  <a:pt x="6078604" y="4951299"/>
                </a:lnTo>
                <a:lnTo>
                  <a:pt x="0" y="49512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7859428" y="15385184"/>
            <a:ext cx="6253037" cy="4598266"/>
            <a:chOff x="0" y="-539093"/>
            <a:chExt cx="8337383" cy="775748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1038265"/>
              <a:ext cx="8337383" cy="6180131"/>
              <a:chOff x="0" y="0"/>
              <a:chExt cx="620981" cy="46030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20981" cy="460306"/>
              </a:xfrm>
              <a:custGeom>
                <a:avLst/>
                <a:gdLst/>
                <a:ahLst/>
                <a:cxnLst/>
                <a:rect l="l" t="t" r="r" b="b"/>
                <a:pathLst>
                  <a:path w="620981" h="460306">
                    <a:moveTo>
                      <a:pt x="24762" y="0"/>
                    </a:moveTo>
                    <a:lnTo>
                      <a:pt x="596219" y="0"/>
                    </a:lnTo>
                    <a:cubicBezTo>
                      <a:pt x="602786" y="0"/>
                      <a:pt x="609085" y="2609"/>
                      <a:pt x="613728" y="7253"/>
                    </a:cubicBezTo>
                    <a:cubicBezTo>
                      <a:pt x="618372" y="11896"/>
                      <a:pt x="620981" y="18195"/>
                      <a:pt x="620981" y="24762"/>
                    </a:cubicBezTo>
                    <a:lnTo>
                      <a:pt x="620981" y="435544"/>
                    </a:lnTo>
                    <a:cubicBezTo>
                      <a:pt x="620981" y="442111"/>
                      <a:pt x="618372" y="448409"/>
                      <a:pt x="613728" y="453053"/>
                    </a:cubicBezTo>
                    <a:cubicBezTo>
                      <a:pt x="609085" y="457697"/>
                      <a:pt x="602786" y="460306"/>
                      <a:pt x="596219" y="460306"/>
                    </a:cubicBezTo>
                    <a:lnTo>
                      <a:pt x="24762" y="460306"/>
                    </a:lnTo>
                    <a:cubicBezTo>
                      <a:pt x="18195" y="460306"/>
                      <a:pt x="11896" y="457697"/>
                      <a:pt x="7253" y="453053"/>
                    </a:cubicBezTo>
                    <a:cubicBezTo>
                      <a:pt x="2609" y="448409"/>
                      <a:pt x="0" y="442111"/>
                      <a:pt x="0" y="435544"/>
                    </a:cubicBezTo>
                    <a:lnTo>
                      <a:pt x="0" y="24762"/>
                    </a:lnTo>
                    <a:cubicBezTo>
                      <a:pt x="0" y="18195"/>
                      <a:pt x="2609" y="11896"/>
                      <a:pt x="7253" y="7253"/>
                    </a:cubicBezTo>
                    <a:cubicBezTo>
                      <a:pt x="11896" y="2609"/>
                      <a:pt x="18195" y="0"/>
                      <a:pt x="247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620981" cy="47935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1499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1302081" y="-539093"/>
              <a:ext cx="5733221" cy="3258141"/>
              <a:chOff x="0" y="-38242"/>
              <a:chExt cx="406701" cy="23112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10253"/>
                <a:ext cx="406701" cy="137033"/>
              </a:xfrm>
              <a:custGeom>
                <a:avLst/>
                <a:gdLst/>
                <a:ahLst/>
                <a:cxnLst/>
                <a:rect l="l" t="t" r="r" b="b"/>
                <a:pathLst>
                  <a:path w="406701" h="221922">
                    <a:moveTo>
                      <a:pt x="36010" y="0"/>
                    </a:moveTo>
                    <a:lnTo>
                      <a:pt x="370691" y="0"/>
                    </a:lnTo>
                    <a:cubicBezTo>
                      <a:pt x="380241" y="0"/>
                      <a:pt x="389401" y="3794"/>
                      <a:pt x="396154" y="10547"/>
                    </a:cubicBezTo>
                    <a:cubicBezTo>
                      <a:pt x="402907" y="17300"/>
                      <a:pt x="406701" y="26459"/>
                      <a:pt x="406701" y="36010"/>
                    </a:cubicBezTo>
                    <a:lnTo>
                      <a:pt x="406701" y="185912"/>
                    </a:lnTo>
                    <a:cubicBezTo>
                      <a:pt x="406701" y="195462"/>
                      <a:pt x="402907" y="204621"/>
                      <a:pt x="396154" y="211375"/>
                    </a:cubicBezTo>
                    <a:cubicBezTo>
                      <a:pt x="389401" y="218128"/>
                      <a:pt x="380241" y="221922"/>
                      <a:pt x="370691" y="221922"/>
                    </a:cubicBezTo>
                    <a:lnTo>
                      <a:pt x="36010" y="221922"/>
                    </a:lnTo>
                    <a:cubicBezTo>
                      <a:pt x="26459" y="221922"/>
                      <a:pt x="17300" y="218128"/>
                      <a:pt x="10547" y="211375"/>
                    </a:cubicBezTo>
                    <a:cubicBezTo>
                      <a:pt x="3794" y="204621"/>
                      <a:pt x="0" y="195462"/>
                      <a:pt x="0" y="185912"/>
                    </a:cubicBezTo>
                    <a:lnTo>
                      <a:pt x="0" y="36010"/>
                    </a:lnTo>
                    <a:cubicBezTo>
                      <a:pt x="0" y="26459"/>
                      <a:pt x="3794" y="17300"/>
                      <a:pt x="10547" y="10547"/>
                    </a:cubicBezTo>
                    <a:cubicBezTo>
                      <a:pt x="17300" y="3794"/>
                      <a:pt x="26459" y="0"/>
                      <a:pt x="36010" y="0"/>
                    </a:cubicBezTo>
                    <a:close/>
                  </a:path>
                </a:pathLst>
              </a:custGeom>
              <a:solidFill>
                <a:srgbClr val="FFDC5D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242"/>
                <a:ext cx="406701" cy="23112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3900"/>
                  </a:lnSpc>
                  <a:spcBef>
                    <a:spcPct val="0"/>
                  </a:spcBef>
                </a:pPr>
                <a:r>
                  <a:rPr lang="en-US" sz="3000" b="1" spc="-60" dirty="0">
                    <a:solidFill>
                      <a:srgbClr val="000000"/>
                    </a:solidFill>
                    <a:latin typeface="Hagrid Ultra-Bold"/>
                    <a:ea typeface="Hagrid Ultra-Bold"/>
                    <a:cs typeface="Hagrid Ultra-Bold"/>
                    <a:sym typeface="Hagrid Ultra-Bold"/>
                  </a:rPr>
                  <a:t>Storage and Handling </a:t>
                </a:r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>
            <a:off x="7941177" y="10219171"/>
            <a:ext cx="6253037" cy="5045375"/>
            <a:chOff x="0" y="-19050"/>
            <a:chExt cx="620981" cy="5010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0981" cy="445664"/>
            </a:xfrm>
            <a:custGeom>
              <a:avLst/>
              <a:gdLst/>
              <a:ahLst/>
              <a:cxnLst/>
              <a:rect l="l" t="t" r="r" b="b"/>
              <a:pathLst>
                <a:path w="620981" h="482000">
                  <a:moveTo>
                    <a:pt x="24762" y="0"/>
                  </a:moveTo>
                  <a:lnTo>
                    <a:pt x="596219" y="0"/>
                  </a:lnTo>
                  <a:cubicBezTo>
                    <a:pt x="602786" y="0"/>
                    <a:pt x="609085" y="2609"/>
                    <a:pt x="613728" y="7253"/>
                  </a:cubicBezTo>
                  <a:cubicBezTo>
                    <a:pt x="618372" y="11896"/>
                    <a:pt x="620981" y="18195"/>
                    <a:pt x="620981" y="24762"/>
                  </a:cubicBezTo>
                  <a:lnTo>
                    <a:pt x="620981" y="457238"/>
                  </a:lnTo>
                  <a:cubicBezTo>
                    <a:pt x="620981" y="463805"/>
                    <a:pt x="618372" y="470103"/>
                    <a:pt x="613728" y="474747"/>
                  </a:cubicBezTo>
                  <a:cubicBezTo>
                    <a:pt x="609085" y="479391"/>
                    <a:pt x="602786" y="482000"/>
                    <a:pt x="596219" y="482000"/>
                  </a:cubicBezTo>
                  <a:lnTo>
                    <a:pt x="24762" y="482000"/>
                  </a:lnTo>
                  <a:cubicBezTo>
                    <a:pt x="18195" y="482000"/>
                    <a:pt x="11896" y="479391"/>
                    <a:pt x="7253" y="474747"/>
                  </a:cubicBezTo>
                  <a:cubicBezTo>
                    <a:pt x="2609" y="470103"/>
                    <a:pt x="0" y="463805"/>
                    <a:pt x="0" y="457238"/>
                  </a:cubicBezTo>
                  <a:lnTo>
                    <a:pt x="0" y="24762"/>
                  </a:lnTo>
                  <a:cubicBezTo>
                    <a:pt x="0" y="18195"/>
                    <a:pt x="2609" y="11896"/>
                    <a:pt x="7253" y="7253"/>
                  </a:cubicBezTo>
                  <a:cubicBezTo>
                    <a:pt x="11896" y="2609"/>
                    <a:pt x="18195" y="0"/>
                    <a:pt x="24762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620981" cy="5010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149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835989" y="9779110"/>
            <a:ext cx="4299916" cy="1027559"/>
            <a:chOff x="0" y="0"/>
            <a:chExt cx="406701" cy="97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06701" cy="97190"/>
            </a:xfrm>
            <a:custGeom>
              <a:avLst/>
              <a:gdLst/>
              <a:ahLst/>
              <a:cxnLst/>
              <a:rect l="l" t="t" r="r" b="b"/>
              <a:pathLst>
                <a:path w="406701" h="97190">
                  <a:moveTo>
                    <a:pt x="36010" y="0"/>
                  </a:moveTo>
                  <a:lnTo>
                    <a:pt x="370691" y="0"/>
                  </a:lnTo>
                  <a:cubicBezTo>
                    <a:pt x="380241" y="0"/>
                    <a:pt x="389401" y="3794"/>
                    <a:pt x="396154" y="10547"/>
                  </a:cubicBezTo>
                  <a:cubicBezTo>
                    <a:pt x="402907" y="17300"/>
                    <a:pt x="406701" y="26459"/>
                    <a:pt x="406701" y="36010"/>
                  </a:cubicBezTo>
                  <a:lnTo>
                    <a:pt x="406701" y="61180"/>
                  </a:lnTo>
                  <a:cubicBezTo>
                    <a:pt x="406701" y="70731"/>
                    <a:pt x="402907" y="79890"/>
                    <a:pt x="396154" y="86643"/>
                  </a:cubicBezTo>
                  <a:cubicBezTo>
                    <a:pt x="389401" y="93396"/>
                    <a:pt x="380241" y="97190"/>
                    <a:pt x="370691" y="97190"/>
                  </a:cubicBezTo>
                  <a:lnTo>
                    <a:pt x="36010" y="97190"/>
                  </a:lnTo>
                  <a:cubicBezTo>
                    <a:pt x="26459" y="97190"/>
                    <a:pt x="17300" y="93396"/>
                    <a:pt x="10547" y="86643"/>
                  </a:cubicBezTo>
                  <a:cubicBezTo>
                    <a:pt x="3794" y="79890"/>
                    <a:pt x="0" y="70731"/>
                    <a:pt x="0" y="61180"/>
                  </a:cubicBezTo>
                  <a:lnTo>
                    <a:pt x="0" y="36010"/>
                  </a:lnTo>
                  <a:cubicBezTo>
                    <a:pt x="0" y="26459"/>
                    <a:pt x="3794" y="17300"/>
                    <a:pt x="10547" y="10547"/>
                  </a:cubicBezTo>
                  <a:cubicBezTo>
                    <a:pt x="17300" y="3794"/>
                    <a:pt x="26459" y="0"/>
                    <a:pt x="36010" y="0"/>
                  </a:cubicBezTo>
                  <a:close/>
                </a:path>
              </a:pathLst>
            </a:custGeom>
            <a:solidFill>
              <a:srgbClr val="FFDC5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06701" cy="1352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000" b="1" spc="-60" dirty="0">
                  <a:solidFill>
                    <a:srgbClr val="000000"/>
                  </a:solidFill>
                  <a:latin typeface="Hagrid Ultra-Bold"/>
                  <a:ea typeface="Hagrid Ultra-Bold"/>
                  <a:cs typeface="Hagrid Ultra-Bold"/>
                  <a:sym typeface="Hagrid Ultra-Bold"/>
                </a:rPr>
                <a:t>Warnings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06963" y="9931432"/>
            <a:ext cx="6253037" cy="6258985"/>
            <a:chOff x="0" y="-47625"/>
            <a:chExt cx="620981" cy="62157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20981" cy="445664"/>
            </a:xfrm>
            <a:custGeom>
              <a:avLst/>
              <a:gdLst/>
              <a:ahLst/>
              <a:cxnLst/>
              <a:rect l="l" t="t" r="r" b="b"/>
              <a:pathLst>
                <a:path w="620981" h="573947">
                  <a:moveTo>
                    <a:pt x="24762" y="0"/>
                  </a:moveTo>
                  <a:lnTo>
                    <a:pt x="596219" y="0"/>
                  </a:lnTo>
                  <a:cubicBezTo>
                    <a:pt x="602786" y="0"/>
                    <a:pt x="609085" y="2609"/>
                    <a:pt x="613728" y="7253"/>
                  </a:cubicBezTo>
                  <a:cubicBezTo>
                    <a:pt x="618372" y="11896"/>
                    <a:pt x="620981" y="18195"/>
                    <a:pt x="620981" y="24762"/>
                  </a:cubicBezTo>
                  <a:lnTo>
                    <a:pt x="620981" y="549185"/>
                  </a:lnTo>
                  <a:cubicBezTo>
                    <a:pt x="620981" y="555752"/>
                    <a:pt x="618372" y="562050"/>
                    <a:pt x="613728" y="566694"/>
                  </a:cubicBezTo>
                  <a:cubicBezTo>
                    <a:pt x="609085" y="571338"/>
                    <a:pt x="602786" y="573947"/>
                    <a:pt x="596219" y="573947"/>
                  </a:cubicBezTo>
                  <a:lnTo>
                    <a:pt x="24762" y="573947"/>
                  </a:lnTo>
                  <a:cubicBezTo>
                    <a:pt x="18195" y="573947"/>
                    <a:pt x="11896" y="571338"/>
                    <a:pt x="7253" y="566694"/>
                  </a:cubicBezTo>
                  <a:cubicBezTo>
                    <a:pt x="2609" y="562050"/>
                    <a:pt x="0" y="555752"/>
                    <a:pt x="0" y="549185"/>
                  </a:cubicBezTo>
                  <a:lnTo>
                    <a:pt x="0" y="24762"/>
                  </a:lnTo>
                  <a:cubicBezTo>
                    <a:pt x="0" y="18195"/>
                    <a:pt x="2609" y="11896"/>
                    <a:pt x="7253" y="7253"/>
                  </a:cubicBezTo>
                  <a:cubicBezTo>
                    <a:pt x="11896" y="2609"/>
                    <a:pt x="18195" y="0"/>
                    <a:pt x="24762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620981" cy="62157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69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092935" y="9664441"/>
            <a:ext cx="4299916" cy="1027559"/>
            <a:chOff x="0" y="0"/>
            <a:chExt cx="406701" cy="971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06701" cy="97190"/>
            </a:xfrm>
            <a:custGeom>
              <a:avLst/>
              <a:gdLst/>
              <a:ahLst/>
              <a:cxnLst/>
              <a:rect l="l" t="t" r="r" b="b"/>
              <a:pathLst>
                <a:path w="406701" h="97190">
                  <a:moveTo>
                    <a:pt x="36010" y="0"/>
                  </a:moveTo>
                  <a:lnTo>
                    <a:pt x="370691" y="0"/>
                  </a:lnTo>
                  <a:cubicBezTo>
                    <a:pt x="380241" y="0"/>
                    <a:pt x="389401" y="3794"/>
                    <a:pt x="396154" y="10547"/>
                  </a:cubicBezTo>
                  <a:cubicBezTo>
                    <a:pt x="402907" y="17300"/>
                    <a:pt x="406701" y="26459"/>
                    <a:pt x="406701" y="36010"/>
                  </a:cubicBezTo>
                  <a:lnTo>
                    <a:pt x="406701" y="61180"/>
                  </a:lnTo>
                  <a:cubicBezTo>
                    <a:pt x="406701" y="70731"/>
                    <a:pt x="402907" y="79890"/>
                    <a:pt x="396154" y="86643"/>
                  </a:cubicBezTo>
                  <a:cubicBezTo>
                    <a:pt x="389401" y="93396"/>
                    <a:pt x="380241" y="97190"/>
                    <a:pt x="370691" y="97190"/>
                  </a:cubicBezTo>
                  <a:lnTo>
                    <a:pt x="36010" y="97190"/>
                  </a:lnTo>
                  <a:cubicBezTo>
                    <a:pt x="26459" y="97190"/>
                    <a:pt x="17300" y="93396"/>
                    <a:pt x="10547" y="86643"/>
                  </a:cubicBezTo>
                  <a:cubicBezTo>
                    <a:pt x="3794" y="79890"/>
                    <a:pt x="0" y="70731"/>
                    <a:pt x="0" y="61180"/>
                  </a:cubicBezTo>
                  <a:lnTo>
                    <a:pt x="0" y="36010"/>
                  </a:lnTo>
                  <a:cubicBezTo>
                    <a:pt x="0" y="26459"/>
                    <a:pt x="3794" y="17300"/>
                    <a:pt x="10547" y="10547"/>
                  </a:cubicBezTo>
                  <a:cubicBezTo>
                    <a:pt x="17300" y="3794"/>
                    <a:pt x="26459" y="0"/>
                    <a:pt x="36010" y="0"/>
                  </a:cubicBezTo>
                  <a:close/>
                </a:path>
              </a:pathLst>
            </a:custGeom>
            <a:solidFill>
              <a:srgbClr val="FFDC5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06701" cy="1352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000" b="1" spc="-60" dirty="0">
                  <a:solidFill>
                    <a:srgbClr val="000000"/>
                  </a:solidFill>
                  <a:latin typeface="Hagrid Ultra-Bold"/>
                  <a:ea typeface="Hagrid Ultra-Bold"/>
                  <a:cs typeface="Hagrid Ultra-Bold"/>
                  <a:sym typeface="Hagrid Ultra-Bold"/>
                </a:rPr>
                <a:t>Cleaning Uses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25214" y="15470856"/>
            <a:ext cx="6253037" cy="4475988"/>
            <a:chOff x="0" y="-191407"/>
            <a:chExt cx="8337383" cy="4923362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680625"/>
              <a:ext cx="8337383" cy="4051330"/>
              <a:chOff x="0" y="0"/>
              <a:chExt cx="620981" cy="30174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20981" cy="301749"/>
              </a:xfrm>
              <a:custGeom>
                <a:avLst/>
                <a:gdLst/>
                <a:ahLst/>
                <a:cxnLst/>
                <a:rect l="l" t="t" r="r" b="b"/>
                <a:pathLst>
                  <a:path w="620981" h="301749">
                    <a:moveTo>
                      <a:pt x="24762" y="0"/>
                    </a:moveTo>
                    <a:lnTo>
                      <a:pt x="596219" y="0"/>
                    </a:lnTo>
                    <a:cubicBezTo>
                      <a:pt x="602786" y="0"/>
                      <a:pt x="609085" y="2609"/>
                      <a:pt x="613728" y="7253"/>
                    </a:cubicBezTo>
                    <a:cubicBezTo>
                      <a:pt x="618372" y="11896"/>
                      <a:pt x="620981" y="18195"/>
                      <a:pt x="620981" y="24762"/>
                    </a:cubicBezTo>
                    <a:lnTo>
                      <a:pt x="620981" y="276987"/>
                    </a:lnTo>
                    <a:cubicBezTo>
                      <a:pt x="620981" y="283554"/>
                      <a:pt x="618372" y="289853"/>
                      <a:pt x="613728" y="294497"/>
                    </a:cubicBezTo>
                    <a:cubicBezTo>
                      <a:pt x="609085" y="299140"/>
                      <a:pt x="602786" y="301749"/>
                      <a:pt x="596219" y="301749"/>
                    </a:cubicBezTo>
                    <a:lnTo>
                      <a:pt x="24762" y="301749"/>
                    </a:lnTo>
                    <a:cubicBezTo>
                      <a:pt x="18195" y="301749"/>
                      <a:pt x="11896" y="299140"/>
                      <a:pt x="7253" y="294497"/>
                    </a:cubicBezTo>
                    <a:cubicBezTo>
                      <a:pt x="2609" y="289853"/>
                      <a:pt x="0" y="283554"/>
                      <a:pt x="0" y="276987"/>
                    </a:cubicBezTo>
                    <a:lnTo>
                      <a:pt x="0" y="24762"/>
                    </a:lnTo>
                    <a:cubicBezTo>
                      <a:pt x="0" y="18195"/>
                      <a:pt x="2609" y="11896"/>
                      <a:pt x="7253" y="7253"/>
                    </a:cubicBezTo>
                    <a:cubicBezTo>
                      <a:pt x="11896" y="2609"/>
                      <a:pt x="18195" y="0"/>
                      <a:pt x="247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19050"/>
                <a:ext cx="620981" cy="320799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1499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302081" y="-191407"/>
              <a:ext cx="5733221" cy="1862423"/>
              <a:chOff x="0" y="-13578"/>
              <a:chExt cx="406701" cy="13211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6685"/>
                <a:ext cx="406701" cy="94016"/>
              </a:xfrm>
              <a:custGeom>
                <a:avLst/>
                <a:gdLst/>
                <a:ahLst/>
                <a:cxnLst/>
                <a:rect l="l" t="t" r="r" b="b"/>
                <a:pathLst>
                  <a:path w="406701" h="145479">
                    <a:moveTo>
                      <a:pt x="36010" y="0"/>
                    </a:moveTo>
                    <a:lnTo>
                      <a:pt x="370691" y="0"/>
                    </a:lnTo>
                    <a:cubicBezTo>
                      <a:pt x="380241" y="0"/>
                      <a:pt x="389401" y="3794"/>
                      <a:pt x="396154" y="10547"/>
                    </a:cubicBezTo>
                    <a:cubicBezTo>
                      <a:pt x="402907" y="17300"/>
                      <a:pt x="406701" y="26459"/>
                      <a:pt x="406701" y="36010"/>
                    </a:cubicBezTo>
                    <a:lnTo>
                      <a:pt x="406701" y="109469"/>
                    </a:lnTo>
                    <a:cubicBezTo>
                      <a:pt x="406701" y="119019"/>
                      <a:pt x="402907" y="128179"/>
                      <a:pt x="396154" y="134932"/>
                    </a:cubicBezTo>
                    <a:cubicBezTo>
                      <a:pt x="389401" y="141685"/>
                      <a:pt x="380241" y="145479"/>
                      <a:pt x="370691" y="145479"/>
                    </a:cubicBezTo>
                    <a:lnTo>
                      <a:pt x="36010" y="145479"/>
                    </a:lnTo>
                    <a:cubicBezTo>
                      <a:pt x="26459" y="145479"/>
                      <a:pt x="17300" y="141685"/>
                      <a:pt x="10547" y="134932"/>
                    </a:cubicBezTo>
                    <a:cubicBezTo>
                      <a:pt x="3794" y="128179"/>
                      <a:pt x="0" y="119019"/>
                      <a:pt x="0" y="109469"/>
                    </a:cubicBezTo>
                    <a:lnTo>
                      <a:pt x="0" y="36010"/>
                    </a:lnTo>
                    <a:cubicBezTo>
                      <a:pt x="0" y="26459"/>
                      <a:pt x="3794" y="17300"/>
                      <a:pt x="10547" y="10547"/>
                    </a:cubicBezTo>
                    <a:cubicBezTo>
                      <a:pt x="17300" y="3794"/>
                      <a:pt x="26459" y="0"/>
                      <a:pt x="36010" y="0"/>
                    </a:cubicBezTo>
                    <a:close/>
                  </a:path>
                </a:pathLst>
              </a:custGeom>
              <a:solidFill>
                <a:srgbClr val="FFDC5D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13578"/>
                <a:ext cx="406701" cy="13211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3900"/>
                  </a:lnSpc>
                  <a:spcBef>
                    <a:spcPct val="0"/>
                  </a:spcBef>
                </a:pPr>
                <a:r>
                  <a:rPr lang="en-US" sz="3000" b="1" spc="-60" dirty="0">
                    <a:solidFill>
                      <a:srgbClr val="000000"/>
                    </a:solidFill>
                    <a:latin typeface="Hagrid Ultra-Bold"/>
                    <a:ea typeface="Hagrid Ultra-Bold"/>
                    <a:cs typeface="Hagrid Ultra-Bold"/>
                    <a:sym typeface="Hagrid Ultra-Bold"/>
                  </a:rPr>
                  <a:t>Environmental Impact</a:t>
                </a:r>
              </a:p>
            </p:txBody>
          </p:sp>
        </p:grpSp>
      </p:grpSp>
      <p:sp>
        <p:nvSpPr>
          <p:cNvPr id="33" name="Freeform 33"/>
          <p:cNvSpPr/>
          <p:nvPr/>
        </p:nvSpPr>
        <p:spPr>
          <a:xfrm rot="-1626795">
            <a:off x="12963009" y="6551228"/>
            <a:ext cx="1278022" cy="2217826"/>
          </a:xfrm>
          <a:custGeom>
            <a:avLst/>
            <a:gdLst/>
            <a:ahLst/>
            <a:cxnLst/>
            <a:rect l="l" t="t" r="r" b="b"/>
            <a:pathLst>
              <a:path w="1278022" h="2217826">
                <a:moveTo>
                  <a:pt x="0" y="0"/>
                </a:moveTo>
                <a:lnTo>
                  <a:pt x="1278022" y="0"/>
                </a:lnTo>
                <a:lnTo>
                  <a:pt x="1278022" y="2217827"/>
                </a:lnTo>
                <a:lnTo>
                  <a:pt x="0" y="2217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4" name="Freeform 34"/>
          <p:cNvSpPr/>
          <p:nvPr/>
        </p:nvSpPr>
        <p:spPr>
          <a:xfrm rot="1681026" flipH="1">
            <a:off x="572676" y="7500082"/>
            <a:ext cx="1656068" cy="2678933"/>
          </a:xfrm>
          <a:custGeom>
            <a:avLst/>
            <a:gdLst/>
            <a:ahLst/>
            <a:cxnLst/>
            <a:rect l="l" t="t" r="r" b="b"/>
            <a:pathLst>
              <a:path w="1656068" h="2678933">
                <a:moveTo>
                  <a:pt x="1656068" y="0"/>
                </a:moveTo>
                <a:lnTo>
                  <a:pt x="0" y="0"/>
                </a:lnTo>
                <a:lnTo>
                  <a:pt x="0" y="2678932"/>
                </a:lnTo>
                <a:lnTo>
                  <a:pt x="1656068" y="2678932"/>
                </a:lnTo>
                <a:lnTo>
                  <a:pt x="1656068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5" name="Freeform 35"/>
          <p:cNvSpPr/>
          <p:nvPr/>
        </p:nvSpPr>
        <p:spPr>
          <a:xfrm rot="1451192">
            <a:off x="12699156" y="13853355"/>
            <a:ext cx="1899444" cy="2101736"/>
          </a:xfrm>
          <a:custGeom>
            <a:avLst/>
            <a:gdLst/>
            <a:ahLst/>
            <a:cxnLst/>
            <a:rect l="l" t="t" r="r" b="b"/>
            <a:pathLst>
              <a:path w="1899444" h="2101736">
                <a:moveTo>
                  <a:pt x="0" y="0"/>
                </a:moveTo>
                <a:lnTo>
                  <a:pt x="1899443" y="0"/>
                </a:lnTo>
                <a:lnTo>
                  <a:pt x="1899443" y="2101736"/>
                </a:lnTo>
                <a:lnTo>
                  <a:pt x="0" y="21017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6" name="Group 36"/>
          <p:cNvGrpSpPr/>
          <p:nvPr/>
        </p:nvGrpSpPr>
        <p:grpSpPr>
          <a:xfrm>
            <a:off x="1306963" y="549132"/>
            <a:ext cx="12887252" cy="1486461"/>
            <a:chOff x="0" y="0"/>
            <a:chExt cx="17183002" cy="1981948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7183002" cy="1981948"/>
              <a:chOff x="0" y="0"/>
              <a:chExt cx="1219382" cy="140648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1219382" cy="140648"/>
              </a:xfrm>
              <a:custGeom>
                <a:avLst/>
                <a:gdLst/>
                <a:ahLst/>
                <a:cxnLst/>
                <a:rect l="l" t="t" r="r" b="b"/>
                <a:pathLst>
                  <a:path w="1219382" h="140648">
                    <a:moveTo>
                      <a:pt x="18022" y="0"/>
                    </a:moveTo>
                    <a:lnTo>
                      <a:pt x="1201360" y="0"/>
                    </a:lnTo>
                    <a:cubicBezTo>
                      <a:pt x="1211313" y="0"/>
                      <a:pt x="1219382" y="8069"/>
                      <a:pt x="1219382" y="18022"/>
                    </a:cubicBezTo>
                    <a:lnTo>
                      <a:pt x="1219382" y="122626"/>
                    </a:lnTo>
                    <a:cubicBezTo>
                      <a:pt x="1219382" y="132579"/>
                      <a:pt x="1211313" y="140648"/>
                      <a:pt x="1201360" y="140648"/>
                    </a:cubicBezTo>
                    <a:lnTo>
                      <a:pt x="18022" y="140648"/>
                    </a:lnTo>
                    <a:cubicBezTo>
                      <a:pt x="8069" y="140648"/>
                      <a:pt x="0" y="132579"/>
                      <a:pt x="0" y="122626"/>
                    </a:cubicBezTo>
                    <a:lnTo>
                      <a:pt x="0" y="18022"/>
                    </a:lnTo>
                    <a:cubicBezTo>
                      <a:pt x="0" y="8069"/>
                      <a:pt x="8069" y="0"/>
                      <a:pt x="18022" y="0"/>
                    </a:cubicBezTo>
                    <a:close/>
                  </a:path>
                </a:pathLst>
              </a:custGeom>
              <a:solidFill>
                <a:srgbClr val="C3E0E5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9525"/>
                <a:ext cx="1219382" cy="150173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6720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2038625" y="276232"/>
              <a:ext cx="13105752" cy="1294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99"/>
                </a:lnSpc>
                <a:spcBef>
                  <a:spcPct val="0"/>
                </a:spcBef>
              </a:pPr>
              <a:r>
                <a:rPr lang="en-US" sz="5999" b="1" dirty="0">
                  <a:solidFill>
                    <a:srgbClr val="000000"/>
                  </a:solidFill>
                  <a:latin typeface="Hagrid Text Bold"/>
                  <a:ea typeface="Hagrid Text Bold"/>
                  <a:cs typeface="Hagrid Text Bold"/>
                  <a:sym typeface="Hagrid Text Bold"/>
                </a:rPr>
                <a:t>Lemon Essential Oil  </a:t>
              </a:r>
            </a:p>
          </p:txBody>
        </p:sp>
      </p:grpSp>
      <p:grpSp>
        <p:nvGrpSpPr>
          <p:cNvPr id="41" name="Group 41"/>
          <p:cNvGrpSpPr>
            <a:grpSpLocks noChangeAspect="1"/>
          </p:cNvGrpSpPr>
          <p:nvPr/>
        </p:nvGrpSpPr>
        <p:grpSpPr>
          <a:xfrm>
            <a:off x="1658541" y="3718798"/>
            <a:ext cx="4440711" cy="4440693"/>
            <a:chOff x="0" y="0"/>
            <a:chExt cx="6350000" cy="634997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136" r="-25136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407302" y="17255100"/>
            <a:ext cx="5946610" cy="2274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34" lvl="1" indent="-183517" algn="l">
              <a:lnSpc>
                <a:spcPts val="221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Biodegradability: Biodegradable in small amounts, but can disrupt aquatic ecosystems if disposed of in large concentrations.</a:t>
            </a:r>
          </a:p>
          <a:p>
            <a:pPr marL="367034" lvl="1" indent="-183517" algn="l">
              <a:lnSpc>
                <a:spcPts val="2210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67034" lvl="1" indent="-183517" algn="l">
              <a:lnSpc>
                <a:spcPts val="2210"/>
              </a:lnSpc>
              <a:spcBef>
                <a:spcPct val="0"/>
              </a:spcBef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Proper disposal: Avoid rinsing large quantities into waterways.</a:t>
            </a:r>
          </a:p>
          <a:p>
            <a:pPr algn="l">
              <a:lnSpc>
                <a:spcPts val="221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7941178" y="11516983"/>
            <a:ext cx="5943138" cy="2568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6571" lvl="1" indent="-248285" algn="l">
              <a:lnSpc>
                <a:spcPts val="2990"/>
              </a:lnSpc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Skin sensitivity: Known to cause irritation if used undiluted.</a:t>
            </a:r>
          </a:p>
          <a:p>
            <a:pPr algn="l">
              <a:lnSpc>
                <a:spcPts val="2990"/>
              </a:lnSpc>
            </a:pPr>
            <a:endParaRPr lang="en-US" sz="23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96571" lvl="1" indent="-248285" algn="l">
              <a:lnSpc>
                <a:spcPts val="2990"/>
              </a:lnSpc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Photosensitivity: Mildly photosensitive; avoid sun exposure after use on skin.</a:t>
            </a:r>
          </a:p>
          <a:p>
            <a:pPr algn="l">
              <a:lnSpc>
                <a:spcPts val="2470"/>
              </a:lnSpc>
            </a:pPr>
            <a:endParaRPr lang="en-US" sz="23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2470"/>
              </a:lnSpc>
              <a:spcBef>
                <a:spcPct val="0"/>
              </a:spcBef>
            </a:pPr>
            <a:endParaRPr lang="en-US" sz="23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225214" y="10953922"/>
            <a:ext cx="5853305" cy="3944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endParaRPr dirty="0"/>
          </a:p>
          <a:p>
            <a:pPr marL="518157" lvl="1" indent="-259078" algn="l">
              <a:lnSpc>
                <a:spcPts val="3119"/>
              </a:lnSpc>
              <a:buFont typeface="Arial"/>
              <a:buChar char="•"/>
            </a:pPr>
            <a:r>
              <a:rPr lang="en-US" sz="239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Antimicrobial and antifungal properties make it effective in DIY cleaning solutions.</a:t>
            </a:r>
          </a:p>
          <a:p>
            <a:pPr algn="l">
              <a:lnSpc>
                <a:spcPts val="3119"/>
              </a:lnSpc>
            </a:pPr>
            <a:endParaRPr lang="en-US" sz="239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18157" lvl="1" indent="-259078" algn="l">
              <a:lnSpc>
                <a:spcPts val="3119"/>
              </a:lnSpc>
              <a:buFont typeface="Arial"/>
              <a:buChar char="•"/>
            </a:pPr>
            <a:r>
              <a:rPr lang="en-US" sz="239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Insect repellent: Used as a natural insect deterrent in sprays or diffusers.</a:t>
            </a:r>
          </a:p>
          <a:p>
            <a:pPr algn="l">
              <a:lnSpc>
                <a:spcPts val="3119"/>
              </a:lnSpc>
            </a:pPr>
            <a:endParaRPr lang="en-US" sz="239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2860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8230134" y="17526988"/>
            <a:ext cx="5654181" cy="2366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2" lvl="1" indent="-226696" algn="l">
              <a:lnSpc>
                <a:spcPts val="2730"/>
              </a:lnSpc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Store in a dark, cool place to maintain potency, ideally in amber or cobalt glass.</a:t>
            </a:r>
          </a:p>
          <a:p>
            <a:pPr marL="453392" lvl="1" indent="-226696" algn="l">
              <a:lnSpc>
                <a:spcPts val="2730"/>
              </a:lnSpc>
              <a:buFont typeface="Arial"/>
              <a:buChar char="•"/>
            </a:pPr>
            <a:endParaRPr lang="en-US" sz="21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3392" lvl="1" indent="-226696" algn="l">
              <a:lnSpc>
                <a:spcPts val="2730"/>
              </a:lnSpc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Always dilute before applying to the skin, as it is highly potent and can cause irritation.</a:t>
            </a:r>
          </a:p>
          <a:p>
            <a:pPr algn="l">
              <a:lnSpc>
                <a:spcPts val="221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6581233" y="4251306"/>
            <a:ext cx="7531232" cy="2722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1" lvl="1" indent="-237491" algn="l">
              <a:lnSpc>
                <a:spcPts val="3630"/>
              </a:lnSpc>
              <a:buFont typeface="Arial"/>
              <a:buChar char="•"/>
            </a:pPr>
            <a:r>
              <a:rPr lang="en-US" sz="22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Main Constituents: Citral (up to 75%), geraniol, limonene</a:t>
            </a:r>
          </a:p>
          <a:p>
            <a:pPr algn="l">
              <a:lnSpc>
                <a:spcPts val="3630"/>
              </a:lnSpc>
            </a:pPr>
            <a:endParaRPr lang="en-US" sz="2200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474981" lvl="1" indent="-237491" algn="l">
              <a:lnSpc>
                <a:spcPts val="3630"/>
              </a:lnSpc>
              <a:buFont typeface="Arial"/>
              <a:buChar char="•"/>
            </a:pPr>
            <a:r>
              <a:rPr lang="en-US" sz="22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Extraction Method: Steam distillation from lemongrass leaves and stalks</a:t>
            </a:r>
          </a:p>
          <a:p>
            <a:pPr marL="0" lvl="0" indent="0" algn="l">
              <a:lnSpc>
                <a:spcPts val="3630"/>
              </a:lnSpc>
            </a:pPr>
            <a:endParaRPr lang="en-US" sz="2200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9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191219">
            <a:off x="-849215" y="353700"/>
            <a:ext cx="6078604" cy="4951299"/>
          </a:xfrm>
          <a:custGeom>
            <a:avLst/>
            <a:gdLst/>
            <a:ahLst/>
            <a:cxnLst/>
            <a:rect l="l" t="t" r="r" b="b"/>
            <a:pathLst>
              <a:path w="6078604" h="4951299">
                <a:moveTo>
                  <a:pt x="0" y="0"/>
                </a:moveTo>
                <a:lnTo>
                  <a:pt x="6078604" y="0"/>
                </a:lnTo>
                <a:lnTo>
                  <a:pt x="6078604" y="4951299"/>
                </a:lnTo>
                <a:lnTo>
                  <a:pt x="0" y="49512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306963" y="3411384"/>
            <a:ext cx="12887252" cy="5321212"/>
            <a:chOff x="0" y="0"/>
            <a:chExt cx="1148180" cy="4740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48180" cy="474089"/>
            </a:xfrm>
            <a:custGeom>
              <a:avLst/>
              <a:gdLst/>
              <a:ahLst/>
              <a:cxnLst/>
              <a:rect l="l" t="t" r="r" b="b"/>
              <a:pathLst>
                <a:path w="1148180" h="474089">
                  <a:moveTo>
                    <a:pt x="12015" y="0"/>
                  </a:moveTo>
                  <a:lnTo>
                    <a:pt x="1136165" y="0"/>
                  </a:lnTo>
                  <a:cubicBezTo>
                    <a:pt x="1142800" y="0"/>
                    <a:pt x="1148180" y="5379"/>
                    <a:pt x="1148180" y="12015"/>
                  </a:cubicBezTo>
                  <a:lnTo>
                    <a:pt x="1148180" y="462074"/>
                  </a:lnTo>
                  <a:cubicBezTo>
                    <a:pt x="1148180" y="468710"/>
                    <a:pt x="1142800" y="474089"/>
                    <a:pt x="1136165" y="474089"/>
                  </a:cubicBezTo>
                  <a:lnTo>
                    <a:pt x="12015" y="474089"/>
                  </a:lnTo>
                  <a:cubicBezTo>
                    <a:pt x="5379" y="474089"/>
                    <a:pt x="0" y="468710"/>
                    <a:pt x="0" y="462074"/>
                  </a:cubicBezTo>
                  <a:lnTo>
                    <a:pt x="0" y="12015"/>
                  </a:lnTo>
                  <a:cubicBezTo>
                    <a:pt x="0" y="5379"/>
                    <a:pt x="5379" y="0"/>
                    <a:pt x="120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148180" cy="512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49"/>
                </a:lnSpc>
              </a:pPr>
              <a:endParaRPr dirty="0"/>
            </a:p>
          </p:txBody>
        </p:sp>
      </p:grpSp>
      <p:sp>
        <p:nvSpPr>
          <p:cNvPr id="6" name="Freeform 6"/>
          <p:cNvSpPr/>
          <p:nvPr/>
        </p:nvSpPr>
        <p:spPr>
          <a:xfrm rot="8181113">
            <a:off x="10096602" y="15098094"/>
            <a:ext cx="6078604" cy="4951299"/>
          </a:xfrm>
          <a:custGeom>
            <a:avLst/>
            <a:gdLst/>
            <a:ahLst/>
            <a:cxnLst/>
            <a:rect l="l" t="t" r="r" b="b"/>
            <a:pathLst>
              <a:path w="6078604" h="4951299">
                <a:moveTo>
                  <a:pt x="0" y="0"/>
                </a:moveTo>
                <a:lnTo>
                  <a:pt x="6078604" y="0"/>
                </a:lnTo>
                <a:lnTo>
                  <a:pt x="6078604" y="4951299"/>
                </a:lnTo>
                <a:lnTo>
                  <a:pt x="0" y="49512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7859428" y="15204641"/>
            <a:ext cx="6253037" cy="4474009"/>
            <a:chOff x="0" y="-537091"/>
            <a:chExt cx="8337383" cy="775548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1038265"/>
              <a:ext cx="8337383" cy="6180131"/>
              <a:chOff x="0" y="0"/>
              <a:chExt cx="620981" cy="46030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20981" cy="460306"/>
              </a:xfrm>
              <a:custGeom>
                <a:avLst/>
                <a:gdLst/>
                <a:ahLst/>
                <a:cxnLst/>
                <a:rect l="l" t="t" r="r" b="b"/>
                <a:pathLst>
                  <a:path w="620981" h="460306">
                    <a:moveTo>
                      <a:pt x="24762" y="0"/>
                    </a:moveTo>
                    <a:lnTo>
                      <a:pt x="596219" y="0"/>
                    </a:lnTo>
                    <a:cubicBezTo>
                      <a:pt x="602786" y="0"/>
                      <a:pt x="609085" y="2609"/>
                      <a:pt x="613728" y="7253"/>
                    </a:cubicBezTo>
                    <a:cubicBezTo>
                      <a:pt x="618372" y="11896"/>
                      <a:pt x="620981" y="18195"/>
                      <a:pt x="620981" y="24762"/>
                    </a:cubicBezTo>
                    <a:lnTo>
                      <a:pt x="620981" y="435544"/>
                    </a:lnTo>
                    <a:cubicBezTo>
                      <a:pt x="620981" y="442111"/>
                      <a:pt x="618372" y="448409"/>
                      <a:pt x="613728" y="453053"/>
                    </a:cubicBezTo>
                    <a:cubicBezTo>
                      <a:pt x="609085" y="457697"/>
                      <a:pt x="602786" y="460306"/>
                      <a:pt x="596219" y="460306"/>
                    </a:cubicBezTo>
                    <a:lnTo>
                      <a:pt x="24762" y="460306"/>
                    </a:lnTo>
                    <a:cubicBezTo>
                      <a:pt x="18195" y="460306"/>
                      <a:pt x="11896" y="457697"/>
                      <a:pt x="7253" y="453053"/>
                    </a:cubicBezTo>
                    <a:cubicBezTo>
                      <a:pt x="2609" y="448409"/>
                      <a:pt x="0" y="442111"/>
                      <a:pt x="0" y="435544"/>
                    </a:cubicBezTo>
                    <a:lnTo>
                      <a:pt x="0" y="24762"/>
                    </a:lnTo>
                    <a:cubicBezTo>
                      <a:pt x="0" y="18195"/>
                      <a:pt x="2609" y="11896"/>
                      <a:pt x="7253" y="7253"/>
                    </a:cubicBezTo>
                    <a:cubicBezTo>
                      <a:pt x="11896" y="2609"/>
                      <a:pt x="18195" y="0"/>
                      <a:pt x="247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620981" cy="47935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1499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1302081" y="-537091"/>
              <a:ext cx="5733221" cy="3261904"/>
              <a:chOff x="0" y="-38100"/>
              <a:chExt cx="406701" cy="23139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06701" cy="143081"/>
              </a:xfrm>
              <a:custGeom>
                <a:avLst/>
                <a:gdLst/>
                <a:ahLst/>
                <a:cxnLst/>
                <a:rect l="l" t="t" r="r" b="b"/>
                <a:pathLst>
                  <a:path w="406701" h="221922">
                    <a:moveTo>
                      <a:pt x="36010" y="0"/>
                    </a:moveTo>
                    <a:lnTo>
                      <a:pt x="370691" y="0"/>
                    </a:lnTo>
                    <a:cubicBezTo>
                      <a:pt x="380241" y="0"/>
                      <a:pt x="389401" y="3794"/>
                      <a:pt x="396154" y="10547"/>
                    </a:cubicBezTo>
                    <a:cubicBezTo>
                      <a:pt x="402907" y="17300"/>
                      <a:pt x="406701" y="26459"/>
                      <a:pt x="406701" y="36010"/>
                    </a:cubicBezTo>
                    <a:lnTo>
                      <a:pt x="406701" y="185912"/>
                    </a:lnTo>
                    <a:cubicBezTo>
                      <a:pt x="406701" y="195462"/>
                      <a:pt x="402907" y="204621"/>
                      <a:pt x="396154" y="211375"/>
                    </a:cubicBezTo>
                    <a:cubicBezTo>
                      <a:pt x="389401" y="218128"/>
                      <a:pt x="380241" y="221922"/>
                      <a:pt x="370691" y="221922"/>
                    </a:cubicBezTo>
                    <a:lnTo>
                      <a:pt x="36010" y="221922"/>
                    </a:lnTo>
                    <a:cubicBezTo>
                      <a:pt x="26459" y="221922"/>
                      <a:pt x="17300" y="218128"/>
                      <a:pt x="10547" y="211375"/>
                    </a:cubicBezTo>
                    <a:cubicBezTo>
                      <a:pt x="3794" y="204621"/>
                      <a:pt x="0" y="195462"/>
                      <a:pt x="0" y="185912"/>
                    </a:cubicBezTo>
                    <a:lnTo>
                      <a:pt x="0" y="36010"/>
                    </a:lnTo>
                    <a:cubicBezTo>
                      <a:pt x="0" y="26459"/>
                      <a:pt x="3794" y="17300"/>
                      <a:pt x="10547" y="10547"/>
                    </a:cubicBezTo>
                    <a:cubicBezTo>
                      <a:pt x="17300" y="3794"/>
                      <a:pt x="26459" y="0"/>
                      <a:pt x="36010" y="0"/>
                    </a:cubicBezTo>
                    <a:close/>
                  </a:path>
                </a:pathLst>
              </a:custGeom>
              <a:solidFill>
                <a:srgbClr val="FFDC5D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406701" cy="23139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3900"/>
                  </a:lnSpc>
                  <a:spcBef>
                    <a:spcPct val="0"/>
                  </a:spcBef>
                </a:pPr>
                <a:r>
                  <a:rPr lang="en-US" sz="3000" b="1" spc="-60" dirty="0">
                    <a:solidFill>
                      <a:srgbClr val="000000"/>
                    </a:solidFill>
                    <a:latin typeface="Hagrid Ultra-Bold"/>
                    <a:ea typeface="Hagrid Ultra-Bold"/>
                    <a:cs typeface="Hagrid Ultra-Bold"/>
                    <a:sym typeface="Hagrid Ultra-Bold"/>
                  </a:rPr>
                  <a:t>Storage and Handling </a:t>
                </a:r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>
            <a:off x="7941177" y="10410997"/>
            <a:ext cx="6253037" cy="4853549"/>
            <a:chOff x="0" y="0"/>
            <a:chExt cx="620981" cy="482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0981" cy="482000"/>
            </a:xfrm>
            <a:custGeom>
              <a:avLst/>
              <a:gdLst/>
              <a:ahLst/>
              <a:cxnLst/>
              <a:rect l="l" t="t" r="r" b="b"/>
              <a:pathLst>
                <a:path w="620981" h="482000">
                  <a:moveTo>
                    <a:pt x="24762" y="0"/>
                  </a:moveTo>
                  <a:lnTo>
                    <a:pt x="596219" y="0"/>
                  </a:lnTo>
                  <a:cubicBezTo>
                    <a:pt x="602786" y="0"/>
                    <a:pt x="609085" y="2609"/>
                    <a:pt x="613728" y="7253"/>
                  </a:cubicBezTo>
                  <a:cubicBezTo>
                    <a:pt x="618372" y="11896"/>
                    <a:pt x="620981" y="18195"/>
                    <a:pt x="620981" y="24762"/>
                  </a:cubicBezTo>
                  <a:lnTo>
                    <a:pt x="620981" y="457238"/>
                  </a:lnTo>
                  <a:cubicBezTo>
                    <a:pt x="620981" y="463805"/>
                    <a:pt x="618372" y="470103"/>
                    <a:pt x="613728" y="474747"/>
                  </a:cubicBezTo>
                  <a:cubicBezTo>
                    <a:pt x="609085" y="479391"/>
                    <a:pt x="602786" y="482000"/>
                    <a:pt x="596219" y="482000"/>
                  </a:cubicBezTo>
                  <a:lnTo>
                    <a:pt x="24762" y="482000"/>
                  </a:lnTo>
                  <a:cubicBezTo>
                    <a:pt x="18195" y="482000"/>
                    <a:pt x="11896" y="479391"/>
                    <a:pt x="7253" y="474747"/>
                  </a:cubicBezTo>
                  <a:cubicBezTo>
                    <a:pt x="2609" y="470103"/>
                    <a:pt x="0" y="463805"/>
                    <a:pt x="0" y="457238"/>
                  </a:cubicBezTo>
                  <a:lnTo>
                    <a:pt x="0" y="24762"/>
                  </a:lnTo>
                  <a:cubicBezTo>
                    <a:pt x="0" y="18195"/>
                    <a:pt x="2609" y="11896"/>
                    <a:pt x="7253" y="7253"/>
                  </a:cubicBezTo>
                  <a:cubicBezTo>
                    <a:pt x="11896" y="2609"/>
                    <a:pt x="18195" y="0"/>
                    <a:pt x="24762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620981" cy="5010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149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835989" y="9779110"/>
            <a:ext cx="4299916" cy="1027559"/>
            <a:chOff x="0" y="0"/>
            <a:chExt cx="406701" cy="97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06701" cy="97190"/>
            </a:xfrm>
            <a:custGeom>
              <a:avLst/>
              <a:gdLst/>
              <a:ahLst/>
              <a:cxnLst/>
              <a:rect l="l" t="t" r="r" b="b"/>
              <a:pathLst>
                <a:path w="406701" h="97190">
                  <a:moveTo>
                    <a:pt x="36010" y="0"/>
                  </a:moveTo>
                  <a:lnTo>
                    <a:pt x="370691" y="0"/>
                  </a:lnTo>
                  <a:cubicBezTo>
                    <a:pt x="380241" y="0"/>
                    <a:pt x="389401" y="3794"/>
                    <a:pt x="396154" y="10547"/>
                  </a:cubicBezTo>
                  <a:cubicBezTo>
                    <a:pt x="402907" y="17300"/>
                    <a:pt x="406701" y="26459"/>
                    <a:pt x="406701" y="36010"/>
                  </a:cubicBezTo>
                  <a:lnTo>
                    <a:pt x="406701" y="61180"/>
                  </a:lnTo>
                  <a:cubicBezTo>
                    <a:pt x="406701" y="70731"/>
                    <a:pt x="402907" y="79890"/>
                    <a:pt x="396154" y="86643"/>
                  </a:cubicBezTo>
                  <a:cubicBezTo>
                    <a:pt x="389401" y="93396"/>
                    <a:pt x="380241" y="97190"/>
                    <a:pt x="370691" y="97190"/>
                  </a:cubicBezTo>
                  <a:lnTo>
                    <a:pt x="36010" y="97190"/>
                  </a:lnTo>
                  <a:cubicBezTo>
                    <a:pt x="26459" y="97190"/>
                    <a:pt x="17300" y="93396"/>
                    <a:pt x="10547" y="86643"/>
                  </a:cubicBezTo>
                  <a:cubicBezTo>
                    <a:pt x="3794" y="79890"/>
                    <a:pt x="0" y="70731"/>
                    <a:pt x="0" y="61180"/>
                  </a:cubicBezTo>
                  <a:lnTo>
                    <a:pt x="0" y="36010"/>
                  </a:lnTo>
                  <a:cubicBezTo>
                    <a:pt x="0" y="26459"/>
                    <a:pt x="3794" y="17300"/>
                    <a:pt x="10547" y="10547"/>
                  </a:cubicBezTo>
                  <a:cubicBezTo>
                    <a:pt x="17300" y="3794"/>
                    <a:pt x="26459" y="0"/>
                    <a:pt x="36010" y="0"/>
                  </a:cubicBezTo>
                  <a:close/>
                </a:path>
              </a:pathLst>
            </a:custGeom>
            <a:solidFill>
              <a:srgbClr val="FFDC5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06701" cy="1352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000" b="1" spc="-60" dirty="0">
                  <a:solidFill>
                    <a:srgbClr val="000000"/>
                  </a:solidFill>
                  <a:latin typeface="Hagrid Ultra-Bold"/>
                  <a:ea typeface="Hagrid Ultra-Bold"/>
                  <a:cs typeface="Hagrid Ultra-Bold"/>
                  <a:sym typeface="Hagrid Ultra-Bold"/>
                </a:rPr>
                <a:t>Warnings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06963" y="9931432"/>
            <a:ext cx="6253037" cy="6258985"/>
            <a:chOff x="0" y="-47625"/>
            <a:chExt cx="620981" cy="62157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20981" cy="306264"/>
            </a:xfrm>
            <a:custGeom>
              <a:avLst/>
              <a:gdLst/>
              <a:ahLst/>
              <a:cxnLst/>
              <a:rect l="l" t="t" r="r" b="b"/>
              <a:pathLst>
                <a:path w="620981" h="573947">
                  <a:moveTo>
                    <a:pt x="24762" y="0"/>
                  </a:moveTo>
                  <a:lnTo>
                    <a:pt x="596219" y="0"/>
                  </a:lnTo>
                  <a:cubicBezTo>
                    <a:pt x="602786" y="0"/>
                    <a:pt x="609085" y="2609"/>
                    <a:pt x="613728" y="7253"/>
                  </a:cubicBezTo>
                  <a:cubicBezTo>
                    <a:pt x="618372" y="11896"/>
                    <a:pt x="620981" y="18195"/>
                    <a:pt x="620981" y="24762"/>
                  </a:cubicBezTo>
                  <a:lnTo>
                    <a:pt x="620981" y="549185"/>
                  </a:lnTo>
                  <a:cubicBezTo>
                    <a:pt x="620981" y="555752"/>
                    <a:pt x="618372" y="562050"/>
                    <a:pt x="613728" y="566694"/>
                  </a:cubicBezTo>
                  <a:cubicBezTo>
                    <a:pt x="609085" y="571338"/>
                    <a:pt x="602786" y="573947"/>
                    <a:pt x="596219" y="573947"/>
                  </a:cubicBezTo>
                  <a:lnTo>
                    <a:pt x="24762" y="573947"/>
                  </a:lnTo>
                  <a:cubicBezTo>
                    <a:pt x="18195" y="573947"/>
                    <a:pt x="11896" y="571338"/>
                    <a:pt x="7253" y="566694"/>
                  </a:cubicBezTo>
                  <a:cubicBezTo>
                    <a:pt x="2609" y="562050"/>
                    <a:pt x="0" y="555752"/>
                    <a:pt x="0" y="549185"/>
                  </a:cubicBezTo>
                  <a:lnTo>
                    <a:pt x="0" y="24762"/>
                  </a:lnTo>
                  <a:cubicBezTo>
                    <a:pt x="0" y="18195"/>
                    <a:pt x="2609" y="11896"/>
                    <a:pt x="7253" y="7253"/>
                  </a:cubicBezTo>
                  <a:cubicBezTo>
                    <a:pt x="11896" y="2609"/>
                    <a:pt x="18195" y="0"/>
                    <a:pt x="24762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620981" cy="62157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69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092935" y="9664441"/>
            <a:ext cx="4299916" cy="1027559"/>
            <a:chOff x="0" y="0"/>
            <a:chExt cx="406701" cy="971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06701" cy="97190"/>
            </a:xfrm>
            <a:custGeom>
              <a:avLst/>
              <a:gdLst/>
              <a:ahLst/>
              <a:cxnLst/>
              <a:rect l="l" t="t" r="r" b="b"/>
              <a:pathLst>
                <a:path w="406701" h="97190">
                  <a:moveTo>
                    <a:pt x="36010" y="0"/>
                  </a:moveTo>
                  <a:lnTo>
                    <a:pt x="370691" y="0"/>
                  </a:lnTo>
                  <a:cubicBezTo>
                    <a:pt x="380241" y="0"/>
                    <a:pt x="389401" y="3794"/>
                    <a:pt x="396154" y="10547"/>
                  </a:cubicBezTo>
                  <a:cubicBezTo>
                    <a:pt x="402907" y="17300"/>
                    <a:pt x="406701" y="26459"/>
                    <a:pt x="406701" y="36010"/>
                  </a:cubicBezTo>
                  <a:lnTo>
                    <a:pt x="406701" y="61180"/>
                  </a:lnTo>
                  <a:cubicBezTo>
                    <a:pt x="406701" y="70731"/>
                    <a:pt x="402907" y="79890"/>
                    <a:pt x="396154" y="86643"/>
                  </a:cubicBezTo>
                  <a:cubicBezTo>
                    <a:pt x="389401" y="93396"/>
                    <a:pt x="380241" y="97190"/>
                    <a:pt x="370691" y="97190"/>
                  </a:cubicBezTo>
                  <a:lnTo>
                    <a:pt x="36010" y="97190"/>
                  </a:lnTo>
                  <a:cubicBezTo>
                    <a:pt x="26459" y="97190"/>
                    <a:pt x="17300" y="93396"/>
                    <a:pt x="10547" y="86643"/>
                  </a:cubicBezTo>
                  <a:cubicBezTo>
                    <a:pt x="3794" y="79890"/>
                    <a:pt x="0" y="70731"/>
                    <a:pt x="0" y="61180"/>
                  </a:cubicBezTo>
                  <a:lnTo>
                    <a:pt x="0" y="36010"/>
                  </a:lnTo>
                  <a:cubicBezTo>
                    <a:pt x="0" y="26459"/>
                    <a:pt x="3794" y="17300"/>
                    <a:pt x="10547" y="10547"/>
                  </a:cubicBezTo>
                  <a:cubicBezTo>
                    <a:pt x="17300" y="3794"/>
                    <a:pt x="26459" y="0"/>
                    <a:pt x="36010" y="0"/>
                  </a:cubicBezTo>
                  <a:close/>
                </a:path>
              </a:pathLst>
            </a:custGeom>
            <a:solidFill>
              <a:srgbClr val="FFDC5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06701" cy="1352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000" b="1" spc="-60" dirty="0">
                  <a:solidFill>
                    <a:srgbClr val="000000"/>
                  </a:solidFill>
                  <a:latin typeface="Hagrid Ultra-Bold"/>
                  <a:ea typeface="Hagrid Ultra-Bold"/>
                  <a:cs typeface="Hagrid Ultra-Bold"/>
                  <a:sym typeface="Hagrid Ultra-Bold"/>
                </a:rPr>
                <a:t>Cleaning Uses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06963" y="14497050"/>
            <a:ext cx="6253037" cy="5410200"/>
            <a:chOff x="0" y="-537091"/>
            <a:chExt cx="8337383" cy="5269046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424857"/>
              <a:ext cx="8337383" cy="4307098"/>
              <a:chOff x="0" y="-19050"/>
              <a:chExt cx="620981" cy="32079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20981" cy="301749"/>
              </a:xfrm>
              <a:custGeom>
                <a:avLst/>
                <a:gdLst/>
                <a:ahLst/>
                <a:cxnLst/>
                <a:rect l="l" t="t" r="r" b="b"/>
                <a:pathLst>
                  <a:path w="620981" h="301749">
                    <a:moveTo>
                      <a:pt x="24762" y="0"/>
                    </a:moveTo>
                    <a:lnTo>
                      <a:pt x="596219" y="0"/>
                    </a:lnTo>
                    <a:cubicBezTo>
                      <a:pt x="602786" y="0"/>
                      <a:pt x="609085" y="2609"/>
                      <a:pt x="613728" y="7253"/>
                    </a:cubicBezTo>
                    <a:cubicBezTo>
                      <a:pt x="618372" y="11896"/>
                      <a:pt x="620981" y="18195"/>
                      <a:pt x="620981" y="24762"/>
                    </a:cubicBezTo>
                    <a:lnTo>
                      <a:pt x="620981" y="276987"/>
                    </a:lnTo>
                    <a:cubicBezTo>
                      <a:pt x="620981" y="283554"/>
                      <a:pt x="618372" y="289853"/>
                      <a:pt x="613728" y="294497"/>
                    </a:cubicBezTo>
                    <a:cubicBezTo>
                      <a:pt x="609085" y="299140"/>
                      <a:pt x="602786" y="301749"/>
                      <a:pt x="596219" y="301749"/>
                    </a:cubicBezTo>
                    <a:lnTo>
                      <a:pt x="24762" y="301749"/>
                    </a:lnTo>
                    <a:cubicBezTo>
                      <a:pt x="18195" y="301749"/>
                      <a:pt x="11896" y="299140"/>
                      <a:pt x="7253" y="294497"/>
                    </a:cubicBezTo>
                    <a:cubicBezTo>
                      <a:pt x="2609" y="289853"/>
                      <a:pt x="0" y="283554"/>
                      <a:pt x="0" y="276987"/>
                    </a:cubicBezTo>
                    <a:lnTo>
                      <a:pt x="0" y="24762"/>
                    </a:lnTo>
                    <a:cubicBezTo>
                      <a:pt x="0" y="18195"/>
                      <a:pt x="2609" y="11896"/>
                      <a:pt x="7253" y="7253"/>
                    </a:cubicBezTo>
                    <a:cubicBezTo>
                      <a:pt x="11896" y="2609"/>
                      <a:pt x="18195" y="0"/>
                      <a:pt x="247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19050"/>
                <a:ext cx="620981" cy="320799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1499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302081" y="-537091"/>
              <a:ext cx="5733221" cy="1830634"/>
              <a:chOff x="0" y="-38100"/>
              <a:chExt cx="406701" cy="129861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-24661"/>
                <a:ext cx="406701" cy="103551"/>
              </a:xfrm>
              <a:custGeom>
                <a:avLst/>
                <a:gdLst/>
                <a:ahLst/>
                <a:cxnLst/>
                <a:rect l="l" t="t" r="r" b="b"/>
                <a:pathLst>
                  <a:path w="406701" h="145479">
                    <a:moveTo>
                      <a:pt x="36010" y="0"/>
                    </a:moveTo>
                    <a:lnTo>
                      <a:pt x="370691" y="0"/>
                    </a:lnTo>
                    <a:cubicBezTo>
                      <a:pt x="380241" y="0"/>
                      <a:pt x="389401" y="3794"/>
                      <a:pt x="396154" y="10547"/>
                    </a:cubicBezTo>
                    <a:cubicBezTo>
                      <a:pt x="402907" y="17300"/>
                      <a:pt x="406701" y="26459"/>
                      <a:pt x="406701" y="36010"/>
                    </a:cubicBezTo>
                    <a:lnTo>
                      <a:pt x="406701" y="109469"/>
                    </a:lnTo>
                    <a:cubicBezTo>
                      <a:pt x="406701" y="119019"/>
                      <a:pt x="402907" y="128179"/>
                      <a:pt x="396154" y="134932"/>
                    </a:cubicBezTo>
                    <a:cubicBezTo>
                      <a:pt x="389401" y="141685"/>
                      <a:pt x="380241" y="145479"/>
                      <a:pt x="370691" y="145479"/>
                    </a:cubicBezTo>
                    <a:lnTo>
                      <a:pt x="36010" y="145479"/>
                    </a:lnTo>
                    <a:cubicBezTo>
                      <a:pt x="26459" y="145479"/>
                      <a:pt x="17300" y="141685"/>
                      <a:pt x="10547" y="134932"/>
                    </a:cubicBezTo>
                    <a:cubicBezTo>
                      <a:pt x="3794" y="128179"/>
                      <a:pt x="0" y="119019"/>
                      <a:pt x="0" y="109469"/>
                    </a:cubicBezTo>
                    <a:lnTo>
                      <a:pt x="0" y="36010"/>
                    </a:lnTo>
                    <a:cubicBezTo>
                      <a:pt x="0" y="26459"/>
                      <a:pt x="3794" y="17300"/>
                      <a:pt x="10547" y="10547"/>
                    </a:cubicBezTo>
                    <a:cubicBezTo>
                      <a:pt x="17300" y="3794"/>
                      <a:pt x="26459" y="0"/>
                      <a:pt x="36010" y="0"/>
                    </a:cubicBezTo>
                    <a:close/>
                  </a:path>
                </a:pathLst>
              </a:custGeom>
              <a:solidFill>
                <a:srgbClr val="FFDC5D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406701" cy="129861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3900"/>
                  </a:lnSpc>
                  <a:spcBef>
                    <a:spcPct val="0"/>
                  </a:spcBef>
                </a:pPr>
                <a:r>
                  <a:rPr lang="en-US" sz="3000" b="1" spc="-60" dirty="0">
                    <a:solidFill>
                      <a:srgbClr val="000000"/>
                    </a:solidFill>
                    <a:latin typeface="Hagrid Ultra-Bold"/>
                    <a:ea typeface="Hagrid Ultra-Bold"/>
                    <a:cs typeface="Hagrid Ultra-Bold"/>
                    <a:sym typeface="Hagrid Ultra-Bold"/>
                  </a:rPr>
                  <a:t>Environmental Impact</a:t>
                </a:r>
              </a:p>
            </p:txBody>
          </p:sp>
        </p:grpSp>
      </p:grpSp>
      <p:sp>
        <p:nvSpPr>
          <p:cNvPr id="33" name="Freeform 33"/>
          <p:cNvSpPr/>
          <p:nvPr/>
        </p:nvSpPr>
        <p:spPr>
          <a:xfrm rot="-1626795">
            <a:off x="12923771" y="7142918"/>
            <a:ext cx="1278022" cy="2217826"/>
          </a:xfrm>
          <a:custGeom>
            <a:avLst/>
            <a:gdLst/>
            <a:ahLst/>
            <a:cxnLst/>
            <a:rect l="l" t="t" r="r" b="b"/>
            <a:pathLst>
              <a:path w="1278022" h="2217826">
                <a:moveTo>
                  <a:pt x="0" y="0"/>
                </a:moveTo>
                <a:lnTo>
                  <a:pt x="1278022" y="0"/>
                </a:lnTo>
                <a:lnTo>
                  <a:pt x="1278022" y="2217827"/>
                </a:lnTo>
                <a:lnTo>
                  <a:pt x="0" y="2217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4" name="Freeform 34"/>
          <p:cNvSpPr/>
          <p:nvPr/>
        </p:nvSpPr>
        <p:spPr>
          <a:xfrm rot="1681026" flipH="1">
            <a:off x="1362053" y="7500082"/>
            <a:ext cx="1656068" cy="2678933"/>
          </a:xfrm>
          <a:custGeom>
            <a:avLst/>
            <a:gdLst/>
            <a:ahLst/>
            <a:cxnLst/>
            <a:rect l="l" t="t" r="r" b="b"/>
            <a:pathLst>
              <a:path w="1656068" h="2678933">
                <a:moveTo>
                  <a:pt x="1656068" y="0"/>
                </a:moveTo>
                <a:lnTo>
                  <a:pt x="0" y="0"/>
                </a:lnTo>
                <a:lnTo>
                  <a:pt x="0" y="2678932"/>
                </a:lnTo>
                <a:lnTo>
                  <a:pt x="1656068" y="2678932"/>
                </a:lnTo>
                <a:lnTo>
                  <a:pt x="1656068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5" name="Freeform 35"/>
          <p:cNvSpPr/>
          <p:nvPr/>
        </p:nvSpPr>
        <p:spPr>
          <a:xfrm rot="1451192">
            <a:off x="13062109" y="13791820"/>
            <a:ext cx="1899444" cy="2101736"/>
          </a:xfrm>
          <a:custGeom>
            <a:avLst/>
            <a:gdLst/>
            <a:ahLst/>
            <a:cxnLst/>
            <a:rect l="l" t="t" r="r" b="b"/>
            <a:pathLst>
              <a:path w="1899444" h="2101736">
                <a:moveTo>
                  <a:pt x="0" y="0"/>
                </a:moveTo>
                <a:lnTo>
                  <a:pt x="1899443" y="0"/>
                </a:lnTo>
                <a:lnTo>
                  <a:pt x="1899443" y="2101736"/>
                </a:lnTo>
                <a:lnTo>
                  <a:pt x="0" y="21017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6" name="Group 36"/>
          <p:cNvGrpSpPr/>
          <p:nvPr/>
        </p:nvGrpSpPr>
        <p:grpSpPr>
          <a:xfrm>
            <a:off x="1306963" y="549132"/>
            <a:ext cx="12887252" cy="2490396"/>
            <a:chOff x="0" y="0"/>
            <a:chExt cx="17183002" cy="3320528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7183002" cy="3320528"/>
              <a:chOff x="0" y="0"/>
              <a:chExt cx="1219382" cy="235639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1219382" cy="235639"/>
              </a:xfrm>
              <a:custGeom>
                <a:avLst/>
                <a:gdLst/>
                <a:ahLst/>
                <a:cxnLst/>
                <a:rect l="l" t="t" r="r" b="b"/>
                <a:pathLst>
                  <a:path w="1219382" h="235639">
                    <a:moveTo>
                      <a:pt x="18022" y="0"/>
                    </a:moveTo>
                    <a:lnTo>
                      <a:pt x="1201360" y="0"/>
                    </a:lnTo>
                    <a:cubicBezTo>
                      <a:pt x="1211313" y="0"/>
                      <a:pt x="1219382" y="8069"/>
                      <a:pt x="1219382" y="18022"/>
                    </a:cubicBezTo>
                    <a:lnTo>
                      <a:pt x="1219382" y="217617"/>
                    </a:lnTo>
                    <a:cubicBezTo>
                      <a:pt x="1219382" y="222397"/>
                      <a:pt x="1217484" y="226981"/>
                      <a:pt x="1214104" y="230361"/>
                    </a:cubicBezTo>
                    <a:cubicBezTo>
                      <a:pt x="1210724" y="233741"/>
                      <a:pt x="1206140" y="235639"/>
                      <a:pt x="1201360" y="235639"/>
                    </a:cubicBezTo>
                    <a:lnTo>
                      <a:pt x="18022" y="235639"/>
                    </a:lnTo>
                    <a:cubicBezTo>
                      <a:pt x="8069" y="235639"/>
                      <a:pt x="0" y="227571"/>
                      <a:pt x="0" y="217617"/>
                    </a:cubicBezTo>
                    <a:lnTo>
                      <a:pt x="0" y="18022"/>
                    </a:lnTo>
                    <a:cubicBezTo>
                      <a:pt x="0" y="8069"/>
                      <a:pt x="8069" y="0"/>
                      <a:pt x="18022" y="0"/>
                    </a:cubicBezTo>
                    <a:close/>
                  </a:path>
                </a:pathLst>
              </a:custGeom>
              <a:solidFill>
                <a:srgbClr val="C3E0E5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9525"/>
                <a:ext cx="1219382" cy="245164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6720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2038625" y="276232"/>
              <a:ext cx="13105752" cy="2632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99"/>
                </a:lnSpc>
              </a:pPr>
              <a:r>
                <a:rPr lang="en-US" sz="5999" b="1" dirty="0">
                  <a:solidFill>
                    <a:srgbClr val="000000"/>
                  </a:solidFill>
                  <a:latin typeface="Hagrid Text Bold"/>
                  <a:ea typeface="Hagrid Text Bold"/>
                  <a:cs typeface="Hagrid Text Bold"/>
                  <a:sym typeface="Hagrid Text Bold"/>
                </a:rPr>
                <a:t>Orange</a:t>
              </a:r>
            </a:p>
            <a:p>
              <a:pPr algn="ctr">
                <a:lnSpc>
                  <a:spcPts val="7799"/>
                </a:lnSpc>
                <a:spcBef>
                  <a:spcPct val="0"/>
                </a:spcBef>
              </a:pPr>
              <a:r>
                <a:rPr lang="en-US" sz="5999" b="1" dirty="0">
                  <a:solidFill>
                    <a:srgbClr val="000000"/>
                  </a:solidFill>
                  <a:latin typeface="Hagrid Text Bold"/>
                  <a:ea typeface="Hagrid Text Bold"/>
                  <a:cs typeface="Hagrid Text Bold"/>
                  <a:sym typeface="Hagrid Text Bold"/>
                </a:rPr>
                <a:t> Essential Oil</a:t>
              </a:r>
            </a:p>
          </p:txBody>
        </p:sp>
      </p:grpSp>
      <p:grpSp>
        <p:nvGrpSpPr>
          <p:cNvPr id="41" name="Group 41"/>
          <p:cNvGrpSpPr>
            <a:grpSpLocks noChangeAspect="1"/>
          </p:cNvGrpSpPr>
          <p:nvPr/>
        </p:nvGrpSpPr>
        <p:grpSpPr>
          <a:xfrm>
            <a:off x="1658541" y="3718798"/>
            <a:ext cx="4440711" cy="4440693"/>
            <a:chOff x="0" y="0"/>
            <a:chExt cx="6350000" cy="634997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45465" r="-45465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579415" y="16540003"/>
            <a:ext cx="5376040" cy="2831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34" lvl="1" indent="-183517" algn="l">
              <a:lnSpc>
                <a:spcPts val="221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Biodegradability: Orange oil is biodegradable, but high concentrations can be harmful to aquatic organisms.</a:t>
            </a:r>
          </a:p>
          <a:p>
            <a:pPr marL="367034" lvl="1" indent="-183517" algn="l">
              <a:lnSpc>
                <a:spcPts val="2210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67034" lvl="1" indent="-183517" algn="l">
              <a:lnSpc>
                <a:spcPts val="221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Proper disposal: Avoid disposal in water systems; dilute with water for small amounts before rinsing down the drain.</a:t>
            </a:r>
          </a:p>
          <a:p>
            <a:pPr algn="l">
              <a:lnSpc>
                <a:spcPts val="221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8080765" y="11176390"/>
            <a:ext cx="5810363" cy="409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2" lvl="1" indent="-226696" algn="l">
              <a:lnSpc>
                <a:spcPts val="2730"/>
              </a:lnSpc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Photosensitivity: Increases skin’s sensitivity to sunlight; avoid sun exposure for 12–24 hours after use on skin.</a:t>
            </a:r>
          </a:p>
          <a:p>
            <a:pPr marL="453392" lvl="1" indent="-226696" algn="l">
              <a:lnSpc>
                <a:spcPts val="2730"/>
              </a:lnSpc>
              <a:buFont typeface="Arial"/>
              <a:buChar char="•"/>
            </a:pPr>
            <a:endParaRPr lang="en-US" sz="21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3392" lvl="1" indent="-226696" algn="l">
              <a:lnSpc>
                <a:spcPts val="2730"/>
              </a:lnSpc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Skin sensitivity: May cause irritation if not diluted; dilute with a carrier oil before topical application.</a:t>
            </a:r>
          </a:p>
          <a:p>
            <a:pPr marL="453392" lvl="1" indent="-226696" algn="l">
              <a:lnSpc>
                <a:spcPts val="2730"/>
              </a:lnSpc>
              <a:buFont typeface="Arial"/>
              <a:buChar char="•"/>
            </a:pPr>
            <a:endParaRPr lang="en-US" sz="21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3392" lvl="1" indent="-226696" algn="l">
              <a:lnSpc>
                <a:spcPts val="2730"/>
              </a:lnSpc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Ingestion warning: Not safe for ingestion in concentrated form without guidance from a medical professional.</a:t>
            </a:r>
          </a:p>
          <a:p>
            <a:pPr algn="l">
              <a:lnSpc>
                <a:spcPts val="221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506828" y="11094819"/>
            <a:ext cx="5853305" cy="1923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7" lvl="1" indent="-259078" algn="l">
              <a:lnSpc>
                <a:spcPts val="3119"/>
              </a:lnSpc>
              <a:buFont typeface="Arial"/>
              <a:buChar char="•"/>
            </a:pPr>
            <a:r>
              <a:rPr lang="en-US" sz="239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Powerful natural degreaser and antimicrobial; often used in household cleaning.</a:t>
            </a:r>
          </a:p>
          <a:p>
            <a:pPr algn="l">
              <a:lnSpc>
                <a:spcPts val="3119"/>
              </a:lnSpc>
            </a:pPr>
            <a:endParaRPr lang="en-US" sz="239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2860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8126335" y="17164050"/>
            <a:ext cx="5654181" cy="2019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2" lvl="1" indent="-226696" algn="l">
              <a:lnSpc>
                <a:spcPts val="2730"/>
              </a:lnSpc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Store in a cool, dark place to protect from light, which can degrade the oil.</a:t>
            </a:r>
          </a:p>
          <a:p>
            <a:pPr marL="453392" lvl="1" indent="-226696" algn="l">
              <a:lnSpc>
                <a:spcPts val="2730"/>
              </a:lnSpc>
              <a:buFont typeface="Arial"/>
              <a:buChar char="•"/>
            </a:pPr>
            <a:endParaRPr lang="en-US" sz="21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3392" lvl="1" indent="-226696" algn="l">
              <a:lnSpc>
                <a:spcPts val="2730"/>
              </a:lnSpc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Keep tightly sealed to avoid oxidation, which can reduce effectiveness.</a:t>
            </a:r>
          </a:p>
          <a:p>
            <a:pPr algn="l">
              <a:lnSpc>
                <a:spcPts val="221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6581233" y="4251306"/>
            <a:ext cx="6554671" cy="2722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1" lvl="1" indent="-237491" algn="l">
              <a:lnSpc>
                <a:spcPts val="3630"/>
              </a:lnSpc>
              <a:buFont typeface="Arial"/>
              <a:buChar char="•"/>
            </a:pPr>
            <a:r>
              <a:rPr lang="en-US" sz="22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Main Constituents: Limonene (up to 90%), myrcene, alpha-pinene</a:t>
            </a:r>
          </a:p>
          <a:p>
            <a:pPr algn="l">
              <a:lnSpc>
                <a:spcPts val="3630"/>
              </a:lnSpc>
            </a:pPr>
            <a:endParaRPr lang="en-US" sz="2200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474981" lvl="1" indent="-237491" algn="l">
              <a:lnSpc>
                <a:spcPts val="3630"/>
              </a:lnSpc>
              <a:buFont typeface="Arial"/>
              <a:buChar char="•"/>
            </a:pPr>
            <a:r>
              <a:rPr lang="en-US" sz="22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Extraction Method: Cold pressing of the orange peel</a:t>
            </a:r>
          </a:p>
          <a:p>
            <a:pPr marL="0" lvl="0" indent="0" algn="l">
              <a:lnSpc>
                <a:spcPts val="3630"/>
              </a:lnSpc>
            </a:pPr>
            <a:endParaRPr lang="en-US" sz="2200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9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191219">
            <a:off x="-826896" y="1342"/>
            <a:ext cx="6078604" cy="4951299"/>
          </a:xfrm>
          <a:custGeom>
            <a:avLst/>
            <a:gdLst/>
            <a:ahLst/>
            <a:cxnLst/>
            <a:rect l="l" t="t" r="r" b="b"/>
            <a:pathLst>
              <a:path w="6078604" h="4951299">
                <a:moveTo>
                  <a:pt x="0" y="0"/>
                </a:moveTo>
                <a:lnTo>
                  <a:pt x="6078604" y="0"/>
                </a:lnTo>
                <a:lnTo>
                  <a:pt x="6078604" y="4951299"/>
                </a:lnTo>
                <a:lnTo>
                  <a:pt x="0" y="49512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37139" y="3390913"/>
            <a:ext cx="12887252" cy="5321212"/>
            <a:chOff x="0" y="0"/>
            <a:chExt cx="1148180" cy="4740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48180" cy="474089"/>
            </a:xfrm>
            <a:custGeom>
              <a:avLst/>
              <a:gdLst/>
              <a:ahLst/>
              <a:cxnLst/>
              <a:rect l="l" t="t" r="r" b="b"/>
              <a:pathLst>
                <a:path w="1148180" h="474089">
                  <a:moveTo>
                    <a:pt x="12015" y="0"/>
                  </a:moveTo>
                  <a:lnTo>
                    <a:pt x="1136165" y="0"/>
                  </a:lnTo>
                  <a:cubicBezTo>
                    <a:pt x="1142800" y="0"/>
                    <a:pt x="1148180" y="5379"/>
                    <a:pt x="1148180" y="12015"/>
                  </a:cubicBezTo>
                  <a:lnTo>
                    <a:pt x="1148180" y="462074"/>
                  </a:lnTo>
                  <a:cubicBezTo>
                    <a:pt x="1148180" y="468710"/>
                    <a:pt x="1142800" y="474089"/>
                    <a:pt x="1136165" y="474089"/>
                  </a:cubicBezTo>
                  <a:lnTo>
                    <a:pt x="12015" y="474089"/>
                  </a:lnTo>
                  <a:cubicBezTo>
                    <a:pt x="5379" y="474089"/>
                    <a:pt x="0" y="468710"/>
                    <a:pt x="0" y="462074"/>
                  </a:cubicBezTo>
                  <a:lnTo>
                    <a:pt x="0" y="12015"/>
                  </a:lnTo>
                  <a:cubicBezTo>
                    <a:pt x="0" y="5379"/>
                    <a:pt x="5379" y="0"/>
                    <a:pt x="120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148180" cy="512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49"/>
                </a:lnSpc>
              </a:pPr>
              <a:endParaRPr dirty="0"/>
            </a:p>
          </p:txBody>
        </p:sp>
      </p:grpSp>
      <p:sp>
        <p:nvSpPr>
          <p:cNvPr id="6" name="Freeform 6"/>
          <p:cNvSpPr/>
          <p:nvPr/>
        </p:nvSpPr>
        <p:spPr>
          <a:xfrm rot="8181113">
            <a:off x="4934286" y="12180169"/>
            <a:ext cx="6078604" cy="4951299"/>
          </a:xfrm>
          <a:custGeom>
            <a:avLst/>
            <a:gdLst/>
            <a:ahLst/>
            <a:cxnLst/>
            <a:rect l="l" t="t" r="r" b="b"/>
            <a:pathLst>
              <a:path w="6078604" h="4951299">
                <a:moveTo>
                  <a:pt x="0" y="0"/>
                </a:moveTo>
                <a:lnTo>
                  <a:pt x="6078604" y="0"/>
                </a:lnTo>
                <a:lnTo>
                  <a:pt x="6078604" y="4951299"/>
                </a:lnTo>
                <a:lnTo>
                  <a:pt x="0" y="49512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7941177" y="15250252"/>
            <a:ext cx="6253037" cy="5642222"/>
            <a:chOff x="0" y="-537091"/>
            <a:chExt cx="8337383" cy="775548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1038265"/>
              <a:ext cx="8337383" cy="6180131"/>
              <a:chOff x="0" y="0"/>
              <a:chExt cx="620981" cy="46030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20981" cy="460306"/>
              </a:xfrm>
              <a:custGeom>
                <a:avLst/>
                <a:gdLst/>
                <a:ahLst/>
                <a:cxnLst/>
                <a:rect l="l" t="t" r="r" b="b"/>
                <a:pathLst>
                  <a:path w="620981" h="460306">
                    <a:moveTo>
                      <a:pt x="24762" y="0"/>
                    </a:moveTo>
                    <a:lnTo>
                      <a:pt x="596219" y="0"/>
                    </a:lnTo>
                    <a:cubicBezTo>
                      <a:pt x="602786" y="0"/>
                      <a:pt x="609085" y="2609"/>
                      <a:pt x="613728" y="7253"/>
                    </a:cubicBezTo>
                    <a:cubicBezTo>
                      <a:pt x="618372" y="11896"/>
                      <a:pt x="620981" y="18195"/>
                      <a:pt x="620981" y="24762"/>
                    </a:cubicBezTo>
                    <a:lnTo>
                      <a:pt x="620981" y="435544"/>
                    </a:lnTo>
                    <a:cubicBezTo>
                      <a:pt x="620981" y="442111"/>
                      <a:pt x="618372" y="448409"/>
                      <a:pt x="613728" y="453053"/>
                    </a:cubicBezTo>
                    <a:cubicBezTo>
                      <a:pt x="609085" y="457697"/>
                      <a:pt x="602786" y="460306"/>
                      <a:pt x="596219" y="460306"/>
                    </a:cubicBezTo>
                    <a:lnTo>
                      <a:pt x="24762" y="460306"/>
                    </a:lnTo>
                    <a:cubicBezTo>
                      <a:pt x="18195" y="460306"/>
                      <a:pt x="11896" y="457697"/>
                      <a:pt x="7253" y="453053"/>
                    </a:cubicBezTo>
                    <a:cubicBezTo>
                      <a:pt x="2609" y="448409"/>
                      <a:pt x="0" y="442111"/>
                      <a:pt x="0" y="435544"/>
                    </a:cubicBezTo>
                    <a:lnTo>
                      <a:pt x="0" y="24762"/>
                    </a:lnTo>
                    <a:cubicBezTo>
                      <a:pt x="0" y="18195"/>
                      <a:pt x="2609" y="11896"/>
                      <a:pt x="7253" y="7253"/>
                    </a:cubicBezTo>
                    <a:cubicBezTo>
                      <a:pt x="11896" y="2609"/>
                      <a:pt x="18195" y="0"/>
                      <a:pt x="247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620981" cy="47935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1499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1302081" y="-537091"/>
              <a:ext cx="5733221" cy="3665498"/>
              <a:chOff x="0" y="-38100"/>
              <a:chExt cx="406701" cy="26002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06701" cy="168509"/>
              </a:xfrm>
              <a:custGeom>
                <a:avLst/>
                <a:gdLst/>
                <a:ahLst/>
                <a:cxnLst/>
                <a:rect l="l" t="t" r="r" b="b"/>
                <a:pathLst>
                  <a:path w="406701" h="221922">
                    <a:moveTo>
                      <a:pt x="36010" y="0"/>
                    </a:moveTo>
                    <a:lnTo>
                      <a:pt x="370691" y="0"/>
                    </a:lnTo>
                    <a:cubicBezTo>
                      <a:pt x="380241" y="0"/>
                      <a:pt x="389401" y="3794"/>
                      <a:pt x="396154" y="10547"/>
                    </a:cubicBezTo>
                    <a:cubicBezTo>
                      <a:pt x="402907" y="17300"/>
                      <a:pt x="406701" y="26459"/>
                      <a:pt x="406701" y="36010"/>
                    </a:cubicBezTo>
                    <a:lnTo>
                      <a:pt x="406701" y="185912"/>
                    </a:lnTo>
                    <a:cubicBezTo>
                      <a:pt x="406701" y="195462"/>
                      <a:pt x="402907" y="204621"/>
                      <a:pt x="396154" y="211375"/>
                    </a:cubicBezTo>
                    <a:cubicBezTo>
                      <a:pt x="389401" y="218128"/>
                      <a:pt x="380241" y="221922"/>
                      <a:pt x="370691" y="221922"/>
                    </a:cubicBezTo>
                    <a:lnTo>
                      <a:pt x="36010" y="221922"/>
                    </a:lnTo>
                    <a:cubicBezTo>
                      <a:pt x="26459" y="221922"/>
                      <a:pt x="17300" y="218128"/>
                      <a:pt x="10547" y="211375"/>
                    </a:cubicBezTo>
                    <a:cubicBezTo>
                      <a:pt x="3794" y="204621"/>
                      <a:pt x="0" y="195462"/>
                      <a:pt x="0" y="185912"/>
                    </a:cubicBezTo>
                    <a:lnTo>
                      <a:pt x="0" y="36010"/>
                    </a:lnTo>
                    <a:cubicBezTo>
                      <a:pt x="0" y="26459"/>
                      <a:pt x="3794" y="17300"/>
                      <a:pt x="10547" y="10547"/>
                    </a:cubicBezTo>
                    <a:cubicBezTo>
                      <a:pt x="17300" y="3794"/>
                      <a:pt x="26459" y="0"/>
                      <a:pt x="36010" y="0"/>
                    </a:cubicBezTo>
                    <a:close/>
                  </a:path>
                </a:pathLst>
              </a:custGeom>
              <a:solidFill>
                <a:srgbClr val="FFDC5D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406701" cy="26002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3900"/>
                  </a:lnSpc>
                  <a:spcBef>
                    <a:spcPct val="0"/>
                  </a:spcBef>
                </a:pPr>
                <a:r>
                  <a:rPr lang="en-US" sz="3000" b="1" spc="-60" dirty="0">
                    <a:solidFill>
                      <a:srgbClr val="000000"/>
                    </a:solidFill>
                    <a:latin typeface="Hagrid Ultra-Bold"/>
                    <a:ea typeface="Hagrid Ultra-Bold"/>
                    <a:cs typeface="Hagrid Ultra-Bold"/>
                    <a:sym typeface="Hagrid Ultra-Bold"/>
                  </a:rPr>
                  <a:t>Storage and Handling </a:t>
                </a:r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>
            <a:off x="8050016" y="10080922"/>
            <a:ext cx="6253037" cy="4853549"/>
            <a:chOff x="0" y="0"/>
            <a:chExt cx="620981" cy="482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0981" cy="482000"/>
            </a:xfrm>
            <a:custGeom>
              <a:avLst/>
              <a:gdLst/>
              <a:ahLst/>
              <a:cxnLst/>
              <a:rect l="l" t="t" r="r" b="b"/>
              <a:pathLst>
                <a:path w="620981" h="482000">
                  <a:moveTo>
                    <a:pt x="24762" y="0"/>
                  </a:moveTo>
                  <a:lnTo>
                    <a:pt x="596219" y="0"/>
                  </a:lnTo>
                  <a:cubicBezTo>
                    <a:pt x="602786" y="0"/>
                    <a:pt x="609085" y="2609"/>
                    <a:pt x="613728" y="7253"/>
                  </a:cubicBezTo>
                  <a:cubicBezTo>
                    <a:pt x="618372" y="11896"/>
                    <a:pt x="620981" y="18195"/>
                    <a:pt x="620981" y="24762"/>
                  </a:cubicBezTo>
                  <a:lnTo>
                    <a:pt x="620981" y="457238"/>
                  </a:lnTo>
                  <a:cubicBezTo>
                    <a:pt x="620981" y="463805"/>
                    <a:pt x="618372" y="470103"/>
                    <a:pt x="613728" y="474747"/>
                  </a:cubicBezTo>
                  <a:cubicBezTo>
                    <a:pt x="609085" y="479391"/>
                    <a:pt x="602786" y="482000"/>
                    <a:pt x="596219" y="482000"/>
                  </a:cubicBezTo>
                  <a:lnTo>
                    <a:pt x="24762" y="482000"/>
                  </a:lnTo>
                  <a:cubicBezTo>
                    <a:pt x="18195" y="482000"/>
                    <a:pt x="11896" y="479391"/>
                    <a:pt x="7253" y="474747"/>
                  </a:cubicBezTo>
                  <a:cubicBezTo>
                    <a:pt x="2609" y="470103"/>
                    <a:pt x="0" y="463805"/>
                    <a:pt x="0" y="457238"/>
                  </a:cubicBezTo>
                  <a:lnTo>
                    <a:pt x="0" y="24762"/>
                  </a:lnTo>
                  <a:cubicBezTo>
                    <a:pt x="0" y="18195"/>
                    <a:pt x="2609" y="11896"/>
                    <a:pt x="7253" y="7253"/>
                  </a:cubicBezTo>
                  <a:cubicBezTo>
                    <a:pt x="11896" y="2609"/>
                    <a:pt x="18195" y="0"/>
                    <a:pt x="24762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620981" cy="5010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149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835989" y="9376291"/>
            <a:ext cx="4299916" cy="1430378"/>
            <a:chOff x="0" y="-38100"/>
            <a:chExt cx="406701" cy="135290"/>
          </a:xfrm>
        </p:grpSpPr>
        <p:sp>
          <p:nvSpPr>
            <p:cNvPr id="18" name="Freeform 18"/>
            <p:cNvSpPr/>
            <p:nvPr/>
          </p:nvSpPr>
          <p:spPr>
            <a:xfrm>
              <a:off x="0" y="-15026"/>
              <a:ext cx="406701" cy="97190"/>
            </a:xfrm>
            <a:custGeom>
              <a:avLst/>
              <a:gdLst/>
              <a:ahLst/>
              <a:cxnLst/>
              <a:rect l="l" t="t" r="r" b="b"/>
              <a:pathLst>
                <a:path w="406701" h="97190">
                  <a:moveTo>
                    <a:pt x="36010" y="0"/>
                  </a:moveTo>
                  <a:lnTo>
                    <a:pt x="370691" y="0"/>
                  </a:lnTo>
                  <a:cubicBezTo>
                    <a:pt x="380241" y="0"/>
                    <a:pt x="389401" y="3794"/>
                    <a:pt x="396154" y="10547"/>
                  </a:cubicBezTo>
                  <a:cubicBezTo>
                    <a:pt x="402907" y="17300"/>
                    <a:pt x="406701" y="26459"/>
                    <a:pt x="406701" y="36010"/>
                  </a:cubicBezTo>
                  <a:lnTo>
                    <a:pt x="406701" y="61180"/>
                  </a:lnTo>
                  <a:cubicBezTo>
                    <a:pt x="406701" y="70731"/>
                    <a:pt x="402907" y="79890"/>
                    <a:pt x="396154" y="86643"/>
                  </a:cubicBezTo>
                  <a:cubicBezTo>
                    <a:pt x="389401" y="93396"/>
                    <a:pt x="380241" y="97190"/>
                    <a:pt x="370691" y="97190"/>
                  </a:cubicBezTo>
                  <a:lnTo>
                    <a:pt x="36010" y="97190"/>
                  </a:lnTo>
                  <a:cubicBezTo>
                    <a:pt x="26459" y="97190"/>
                    <a:pt x="17300" y="93396"/>
                    <a:pt x="10547" y="86643"/>
                  </a:cubicBezTo>
                  <a:cubicBezTo>
                    <a:pt x="3794" y="79890"/>
                    <a:pt x="0" y="70731"/>
                    <a:pt x="0" y="61180"/>
                  </a:cubicBezTo>
                  <a:lnTo>
                    <a:pt x="0" y="36010"/>
                  </a:lnTo>
                  <a:cubicBezTo>
                    <a:pt x="0" y="26459"/>
                    <a:pt x="3794" y="17300"/>
                    <a:pt x="10547" y="10547"/>
                  </a:cubicBezTo>
                  <a:cubicBezTo>
                    <a:pt x="17300" y="3794"/>
                    <a:pt x="26459" y="0"/>
                    <a:pt x="36010" y="0"/>
                  </a:cubicBezTo>
                  <a:close/>
                </a:path>
              </a:pathLst>
            </a:custGeom>
            <a:solidFill>
              <a:srgbClr val="FFDC5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06701" cy="1352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000" b="1" spc="-60" dirty="0">
                  <a:solidFill>
                    <a:srgbClr val="000000"/>
                  </a:solidFill>
                  <a:latin typeface="Hagrid Ultra-Bold"/>
                  <a:ea typeface="Hagrid Ultra-Bold"/>
                  <a:cs typeface="Hagrid Ultra-Bold"/>
                  <a:sym typeface="Hagrid Ultra-Bold"/>
                </a:rPr>
                <a:t>Warnings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58674" y="10031571"/>
            <a:ext cx="6253037" cy="4771748"/>
            <a:chOff x="0" y="0"/>
            <a:chExt cx="620981" cy="47387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20981" cy="473876"/>
            </a:xfrm>
            <a:custGeom>
              <a:avLst/>
              <a:gdLst/>
              <a:ahLst/>
              <a:cxnLst/>
              <a:rect l="l" t="t" r="r" b="b"/>
              <a:pathLst>
                <a:path w="620981" h="473876">
                  <a:moveTo>
                    <a:pt x="24762" y="0"/>
                  </a:moveTo>
                  <a:lnTo>
                    <a:pt x="596219" y="0"/>
                  </a:lnTo>
                  <a:cubicBezTo>
                    <a:pt x="602786" y="0"/>
                    <a:pt x="609085" y="2609"/>
                    <a:pt x="613728" y="7253"/>
                  </a:cubicBezTo>
                  <a:cubicBezTo>
                    <a:pt x="618372" y="11896"/>
                    <a:pt x="620981" y="18195"/>
                    <a:pt x="620981" y="24762"/>
                  </a:cubicBezTo>
                  <a:lnTo>
                    <a:pt x="620981" y="449114"/>
                  </a:lnTo>
                  <a:cubicBezTo>
                    <a:pt x="620981" y="455681"/>
                    <a:pt x="618372" y="461980"/>
                    <a:pt x="613728" y="466623"/>
                  </a:cubicBezTo>
                  <a:cubicBezTo>
                    <a:pt x="609085" y="471267"/>
                    <a:pt x="602786" y="473876"/>
                    <a:pt x="596219" y="473876"/>
                  </a:cubicBezTo>
                  <a:lnTo>
                    <a:pt x="24762" y="473876"/>
                  </a:lnTo>
                  <a:cubicBezTo>
                    <a:pt x="18195" y="473876"/>
                    <a:pt x="11896" y="471267"/>
                    <a:pt x="7253" y="466623"/>
                  </a:cubicBezTo>
                  <a:cubicBezTo>
                    <a:pt x="2609" y="461980"/>
                    <a:pt x="0" y="455681"/>
                    <a:pt x="0" y="449114"/>
                  </a:cubicBezTo>
                  <a:lnTo>
                    <a:pt x="0" y="24762"/>
                  </a:lnTo>
                  <a:cubicBezTo>
                    <a:pt x="0" y="18195"/>
                    <a:pt x="2609" y="11896"/>
                    <a:pt x="7253" y="7253"/>
                  </a:cubicBezTo>
                  <a:cubicBezTo>
                    <a:pt x="11896" y="2609"/>
                    <a:pt x="18195" y="0"/>
                    <a:pt x="24762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620981" cy="5215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69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488561" y="9261622"/>
            <a:ext cx="4299916" cy="1430378"/>
            <a:chOff x="0" y="-38100"/>
            <a:chExt cx="406701" cy="135290"/>
          </a:xfrm>
        </p:grpSpPr>
        <p:sp>
          <p:nvSpPr>
            <p:cNvPr id="24" name="Freeform 24"/>
            <p:cNvSpPr/>
            <p:nvPr/>
          </p:nvSpPr>
          <p:spPr>
            <a:xfrm>
              <a:off x="0" y="-11387"/>
              <a:ext cx="406701" cy="97190"/>
            </a:xfrm>
            <a:custGeom>
              <a:avLst/>
              <a:gdLst/>
              <a:ahLst/>
              <a:cxnLst/>
              <a:rect l="l" t="t" r="r" b="b"/>
              <a:pathLst>
                <a:path w="406701" h="97190">
                  <a:moveTo>
                    <a:pt x="36010" y="0"/>
                  </a:moveTo>
                  <a:lnTo>
                    <a:pt x="370691" y="0"/>
                  </a:lnTo>
                  <a:cubicBezTo>
                    <a:pt x="380241" y="0"/>
                    <a:pt x="389401" y="3794"/>
                    <a:pt x="396154" y="10547"/>
                  </a:cubicBezTo>
                  <a:cubicBezTo>
                    <a:pt x="402907" y="17300"/>
                    <a:pt x="406701" y="26459"/>
                    <a:pt x="406701" y="36010"/>
                  </a:cubicBezTo>
                  <a:lnTo>
                    <a:pt x="406701" y="61180"/>
                  </a:lnTo>
                  <a:cubicBezTo>
                    <a:pt x="406701" y="70731"/>
                    <a:pt x="402907" y="79890"/>
                    <a:pt x="396154" y="86643"/>
                  </a:cubicBezTo>
                  <a:cubicBezTo>
                    <a:pt x="389401" y="93396"/>
                    <a:pt x="380241" y="97190"/>
                    <a:pt x="370691" y="97190"/>
                  </a:cubicBezTo>
                  <a:lnTo>
                    <a:pt x="36010" y="97190"/>
                  </a:lnTo>
                  <a:cubicBezTo>
                    <a:pt x="26459" y="97190"/>
                    <a:pt x="17300" y="93396"/>
                    <a:pt x="10547" y="86643"/>
                  </a:cubicBezTo>
                  <a:cubicBezTo>
                    <a:pt x="3794" y="79890"/>
                    <a:pt x="0" y="70731"/>
                    <a:pt x="0" y="61180"/>
                  </a:cubicBezTo>
                  <a:lnTo>
                    <a:pt x="0" y="36010"/>
                  </a:lnTo>
                  <a:cubicBezTo>
                    <a:pt x="0" y="26459"/>
                    <a:pt x="3794" y="17300"/>
                    <a:pt x="10547" y="10547"/>
                  </a:cubicBezTo>
                  <a:cubicBezTo>
                    <a:pt x="17300" y="3794"/>
                    <a:pt x="26459" y="0"/>
                    <a:pt x="36010" y="0"/>
                  </a:cubicBezTo>
                  <a:close/>
                </a:path>
              </a:pathLst>
            </a:custGeom>
            <a:solidFill>
              <a:srgbClr val="FFDC5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06701" cy="1352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000" b="1" spc="-60" dirty="0">
                  <a:solidFill>
                    <a:srgbClr val="000000"/>
                  </a:solidFill>
                  <a:latin typeface="Hagrid Ultra-Bold"/>
                  <a:ea typeface="Hagrid Ultra-Bold"/>
                  <a:cs typeface="Hagrid Ultra-Bold"/>
                  <a:sym typeface="Hagrid Ultra-Bold"/>
                </a:rPr>
                <a:t>Cleaning Uses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58809" y="15030449"/>
            <a:ext cx="6298985" cy="5991601"/>
            <a:chOff x="-61264" y="-785381"/>
            <a:chExt cx="8398647" cy="7988801"/>
          </a:xfrm>
        </p:grpSpPr>
        <p:grpSp>
          <p:nvGrpSpPr>
            <p:cNvPr id="27" name="Group 27"/>
            <p:cNvGrpSpPr/>
            <p:nvPr/>
          </p:nvGrpSpPr>
          <p:grpSpPr>
            <a:xfrm>
              <a:off x="-61264" y="780343"/>
              <a:ext cx="8398647" cy="6423077"/>
              <a:chOff x="-4563" y="-19050"/>
              <a:chExt cx="625544" cy="478401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-4563" y="-12868"/>
                <a:ext cx="620981" cy="459351"/>
              </a:xfrm>
              <a:custGeom>
                <a:avLst/>
                <a:gdLst/>
                <a:ahLst/>
                <a:cxnLst/>
                <a:rect l="l" t="t" r="r" b="b"/>
                <a:pathLst>
                  <a:path w="620981" h="459351">
                    <a:moveTo>
                      <a:pt x="24762" y="0"/>
                    </a:moveTo>
                    <a:lnTo>
                      <a:pt x="596219" y="0"/>
                    </a:lnTo>
                    <a:cubicBezTo>
                      <a:pt x="602786" y="0"/>
                      <a:pt x="609085" y="2609"/>
                      <a:pt x="613728" y="7253"/>
                    </a:cubicBezTo>
                    <a:cubicBezTo>
                      <a:pt x="618372" y="11896"/>
                      <a:pt x="620981" y="18195"/>
                      <a:pt x="620981" y="24762"/>
                    </a:cubicBezTo>
                    <a:lnTo>
                      <a:pt x="620981" y="434588"/>
                    </a:lnTo>
                    <a:cubicBezTo>
                      <a:pt x="620981" y="441156"/>
                      <a:pt x="618372" y="447454"/>
                      <a:pt x="613728" y="452098"/>
                    </a:cubicBezTo>
                    <a:cubicBezTo>
                      <a:pt x="609085" y="456742"/>
                      <a:pt x="602786" y="459351"/>
                      <a:pt x="596219" y="459351"/>
                    </a:cubicBezTo>
                    <a:lnTo>
                      <a:pt x="24762" y="459351"/>
                    </a:lnTo>
                    <a:cubicBezTo>
                      <a:pt x="18195" y="459351"/>
                      <a:pt x="11896" y="456742"/>
                      <a:pt x="7253" y="452098"/>
                    </a:cubicBezTo>
                    <a:cubicBezTo>
                      <a:pt x="2609" y="447454"/>
                      <a:pt x="0" y="441156"/>
                      <a:pt x="0" y="434588"/>
                    </a:cubicBezTo>
                    <a:lnTo>
                      <a:pt x="0" y="24762"/>
                    </a:lnTo>
                    <a:cubicBezTo>
                      <a:pt x="0" y="18195"/>
                      <a:pt x="2609" y="11896"/>
                      <a:pt x="7253" y="7253"/>
                    </a:cubicBezTo>
                    <a:cubicBezTo>
                      <a:pt x="11896" y="2609"/>
                      <a:pt x="18195" y="0"/>
                      <a:pt x="247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19050"/>
                <a:ext cx="620981" cy="478401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1499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302081" y="-785381"/>
              <a:ext cx="5733221" cy="3659008"/>
              <a:chOff x="0" y="-55713"/>
              <a:chExt cx="406701" cy="259561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406701" cy="138319"/>
              </a:xfrm>
              <a:custGeom>
                <a:avLst/>
                <a:gdLst/>
                <a:ahLst/>
                <a:cxnLst/>
                <a:rect l="l" t="t" r="r" b="b"/>
                <a:pathLst>
                  <a:path w="406701" h="221461">
                    <a:moveTo>
                      <a:pt x="36010" y="0"/>
                    </a:moveTo>
                    <a:lnTo>
                      <a:pt x="370691" y="0"/>
                    </a:lnTo>
                    <a:cubicBezTo>
                      <a:pt x="380241" y="0"/>
                      <a:pt x="389401" y="3794"/>
                      <a:pt x="396154" y="10547"/>
                    </a:cubicBezTo>
                    <a:cubicBezTo>
                      <a:pt x="402907" y="17300"/>
                      <a:pt x="406701" y="26459"/>
                      <a:pt x="406701" y="36010"/>
                    </a:cubicBezTo>
                    <a:lnTo>
                      <a:pt x="406701" y="185451"/>
                    </a:lnTo>
                    <a:cubicBezTo>
                      <a:pt x="406701" y="195002"/>
                      <a:pt x="402907" y="204161"/>
                      <a:pt x="396154" y="210914"/>
                    </a:cubicBezTo>
                    <a:cubicBezTo>
                      <a:pt x="389401" y="217667"/>
                      <a:pt x="380241" y="221461"/>
                      <a:pt x="370691" y="221461"/>
                    </a:cubicBezTo>
                    <a:lnTo>
                      <a:pt x="36010" y="221461"/>
                    </a:lnTo>
                    <a:cubicBezTo>
                      <a:pt x="26459" y="221461"/>
                      <a:pt x="17300" y="217667"/>
                      <a:pt x="10547" y="210914"/>
                    </a:cubicBezTo>
                    <a:cubicBezTo>
                      <a:pt x="3794" y="204161"/>
                      <a:pt x="0" y="195002"/>
                      <a:pt x="0" y="185451"/>
                    </a:cubicBezTo>
                    <a:lnTo>
                      <a:pt x="0" y="36010"/>
                    </a:lnTo>
                    <a:cubicBezTo>
                      <a:pt x="0" y="26459"/>
                      <a:pt x="3794" y="17300"/>
                      <a:pt x="10547" y="10547"/>
                    </a:cubicBezTo>
                    <a:cubicBezTo>
                      <a:pt x="17300" y="3794"/>
                      <a:pt x="26459" y="0"/>
                      <a:pt x="36010" y="0"/>
                    </a:cubicBezTo>
                    <a:close/>
                  </a:path>
                </a:pathLst>
              </a:custGeom>
              <a:solidFill>
                <a:srgbClr val="FFDC5D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55713"/>
                <a:ext cx="406701" cy="259561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3900"/>
                  </a:lnSpc>
                  <a:spcBef>
                    <a:spcPct val="0"/>
                  </a:spcBef>
                </a:pPr>
                <a:r>
                  <a:rPr lang="en-US" sz="3000" b="1" spc="-60" dirty="0">
                    <a:solidFill>
                      <a:srgbClr val="000000"/>
                    </a:solidFill>
                    <a:latin typeface="Hagrid Ultra-Bold"/>
                    <a:ea typeface="Hagrid Ultra-Bold"/>
                    <a:cs typeface="Hagrid Ultra-Bold"/>
                    <a:sym typeface="Hagrid Ultra-Bold"/>
                  </a:rPr>
                  <a:t>Environmental Impact</a:t>
                </a:r>
              </a:p>
            </p:txBody>
          </p:sp>
        </p:grpSp>
      </p:grpSp>
      <p:sp>
        <p:nvSpPr>
          <p:cNvPr id="33" name="Freeform 33"/>
          <p:cNvSpPr/>
          <p:nvPr/>
        </p:nvSpPr>
        <p:spPr>
          <a:xfrm rot="-1626795">
            <a:off x="12920048" y="6982397"/>
            <a:ext cx="1278022" cy="2217826"/>
          </a:xfrm>
          <a:custGeom>
            <a:avLst/>
            <a:gdLst/>
            <a:ahLst/>
            <a:cxnLst/>
            <a:rect l="l" t="t" r="r" b="b"/>
            <a:pathLst>
              <a:path w="1278022" h="2217826">
                <a:moveTo>
                  <a:pt x="0" y="0"/>
                </a:moveTo>
                <a:lnTo>
                  <a:pt x="1278022" y="0"/>
                </a:lnTo>
                <a:lnTo>
                  <a:pt x="1278022" y="2217827"/>
                </a:lnTo>
                <a:lnTo>
                  <a:pt x="0" y="2217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4" name="Freeform 34"/>
          <p:cNvSpPr/>
          <p:nvPr/>
        </p:nvSpPr>
        <p:spPr>
          <a:xfrm rot="1681026" flipH="1">
            <a:off x="830507" y="7505417"/>
            <a:ext cx="1656068" cy="2678933"/>
          </a:xfrm>
          <a:custGeom>
            <a:avLst/>
            <a:gdLst/>
            <a:ahLst/>
            <a:cxnLst/>
            <a:rect l="l" t="t" r="r" b="b"/>
            <a:pathLst>
              <a:path w="1656068" h="2678933">
                <a:moveTo>
                  <a:pt x="1656068" y="0"/>
                </a:moveTo>
                <a:lnTo>
                  <a:pt x="0" y="0"/>
                </a:lnTo>
                <a:lnTo>
                  <a:pt x="0" y="2678932"/>
                </a:lnTo>
                <a:lnTo>
                  <a:pt x="1656068" y="2678932"/>
                </a:lnTo>
                <a:lnTo>
                  <a:pt x="1656068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5" name="Freeform 35"/>
          <p:cNvSpPr/>
          <p:nvPr/>
        </p:nvSpPr>
        <p:spPr>
          <a:xfrm rot="1451192">
            <a:off x="12386611" y="13821414"/>
            <a:ext cx="1899444" cy="2101736"/>
          </a:xfrm>
          <a:custGeom>
            <a:avLst/>
            <a:gdLst/>
            <a:ahLst/>
            <a:cxnLst/>
            <a:rect l="l" t="t" r="r" b="b"/>
            <a:pathLst>
              <a:path w="1899444" h="2101736">
                <a:moveTo>
                  <a:pt x="0" y="0"/>
                </a:moveTo>
                <a:lnTo>
                  <a:pt x="1899443" y="0"/>
                </a:lnTo>
                <a:lnTo>
                  <a:pt x="1899443" y="2101736"/>
                </a:lnTo>
                <a:lnTo>
                  <a:pt x="0" y="21017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6" name="Group 36"/>
          <p:cNvGrpSpPr/>
          <p:nvPr/>
        </p:nvGrpSpPr>
        <p:grpSpPr>
          <a:xfrm>
            <a:off x="1306963" y="549132"/>
            <a:ext cx="12887252" cy="1486461"/>
            <a:chOff x="0" y="0"/>
            <a:chExt cx="17183002" cy="1981948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7183002" cy="1981948"/>
              <a:chOff x="0" y="0"/>
              <a:chExt cx="1219382" cy="140648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1219382" cy="140648"/>
              </a:xfrm>
              <a:custGeom>
                <a:avLst/>
                <a:gdLst/>
                <a:ahLst/>
                <a:cxnLst/>
                <a:rect l="l" t="t" r="r" b="b"/>
                <a:pathLst>
                  <a:path w="1219382" h="140648">
                    <a:moveTo>
                      <a:pt x="18022" y="0"/>
                    </a:moveTo>
                    <a:lnTo>
                      <a:pt x="1201360" y="0"/>
                    </a:lnTo>
                    <a:cubicBezTo>
                      <a:pt x="1211313" y="0"/>
                      <a:pt x="1219382" y="8069"/>
                      <a:pt x="1219382" y="18022"/>
                    </a:cubicBezTo>
                    <a:lnTo>
                      <a:pt x="1219382" y="122626"/>
                    </a:lnTo>
                    <a:cubicBezTo>
                      <a:pt x="1219382" y="132579"/>
                      <a:pt x="1211313" y="140648"/>
                      <a:pt x="1201360" y="140648"/>
                    </a:cubicBezTo>
                    <a:lnTo>
                      <a:pt x="18022" y="140648"/>
                    </a:lnTo>
                    <a:cubicBezTo>
                      <a:pt x="8069" y="140648"/>
                      <a:pt x="0" y="132579"/>
                      <a:pt x="0" y="122626"/>
                    </a:cubicBezTo>
                    <a:lnTo>
                      <a:pt x="0" y="18022"/>
                    </a:lnTo>
                    <a:cubicBezTo>
                      <a:pt x="0" y="8069"/>
                      <a:pt x="8069" y="0"/>
                      <a:pt x="18022" y="0"/>
                    </a:cubicBezTo>
                    <a:close/>
                  </a:path>
                </a:pathLst>
              </a:custGeom>
              <a:solidFill>
                <a:srgbClr val="C3E0E5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9525"/>
                <a:ext cx="1219382" cy="150173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6720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2038625" y="276232"/>
              <a:ext cx="13105752" cy="1294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99"/>
                </a:lnSpc>
                <a:spcBef>
                  <a:spcPct val="0"/>
                </a:spcBef>
              </a:pPr>
              <a:r>
                <a:rPr lang="en-US" sz="5999" b="1" dirty="0">
                  <a:solidFill>
                    <a:srgbClr val="000000"/>
                  </a:solidFill>
                  <a:latin typeface="Hagrid Text Bold"/>
                  <a:ea typeface="Hagrid Text Bold"/>
                  <a:cs typeface="Hagrid Text Bold"/>
                  <a:sym typeface="Hagrid Text Bold"/>
                </a:rPr>
                <a:t>Citric Acid</a:t>
              </a:r>
            </a:p>
          </p:txBody>
        </p:sp>
      </p:grpSp>
      <p:grpSp>
        <p:nvGrpSpPr>
          <p:cNvPr id="41" name="Group 41"/>
          <p:cNvGrpSpPr>
            <a:grpSpLocks noChangeAspect="1"/>
          </p:cNvGrpSpPr>
          <p:nvPr/>
        </p:nvGrpSpPr>
        <p:grpSpPr>
          <a:xfrm>
            <a:off x="1658541" y="3718798"/>
            <a:ext cx="4440711" cy="4440693"/>
            <a:chOff x="0" y="0"/>
            <a:chExt cx="6350000" cy="634997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136" r="-25136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458674" y="17392650"/>
            <a:ext cx="5804333" cy="3662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02" lvl="1" indent="-215901" algn="l">
              <a:lnSpc>
                <a:spcPts val="26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Citric acid is biodegradable and considered environmentally friendly. It does not accumulate in the environment and breaks down naturally into harmless substances.</a:t>
            </a:r>
          </a:p>
          <a:p>
            <a:pPr marL="431802" lvl="1" indent="-215901" algn="l">
              <a:lnSpc>
                <a:spcPts val="2600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31802" lvl="1" indent="-215901" algn="l">
              <a:lnSpc>
                <a:spcPts val="26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Aquatic impact: At high concentrations, it can temporarily affect aquatic life by altering pH levels.</a:t>
            </a:r>
          </a:p>
          <a:p>
            <a:pPr algn="l">
              <a:lnSpc>
                <a:spcPts val="247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8133659" y="10806669"/>
            <a:ext cx="6035358" cy="4097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2" lvl="1" indent="-226696" algn="l">
              <a:lnSpc>
                <a:spcPts val="273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Skin and eye irritation: Concentrated solutions can cause irritation to skin, eyes, and mucous membranes.</a:t>
            </a:r>
          </a:p>
          <a:p>
            <a:pPr marL="453392" lvl="1" indent="-226696" algn="l">
              <a:lnSpc>
                <a:spcPts val="2730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3392" lvl="1" indent="-226696" algn="l">
              <a:lnSpc>
                <a:spcPts val="273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Ingestion risks: Safe in moderate amounts, but excessive consumption can cause gastrointestinal discomfort or enamel erosion.</a:t>
            </a:r>
          </a:p>
          <a:p>
            <a:pPr marL="453392" lvl="1" indent="-226696" algn="l">
              <a:lnSpc>
                <a:spcPts val="2730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3392" lvl="1" indent="-226696" algn="l">
              <a:lnSpc>
                <a:spcPts val="273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Inhalation: can irritate the respiratory tract if inhaled.</a:t>
            </a:r>
          </a:p>
          <a:p>
            <a:pPr algn="l">
              <a:lnSpc>
                <a:spcPts val="221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658541" y="10787619"/>
            <a:ext cx="5853305" cy="2742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endParaRPr sz="2400" dirty="0"/>
          </a:p>
          <a:p>
            <a:pPr marL="539749" lvl="1" indent="-269875" algn="l">
              <a:lnSpc>
                <a:spcPts val="324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It is found in cleaning agents as a natural descaler and rust remover.</a:t>
            </a:r>
          </a:p>
          <a:p>
            <a:pPr marL="269874" lvl="1" algn="l">
              <a:lnSpc>
                <a:spcPts val="3249"/>
              </a:lnSpc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39749" lvl="1" indent="-269875" algn="l">
              <a:lnSpc>
                <a:spcPts val="324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Added to soaps and shampoos for removing minerals in hard water.</a:t>
            </a:r>
          </a:p>
          <a:p>
            <a:pPr algn="l">
              <a:lnSpc>
                <a:spcPts val="324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8154062" y="17558494"/>
            <a:ext cx="5654181" cy="3000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2" lvl="1" indent="-215901" algn="l">
              <a:lnSpc>
                <a:spcPts val="260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Store in a cool, dry place away from moisture and direct sunlight.</a:t>
            </a:r>
          </a:p>
          <a:p>
            <a:pPr marL="431802" lvl="1" indent="-215901" algn="l">
              <a:lnSpc>
                <a:spcPts val="2600"/>
              </a:lnSpc>
              <a:buFont typeface="Arial"/>
              <a:buChar char="•"/>
            </a:pPr>
            <a:endParaRPr lang="en-US" sz="22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31802" lvl="1" indent="-215901">
              <a:lnSpc>
                <a:spcPts val="260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Avoid direct contact with concentrated forms; use appropriate personal protective equipment (PPE).</a:t>
            </a:r>
          </a:p>
          <a:p>
            <a:pPr marL="431802" lvl="1" indent="-215901" algn="l">
              <a:lnSpc>
                <a:spcPts val="2600"/>
              </a:lnSpc>
              <a:buFont typeface="Arial"/>
              <a:buChar char="•"/>
            </a:pPr>
            <a:endParaRPr lang="en-US" sz="22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31802" lvl="1" indent="-215901" algn="l">
              <a:lnSpc>
                <a:spcPts val="260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Ensure good ventilation in areas where citric acid is handled.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581233" y="4251306"/>
            <a:ext cx="6554671" cy="4093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1" lvl="1" indent="-237491" algn="l">
              <a:lnSpc>
                <a:spcPts val="3630"/>
              </a:lnSpc>
              <a:buFont typeface="Arial"/>
              <a:buChar char="•"/>
            </a:pPr>
            <a:r>
              <a:rPr lang="en-US" sz="22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Chemical Formula: C₆H₈O₇</a:t>
            </a:r>
          </a:p>
          <a:p>
            <a:pPr marL="474981" lvl="1" indent="-237491" algn="l">
              <a:lnSpc>
                <a:spcPts val="3630"/>
              </a:lnSpc>
              <a:buFont typeface="Arial"/>
              <a:buChar char="•"/>
            </a:pPr>
            <a:r>
              <a:rPr lang="en-US" sz="22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Molecular Structure: Citric acid is a weak organic acid.</a:t>
            </a:r>
          </a:p>
          <a:p>
            <a:pPr marL="474981" lvl="1" indent="-237491" algn="l">
              <a:lnSpc>
                <a:spcPts val="3630"/>
              </a:lnSpc>
              <a:buFont typeface="Arial"/>
              <a:buChar char="•"/>
            </a:pPr>
            <a:r>
              <a:rPr lang="en-US" sz="22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Naturally found in citrus fruits like lemons, limes, and oranges. It is also produced industrially by fermenting sugars using strains of Aspergillus niger.</a:t>
            </a:r>
          </a:p>
          <a:p>
            <a:pPr marL="474981" lvl="1" indent="-237491" algn="l">
              <a:lnSpc>
                <a:spcPts val="3630"/>
              </a:lnSpc>
              <a:buFont typeface="Arial"/>
              <a:buChar char="•"/>
            </a:pPr>
            <a:r>
              <a:rPr lang="en-US" sz="22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pH: It is acidic, with a pH of ~3 in aqueous solutions.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ded8b1b-070d-4629-82e4-c0b019f46057}" enabled="0" method="" siteId="{3ded8b1b-070d-4629-82e4-c0b019f4605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1571</Words>
  <Application>Microsoft Macintosh PowerPoint</Application>
  <PresentationFormat>Custom</PresentationFormat>
  <Paragraphs>231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Hagrid Text Bold</vt:lpstr>
      <vt:lpstr>Calibri</vt:lpstr>
      <vt:lpstr>DM Sans</vt:lpstr>
      <vt:lpstr>Hagrid Ultra-Bold</vt:lpstr>
      <vt:lpstr>DM Sans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Ingredients for Cleaner</dc:title>
  <dc:creator>dabascal</dc:creator>
  <cp:lastModifiedBy>Beth McElroy</cp:lastModifiedBy>
  <cp:revision>12</cp:revision>
  <dcterms:created xsi:type="dcterms:W3CDTF">2006-08-16T00:00:00Z</dcterms:created>
  <dcterms:modified xsi:type="dcterms:W3CDTF">2026-03-31T16:47:55Z</dcterms:modified>
  <dc:identifier>DAGcCW8muv0</dc:identifier>
</cp:coreProperties>
</file>