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1" r:id="rId2"/>
    <p:sldId id="262" r:id="rId3"/>
    <p:sldId id="264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8EFB3-DFC3-44C4-92F3-CDFFA0BF62FE}" v="1" dt="2026-03-13T15:12:3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35"/>
  </p:normalViewPr>
  <p:slideViewPr>
    <p:cSldViewPr snapToGrid="0">
      <p:cViewPr varScale="1">
        <p:scale>
          <a:sx n="91" d="100"/>
          <a:sy n="91" d="100"/>
        </p:scale>
        <p:origin x="13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Sukovich" userId="ebe32115-d9af-4b6a-a2e1-726554337d4f" providerId="ADAL" clId="{25469C93-6662-4A70-B08D-55C47E83C467}"/>
    <pc:docChg chg="modSld">
      <pc:chgData name="Ellen Sukovich" userId="ebe32115-d9af-4b6a-a2e1-726554337d4f" providerId="ADAL" clId="{25469C93-6662-4A70-B08D-55C47E83C467}" dt="2026-03-13T15:12:42.191" v="11" actId="255"/>
      <pc:docMkLst>
        <pc:docMk/>
      </pc:docMkLst>
      <pc:sldChg chg="modSp">
        <pc:chgData name="Ellen Sukovich" userId="ebe32115-d9af-4b6a-a2e1-726554337d4f" providerId="ADAL" clId="{25469C93-6662-4A70-B08D-55C47E83C467}" dt="2026-03-13T15:12:34.026" v="10" actId="6549"/>
        <pc:sldMkLst>
          <pc:docMk/>
          <pc:sldMk cId="592516565" sldId="258"/>
        </pc:sldMkLst>
        <pc:spChg chg="mod">
          <ac:chgData name="Ellen Sukovich" userId="ebe32115-d9af-4b6a-a2e1-726554337d4f" providerId="ADAL" clId="{25469C93-6662-4A70-B08D-55C47E83C467}" dt="2026-03-13T15:12:34.026" v="10" actId="6549"/>
          <ac:spMkLst>
            <pc:docMk/>
            <pc:sldMk cId="592516565" sldId="258"/>
            <ac:spMk id="2" creationId="{DCDFFEE8-F40B-3FFD-DF56-2EEC1970B358}"/>
          </ac:spMkLst>
        </pc:spChg>
      </pc:sldChg>
      <pc:sldChg chg="modSp mod">
        <pc:chgData name="Ellen Sukovich" userId="ebe32115-d9af-4b6a-a2e1-726554337d4f" providerId="ADAL" clId="{25469C93-6662-4A70-B08D-55C47E83C467}" dt="2026-03-13T15:11:55.541" v="1" actId="12"/>
        <pc:sldMkLst>
          <pc:docMk/>
          <pc:sldMk cId="194728081" sldId="259"/>
        </pc:sldMkLst>
        <pc:spChg chg="mod">
          <ac:chgData name="Ellen Sukovich" userId="ebe32115-d9af-4b6a-a2e1-726554337d4f" providerId="ADAL" clId="{25469C93-6662-4A70-B08D-55C47E83C467}" dt="2026-03-13T15:11:55.541" v="1" actId="12"/>
          <ac:spMkLst>
            <pc:docMk/>
            <pc:sldMk cId="194728081" sldId="259"/>
            <ac:spMk id="4" creationId="{472CCC7B-F1EE-9AA2-6463-66C10700D3B5}"/>
          </ac:spMkLst>
        </pc:spChg>
      </pc:sldChg>
      <pc:sldChg chg="modSp mod">
        <pc:chgData name="Ellen Sukovich" userId="ebe32115-d9af-4b6a-a2e1-726554337d4f" providerId="ADAL" clId="{25469C93-6662-4A70-B08D-55C47E83C467}" dt="2026-03-13T15:12:24.418" v="9" actId="6549"/>
        <pc:sldMkLst>
          <pc:docMk/>
          <pc:sldMk cId="1233906054" sldId="261"/>
        </pc:sldMkLst>
        <pc:spChg chg="mod">
          <ac:chgData name="Ellen Sukovich" userId="ebe32115-d9af-4b6a-a2e1-726554337d4f" providerId="ADAL" clId="{25469C93-6662-4A70-B08D-55C47E83C467}" dt="2026-03-13T15:12:15.505" v="7" actId="20577"/>
          <ac:spMkLst>
            <pc:docMk/>
            <pc:sldMk cId="1233906054" sldId="261"/>
            <ac:spMk id="2" creationId="{5F694ADA-7562-BC36-5FAD-A2CEB01EC8B2}"/>
          </ac:spMkLst>
        </pc:spChg>
        <pc:spChg chg="mod">
          <ac:chgData name="Ellen Sukovich" userId="ebe32115-d9af-4b6a-a2e1-726554337d4f" providerId="ADAL" clId="{25469C93-6662-4A70-B08D-55C47E83C467}" dt="2026-03-13T15:12:24.418" v="9" actId="6549"/>
          <ac:spMkLst>
            <pc:docMk/>
            <pc:sldMk cId="1233906054" sldId="261"/>
            <ac:spMk id="4" creationId="{9120AC7A-26DC-3EA6-AB8F-5A758116C6DB}"/>
          </ac:spMkLst>
        </pc:spChg>
      </pc:sldChg>
      <pc:sldChg chg="modSp mod">
        <pc:chgData name="Ellen Sukovich" userId="ebe32115-d9af-4b6a-a2e1-726554337d4f" providerId="ADAL" clId="{25469C93-6662-4A70-B08D-55C47E83C467}" dt="2026-03-13T15:12:42.191" v="11" actId="255"/>
        <pc:sldMkLst>
          <pc:docMk/>
          <pc:sldMk cId="1684789403" sldId="264"/>
        </pc:sldMkLst>
        <pc:spChg chg="mod">
          <ac:chgData name="Ellen Sukovich" userId="ebe32115-d9af-4b6a-a2e1-726554337d4f" providerId="ADAL" clId="{25469C93-6662-4A70-B08D-55C47E83C467}" dt="2026-03-13T15:12:42.191" v="11" actId="255"/>
          <ac:spMkLst>
            <pc:docMk/>
            <pc:sldMk cId="1684789403" sldId="264"/>
            <ac:spMk id="3" creationId="{54EBC000-FB77-4F38-06B2-590F740FAC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4DD16-0CB5-43B2-BDCC-D06852AB108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DE86-BBC7-4967-91FA-021DAF01E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51C9-39FD-1090-4F5D-55496AA45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6A22-B0D2-098E-E2B9-4749FF8F8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4A572-DE22-F996-16C9-03D01E5B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6614-D2A4-5E3A-B73B-7C777EAD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84F2-6089-D35E-ED97-19527B12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0397-628C-CAEE-9E8C-FB47CEF8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B70E2-F0CF-3D07-DE10-F99FA8E70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10F49-CD36-3B64-29E0-9658769A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2969-CA5D-7CBB-43A1-D5B21C69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C602B-BE70-599A-4B42-327C2B88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CC3DB6-103A-6A1C-CA59-90355FBBC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EFE2B-29A0-7955-F93C-B779B4DCA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99341-8DD0-E0FF-4246-0D5E999F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50317-E3B6-D169-297C-4F487868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8409-5704-4E63-49FB-44570751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6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1379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F104-DB34-A2D0-5E68-8C362D16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831A1-30B1-0401-8059-16F770F6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4A226-BC15-7313-48B5-8BD631FE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27EB-F34C-20DA-5398-300D83EE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39AFC-DC94-5B79-B73E-E098ABA4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E7ED-28D7-9587-9A8D-1F8433BC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E967A-86BC-0E7E-496D-CFA37FA4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5DDB0-AA4A-B945-A485-F0F7DA59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D21C-E0C9-E9CA-289C-44014CE8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84718-5C1C-5D19-53DB-C55AA026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ECE6-3787-022C-16EB-70FDE149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28E1-EC13-1A8D-DCDE-6D36AB93A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0EA81-3EF0-0CF9-D675-21111CD5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AEAD2-5374-E586-7C03-1F5BB51F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5E725-5D71-AA85-70C7-1070869D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8DA0D-2BB3-358F-5895-E36E4925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F9AF-3314-B174-2F2B-E6909324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CFFB3-FC1C-675E-4540-CF99BCC2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1F01B-CE0E-C07F-94DA-DA581307C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3F051-E9D5-2698-2C98-A5E053FA2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2A680-4507-5786-FDF8-AC35AB4DE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DE633-8B82-69ED-0A4F-141901F4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6B460-E2E6-40AA-A10A-AC9C429C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E8E51-A021-DEB7-F8E7-11F0AB8A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9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DC98-9DD5-6CC8-3808-552C21C9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EEB02-2C73-2AB6-DA7E-EA7F4C6B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470C2-A99A-C59D-E999-68F49601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636D3-791F-69EC-8873-6CE44E27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8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53D9E-6AD3-DD55-4E26-DD4BBCE3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25F3E-1A08-53BF-D2E7-9ECB6B4A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3E16-4174-B8DF-B5B1-2B70B5F2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2E45-318F-584D-A1B9-9BC3F8A1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D883-B13A-3A56-B120-1A33DE31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3776A-F5E4-A93F-C488-2F632B3A6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B02B0-A68E-D0ED-4490-9A0F7770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F32FD-77DA-1788-55C1-CD559770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CC314-D38C-51DC-69B7-5438BE4A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3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D587-5284-D9BC-CE89-4BF64E8E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4C0AD-5B0B-3D3C-DF89-BEAF07D28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F7841-6634-D03F-AC46-92F40F339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46D02-170B-7BF7-9F0A-DD4BFF4F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019D7-DFBC-20B8-B1F7-BEA90F27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A683B-19B0-4108-AD5E-F0DBA2CF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0607C-3CA5-0A49-5A86-151FCA11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2F1F7-0937-39B0-B905-B2F9E1274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F21B6-CE9B-49A3-7380-5CE787864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93051-24F4-4B6C-8DEC-F6B1358517A0}" type="datetimeFigureOut">
              <a:rPr lang="en-US" smtClean="0"/>
              <a:t>3/31/26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A07B-3FC9-C552-35F0-708D3D901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0876F-606E-0AE6-A16A-E1E92C186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8D639-F001-431D-9DA4-A3FC525A4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BC86D1-E516-739B-AE6A-7F958F399071}"/>
              </a:ext>
            </a:extLst>
          </p:cNvPr>
          <p:cNvGrpSpPr/>
          <p:nvPr/>
        </p:nvGrpSpPr>
        <p:grpSpPr>
          <a:xfrm>
            <a:off x="996982" y="5897235"/>
            <a:ext cx="4021221" cy="534896"/>
            <a:chOff x="962072" y="5863088"/>
            <a:chExt cx="6142252" cy="817031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77CB5AD-C0F3-A071-675E-165D87707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767" y="6046436"/>
              <a:ext cx="3732557" cy="50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Early registration for the 2024 ICSA Applied Statistics Symposium is ...">
              <a:extLst>
                <a:ext uri="{FF2B5EF4-FFF2-40B4-BE49-F238E27FC236}">
                  <a16:creationId xmlns:a16="http://schemas.microsoft.com/office/drawing/2014/main" id="{72B67F46-16BE-31A8-59AE-6D35C7F3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72" y="5863088"/>
              <a:ext cx="2535273" cy="8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E12FC-A137-413C-595A-1C933581D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64" y="693321"/>
            <a:ext cx="3849816" cy="3132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EC1D617-0A0F-62CC-079A-5013813ED31B}"/>
              </a:ext>
            </a:extLst>
          </p:cNvPr>
          <p:cNvGrpSpPr/>
          <p:nvPr/>
        </p:nvGrpSpPr>
        <p:grpSpPr>
          <a:xfrm>
            <a:off x="1665112" y="2447229"/>
            <a:ext cx="10210801" cy="1742222"/>
            <a:chOff x="6235615" y="2241858"/>
            <a:chExt cx="6769904" cy="393891"/>
          </a:xfrm>
        </p:grpSpPr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5118F9C5-5FB0-042B-503A-DBD1C7A2848C}"/>
                </a:ext>
              </a:extLst>
            </p:cNvPr>
            <p:cNvSpPr txBox="1"/>
            <p:nvPr/>
          </p:nvSpPr>
          <p:spPr>
            <a:xfrm>
              <a:off x="6235615" y="2336539"/>
              <a:ext cx="6769904" cy="2992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 anchor="b">
              <a:spAutoFit/>
            </a:bodyPr>
            <a:lstStyle>
              <a:lvl1pPr>
                <a:lnSpc>
                  <a:spcPct val="60000"/>
                </a:lnSpc>
                <a:defRPr sz="5600" cap="all" spc="-148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defTabSz="457189" hangingPunct="0">
                <a:lnSpc>
                  <a:spcPct val="100000"/>
                </a:lnSpc>
                <a:defRPr/>
              </a:pPr>
              <a:r>
                <a:rPr lang="en-US" sz="4000" b="1" cap="none" spc="0" dirty="0">
                  <a:solidFill>
                    <a:srgbClr val="D513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 It Clean! Engineering a Multipurpose Cleaning Product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788FA-039F-1E21-331A-669D4420341D}"/>
                </a:ext>
              </a:extLst>
            </p:cNvPr>
            <p:cNvSpPr txBox="1"/>
            <p:nvPr/>
          </p:nvSpPr>
          <p:spPr>
            <a:xfrm>
              <a:off x="7760156" y="2241858"/>
              <a:ext cx="61260" cy="59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189" hangingPunct="0">
                <a:defRPr/>
              </a:pPr>
              <a:endParaRPr lang="en-US" sz="1100" b="1" dirty="0">
                <a:solidFill>
                  <a:srgbClr val="F9F9F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6183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ripple moving onwards from a central point in the water">
            <a:extLst>
              <a:ext uri="{FF2B5EF4-FFF2-40B4-BE49-F238E27FC236}">
                <a16:creationId xmlns:a16="http://schemas.microsoft.com/office/drawing/2014/main" id="{36F9A5BF-C119-B34D-7CC9-5A744CD3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01" b="15800"/>
          <a:stretch/>
        </p:blipFill>
        <p:spPr>
          <a:xfrm>
            <a:off x="-3047" y="14078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2D939-6CB6-2626-3D7C-1F474874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Why is water so important? </a:t>
            </a:r>
          </a:p>
        </p:txBody>
      </p:sp>
    </p:spTree>
    <p:extLst>
      <p:ext uri="{BB962C8B-B14F-4D97-AF65-F5344CB8AC3E}">
        <p14:creationId xmlns:p14="http://schemas.microsoft.com/office/powerpoint/2010/main" val="349215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C4CB5-4021-071C-8B04-E4FAE0B7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4" y="467271"/>
            <a:ext cx="4928447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dirty="0"/>
              <a:t>Ways we pollute water 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Our Waste: Water Contamination ...">
            <a:extLst>
              <a:ext uri="{FF2B5EF4-FFF2-40B4-BE49-F238E27FC236}">
                <a16:creationId xmlns:a16="http://schemas.microsoft.com/office/drawing/2014/main" id="{F2C66EF7-45D8-041F-FF0C-A781EEF78E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17606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3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C000-FB77-4F38-06B2-590F740FA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Plastic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Oil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Chemicals from factories and homes 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03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0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7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lastic water bottle floating on the water surface">
            <a:extLst>
              <a:ext uri="{FF2B5EF4-FFF2-40B4-BE49-F238E27FC236}">
                <a16:creationId xmlns:a16="http://schemas.microsoft.com/office/drawing/2014/main" id="{2B7C80C2-8753-3C1D-8A51-981726D5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3102" b="262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F8BAD-B818-0A86-E180-AF4D6A86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00660" cy="1520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Chemicals polluting water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2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1" name="Picture 1040" descr="Lightbulb off with illuminated background">
            <a:extLst>
              <a:ext uri="{FF2B5EF4-FFF2-40B4-BE49-F238E27FC236}">
                <a16:creationId xmlns:a16="http://schemas.microsoft.com/office/drawing/2014/main" id="{0B5CD505-B8B5-15AA-0A6D-93CB0328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" r="23119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FFEE8-F40B-3FFD-DF56-2EEC1970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Can we find a solution to help solve this problem?</a:t>
            </a: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61" name="Picture 2060" descr="Hand spraying sanitizer">
            <a:extLst>
              <a:ext uri="{FF2B5EF4-FFF2-40B4-BE49-F238E27FC236}">
                <a16:creationId xmlns:a16="http://schemas.microsoft.com/office/drawing/2014/main" id="{B4E65DAF-507E-65F8-3338-757DC5CF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30" r="36711" b="-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7942E-C454-9E7E-1009-0502424A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The Challenge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CCC7B-F1EE-9AA2-6463-66C10700D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316" y="2285999"/>
            <a:ext cx="5659341" cy="39540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Design a unique cleaning product that is:</a:t>
            </a:r>
          </a:p>
          <a:p>
            <a:pPr lvl="1"/>
            <a:r>
              <a:rPr lang="en-US" sz="3200" dirty="0"/>
              <a:t>Environmentally friendly.</a:t>
            </a:r>
          </a:p>
          <a:p>
            <a:pPr lvl="1"/>
            <a:r>
              <a:rPr lang="en-US" sz="3200" dirty="0"/>
              <a:t>An effective cleaner.</a:t>
            </a:r>
          </a:p>
          <a:p>
            <a:pPr lvl="1"/>
            <a:r>
              <a:rPr lang="en-US" sz="3200" dirty="0"/>
              <a:t>Affordable.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94ADA-7562-BC36-5FAD-A2CEB01E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 your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0AC7A-26DC-3EA6-AB8F-5A758116C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You will have three minutes to present your product. </a:t>
            </a:r>
          </a:p>
          <a:p>
            <a:r>
              <a:rPr lang="en-US" dirty="0"/>
              <a:t>Brand name </a:t>
            </a:r>
          </a:p>
          <a:p>
            <a:r>
              <a:rPr lang="en-US" dirty="0"/>
              <a:t>Cleaning properties</a:t>
            </a:r>
          </a:p>
          <a:p>
            <a:r>
              <a:rPr lang="en-US" dirty="0"/>
              <a:t>Why it is environmentally friendly</a:t>
            </a:r>
          </a:p>
          <a:p>
            <a:r>
              <a:rPr lang="en-US" dirty="0"/>
              <a:t>Cost 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2009D-DE06-CA8F-005F-58E64BCA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7BB2D-1DBB-51D5-7D7F-60C707C5580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BBB1612B-2B53-84B4-4B05-520BC30641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0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ded8b1b-070d-4629-82e4-c0b019f46057}" enabled="0" method="" siteId="{3ded8b1b-070d-4629-82e4-c0b019f460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84</Words>
  <Application>Microsoft Macintosh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PowerPoint Presentation</vt:lpstr>
      <vt:lpstr>Why is water so important? </vt:lpstr>
      <vt:lpstr>Ways we pollute water </vt:lpstr>
      <vt:lpstr>Chemicals polluting water </vt:lpstr>
      <vt:lpstr>Can we find a solution to help solve this problem?</vt:lpstr>
      <vt:lpstr>The Challenge </vt:lpstr>
      <vt:lpstr>Present your product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Dulce Abascal</dc:creator>
  <cp:lastModifiedBy>Beth McElroy</cp:lastModifiedBy>
  <cp:revision>4</cp:revision>
  <dcterms:created xsi:type="dcterms:W3CDTF">2025-01-13T01:12:02Z</dcterms:created>
  <dcterms:modified xsi:type="dcterms:W3CDTF">2026-03-31T16:39:28Z</dcterms:modified>
</cp:coreProperties>
</file>