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7" r:id="rId4"/>
    <p:sldId id="264" r:id="rId5"/>
    <p:sldId id="259" r:id="rId6"/>
    <p:sldId id="260" r:id="rId7"/>
    <p:sldId id="265" r:id="rId8"/>
    <p:sldId id="267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D"/>
    <a:srgbClr val="F0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emchukwu, Chinyere" userId="923445ef-03e9-4f40-a27f-8ee165c13969" providerId="ADAL" clId="{1127491C-822D-49ED-869E-E8577BB67142}"/>
    <pc:docChg chg="undo custSel addSld delSld modSld">
      <pc:chgData name="Enemchukwu, Chinyere" userId="923445ef-03e9-4f40-a27f-8ee165c13969" providerId="ADAL" clId="{1127491C-822D-49ED-869E-E8577BB67142}" dt="2018-11-08T03:15:25.704" v="1710" actId="20577"/>
      <pc:docMkLst>
        <pc:docMk/>
      </pc:docMkLst>
      <pc:sldChg chg="addSp modSp mod setBg setClrOvrMap">
        <pc:chgData name="Enemchukwu, Chinyere" userId="923445ef-03e9-4f40-a27f-8ee165c13969" providerId="ADAL" clId="{1127491C-822D-49ED-869E-E8577BB67142}" dt="2018-10-28T02:12:52.401" v="396" actId="113"/>
        <pc:sldMkLst>
          <pc:docMk/>
          <pc:sldMk cId="1876252543" sldId="256"/>
        </pc:sldMkLst>
        <pc:spChg chg="mod">
          <ac:chgData name="Enemchukwu, Chinyere" userId="923445ef-03e9-4f40-a27f-8ee165c13969" providerId="ADAL" clId="{1127491C-822D-49ED-869E-E8577BB67142}" dt="2018-10-28T02:12:48.181" v="395" actId="113"/>
          <ac:spMkLst>
            <pc:docMk/>
            <pc:sldMk cId="1876252543" sldId="256"/>
            <ac:spMk id="2" creationId="{BD8902E6-D0E3-45F3-AE52-5E3D2B1EBDFD}"/>
          </ac:spMkLst>
        </pc:spChg>
        <pc:spChg chg="mod">
          <ac:chgData name="Enemchukwu, Chinyere" userId="923445ef-03e9-4f40-a27f-8ee165c13969" providerId="ADAL" clId="{1127491C-822D-49ED-869E-E8577BB67142}" dt="2018-10-28T02:12:52.401" v="396" actId="113"/>
          <ac:spMkLst>
            <pc:docMk/>
            <pc:sldMk cId="1876252543" sldId="256"/>
            <ac:spMk id="3" creationId="{EA499036-609C-4F3C-B425-EC6E68D1EC16}"/>
          </ac:spMkLst>
        </pc:spChg>
        <pc:spChg chg="add">
          <ac:chgData name="Enemchukwu, Chinyere" userId="923445ef-03e9-4f40-a27f-8ee165c13969" providerId="ADAL" clId="{1127491C-822D-49ED-869E-E8577BB67142}" dt="2018-10-28T02:11:52.034" v="391" actId="26606"/>
          <ac:spMkLst>
            <pc:docMk/>
            <pc:sldMk cId="1876252543" sldId="256"/>
            <ac:spMk id="71" creationId="{71B2258F-86CA-4D4D-8270-BC05FCDEBFB3}"/>
          </ac:spMkLst>
        </pc:spChg>
        <pc:picChg chg="add mod ord">
          <ac:chgData name="Enemchukwu, Chinyere" userId="923445ef-03e9-4f40-a27f-8ee165c13969" providerId="ADAL" clId="{1127491C-822D-49ED-869E-E8577BB67142}" dt="2018-10-28T02:12:10.281" v="394" actId="1076"/>
          <ac:picMkLst>
            <pc:docMk/>
            <pc:sldMk cId="1876252543" sldId="256"/>
            <ac:picMk id="4098" creationId="{9CF0FCBB-AC1D-40D0-9C63-73C0B6274D50}"/>
          </ac:picMkLst>
        </pc:picChg>
      </pc:sldChg>
      <pc:sldChg chg="modSp">
        <pc:chgData name="Enemchukwu, Chinyere" userId="923445ef-03e9-4f40-a27f-8ee165c13969" providerId="ADAL" clId="{1127491C-822D-49ED-869E-E8577BB67142}" dt="2018-11-08T00:33:38.055" v="987" actId="1076"/>
        <pc:sldMkLst>
          <pc:docMk/>
          <pc:sldMk cId="1173358047" sldId="257"/>
        </pc:sldMkLst>
        <pc:spChg chg="mod">
          <ac:chgData name="Enemchukwu, Chinyere" userId="923445ef-03e9-4f40-a27f-8ee165c13969" providerId="ADAL" clId="{1127491C-822D-49ED-869E-E8577BB67142}" dt="2018-11-08T00:33:38.055" v="987" actId="1076"/>
          <ac:spMkLst>
            <pc:docMk/>
            <pc:sldMk cId="1173358047" sldId="257"/>
            <ac:spMk id="4" creationId="{55349CE3-A1BE-484E-B899-35037DDABE71}"/>
          </ac:spMkLst>
        </pc:spChg>
      </pc:sldChg>
      <pc:sldChg chg="modSp">
        <pc:chgData name="Enemchukwu, Chinyere" userId="923445ef-03e9-4f40-a27f-8ee165c13969" providerId="ADAL" clId="{1127491C-822D-49ED-869E-E8577BB67142}" dt="2018-11-08T03:15:25.704" v="1710" actId="20577"/>
        <pc:sldMkLst>
          <pc:docMk/>
          <pc:sldMk cId="4114069444" sldId="258"/>
        </pc:sldMkLst>
        <pc:spChg chg="mod">
          <ac:chgData name="Enemchukwu, Chinyere" userId="923445ef-03e9-4f40-a27f-8ee165c13969" providerId="ADAL" clId="{1127491C-822D-49ED-869E-E8577BB67142}" dt="2018-10-28T01:58:07.169" v="2" actId="113"/>
          <ac:spMkLst>
            <pc:docMk/>
            <pc:sldMk cId="4114069444" sldId="258"/>
            <ac:spMk id="2" creationId="{D4E30526-C85A-4A71-8972-805821271C9D}"/>
          </ac:spMkLst>
        </pc:spChg>
        <pc:spChg chg="mod">
          <ac:chgData name="Enemchukwu, Chinyere" userId="923445ef-03e9-4f40-a27f-8ee165c13969" providerId="ADAL" clId="{1127491C-822D-49ED-869E-E8577BB67142}" dt="2018-11-08T03:15:25.704" v="1710" actId="20577"/>
          <ac:spMkLst>
            <pc:docMk/>
            <pc:sldMk cId="4114069444" sldId="258"/>
            <ac:spMk id="3" creationId="{653F5EB9-B2D3-42E9-BBFC-F1A5B2D06F4B}"/>
          </ac:spMkLst>
        </pc:spChg>
      </pc:sldChg>
      <pc:sldChg chg="addSp modSp add mod setBg setClrOvrMap">
        <pc:chgData name="Enemchukwu, Chinyere" userId="923445ef-03e9-4f40-a27f-8ee165c13969" providerId="ADAL" clId="{1127491C-822D-49ED-869E-E8577BB67142}" dt="2018-11-08T01:53:46.729" v="1691" actId="6549"/>
        <pc:sldMkLst>
          <pc:docMk/>
          <pc:sldMk cId="2552054653" sldId="259"/>
        </pc:sldMkLst>
        <pc:spChg chg="mod">
          <ac:chgData name="Enemchukwu, Chinyere" userId="923445ef-03e9-4f40-a27f-8ee165c13969" providerId="ADAL" clId="{1127491C-822D-49ED-869E-E8577BB67142}" dt="2018-10-28T02:02:15.659" v="237" actId="1076"/>
          <ac:spMkLst>
            <pc:docMk/>
            <pc:sldMk cId="2552054653" sldId="259"/>
            <ac:spMk id="2" creationId="{EA9D51AB-38F5-4982-97CE-3C42341E4CB1}"/>
          </ac:spMkLst>
        </pc:spChg>
        <pc:spChg chg="mod">
          <ac:chgData name="Enemchukwu, Chinyere" userId="923445ef-03e9-4f40-a27f-8ee165c13969" providerId="ADAL" clId="{1127491C-822D-49ED-869E-E8577BB67142}" dt="2018-11-08T01:53:46.729" v="1691" actId="6549"/>
          <ac:spMkLst>
            <pc:docMk/>
            <pc:sldMk cId="2552054653" sldId="259"/>
            <ac:spMk id="3" creationId="{ECDCF261-5328-4D52-BCD4-828B8173F173}"/>
          </ac:spMkLst>
        </pc:spChg>
        <pc:spChg chg="add">
          <ac:chgData name="Enemchukwu, Chinyere" userId="923445ef-03e9-4f40-a27f-8ee165c13969" providerId="ADAL" clId="{1127491C-822D-49ED-869E-E8577BB67142}" dt="2018-10-28T02:00:53.301" v="213" actId="26606"/>
          <ac:spMkLst>
            <pc:docMk/>
            <pc:sldMk cId="2552054653" sldId="259"/>
            <ac:spMk id="71" creationId="{C5E6CFF1-2F42-4E10-9A97-F116F46F53FE}"/>
          </ac:spMkLst>
        </pc:spChg>
        <pc:picChg chg="add mod ord">
          <ac:chgData name="Enemchukwu, Chinyere" userId="923445ef-03e9-4f40-a27f-8ee165c13969" providerId="ADAL" clId="{1127491C-822D-49ED-869E-E8577BB67142}" dt="2018-10-28T02:02:10.401" v="236" actId="1076"/>
          <ac:picMkLst>
            <pc:docMk/>
            <pc:sldMk cId="2552054653" sldId="259"/>
            <ac:picMk id="2050" creationId="{02F5F936-92A3-4C5C-896A-4D70055A6EE5}"/>
          </ac:picMkLst>
        </pc:picChg>
        <pc:cxnChg chg="add">
          <ac:chgData name="Enemchukwu, Chinyere" userId="923445ef-03e9-4f40-a27f-8ee165c13969" providerId="ADAL" clId="{1127491C-822D-49ED-869E-E8577BB67142}" dt="2018-10-28T02:00:53.301" v="213" actId="26606"/>
          <ac:cxnSpMkLst>
            <pc:docMk/>
            <pc:sldMk cId="2552054653" sldId="259"/>
            <ac:cxnSpMk id="73" creationId="{67182200-4859-4C8D-BCBB-55B245C28BA3}"/>
          </ac:cxnSpMkLst>
        </pc:cxnChg>
      </pc:sldChg>
      <pc:sldChg chg="addSp delSp modSp add mod setBg modAnim">
        <pc:chgData name="Enemchukwu, Chinyere" userId="923445ef-03e9-4f40-a27f-8ee165c13969" providerId="ADAL" clId="{1127491C-822D-49ED-869E-E8577BB67142}" dt="2018-11-08T01:55:17.341" v="1696"/>
        <pc:sldMkLst>
          <pc:docMk/>
          <pc:sldMk cId="70703973" sldId="260"/>
        </pc:sldMkLst>
        <pc:spChg chg="mod">
          <ac:chgData name="Enemchukwu, Chinyere" userId="923445ef-03e9-4f40-a27f-8ee165c13969" providerId="ADAL" clId="{1127491C-822D-49ED-869E-E8577BB67142}" dt="2018-10-28T02:09:37.891" v="382" actId="122"/>
          <ac:spMkLst>
            <pc:docMk/>
            <pc:sldMk cId="70703973" sldId="260"/>
            <ac:spMk id="2" creationId="{E9B144C6-317C-4BC0-9AD2-6C80D7CD1A46}"/>
          </ac:spMkLst>
        </pc:spChg>
        <pc:spChg chg="mod">
          <ac:chgData name="Enemchukwu, Chinyere" userId="923445ef-03e9-4f40-a27f-8ee165c13969" providerId="ADAL" clId="{1127491C-822D-49ED-869E-E8577BB67142}" dt="2018-10-28T02:09:50.621" v="389" actId="1076"/>
          <ac:spMkLst>
            <pc:docMk/>
            <pc:sldMk cId="70703973" sldId="260"/>
            <ac:spMk id="3" creationId="{BF6C2777-47A7-4D5B-944C-E47C57F93905}"/>
          </ac:spMkLst>
        </pc:spChg>
        <pc:spChg chg="add del">
          <ac:chgData name="Enemchukwu, Chinyere" userId="923445ef-03e9-4f40-a27f-8ee165c13969" providerId="ADAL" clId="{1127491C-822D-49ED-869E-E8577BB67142}" dt="2018-10-28T02:08:33.791" v="379" actId="478"/>
          <ac:spMkLst>
            <pc:docMk/>
            <pc:sldMk cId="70703973" sldId="260"/>
            <ac:spMk id="4" creationId="{DCC21BE0-01E8-4F46-BD6B-DC74A0C123FA}"/>
          </ac:spMkLst>
        </pc:spChg>
        <pc:spChg chg="add">
          <ac:chgData name="Enemchukwu, Chinyere" userId="923445ef-03e9-4f40-a27f-8ee165c13969" providerId="ADAL" clId="{1127491C-822D-49ED-869E-E8577BB67142}" dt="2018-10-28T02:09:29.304" v="380" actId="26606"/>
          <ac:spMkLst>
            <pc:docMk/>
            <pc:sldMk cId="70703973" sldId="260"/>
            <ac:spMk id="8" creationId="{3B854194-185D-494D-905C-7C7CB2E30F6E}"/>
          </ac:spMkLst>
        </pc:spChg>
        <pc:spChg chg="add">
          <ac:chgData name="Enemchukwu, Chinyere" userId="923445ef-03e9-4f40-a27f-8ee165c13969" providerId="ADAL" clId="{1127491C-822D-49ED-869E-E8577BB67142}" dt="2018-10-28T02:09:29.304" v="380" actId="26606"/>
          <ac:spMkLst>
            <pc:docMk/>
            <pc:sldMk cId="70703973" sldId="260"/>
            <ac:spMk id="10" creationId="{B4F5FA0D-0104-4987-8241-EFF7C85B88DE}"/>
          </ac:spMkLst>
        </pc:spChg>
        <pc:picChg chg="add">
          <ac:chgData name="Enemchukwu, Chinyere" userId="923445ef-03e9-4f40-a27f-8ee165c13969" providerId="ADAL" clId="{1127491C-822D-49ED-869E-E8577BB67142}" dt="2018-10-28T02:09:29.304" v="380" actId="26606"/>
          <ac:picMkLst>
            <pc:docMk/>
            <pc:sldMk cId="70703973" sldId="260"/>
            <ac:picMk id="12" creationId="{2897127E-6CEF-446C-BE87-93B7C46E49D1}"/>
          </ac:picMkLst>
        </pc:picChg>
      </pc:sldChg>
      <pc:sldChg chg="addSp delSp modSp add mod setBg setClrOvrMap">
        <pc:chgData name="Enemchukwu, Chinyere" userId="923445ef-03e9-4f40-a27f-8ee165c13969" providerId="ADAL" clId="{1127491C-822D-49ED-869E-E8577BB67142}" dt="2018-11-08T01:41:28.263" v="1535" actId="26606"/>
        <pc:sldMkLst>
          <pc:docMk/>
          <pc:sldMk cId="3951708221" sldId="261"/>
        </pc:sldMkLst>
        <pc:spChg chg="mod ord">
          <ac:chgData name="Enemchukwu, Chinyere" userId="923445ef-03e9-4f40-a27f-8ee165c13969" providerId="ADAL" clId="{1127491C-822D-49ED-869E-E8577BB67142}" dt="2018-11-08T01:41:28.263" v="1535" actId="26606"/>
          <ac:spMkLst>
            <pc:docMk/>
            <pc:sldMk cId="3951708221" sldId="261"/>
            <ac:spMk id="2" creationId="{CD331AFF-36D6-49BB-93D8-6D666D7C2949}"/>
          </ac:spMkLst>
        </pc:spChg>
        <pc:spChg chg="del mod">
          <ac:chgData name="Enemchukwu, Chinyere" userId="923445ef-03e9-4f40-a27f-8ee165c13969" providerId="ADAL" clId="{1127491C-822D-49ED-869E-E8577BB67142}" dt="2018-11-08T01:41:24.409" v="1534"/>
          <ac:spMkLst>
            <pc:docMk/>
            <pc:sldMk cId="3951708221" sldId="261"/>
            <ac:spMk id="3" creationId="{69024CEE-88FD-4023-BA75-3A7579421D46}"/>
          </ac:spMkLst>
        </pc:spChg>
        <pc:picChg chg="add del mod">
          <ac:chgData name="Enemchukwu, Chinyere" userId="923445ef-03e9-4f40-a27f-8ee165c13969" providerId="ADAL" clId="{1127491C-822D-49ED-869E-E8577BB67142}" dt="2018-11-08T01:40:34.069" v="1520" actId="478"/>
          <ac:picMkLst>
            <pc:docMk/>
            <pc:sldMk cId="3951708221" sldId="261"/>
            <ac:picMk id="4098" creationId="{CEAF220D-C1CA-4580-A139-AA80C33747C4}"/>
          </ac:picMkLst>
        </pc:picChg>
        <pc:picChg chg="add mod">
          <ac:chgData name="Enemchukwu, Chinyere" userId="923445ef-03e9-4f40-a27f-8ee165c13969" providerId="ADAL" clId="{1127491C-822D-49ED-869E-E8577BB67142}" dt="2018-11-08T01:41:28.263" v="1535" actId="26606"/>
          <ac:picMkLst>
            <pc:docMk/>
            <pc:sldMk cId="3951708221" sldId="261"/>
            <ac:picMk id="4100" creationId="{7CDD0D79-BA49-4F75-B4C7-3CC1A1A7C0B5}"/>
          </ac:picMkLst>
        </pc:picChg>
      </pc:sldChg>
      <pc:sldChg chg="addSp modSp add mod setBg">
        <pc:chgData name="Enemchukwu, Chinyere" userId="923445ef-03e9-4f40-a27f-8ee165c13969" providerId="ADAL" clId="{1127491C-822D-49ED-869E-E8577BB67142}" dt="2018-11-08T00:31:53.685" v="981" actId="20577"/>
        <pc:sldMkLst>
          <pc:docMk/>
          <pc:sldMk cId="2830667453" sldId="262"/>
        </pc:sldMkLst>
        <pc:spChg chg="mod">
          <ac:chgData name="Enemchukwu, Chinyere" userId="923445ef-03e9-4f40-a27f-8ee165c13969" providerId="ADAL" clId="{1127491C-822D-49ED-869E-E8577BB67142}" dt="2018-11-08T00:31:35.285" v="978" actId="27636"/>
          <ac:spMkLst>
            <pc:docMk/>
            <pc:sldMk cId="2830667453" sldId="262"/>
            <ac:spMk id="2" creationId="{AB1CF0DA-ECD6-43AD-A84A-760613B77060}"/>
          </ac:spMkLst>
        </pc:spChg>
        <pc:spChg chg="mod">
          <ac:chgData name="Enemchukwu, Chinyere" userId="923445ef-03e9-4f40-a27f-8ee165c13969" providerId="ADAL" clId="{1127491C-822D-49ED-869E-E8577BB67142}" dt="2018-11-08T00:31:53.685" v="981" actId="20577"/>
          <ac:spMkLst>
            <pc:docMk/>
            <pc:sldMk cId="2830667453" sldId="262"/>
            <ac:spMk id="3" creationId="{E1D69E07-0322-4BB3-8A13-8781D5BB0BB5}"/>
          </ac:spMkLst>
        </pc:spChg>
        <pc:spChg chg="add">
          <ac:chgData name="Enemchukwu, Chinyere" userId="923445ef-03e9-4f40-a27f-8ee165c13969" providerId="ADAL" clId="{1127491C-822D-49ED-869E-E8577BB67142}" dt="2018-11-08T00:31:02.806" v="914" actId="26606"/>
          <ac:spMkLst>
            <pc:docMk/>
            <pc:sldMk cId="2830667453" sldId="262"/>
            <ac:spMk id="71" creationId="{A9616D99-AEFB-4C95-84EF-5DEC698D92A7}"/>
          </ac:spMkLst>
        </pc:spChg>
        <pc:spChg chg="add">
          <ac:chgData name="Enemchukwu, Chinyere" userId="923445ef-03e9-4f40-a27f-8ee165c13969" providerId="ADAL" clId="{1127491C-822D-49ED-869E-E8577BB67142}" dt="2018-11-08T00:31:02.806" v="914" actId="26606"/>
          <ac:spMkLst>
            <pc:docMk/>
            <pc:sldMk cId="2830667453" sldId="262"/>
            <ac:spMk id="73" creationId="{D0F97023-F626-4FC5-8C2D-753B5C7F4606}"/>
          </ac:spMkLst>
        </pc:spChg>
        <pc:picChg chg="add mod">
          <ac:chgData name="Enemchukwu, Chinyere" userId="923445ef-03e9-4f40-a27f-8ee165c13969" providerId="ADAL" clId="{1127491C-822D-49ED-869E-E8577BB67142}" dt="2018-11-08T00:31:02.806" v="914" actId="26606"/>
          <ac:picMkLst>
            <pc:docMk/>
            <pc:sldMk cId="2830667453" sldId="262"/>
            <ac:picMk id="1026" creationId="{1694431B-7887-4B48-AE5C-BDC0FA6EE475}"/>
          </ac:picMkLst>
        </pc:picChg>
      </pc:sldChg>
      <pc:sldChg chg="modSp add del">
        <pc:chgData name="Enemchukwu, Chinyere" userId="923445ef-03e9-4f40-a27f-8ee165c13969" providerId="ADAL" clId="{1127491C-822D-49ED-869E-E8577BB67142}" dt="2018-11-08T01:16:19.625" v="1473" actId="2696"/>
        <pc:sldMkLst>
          <pc:docMk/>
          <pc:sldMk cId="2812692295" sldId="263"/>
        </pc:sldMkLst>
        <pc:spChg chg="mod">
          <ac:chgData name="Enemchukwu, Chinyere" userId="923445ef-03e9-4f40-a27f-8ee165c13969" providerId="ADAL" clId="{1127491C-822D-49ED-869E-E8577BB67142}" dt="2018-11-08T01:12:38.877" v="1466" actId="6549"/>
          <ac:spMkLst>
            <pc:docMk/>
            <pc:sldMk cId="2812692295" sldId="263"/>
            <ac:spMk id="3" creationId="{E724A691-9F30-44BF-B59E-C40BA35406BC}"/>
          </ac:spMkLst>
        </pc:spChg>
      </pc:sldChg>
      <pc:sldChg chg="addSp delSp modSp add mod setBg modNotesTx">
        <pc:chgData name="Enemchukwu, Chinyere" userId="923445ef-03e9-4f40-a27f-8ee165c13969" providerId="ADAL" clId="{1127491C-822D-49ED-869E-E8577BB67142}" dt="2018-11-08T01:16:00.456" v="1472" actId="20577"/>
        <pc:sldMkLst>
          <pc:docMk/>
          <pc:sldMk cId="2279544884" sldId="264"/>
        </pc:sldMkLst>
        <pc:spChg chg="mod ord">
          <ac:chgData name="Enemchukwu, Chinyere" userId="923445ef-03e9-4f40-a27f-8ee165c13969" providerId="ADAL" clId="{1127491C-822D-49ED-869E-E8577BB67142}" dt="2018-11-08T01:15:47.826" v="1468" actId="26606"/>
          <ac:spMkLst>
            <pc:docMk/>
            <pc:sldMk cId="2279544884" sldId="264"/>
            <ac:spMk id="2" creationId="{FA88BFEA-75A9-4A19-9506-488D757089EA}"/>
          </ac:spMkLst>
        </pc:spChg>
        <pc:spChg chg="del mod">
          <ac:chgData name="Enemchukwu, Chinyere" userId="923445ef-03e9-4f40-a27f-8ee165c13969" providerId="ADAL" clId="{1127491C-822D-49ED-869E-E8577BB67142}" dt="2018-11-08T00:53:39.296" v="1435" actId="478"/>
          <ac:spMkLst>
            <pc:docMk/>
            <pc:sldMk cId="2279544884" sldId="264"/>
            <ac:spMk id="3" creationId="{EAEF155A-7327-4B49-92A1-1FF38A6A6386}"/>
          </ac:spMkLst>
        </pc:spChg>
        <pc:spChg chg="add del">
          <ac:chgData name="Enemchukwu, Chinyere" userId="923445ef-03e9-4f40-a27f-8ee165c13969" providerId="ADAL" clId="{1127491C-822D-49ED-869E-E8577BB67142}" dt="2018-11-08T00:47:02.799" v="1141"/>
          <ac:spMkLst>
            <pc:docMk/>
            <pc:sldMk cId="2279544884" sldId="264"/>
            <ac:spMk id="4" creationId="{46C95287-95E5-4118-BEB2-DBA3637C0611}"/>
          </ac:spMkLst>
        </pc:spChg>
        <pc:spChg chg="add">
          <ac:chgData name="Enemchukwu, Chinyere" userId="923445ef-03e9-4f40-a27f-8ee165c13969" providerId="ADAL" clId="{1127491C-822D-49ED-869E-E8577BB67142}" dt="2018-11-08T01:15:47.826" v="1468" actId="26606"/>
          <ac:spMkLst>
            <pc:docMk/>
            <pc:sldMk cId="2279544884" sldId="264"/>
            <ac:spMk id="139" creationId="{3577A203-A42C-4D49-99B2-36FFA896C938}"/>
          </ac:spMkLst>
        </pc:spChg>
        <pc:grpChg chg="add">
          <ac:chgData name="Enemchukwu, Chinyere" userId="923445ef-03e9-4f40-a27f-8ee165c13969" providerId="ADAL" clId="{1127491C-822D-49ED-869E-E8577BB67142}" dt="2018-11-08T01:15:47.826" v="1468" actId="26606"/>
          <ac:grpSpMkLst>
            <pc:docMk/>
            <pc:sldMk cId="2279544884" sldId="264"/>
            <ac:grpSpMk id="141" creationId="{8C8C05AE-9DF1-4538-8394-34B4BA07DB43}"/>
          </ac:grpSpMkLst>
        </pc:grpChg>
        <pc:grpChg chg="add">
          <ac:chgData name="Enemchukwu, Chinyere" userId="923445ef-03e9-4f40-a27f-8ee165c13969" providerId="ADAL" clId="{1127491C-822D-49ED-869E-E8577BB67142}" dt="2018-11-08T01:15:47.826" v="1468" actId="26606"/>
          <ac:grpSpMkLst>
            <pc:docMk/>
            <pc:sldMk cId="2279544884" sldId="264"/>
            <ac:grpSpMk id="162" creationId="{BDEC82A6-E15F-4C58-B742-131B884A5422}"/>
          </ac:grpSpMkLst>
        </pc:grpChg>
        <pc:picChg chg="add mod">
          <ac:chgData name="Enemchukwu, Chinyere" userId="923445ef-03e9-4f40-a27f-8ee165c13969" providerId="ADAL" clId="{1127491C-822D-49ED-869E-E8577BB67142}" dt="2018-11-08T01:15:47.826" v="1468" actId="26606"/>
          <ac:picMkLst>
            <pc:docMk/>
            <pc:sldMk cId="2279544884" sldId="264"/>
            <ac:picMk id="9" creationId="{B8180C19-98A6-4054-86F7-7BD13132F91B}"/>
          </ac:picMkLst>
        </pc:picChg>
        <pc:picChg chg="add mod ord">
          <ac:chgData name="Enemchukwu, Chinyere" userId="923445ef-03e9-4f40-a27f-8ee165c13969" providerId="ADAL" clId="{1127491C-822D-49ED-869E-E8577BB67142}" dt="2018-11-08T01:15:47.826" v="1468" actId="26606"/>
          <ac:picMkLst>
            <pc:docMk/>
            <pc:sldMk cId="2279544884" sldId="264"/>
            <ac:picMk id="2050" creationId="{BBD81F74-7A0C-4333-9DCC-F5FF76BF6943}"/>
          </ac:picMkLst>
        </pc:picChg>
        <pc:picChg chg="add mod">
          <ac:chgData name="Enemchukwu, Chinyere" userId="923445ef-03e9-4f40-a27f-8ee165c13969" providerId="ADAL" clId="{1127491C-822D-49ED-869E-E8577BB67142}" dt="2018-11-08T01:15:47.826" v="1468" actId="26606"/>
          <ac:picMkLst>
            <pc:docMk/>
            <pc:sldMk cId="2279544884" sldId="264"/>
            <ac:picMk id="2052" creationId="{D06E80C7-54A3-498C-AFC7-30466B5C1E56}"/>
          </ac:picMkLst>
        </pc:picChg>
        <pc:picChg chg="add mod">
          <ac:chgData name="Enemchukwu, Chinyere" userId="923445ef-03e9-4f40-a27f-8ee165c13969" providerId="ADAL" clId="{1127491C-822D-49ED-869E-E8577BB67142}" dt="2018-11-08T01:15:47.826" v="1468" actId="26606"/>
          <ac:picMkLst>
            <pc:docMk/>
            <pc:sldMk cId="2279544884" sldId="264"/>
            <ac:picMk id="2054" creationId="{15AD2F96-6BFE-4FF9-8E51-27E578A03A20}"/>
          </ac:picMkLst>
        </pc:picChg>
        <pc:cxnChg chg="add del">
          <ac:chgData name="Enemchukwu, Chinyere" userId="923445ef-03e9-4f40-a27f-8ee165c13969" providerId="ADAL" clId="{1127491C-822D-49ED-869E-E8577BB67142}" dt="2018-11-08T01:15:47.826" v="1468" actId="26606"/>
          <ac:cxnSpMkLst>
            <pc:docMk/>
            <pc:sldMk cId="2279544884" sldId="264"/>
            <ac:cxnSpMk id="75" creationId="{60188E89-AF78-40F6-B787-E9BD9C625686}"/>
          </ac:cxnSpMkLst>
        </pc:cxnChg>
      </pc:sldChg>
      <pc:sldChg chg="addSp delSp modSp add del mod setBg">
        <pc:chgData name="Enemchukwu, Chinyere" userId="923445ef-03e9-4f40-a27f-8ee165c13969" providerId="ADAL" clId="{1127491C-822D-49ED-869E-E8577BB67142}" dt="2018-11-08T01:58:30.060" v="1698" actId="2696"/>
        <pc:sldMkLst>
          <pc:docMk/>
          <pc:sldMk cId="1627644955" sldId="265"/>
        </pc:sldMkLst>
        <pc:spChg chg="mod ord">
          <ac:chgData name="Enemchukwu, Chinyere" userId="923445ef-03e9-4f40-a27f-8ee165c13969" providerId="ADAL" clId="{1127491C-822D-49ED-869E-E8577BB67142}" dt="2018-11-08T01:20:07.008" v="1504" actId="26606"/>
          <ac:spMkLst>
            <pc:docMk/>
            <pc:sldMk cId="1627644955" sldId="265"/>
            <ac:spMk id="2" creationId="{D85A3E45-018B-4E09-8785-DF596918C612}"/>
          </ac:spMkLst>
        </pc:spChg>
        <pc:spChg chg="add">
          <ac:chgData name="Enemchukwu, Chinyere" userId="923445ef-03e9-4f40-a27f-8ee165c13969" providerId="ADAL" clId="{1127491C-822D-49ED-869E-E8577BB67142}" dt="2018-11-08T01:20:07.008" v="1504" actId="26606"/>
          <ac:spMkLst>
            <pc:docMk/>
            <pc:sldMk cId="1627644955" sldId="265"/>
            <ac:spMk id="72" creationId="{37C89E4B-3C9F-44B9-8B86-D9E3D112D8EC}"/>
          </ac:spMkLst>
        </pc:spChg>
        <pc:spChg chg="del mod">
          <ac:chgData name="Enemchukwu, Chinyere" userId="923445ef-03e9-4f40-a27f-8ee165c13969" providerId="ADAL" clId="{1127491C-822D-49ED-869E-E8577BB67142}" dt="2018-11-08T01:20:07.008" v="1504" actId="26606"/>
          <ac:spMkLst>
            <pc:docMk/>
            <pc:sldMk cId="1627644955" sldId="265"/>
            <ac:spMk id="3076" creationId="{9C1789A3-5C1A-4A75-A72A-7EF9D02326F9}"/>
          </ac:spMkLst>
        </pc:spChg>
        <pc:picChg chg="add del mod">
          <ac:chgData name="Enemchukwu, Chinyere" userId="923445ef-03e9-4f40-a27f-8ee165c13969" providerId="ADAL" clId="{1127491C-822D-49ED-869E-E8577BB67142}" dt="2018-11-08T01:20:07.008" v="1504" actId="26606"/>
          <ac:picMkLst>
            <pc:docMk/>
            <pc:sldMk cId="1627644955" sldId="265"/>
            <ac:picMk id="3074" creationId="{E6BFE4BC-D553-439B-AC09-5F0CA0C0B45C}"/>
          </ac:picMkLst>
        </pc:picChg>
        <pc:picChg chg="add">
          <ac:chgData name="Enemchukwu, Chinyere" userId="923445ef-03e9-4f40-a27f-8ee165c13969" providerId="ADAL" clId="{1127491C-822D-49ED-869E-E8577BB67142}" dt="2018-11-08T01:20:07.008" v="1504" actId="26606"/>
          <ac:picMkLst>
            <pc:docMk/>
            <pc:sldMk cId="1627644955" sldId="265"/>
            <ac:picMk id="3077" creationId="{E6BFE4BC-D553-439B-AC09-5F0CA0C0B45C}"/>
          </ac:picMkLst>
        </pc:picChg>
        <pc:cxnChg chg="add">
          <ac:chgData name="Enemchukwu, Chinyere" userId="923445ef-03e9-4f40-a27f-8ee165c13969" providerId="ADAL" clId="{1127491C-822D-49ED-869E-E8577BB67142}" dt="2018-11-08T01:20:07.008" v="1504" actId="26606"/>
          <ac:cxnSpMkLst>
            <pc:docMk/>
            <pc:sldMk cId="1627644955" sldId="265"/>
            <ac:cxnSpMk id="74" creationId="{AA2EAA10-076F-46BD-8F0F-B9A2FB77A85C}"/>
          </ac:cxnSpMkLst>
        </pc:cxnChg>
        <pc:cxnChg chg="add">
          <ac:chgData name="Enemchukwu, Chinyere" userId="923445ef-03e9-4f40-a27f-8ee165c13969" providerId="ADAL" clId="{1127491C-822D-49ED-869E-E8577BB67142}" dt="2018-11-08T01:20:07.008" v="1504" actId="26606"/>
          <ac:cxnSpMkLst>
            <pc:docMk/>
            <pc:sldMk cId="1627644955" sldId="265"/>
            <ac:cxnSpMk id="76" creationId="{D891E407-403B-4764-86C9-33A56D3BCAA3}"/>
          </ac:cxnSpMkLst>
        </pc:cxnChg>
      </pc:sldChg>
      <pc:sldChg chg="addSp delSp add modNotesTx">
        <pc:chgData name="Enemchukwu, Chinyere" userId="923445ef-03e9-4f40-a27f-8ee165c13969" providerId="ADAL" clId="{1127491C-822D-49ED-869E-E8577BB67142}" dt="2018-11-08T01:45:51.039" v="1581" actId="20577"/>
        <pc:sldMkLst>
          <pc:docMk/>
          <pc:sldMk cId="3119300912" sldId="266"/>
        </pc:sldMkLst>
        <pc:spChg chg="del">
          <ac:chgData name="Enemchukwu, Chinyere" userId="923445ef-03e9-4f40-a27f-8ee165c13969" providerId="ADAL" clId="{1127491C-822D-49ED-869E-E8577BB67142}" dt="2018-11-08T01:40:14.619" v="1517" actId="478"/>
          <ac:spMkLst>
            <pc:docMk/>
            <pc:sldMk cId="3119300912" sldId="266"/>
            <ac:spMk id="2" creationId="{894025F2-A25E-401C-9B0E-AD4A323757C5}"/>
          </ac:spMkLst>
        </pc:spChg>
        <pc:spChg chg="del">
          <ac:chgData name="Enemchukwu, Chinyere" userId="923445ef-03e9-4f40-a27f-8ee165c13969" providerId="ADAL" clId="{1127491C-822D-49ED-869E-E8577BB67142}" dt="2018-11-08T01:40:12.559" v="1516" actId="478"/>
          <ac:spMkLst>
            <pc:docMk/>
            <pc:sldMk cId="3119300912" sldId="266"/>
            <ac:spMk id="3" creationId="{0538C7A9-6CA3-425B-A6A3-8F1F71A0E1A4}"/>
          </ac:spMkLst>
        </pc:spChg>
        <pc:picChg chg="add">
          <ac:chgData name="Enemchukwu, Chinyere" userId="923445ef-03e9-4f40-a27f-8ee165c13969" providerId="ADAL" clId="{1127491C-822D-49ED-869E-E8577BB67142}" dt="2018-11-08T01:40:15.264" v="1518"/>
          <ac:picMkLst>
            <pc:docMk/>
            <pc:sldMk cId="3119300912" sldId="266"/>
            <ac:picMk id="6146" creationId="{195E9E21-3B78-4CF5-8EA8-29DC0197E8CB}"/>
          </ac:picMkLst>
        </pc:picChg>
      </pc:sldChg>
      <pc:sldChg chg="addSp delSp modSp add mod setBg">
        <pc:chgData name="Enemchukwu, Chinyere" userId="923445ef-03e9-4f40-a27f-8ee165c13969" providerId="ADAL" clId="{1127491C-822D-49ED-869E-E8577BB67142}" dt="2018-11-08T01:24:33.008" v="1514" actId="26606"/>
        <pc:sldMkLst>
          <pc:docMk/>
          <pc:sldMk cId="4283876754" sldId="267"/>
        </pc:sldMkLst>
        <pc:spChg chg="del">
          <ac:chgData name="Enemchukwu, Chinyere" userId="923445ef-03e9-4f40-a27f-8ee165c13969" providerId="ADAL" clId="{1127491C-822D-49ED-869E-E8577BB67142}" dt="2018-11-08T01:24:33.008" v="1514" actId="26606"/>
          <ac:spMkLst>
            <pc:docMk/>
            <pc:sldMk cId="4283876754" sldId="267"/>
            <ac:spMk id="2" creationId="{8F318F4E-03D6-4DBF-B756-4D3B6B264889}"/>
          </ac:spMkLst>
        </pc:spChg>
        <pc:spChg chg="del mod">
          <ac:chgData name="Enemchukwu, Chinyere" userId="923445ef-03e9-4f40-a27f-8ee165c13969" providerId="ADAL" clId="{1127491C-822D-49ED-869E-E8577BB67142}" dt="2018-11-08T01:24:33.008" v="1514" actId="26606"/>
          <ac:spMkLst>
            <pc:docMk/>
            <pc:sldMk cId="4283876754" sldId="267"/>
            <ac:spMk id="5124" creationId="{01AB93A5-F403-4C59-8388-69E8C588E16B}"/>
          </ac:spMkLst>
        </pc:spChg>
        <pc:picChg chg="add del">
          <ac:chgData name="Enemchukwu, Chinyere" userId="923445ef-03e9-4f40-a27f-8ee165c13969" providerId="ADAL" clId="{1127491C-822D-49ED-869E-E8577BB67142}" dt="2018-11-08T01:24:33.008" v="1514" actId="26606"/>
          <ac:picMkLst>
            <pc:docMk/>
            <pc:sldMk cId="4283876754" sldId="267"/>
            <ac:picMk id="5122" creationId="{A481740E-AC4F-4665-BCD0-B9DE82210BCC}"/>
          </ac:picMkLst>
        </pc:picChg>
        <pc:picChg chg="add">
          <ac:chgData name="Enemchukwu, Chinyere" userId="923445ef-03e9-4f40-a27f-8ee165c13969" providerId="ADAL" clId="{1127491C-822D-49ED-869E-E8577BB67142}" dt="2018-11-08T01:24:33.008" v="1514" actId="26606"/>
          <ac:picMkLst>
            <pc:docMk/>
            <pc:sldMk cId="4283876754" sldId="267"/>
            <ac:picMk id="5125" creationId="{A481740E-AC4F-4665-BCD0-B9DE82210B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40418-2F3F-4FC8-B1A8-E7FE0F60381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11C-B8AD-4D12-BBC1-CA0726B3C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9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refrigeration, </a:t>
            </a:r>
            <a:r>
              <a:rPr lang="en-US" dirty="0" smtClean="0"/>
              <a:t>people would often</a:t>
            </a:r>
            <a:r>
              <a:rPr lang="en-US" baseline="0" dirty="0" smtClean="0"/>
              <a:t> use preservation methods to keep</a:t>
            </a:r>
            <a:r>
              <a:rPr lang="en-US" dirty="0" smtClean="0"/>
              <a:t> food from spoiling.</a:t>
            </a:r>
            <a:r>
              <a:rPr lang="en-US" baseline="0" dirty="0" smtClean="0"/>
              <a:t> These methods include s</a:t>
            </a:r>
            <a:r>
              <a:rPr lang="en-US" dirty="0" smtClean="0"/>
              <a:t>alt</a:t>
            </a:r>
            <a:r>
              <a:rPr lang="en-US" baseline="0" dirty="0" smtClean="0"/>
              <a:t> curing</a:t>
            </a:r>
            <a:r>
              <a:rPr lang="en-US" dirty="0" smtClean="0"/>
              <a:t> (such</a:t>
            </a:r>
            <a:r>
              <a:rPr lang="en-US" baseline="0" dirty="0" smtClean="0"/>
              <a:t> as a leg of lamb), pickling (such as vegetables) or drying (such as fish).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B11C-B8AD-4D12-BBC1-CA0726B3CB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B11C-B8AD-4D12-BBC1-CA0726B3C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F7E4-2CB8-4293-AC5C-3DF45131D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CA0F1-D5FA-471E-A9EB-6B007FA0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F8F13-CE31-4C0C-8A77-75CAB261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B2F65-647D-4136-8D2F-1D69D22B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DF694-AE2B-4159-ABB9-A77DCA55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B194-AC4F-48BC-8CD0-90322303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181-7E05-412F-8957-2ACBE804F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78A62-98AE-4C4D-826F-CDFFD002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68771-1CE1-40E9-98B9-B1E4F6C0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A1D3A-5594-42B0-833C-DBE5EE84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4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1F94C-3179-4722-96B6-07F4CE455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9F164-4CEC-4B6F-B38B-85A30A51F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FEDC2-BD15-44C2-A037-5644165F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FE42-C784-43F3-AD91-AA9C46D5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3320-769E-4D24-A156-6C079243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4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8075-DC01-41BF-8074-ED7C2C37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47A5-F4B3-4E14-A233-FC8EFCAF4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B8418-A231-4600-8EDF-178AB6B8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9439E-C38E-4E07-975D-E6ED8D6E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01D0-6ED5-4C9B-830E-60D3C8C4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36DF-A4B7-4F74-A4B3-A4799301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FCA28-C812-410B-AEB8-042B369D9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D9CA-A3F8-486F-80F2-46678C1B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451ED-96FC-41BC-9201-57E0E461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22394-88F8-4BDC-9829-86E275F1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7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CEE3-C720-4DE3-9F4E-8A272D5A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CDF3-6AE4-4E65-86E7-0EFA42A4E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0C3DD-61E6-46AD-B1B1-5EA4ADC75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F7BB4-7D7B-4866-B5DC-141E55DB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DD0A4-D4F2-40CB-9DA8-85EB8D94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A8D28-03D1-43E5-B64F-AC46DE25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9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6DC7-08EC-4A1B-AB76-4936AABC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FEDCF-5313-4A1B-9752-1591C4DC2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2CC46-8094-4D44-B62F-28FD1D30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BC158-4A46-4DAA-AD10-320E92A66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0441A-E60C-4311-982B-781E011C7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48D4C5-A40B-43B7-B8CA-E785BA73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FE13F-54EE-4A4F-8BE2-1E57218B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0076B-EC3A-4C99-B2CC-BB802CA9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0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37B2-73C7-4AF4-B8E3-B472975C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E6418-1990-494F-A448-3521BC33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50F7A-84A1-4174-B189-F584A18E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8679E-9662-43E5-8D98-BA130D38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7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EE0E0-AD4E-4493-A213-C667EF8F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6B4A1-98D1-44A5-9A61-6D620D15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0933-703F-4B36-AA85-69F983AC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4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806D-1FF1-4CCC-80AA-FB7E2252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F8826-2ADB-4296-A574-4CDB152D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36A33-EBBE-43CF-9E58-9B74FE2AC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B9C85-9535-495F-8074-362A214A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CDD6B-A1B0-45EF-8D46-E47FB8E1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85F55-EE6D-49D0-9B58-50C975E0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7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3DD5-36D4-42A0-BC94-5B5ED0BB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84B1B-4BB7-43DD-9704-160F8B495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E871C-2BDF-46E4-BA22-81D4F647A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CA250-6C05-4451-901F-C7273E80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C7077-FA65-46B8-9C4A-39275CA1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133EA-31D8-45D7-B0FA-4EF1F3A3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0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1CF61-210D-470E-B867-29A60830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EE089-275A-45E0-AAD7-B4BF3B2AE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623A2-4369-43D1-BE7C-7F252833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3FC0-91D5-4950-9CEF-4757D0F9723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6E75-A1E8-4FB3-8F5C-2A107F22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6EB9E-B158-41F6-AB00-53D7AE920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EAAD6-9370-4F74-BD42-B447095AF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9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ice cubes">
            <a:extLst>
              <a:ext uri="{FF2B5EF4-FFF2-40B4-BE49-F238E27FC236}">
                <a16:creationId xmlns:a16="http://schemas.microsoft.com/office/drawing/2014/main" id="{9CF0FCBB-AC1D-40D0-9C63-73C0B6274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4" b="3717"/>
          <a:stretch/>
        </p:blipFill>
        <p:spPr bwMode="auto">
          <a:xfrm>
            <a:off x="-2022505" y="26814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902E6-D0E3-45F3-AE52-5E3D2B1EB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Keep Your Cool!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Build Your Own Cooler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99036-609C-4F3C-B425-EC6E68D1E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52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discussion">
            <a:extLst>
              <a:ext uri="{FF2B5EF4-FFF2-40B4-BE49-F238E27FC236}">
                <a16:creationId xmlns:a16="http://schemas.microsoft.com/office/drawing/2014/main" id="{7CDD0D79-BA49-4F75-B4C7-3CC1A1A7C0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31AFF-36D6-49BB-93D8-6D666D7C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566" y="65186"/>
            <a:ext cx="2558512" cy="794064"/>
          </a:xfrm>
          <a:solidFill>
            <a:srgbClr val="00000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Discuss!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0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F0DA-ECD6-43AD-A84A-760613B7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Scenario: your refrigerator just broke!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69E07-0322-4BB3-8A13-8781D5BB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2612568"/>
            <a:ext cx="6411900" cy="2756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Your mom just made a </a:t>
            </a:r>
            <a:r>
              <a:rPr lang="en-US" sz="3200" dirty="0" smtClean="0"/>
              <a:t>huge pot </a:t>
            </a:r>
            <a:r>
              <a:rPr lang="en-US" sz="3200" dirty="0"/>
              <a:t>of your favorite food</a:t>
            </a:r>
            <a:r>
              <a:rPr lang="en-US" sz="3200" dirty="0" smtClean="0"/>
              <a:t>. As you’re getting ready to put the leftovers away, your realize your refrigerator is broken! How do you store all that delicious food without letting it go to waste?</a:t>
            </a:r>
            <a:endParaRPr lang="en-US" sz="3200" dirty="0"/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1694431B-7887-4B48-AE5C-BDC0FA6E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62" y="3208296"/>
            <a:ext cx="2542433" cy="21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6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ermometer">
            <a:extLst>
              <a:ext uri="{FF2B5EF4-FFF2-40B4-BE49-F238E27FC236}">
                <a16:creationId xmlns:a16="http://schemas.microsoft.com/office/drawing/2014/main" id="{B816452B-D6D1-4ECA-B112-EB5E5E249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F607B-F445-4140-8407-4F4BDB75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6" y="1844205"/>
            <a:ext cx="4765073" cy="149293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Safe Temperatures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84B2-7C9A-4269-A2E4-6D1EE3EE2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44" y="3557460"/>
            <a:ext cx="5673421" cy="2029679"/>
          </a:xfrm>
          <a:solidFill>
            <a:srgbClr val="F0F0F2"/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Perishable f</a:t>
            </a:r>
            <a:r>
              <a:rPr lang="en-US" sz="3600" dirty="0" smtClean="0"/>
              <a:t>ood </a:t>
            </a:r>
            <a:r>
              <a:rPr lang="en-US" sz="3600" dirty="0"/>
              <a:t>and </a:t>
            </a:r>
            <a:r>
              <a:rPr lang="en-US" sz="3600" dirty="0" smtClean="0"/>
              <a:t>drink items must stay under specific temperatures so they remain </a:t>
            </a:r>
            <a:r>
              <a:rPr lang="en-US" sz="3600" dirty="0"/>
              <a:t>safe to consume.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49CE3-A1BE-484E-B899-35037DDABE71}"/>
              </a:ext>
            </a:extLst>
          </p:cNvPr>
          <p:cNvSpPr txBox="1"/>
          <p:nvPr/>
        </p:nvSpPr>
        <p:spPr>
          <a:xfrm>
            <a:off x="8191179" y="816340"/>
            <a:ext cx="3757492" cy="1569660"/>
          </a:xfrm>
          <a:prstGeom prst="rect">
            <a:avLst/>
          </a:prstGeom>
          <a:solidFill>
            <a:srgbClr val="E1E1ED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Typical </a:t>
            </a:r>
            <a:r>
              <a:rPr lang="en-US" sz="3200" dirty="0" smtClean="0"/>
              <a:t>refrigerators operate at </a:t>
            </a:r>
            <a:r>
              <a:rPr lang="en-US" sz="3200" dirty="0"/>
              <a:t>or below </a:t>
            </a:r>
            <a:r>
              <a:rPr lang="en-US" sz="3200" dirty="0" smtClean="0"/>
              <a:t>4.5°C </a:t>
            </a:r>
            <a:r>
              <a:rPr lang="en-US" sz="3200" dirty="0"/>
              <a:t>(</a:t>
            </a:r>
            <a:r>
              <a:rPr lang="en-US" sz="3200" dirty="0" smtClean="0"/>
              <a:t>40°F).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335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577A203-A42C-4D49-99B2-36FFA896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C8C05AE-9DF1-4538-8394-34B4BA07DB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59602889-AA17-4376-92C8-DD716DF86A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3A512936-0740-49DA-92B7-25AE1EFBFD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8D69E377-1B79-4292-82F4-61F0FC8D5E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EB056DB3-E8FC-442B-B42C-E1ACA36FA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800E3F6-91AA-465C-9B6F-B1F3F489FB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7F57128A-5F54-4E7C-BAF0-BA5A38C12C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EFD4C7B5-BB70-4C82-874C-04686B29DC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AA6A1943-65ED-4B22-BFE1-F6BD60263D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08B7CF0-B3DF-4E10-9337-48A30CAE0C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DA981E40-24B8-4B14-8FD0-95E4DAED3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17B2BEC2-F679-4E34-9966-C7F465E0D4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6BCD4CCC-7F2B-4221-86A9-42D582106C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55E55A2B-9964-40E4-8B47-37EBB07D8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62F7F0F-F6E9-42E8-860F-660F907C8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14DB16BD-676C-43E8-9576-0B57BC17F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3EF1A985-0BF6-48C7-B2D2-60A79D1FD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B64767CD-8EFC-4DC5-A381-317285F811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4F8754A2-0A7E-4053-9BF7-52987C708E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27D7AB63-1693-4F87-BCCB-675B647C95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2" name="Picture 4" descr="File:Dry salting leg of lamb.jpg">
            <a:extLst>
              <a:ext uri="{FF2B5EF4-FFF2-40B4-BE49-F238E27FC236}">
                <a16:creationId xmlns:a16="http://schemas.microsoft.com/office/drawing/2014/main" id="{D06E80C7-54A3-498C-AFC7-30466B5C1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8" r="-3" b="5862"/>
          <a:stretch/>
        </p:blipFill>
        <p:spPr bwMode="auto">
          <a:xfrm>
            <a:off x="20" y="227"/>
            <a:ext cx="609537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ickling">
            <a:extLst>
              <a:ext uri="{FF2B5EF4-FFF2-40B4-BE49-F238E27FC236}">
                <a16:creationId xmlns:a16="http://schemas.microsoft.com/office/drawing/2014/main" id="{BBD81F74-7A0C-4333-9DCC-F5FF76BF6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8" r="-3" b="3495"/>
          <a:stretch/>
        </p:blipFill>
        <p:spPr bwMode="auto">
          <a:xfrm>
            <a:off x="6096610" y="10"/>
            <a:ext cx="6095390" cy="342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Drying fish in Oqaatsut,Gronland.jpg">
            <a:extLst>
              <a:ext uri="{FF2B5EF4-FFF2-40B4-BE49-F238E27FC236}">
                <a16:creationId xmlns:a16="http://schemas.microsoft.com/office/drawing/2014/main" id="{15AD2F96-6BFE-4FF9-8E51-27E578A03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7" r="-3" b="8037"/>
          <a:stretch/>
        </p:blipFill>
        <p:spPr bwMode="auto">
          <a:xfrm>
            <a:off x="20" y="3429225"/>
            <a:ext cx="609537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ce cubes">
            <a:extLst>
              <a:ext uri="{FF2B5EF4-FFF2-40B4-BE49-F238E27FC236}">
                <a16:creationId xmlns:a16="http://schemas.microsoft.com/office/drawing/2014/main" id="{B8180C19-98A6-4054-86F7-7BD13132F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0" r="-3" b="3709"/>
          <a:stretch/>
        </p:blipFill>
        <p:spPr bwMode="auto">
          <a:xfrm>
            <a:off x="6096610" y="3428999"/>
            <a:ext cx="609539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DEC82A6-E15F-4C58-B742-131B884A54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CD6A56EC-C2F6-44E9-A428-B9DF42246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39">
              <a:extLst>
                <a:ext uri="{FF2B5EF4-FFF2-40B4-BE49-F238E27FC236}">
                  <a16:creationId xmlns:a16="http://schemas.microsoft.com/office/drawing/2014/main" id="{F62D6D76-50AA-4CAA-B94A-16C5825F1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06230EC-670E-421D-8348-0FB779CBD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88BFEA-75A9-4A19-9506-488D7570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043" y="2075504"/>
            <a:ext cx="4345588" cy="204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Before Refrigeration</a:t>
            </a:r>
          </a:p>
        </p:txBody>
      </p:sp>
    </p:spTree>
    <p:extLst>
      <p:ext uri="{BB962C8B-B14F-4D97-AF65-F5344CB8AC3E}">
        <p14:creationId xmlns:p14="http://schemas.microsoft.com/office/powerpoint/2010/main" val="227954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refrigerator">
            <a:extLst>
              <a:ext uri="{FF2B5EF4-FFF2-40B4-BE49-F238E27FC236}">
                <a16:creationId xmlns:a16="http://schemas.microsoft.com/office/drawing/2014/main" id="{02F5F936-92A3-4C5C-896A-4D70055A6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1" b="2979"/>
          <a:stretch/>
        </p:blipFill>
        <p:spPr bwMode="auto">
          <a:xfrm>
            <a:off x="20" y="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D51AB-38F5-4982-97CE-3C42341E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2" y="1065861"/>
            <a:ext cx="4238787" cy="4726276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rgbClr val="FFFFFF"/>
                </a:solidFill>
              </a:rPr>
              <a:t>No Refrigerator</a:t>
            </a:r>
            <a:r>
              <a:rPr lang="en-US" sz="4800" b="1" dirty="0" smtClean="0">
                <a:solidFill>
                  <a:srgbClr val="FFFFFF"/>
                </a:solidFill>
              </a:rPr>
              <a:t>?</a:t>
            </a:r>
            <a:endParaRPr lang="en-US" sz="4800" b="1" dirty="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CF261-5328-4D52-BCD4-828B8173F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462880" cy="492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I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magine if there is a loss of power or the refrigerator breaks down suddenly; what </a:t>
            </a:r>
            <a:r>
              <a:rPr lang="en-US" sz="4000" b="1" dirty="0">
                <a:solidFill>
                  <a:srgbClr val="FFFFFF"/>
                </a:solidFill>
                <a:latin typeface="+mj-lt"/>
              </a:rPr>
              <a:t>is another way you can keep food 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at </a:t>
            </a:r>
            <a:r>
              <a:rPr lang="en-US" sz="4000" b="1" dirty="0">
                <a:solidFill>
                  <a:srgbClr val="FFFFFF"/>
                </a:solidFill>
                <a:latin typeface="+mj-lt"/>
              </a:rPr>
              <a:t>safe 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temperature?</a:t>
            </a:r>
            <a:endParaRPr lang="en-US" sz="40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05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B144C6-317C-4BC0-9AD2-6C80D7CD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2053641"/>
            <a:ext cx="4147875" cy="27600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Build and Design </a:t>
            </a:r>
            <a:r>
              <a:rPr lang="en-US" b="1" dirty="0" smtClean="0">
                <a:solidFill>
                  <a:srgbClr val="FFFFFF"/>
                </a:solidFill>
              </a:rPr>
              <a:t>a </a:t>
            </a:r>
            <a:r>
              <a:rPr lang="en-US" b="1" dirty="0">
                <a:solidFill>
                  <a:srgbClr val="FFFFFF"/>
                </a:solidFill>
              </a:rPr>
              <a:t>Cooler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2777-47A7-4D5B-944C-E47C57F9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432" y="813683"/>
            <a:ext cx="6344450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0000"/>
                </a:solidFill>
              </a:rPr>
              <a:t>Elements to Consider</a:t>
            </a:r>
          </a:p>
          <a:p>
            <a:r>
              <a:rPr lang="en-US" sz="4000" dirty="0">
                <a:solidFill>
                  <a:srgbClr val="000000"/>
                </a:solidFill>
              </a:rPr>
              <a:t>Functionality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Weight 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Ease </a:t>
            </a:r>
            <a:r>
              <a:rPr lang="en-US" sz="4000" dirty="0">
                <a:solidFill>
                  <a:srgbClr val="000000"/>
                </a:solidFill>
              </a:rPr>
              <a:t>of Cleaning  </a:t>
            </a:r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Portability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Style</a:t>
            </a:r>
            <a:endParaRPr lang="en-US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Image result for brainstorm">
            <a:extLst>
              <a:ext uri="{FF2B5EF4-FFF2-40B4-BE49-F238E27FC236}">
                <a16:creationId xmlns:a16="http://schemas.microsoft.com/office/drawing/2014/main" id="{E6BFE4BC-D553-439B-AC09-5F0CA0C0B4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A3E45-018B-4E09-8785-DF596918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Brainstorm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4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Image result for design">
            <a:extLst>
              <a:ext uri="{FF2B5EF4-FFF2-40B4-BE49-F238E27FC236}">
                <a16:creationId xmlns:a16="http://schemas.microsoft.com/office/drawing/2014/main" id="{A481740E-AC4F-4665-BCD0-B9DE82210B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7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uild">
            <a:extLst>
              <a:ext uri="{FF2B5EF4-FFF2-40B4-BE49-F238E27FC236}">
                <a16:creationId xmlns:a16="http://schemas.microsoft.com/office/drawing/2014/main" id="{195E9E21-3B78-4CF5-8EA8-29DC0197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0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177</Words>
  <Application>Microsoft Office PowerPoint</Application>
  <PresentationFormat>Widescreen</PresentationFormat>
  <Paragraphs>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Keep Your Cool! Build Your Own Cooler Activity</vt:lpstr>
      <vt:lpstr>Scenario: your refrigerator just broke!</vt:lpstr>
      <vt:lpstr>Safe Temperatures</vt:lpstr>
      <vt:lpstr>Before Refrigeration</vt:lpstr>
      <vt:lpstr>No Refrigerator?</vt:lpstr>
      <vt:lpstr>Build and Design a Cooler</vt:lpstr>
      <vt:lpstr>Brainstorm</vt:lpstr>
      <vt:lpstr>PowerPoint Presentation</vt:lpstr>
      <vt:lpstr>PowerPoint Presentation</vt:lpstr>
      <vt:lpstr>Discuss!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Your Cool! Build Your Own Cooler Activity</dc:title>
  <dc:creator>Enemchukwu, Chinyere</dc:creator>
  <cp:lastModifiedBy>Zain Iqbal</cp:lastModifiedBy>
  <cp:revision>11</cp:revision>
  <dcterms:created xsi:type="dcterms:W3CDTF">2018-10-28T01:46:58Z</dcterms:created>
  <dcterms:modified xsi:type="dcterms:W3CDTF">2019-07-30T16:53:31Z</dcterms:modified>
</cp:coreProperties>
</file>