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64" r:id="rId4"/>
    <p:sldId id="257" r:id="rId5"/>
    <p:sldId id="265" r:id="rId6"/>
    <p:sldId id="267" r:id="rId7"/>
    <p:sldId id="272" r:id="rId8"/>
    <p:sldId id="271" r:id="rId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fAyzYx0nSkV1ljxDbmf+dw3re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A7A"/>
    <a:srgbClr val="79A13F"/>
    <a:srgbClr val="F78E1E"/>
    <a:srgbClr val="F16521"/>
    <a:srgbClr val="4D6E32"/>
    <a:srgbClr val="D3C6E1"/>
    <a:srgbClr val="8FAAAD"/>
    <a:srgbClr val="F6DD02"/>
    <a:srgbClr val="8D6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5B363-7568-42FB-BDE2-38A0F57783F2}" v="29" dt="2023-07-10T23:19:32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6210" autoAdjust="0"/>
  </p:normalViewPr>
  <p:slideViewPr>
    <p:cSldViewPr snapToGrid="0">
      <p:cViewPr varScale="1">
        <p:scale>
          <a:sx n="126" d="100"/>
          <a:sy n="126" d="100"/>
        </p:scale>
        <p:origin x="12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18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customschemas.google.com/relationships/presentationmetadata" Target="metadata"/><Relationship Id="rId2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ka Mathur" userId="6e2dfada-6bee-4c34-9c32-7647dab17e40" providerId="ADAL" clId="{8945B363-7568-42FB-BDE2-38A0F57783F2}"/>
    <pc:docChg chg="undo redo custSel addSld delSld modSld sldOrd">
      <pc:chgData name="Anika Mathur" userId="6e2dfada-6bee-4c34-9c32-7647dab17e40" providerId="ADAL" clId="{8945B363-7568-42FB-BDE2-38A0F57783F2}" dt="2023-07-10T23:23:18.442" v="717" actId="20577"/>
      <pc:docMkLst>
        <pc:docMk/>
      </pc:docMkLst>
      <pc:sldChg chg="addSp delSp modSp mod modNotesTx">
        <pc:chgData name="Anika Mathur" userId="6e2dfada-6bee-4c34-9c32-7647dab17e40" providerId="ADAL" clId="{8945B363-7568-42FB-BDE2-38A0F57783F2}" dt="2023-07-10T23:22:33.166" v="710"/>
        <pc:sldMkLst>
          <pc:docMk/>
          <pc:sldMk cId="0" sldId="257"/>
        </pc:sldMkLst>
        <pc:spChg chg="add mod">
          <ac:chgData name="Anika Mathur" userId="6e2dfada-6bee-4c34-9c32-7647dab17e40" providerId="ADAL" clId="{8945B363-7568-42FB-BDE2-38A0F57783F2}" dt="2023-07-10T23:03:24.469" v="290" actId="207"/>
          <ac:spMkLst>
            <pc:docMk/>
            <pc:sldMk cId="0" sldId="257"/>
            <ac:spMk id="2" creationId="{08A9ED3F-24CD-6416-8D63-A83EDDDFFBE3}"/>
          </ac:spMkLst>
        </pc:spChg>
        <pc:spChg chg="add del mod">
          <ac:chgData name="Anika Mathur" userId="6e2dfada-6bee-4c34-9c32-7647dab17e40" providerId="ADAL" clId="{8945B363-7568-42FB-BDE2-38A0F57783F2}" dt="2023-07-10T23:00:56.031" v="272" actId="478"/>
          <ac:spMkLst>
            <pc:docMk/>
            <pc:sldMk cId="0" sldId="257"/>
            <ac:spMk id="4" creationId="{323C738B-5E10-48C8-C315-8F34489FD042}"/>
          </ac:spMkLst>
        </pc:spChg>
        <pc:spChg chg="add mod">
          <ac:chgData name="Anika Mathur" userId="6e2dfada-6bee-4c34-9c32-7647dab17e40" providerId="ADAL" clId="{8945B363-7568-42FB-BDE2-38A0F57783F2}" dt="2023-07-10T23:12:58.254" v="441" actId="208"/>
          <ac:spMkLst>
            <pc:docMk/>
            <pc:sldMk cId="0" sldId="257"/>
            <ac:spMk id="5" creationId="{7F0FAC58-525C-3309-FDD8-27B637B6B4DB}"/>
          </ac:spMkLst>
        </pc:spChg>
        <pc:spChg chg="add mod">
          <ac:chgData name="Anika Mathur" userId="6e2dfada-6bee-4c34-9c32-7647dab17e40" providerId="ADAL" clId="{8945B363-7568-42FB-BDE2-38A0F57783F2}" dt="2023-07-10T23:12:58.254" v="441" actId="208"/>
          <ac:spMkLst>
            <pc:docMk/>
            <pc:sldMk cId="0" sldId="257"/>
            <ac:spMk id="6" creationId="{19368EBE-B593-6E9E-B219-9782AE4E7D08}"/>
          </ac:spMkLst>
        </pc:spChg>
        <pc:spChg chg="add mod">
          <ac:chgData name="Anika Mathur" userId="6e2dfada-6bee-4c34-9c32-7647dab17e40" providerId="ADAL" clId="{8945B363-7568-42FB-BDE2-38A0F57783F2}" dt="2023-07-10T23:08:51.879" v="381" actId="1076"/>
          <ac:spMkLst>
            <pc:docMk/>
            <pc:sldMk cId="0" sldId="257"/>
            <ac:spMk id="7" creationId="{A9EE842F-8C83-A9A2-865F-C555E0A2907D}"/>
          </ac:spMkLst>
        </pc:spChg>
        <pc:spChg chg="add mod">
          <ac:chgData name="Anika Mathur" userId="6e2dfada-6bee-4c34-9c32-7647dab17e40" providerId="ADAL" clId="{8945B363-7568-42FB-BDE2-38A0F57783F2}" dt="2023-07-10T23:05:32.215" v="324"/>
          <ac:spMkLst>
            <pc:docMk/>
            <pc:sldMk cId="0" sldId="257"/>
            <ac:spMk id="8" creationId="{AEB98AE2-71F5-948B-BC3C-6BC039E61FEA}"/>
          </ac:spMkLst>
        </pc:spChg>
        <pc:spChg chg="mod">
          <ac:chgData name="Anika Mathur" userId="6e2dfada-6bee-4c34-9c32-7647dab17e40" providerId="ADAL" clId="{8945B363-7568-42FB-BDE2-38A0F57783F2}" dt="2023-07-10T23:00:16.387" v="227" actId="122"/>
          <ac:spMkLst>
            <pc:docMk/>
            <pc:sldMk cId="0" sldId="257"/>
            <ac:spMk id="63" creationId="{00000000-0000-0000-0000-000000000000}"/>
          </ac:spMkLst>
        </pc:spChg>
        <pc:picChg chg="add mod">
          <ac:chgData name="Anika Mathur" userId="6e2dfada-6bee-4c34-9c32-7647dab17e40" providerId="ADAL" clId="{8945B363-7568-42FB-BDE2-38A0F57783F2}" dt="2023-07-10T23:00:31.182" v="268" actId="1076"/>
          <ac:picMkLst>
            <pc:docMk/>
            <pc:sldMk cId="0" sldId="257"/>
            <ac:picMk id="3" creationId="{50446D24-F6D8-670A-2340-C190B40E996C}"/>
          </ac:picMkLst>
        </pc:picChg>
      </pc:sldChg>
      <pc:sldChg chg="modSp mod">
        <pc:chgData name="Anika Mathur" userId="6e2dfada-6bee-4c34-9c32-7647dab17e40" providerId="ADAL" clId="{8945B363-7568-42FB-BDE2-38A0F57783F2}" dt="2023-07-10T22:49:49.986" v="31" actId="20577"/>
        <pc:sldMkLst>
          <pc:docMk/>
          <pc:sldMk cId="0" sldId="263"/>
        </pc:sldMkLst>
        <pc:spChg chg="mod">
          <ac:chgData name="Anika Mathur" userId="6e2dfada-6bee-4c34-9c32-7647dab17e40" providerId="ADAL" clId="{8945B363-7568-42FB-BDE2-38A0F57783F2}" dt="2023-07-10T22:49:49.986" v="31" actId="20577"/>
          <ac:spMkLst>
            <pc:docMk/>
            <pc:sldMk cId="0" sldId="263"/>
            <ac:spMk id="58" creationId="{00000000-0000-0000-0000-000000000000}"/>
          </ac:spMkLst>
        </pc:spChg>
      </pc:sldChg>
      <pc:sldChg chg="addSp modSp add mod ord modNotesTx">
        <pc:chgData name="Anika Mathur" userId="6e2dfada-6bee-4c34-9c32-7647dab17e40" providerId="ADAL" clId="{8945B363-7568-42FB-BDE2-38A0F57783F2}" dt="2023-07-10T23:23:18.442" v="717" actId="20577"/>
        <pc:sldMkLst>
          <pc:docMk/>
          <pc:sldMk cId="1469290323" sldId="264"/>
        </pc:sldMkLst>
        <pc:spChg chg="add mod">
          <ac:chgData name="Anika Mathur" userId="6e2dfada-6bee-4c34-9c32-7647dab17e40" providerId="ADAL" clId="{8945B363-7568-42FB-BDE2-38A0F57783F2}" dt="2023-07-10T22:57:04.676" v="158" actId="1076"/>
          <ac:spMkLst>
            <pc:docMk/>
            <pc:sldMk cId="1469290323" sldId="264"/>
            <ac:spMk id="4" creationId="{AE5E8D57-11C2-2443-004A-1213500DC23B}"/>
          </ac:spMkLst>
        </pc:spChg>
        <pc:spChg chg="mod">
          <ac:chgData name="Anika Mathur" userId="6e2dfada-6bee-4c34-9c32-7647dab17e40" providerId="ADAL" clId="{8945B363-7568-42FB-BDE2-38A0F57783F2}" dt="2023-07-10T22:55:00.980" v="138" actId="207"/>
          <ac:spMkLst>
            <pc:docMk/>
            <pc:sldMk cId="1469290323" sldId="264"/>
            <ac:spMk id="63" creationId="{00000000-0000-0000-0000-000000000000}"/>
          </ac:spMkLst>
        </pc:spChg>
        <pc:picChg chg="add mod">
          <ac:chgData name="Anika Mathur" userId="6e2dfada-6bee-4c34-9c32-7647dab17e40" providerId="ADAL" clId="{8945B363-7568-42FB-BDE2-38A0F57783F2}" dt="2023-07-10T22:55:12.963" v="140" actId="1076"/>
          <ac:picMkLst>
            <pc:docMk/>
            <pc:sldMk cId="1469290323" sldId="264"/>
            <ac:picMk id="2" creationId="{E81B2B82-308E-B45E-8762-4CE44912758F}"/>
          </ac:picMkLst>
        </pc:picChg>
        <pc:picChg chg="add mod">
          <ac:chgData name="Anika Mathur" userId="6e2dfada-6bee-4c34-9c32-7647dab17e40" providerId="ADAL" clId="{8945B363-7568-42FB-BDE2-38A0F57783F2}" dt="2023-07-10T22:55:14.765" v="141" actId="1076"/>
          <ac:picMkLst>
            <pc:docMk/>
            <pc:sldMk cId="1469290323" sldId="264"/>
            <ac:picMk id="3" creationId="{BC83CDE7-6125-E98B-72E5-BFF22F71A317}"/>
          </ac:picMkLst>
        </pc:picChg>
      </pc:sldChg>
      <pc:sldChg chg="addSp modSp add mod modNotesTx">
        <pc:chgData name="Anika Mathur" userId="6e2dfada-6bee-4c34-9c32-7647dab17e40" providerId="ADAL" clId="{8945B363-7568-42FB-BDE2-38A0F57783F2}" dt="2023-07-10T23:22:40.752" v="711"/>
        <pc:sldMkLst>
          <pc:docMk/>
          <pc:sldMk cId="3320530465" sldId="265"/>
        </pc:sldMkLst>
        <pc:spChg chg="mod">
          <ac:chgData name="Anika Mathur" userId="6e2dfada-6bee-4c34-9c32-7647dab17e40" providerId="ADAL" clId="{8945B363-7568-42FB-BDE2-38A0F57783F2}" dt="2023-07-10T23:11:10.076" v="424" actId="1076"/>
          <ac:spMkLst>
            <pc:docMk/>
            <pc:sldMk cId="3320530465" sldId="265"/>
            <ac:spMk id="2" creationId="{08A9ED3F-24CD-6416-8D63-A83EDDDFFBE3}"/>
          </ac:spMkLst>
        </pc:spChg>
        <pc:spChg chg="add mod">
          <ac:chgData name="Anika Mathur" userId="6e2dfada-6bee-4c34-9c32-7647dab17e40" providerId="ADAL" clId="{8945B363-7568-42FB-BDE2-38A0F57783F2}" dt="2023-07-10T23:10:46.760" v="421" actId="14100"/>
          <ac:spMkLst>
            <pc:docMk/>
            <pc:sldMk cId="3320530465" sldId="265"/>
            <ac:spMk id="4" creationId="{18854244-83F6-7497-BCD2-912C3C0643AA}"/>
          </ac:spMkLst>
        </pc:spChg>
        <pc:spChg chg="add mod">
          <ac:chgData name="Anika Mathur" userId="6e2dfada-6bee-4c34-9c32-7647dab17e40" providerId="ADAL" clId="{8945B363-7568-42FB-BDE2-38A0F57783F2}" dt="2023-07-10T23:12:52.151" v="439" actId="1076"/>
          <ac:spMkLst>
            <pc:docMk/>
            <pc:sldMk cId="3320530465" sldId="265"/>
            <ac:spMk id="5" creationId="{000FBAF4-E411-0EE1-1A1D-390770E6D51C}"/>
          </ac:spMkLst>
        </pc:spChg>
        <pc:spChg chg="add mod">
          <ac:chgData name="Anika Mathur" userId="6e2dfada-6bee-4c34-9c32-7647dab17e40" providerId="ADAL" clId="{8945B363-7568-42FB-BDE2-38A0F57783F2}" dt="2023-07-10T23:12:52.151" v="439" actId="1076"/>
          <ac:spMkLst>
            <pc:docMk/>
            <pc:sldMk cId="3320530465" sldId="265"/>
            <ac:spMk id="6" creationId="{E89ABADD-54B7-B365-DF4F-04535E78C970}"/>
          </ac:spMkLst>
        </pc:spChg>
        <pc:spChg chg="mod">
          <ac:chgData name="Anika Mathur" userId="6e2dfada-6bee-4c34-9c32-7647dab17e40" providerId="ADAL" clId="{8945B363-7568-42FB-BDE2-38A0F57783F2}" dt="2023-07-10T23:09:34.847" v="393" actId="14100"/>
          <ac:spMkLst>
            <pc:docMk/>
            <pc:sldMk cId="3320530465" sldId="265"/>
            <ac:spMk id="63" creationId="{00000000-0000-0000-0000-000000000000}"/>
          </ac:spMkLst>
        </pc:spChg>
        <pc:picChg chg="add mod">
          <ac:chgData name="Anika Mathur" userId="6e2dfada-6bee-4c34-9c32-7647dab17e40" providerId="ADAL" clId="{8945B363-7568-42FB-BDE2-38A0F57783F2}" dt="2023-07-10T23:10:58.863" v="423" actId="1076"/>
          <ac:picMkLst>
            <pc:docMk/>
            <pc:sldMk cId="3320530465" sldId="265"/>
            <ac:picMk id="3" creationId="{96369453-2D4C-C647-247D-D02E1E01AFF5}"/>
          </ac:picMkLst>
        </pc:picChg>
      </pc:sldChg>
      <pc:sldChg chg="add del">
        <pc:chgData name="Anika Mathur" userId="6e2dfada-6bee-4c34-9c32-7647dab17e40" providerId="ADAL" clId="{8945B363-7568-42FB-BDE2-38A0F57783F2}" dt="2023-07-10T23:13:26.481" v="446" actId="47"/>
        <pc:sldMkLst>
          <pc:docMk/>
          <pc:sldMk cId="855213951" sldId="266"/>
        </pc:sldMkLst>
      </pc:sldChg>
      <pc:sldChg chg="addSp delSp modSp add mod modNotesTx">
        <pc:chgData name="Anika Mathur" userId="6e2dfada-6bee-4c34-9c32-7647dab17e40" providerId="ADAL" clId="{8945B363-7568-42FB-BDE2-38A0F57783F2}" dt="2023-07-10T23:22:47.393" v="712"/>
        <pc:sldMkLst>
          <pc:docMk/>
          <pc:sldMk cId="11959934" sldId="267"/>
        </pc:sldMkLst>
        <pc:spChg chg="del mod">
          <ac:chgData name="Anika Mathur" userId="6e2dfada-6bee-4c34-9c32-7647dab17e40" providerId="ADAL" clId="{8945B363-7568-42FB-BDE2-38A0F57783F2}" dt="2023-07-10T23:13:58.551" v="493" actId="478"/>
          <ac:spMkLst>
            <pc:docMk/>
            <pc:sldMk cId="11959934" sldId="267"/>
            <ac:spMk id="2" creationId="{08A9ED3F-24CD-6416-8D63-A83EDDDFFBE3}"/>
          </ac:spMkLst>
        </pc:spChg>
        <pc:spChg chg="add mod">
          <ac:chgData name="Anika Mathur" userId="6e2dfada-6bee-4c34-9c32-7647dab17e40" providerId="ADAL" clId="{8945B363-7568-42FB-BDE2-38A0F57783F2}" dt="2023-07-10T23:14:15.008" v="498"/>
          <ac:spMkLst>
            <pc:docMk/>
            <pc:sldMk cId="11959934" sldId="267"/>
            <ac:spMk id="3" creationId="{DD3B6A69-D732-BBC3-37E9-6829B59A2774}"/>
          </ac:spMkLst>
        </pc:spChg>
        <pc:spChg chg="add mod">
          <ac:chgData name="Anika Mathur" userId="6e2dfada-6bee-4c34-9c32-7647dab17e40" providerId="ADAL" clId="{8945B363-7568-42FB-BDE2-38A0F57783F2}" dt="2023-07-10T23:14:37.374" v="503" actId="1076"/>
          <ac:spMkLst>
            <pc:docMk/>
            <pc:sldMk cId="11959934" sldId="267"/>
            <ac:spMk id="4" creationId="{90AD5F3E-AB83-879D-6B12-BD4B857FD775}"/>
          </ac:spMkLst>
        </pc:spChg>
        <pc:spChg chg="add mod">
          <ac:chgData name="Anika Mathur" userId="6e2dfada-6bee-4c34-9c32-7647dab17e40" providerId="ADAL" clId="{8945B363-7568-42FB-BDE2-38A0F57783F2}" dt="2023-07-10T23:15:17.506" v="516" actId="1076"/>
          <ac:spMkLst>
            <pc:docMk/>
            <pc:sldMk cId="11959934" sldId="267"/>
            <ac:spMk id="6" creationId="{84AD9C68-5A8D-B908-D63E-9D754716A316}"/>
          </ac:spMkLst>
        </pc:spChg>
        <pc:spChg chg="add mod">
          <ac:chgData name="Anika Mathur" userId="6e2dfada-6bee-4c34-9c32-7647dab17e40" providerId="ADAL" clId="{8945B363-7568-42FB-BDE2-38A0F57783F2}" dt="2023-07-10T23:15:13.718" v="515" actId="1076"/>
          <ac:spMkLst>
            <pc:docMk/>
            <pc:sldMk cId="11959934" sldId="267"/>
            <ac:spMk id="7" creationId="{0124680B-AE75-9678-E3CD-17F2F4AE29FE}"/>
          </ac:spMkLst>
        </pc:spChg>
        <pc:spChg chg="mod">
          <ac:chgData name="Anika Mathur" userId="6e2dfada-6bee-4c34-9c32-7647dab17e40" providerId="ADAL" clId="{8945B363-7568-42FB-BDE2-38A0F57783F2}" dt="2023-07-10T23:13:50.110" v="492" actId="20577"/>
          <ac:spMkLst>
            <pc:docMk/>
            <pc:sldMk cId="11959934" sldId="267"/>
            <ac:spMk id="63" creationId="{00000000-0000-0000-0000-000000000000}"/>
          </ac:spMkLst>
        </pc:spChg>
        <pc:picChg chg="add mod">
          <ac:chgData name="Anika Mathur" userId="6e2dfada-6bee-4c34-9c32-7647dab17e40" providerId="ADAL" clId="{8945B363-7568-42FB-BDE2-38A0F57783F2}" dt="2023-07-10T23:14:51.799" v="509" actId="1076"/>
          <ac:picMkLst>
            <pc:docMk/>
            <pc:sldMk cId="11959934" sldId="267"/>
            <ac:picMk id="5" creationId="{5B1AD483-DF57-F7AD-FB5B-1122F2DC8D5F}"/>
          </ac:picMkLst>
        </pc:picChg>
      </pc:sldChg>
      <pc:sldChg chg="add del">
        <pc:chgData name="Anika Mathur" userId="6e2dfada-6bee-4c34-9c32-7647dab17e40" providerId="ADAL" clId="{8945B363-7568-42FB-BDE2-38A0F57783F2}" dt="2023-07-10T23:16:54.194" v="538" actId="47"/>
        <pc:sldMkLst>
          <pc:docMk/>
          <pc:sldMk cId="426159000" sldId="268"/>
        </pc:sldMkLst>
      </pc:sldChg>
      <pc:sldChg chg="add del">
        <pc:chgData name="Anika Mathur" userId="6e2dfada-6bee-4c34-9c32-7647dab17e40" providerId="ADAL" clId="{8945B363-7568-42FB-BDE2-38A0F57783F2}" dt="2023-07-10T23:13:26.481" v="446" actId="47"/>
        <pc:sldMkLst>
          <pc:docMk/>
          <pc:sldMk cId="1325820084" sldId="268"/>
        </pc:sldMkLst>
      </pc:sldChg>
      <pc:sldChg chg="add del">
        <pc:chgData name="Anika Mathur" userId="6e2dfada-6bee-4c34-9c32-7647dab17e40" providerId="ADAL" clId="{8945B363-7568-42FB-BDE2-38A0F57783F2}" dt="2023-07-10T23:16:55.610" v="539" actId="47"/>
        <pc:sldMkLst>
          <pc:docMk/>
          <pc:sldMk cId="3863508883" sldId="269"/>
        </pc:sldMkLst>
      </pc:sldChg>
      <pc:sldChg chg="add del">
        <pc:chgData name="Anika Mathur" userId="6e2dfada-6bee-4c34-9c32-7647dab17e40" providerId="ADAL" clId="{8945B363-7568-42FB-BDE2-38A0F57783F2}" dt="2023-07-10T23:16:57.266" v="540" actId="47"/>
        <pc:sldMkLst>
          <pc:docMk/>
          <pc:sldMk cId="44240415" sldId="270"/>
        </pc:sldMkLst>
      </pc:sldChg>
      <pc:sldChg chg="addSp delSp modSp add mod modNotesTx">
        <pc:chgData name="Anika Mathur" userId="6e2dfada-6bee-4c34-9c32-7647dab17e40" providerId="ADAL" clId="{8945B363-7568-42FB-BDE2-38A0F57783F2}" dt="2023-07-10T23:23:06.106" v="715" actId="20577"/>
        <pc:sldMkLst>
          <pc:docMk/>
          <pc:sldMk cId="2113861494" sldId="271"/>
        </pc:sldMkLst>
        <pc:spChg chg="mod">
          <ac:chgData name="Anika Mathur" userId="6e2dfada-6bee-4c34-9c32-7647dab17e40" providerId="ADAL" clId="{8945B363-7568-42FB-BDE2-38A0F57783F2}" dt="2023-07-10T23:21:48.035" v="703" actId="20577"/>
          <ac:spMkLst>
            <pc:docMk/>
            <pc:sldMk cId="2113861494" sldId="271"/>
            <ac:spMk id="2" creationId="{08A9ED3F-24CD-6416-8D63-A83EDDDFFBE3}"/>
          </ac:spMkLst>
        </pc:spChg>
        <pc:spChg chg="add mod">
          <ac:chgData name="Anika Mathur" userId="6e2dfada-6bee-4c34-9c32-7647dab17e40" providerId="ADAL" clId="{8945B363-7568-42FB-BDE2-38A0F57783F2}" dt="2023-07-10T23:18:25.499" v="583" actId="1076"/>
          <ac:spMkLst>
            <pc:docMk/>
            <pc:sldMk cId="2113861494" sldId="271"/>
            <ac:spMk id="3" creationId="{EC7D03BD-F480-1803-3011-120881E030DE}"/>
          </ac:spMkLst>
        </pc:spChg>
        <pc:spChg chg="add mod">
          <ac:chgData name="Anika Mathur" userId="6e2dfada-6bee-4c34-9c32-7647dab17e40" providerId="ADAL" clId="{8945B363-7568-42FB-BDE2-38A0F57783F2}" dt="2023-07-10T23:18:38.914" v="590" actId="1076"/>
          <ac:spMkLst>
            <pc:docMk/>
            <pc:sldMk cId="2113861494" sldId="271"/>
            <ac:spMk id="4" creationId="{82E1559B-8493-D37D-F828-6989F7326E7F}"/>
          </ac:spMkLst>
        </pc:spChg>
        <pc:spChg chg="add mod">
          <ac:chgData name="Anika Mathur" userId="6e2dfada-6bee-4c34-9c32-7647dab17e40" providerId="ADAL" clId="{8945B363-7568-42FB-BDE2-38A0F57783F2}" dt="2023-07-10T23:18:54.711" v="605" actId="1076"/>
          <ac:spMkLst>
            <pc:docMk/>
            <pc:sldMk cId="2113861494" sldId="271"/>
            <ac:spMk id="5" creationId="{B632540F-BEEB-0420-5E0A-CBFDDA5DC03B}"/>
          </ac:spMkLst>
        </pc:spChg>
        <pc:spChg chg="add del mod">
          <ac:chgData name="Anika Mathur" userId="6e2dfada-6bee-4c34-9c32-7647dab17e40" providerId="ADAL" clId="{8945B363-7568-42FB-BDE2-38A0F57783F2}" dt="2023-07-10T23:18:59.658" v="609"/>
          <ac:spMkLst>
            <pc:docMk/>
            <pc:sldMk cId="2113861494" sldId="271"/>
            <ac:spMk id="6" creationId="{6E14EABD-DC01-3D88-0789-27D41C6FAFAD}"/>
          </ac:spMkLst>
        </pc:spChg>
        <pc:spChg chg="add del mod">
          <ac:chgData name="Anika Mathur" userId="6e2dfada-6bee-4c34-9c32-7647dab17e40" providerId="ADAL" clId="{8945B363-7568-42FB-BDE2-38A0F57783F2}" dt="2023-07-10T23:19:04.327" v="611" actId="478"/>
          <ac:spMkLst>
            <pc:docMk/>
            <pc:sldMk cId="2113861494" sldId="271"/>
            <ac:spMk id="7" creationId="{D6E8BCF1-3061-DE96-0528-8A9EBB5E334B}"/>
          </ac:spMkLst>
        </pc:spChg>
        <pc:spChg chg="add mod">
          <ac:chgData name="Anika Mathur" userId="6e2dfada-6bee-4c34-9c32-7647dab17e40" providerId="ADAL" clId="{8945B363-7568-42FB-BDE2-38A0F57783F2}" dt="2023-07-10T23:21:13.283" v="665" actId="20577"/>
          <ac:spMkLst>
            <pc:docMk/>
            <pc:sldMk cId="2113861494" sldId="271"/>
            <ac:spMk id="8" creationId="{850BD66A-50F1-9888-3F4C-EA6BD83A958F}"/>
          </ac:spMkLst>
        </pc:spChg>
        <pc:spChg chg="add mod">
          <ac:chgData name="Anika Mathur" userId="6e2dfada-6bee-4c34-9c32-7647dab17e40" providerId="ADAL" clId="{8945B363-7568-42FB-BDE2-38A0F57783F2}" dt="2023-07-10T23:21:52.129" v="704" actId="1076"/>
          <ac:spMkLst>
            <pc:docMk/>
            <pc:sldMk cId="2113861494" sldId="271"/>
            <ac:spMk id="9" creationId="{0C386E29-B6D3-4B66-2520-C246DCFE2EDD}"/>
          </ac:spMkLst>
        </pc:spChg>
        <pc:spChg chg="add mod">
          <ac:chgData name="Anika Mathur" userId="6e2dfada-6bee-4c34-9c32-7647dab17e40" providerId="ADAL" clId="{8945B363-7568-42FB-BDE2-38A0F57783F2}" dt="2023-07-10T23:21:29.095" v="700" actId="20577"/>
          <ac:spMkLst>
            <pc:docMk/>
            <pc:sldMk cId="2113861494" sldId="271"/>
            <ac:spMk id="10" creationId="{5A398082-9E8D-0700-F6FA-C751F898A5EF}"/>
          </ac:spMkLst>
        </pc:spChg>
        <pc:spChg chg="add mod">
          <ac:chgData name="Anika Mathur" userId="6e2dfada-6bee-4c34-9c32-7647dab17e40" providerId="ADAL" clId="{8945B363-7568-42FB-BDE2-38A0F57783F2}" dt="2023-07-10T23:20:51.016" v="650" actId="1076"/>
          <ac:spMkLst>
            <pc:docMk/>
            <pc:sldMk cId="2113861494" sldId="271"/>
            <ac:spMk id="11" creationId="{BAC0DB53-2E67-9646-6CCA-713AD7D49B7A}"/>
          </ac:spMkLst>
        </pc:spChg>
        <pc:spChg chg="add mod">
          <ac:chgData name="Anika Mathur" userId="6e2dfada-6bee-4c34-9c32-7647dab17e40" providerId="ADAL" clId="{8945B363-7568-42FB-BDE2-38A0F57783F2}" dt="2023-07-10T23:21:56.660" v="705" actId="1076"/>
          <ac:spMkLst>
            <pc:docMk/>
            <pc:sldMk cId="2113861494" sldId="271"/>
            <ac:spMk id="12" creationId="{7862AB40-0ED4-E054-BC3A-9BB299B37F05}"/>
          </ac:spMkLst>
        </pc:spChg>
        <pc:spChg chg="mod">
          <ac:chgData name="Anika Mathur" userId="6e2dfada-6bee-4c34-9c32-7647dab17e40" providerId="ADAL" clId="{8945B363-7568-42FB-BDE2-38A0F57783F2}" dt="2023-07-10T23:17:02.627" v="554" actId="20577"/>
          <ac:spMkLst>
            <pc:docMk/>
            <pc:sldMk cId="2113861494" sldId="271"/>
            <ac:spMk id="63" creationId="{00000000-0000-0000-0000-000000000000}"/>
          </ac:spMkLst>
        </pc:spChg>
      </pc:sldChg>
      <pc:sldChg chg="addSp delSp modSp add mod modNotesTx">
        <pc:chgData name="Anika Mathur" userId="6e2dfada-6bee-4c34-9c32-7647dab17e40" providerId="ADAL" clId="{8945B363-7568-42FB-BDE2-38A0F57783F2}" dt="2023-07-10T23:22:54.982" v="713"/>
        <pc:sldMkLst>
          <pc:docMk/>
          <pc:sldMk cId="1515048239" sldId="272"/>
        </pc:sldMkLst>
        <pc:spChg chg="del">
          <ac:chgData name="Anika Mathur" userId="6e2dfada-6bee-4c34-9c32-7647dab17e40" providerId="ADAL" clId="{8945B363-7568-42FB-BDE2-38A0F57783F2}" dt="2023-07-10T23:15:35.759" v="518" actId="478"/>
          <ac:spMkLst>
            <pc:docMk/>
            <pc:sldMk cId="1515048239" sldId="272"/>
            <ac:spMk id="4" creationId="{90AD5F3E-AB83-879D-6B12-BD4B857FD775}"/>
          </ac:spMkLst>
        </pc:spChg>
        <pc:spChg chg="del">
          <ac:chgData name="Anika Mathur" userId="6e2dfada-6bee-4c34-9c32-7647dab17e40" providerId="ADAL" clId="{8945B363-7568-42FB-BDE2-38A0F57783F2}" dt="2023-07-10T23:15:45.200" v="521" actId="478"/>
          <ac:spMkLst>
            <pc:docMk/>
            <pc:sldMk cId="1515048239" sldId="272"/>
            <ac:spMk id="6" creationId="{84AD9C68-5A8D-B908-D63E-9D754716A316}"/>
          </ac:spMkLst>
        </pc:spChg>
        <pc:spChg chg="del">
          <ac:chgData name="Anika Mathur" userId="6e2dfada-6bee-4c34-9c32-7647dab17e40" providerId="ADAL" clId="{8945B363-7568-42FB-BDE2-38A0F57783F2}" dt="2023-07-10T23:15:42.016" v="519" actId="478"/>
          <ac:spMkLst>
            <pc:docMk/>
            <pc:sldMk cId="1515048239" sldId="272"/>
            <ac:spMk id="7" creationId="{0124680B-AE75-9678-E3CD-17F2F4AE29FE}"/>
          </ac:spMkLst>
        </pc:spChg>
        <pc:spChg chg="add mod">
          <ac:chgData name="Anika Mathur" userId="6e2dfada-6bee-4c34-9c32-7647dab17e40" providerId="ADAL" clId="{8945B363-7568-42FB-BDE2-38A0F57783F2}" dt="2023-07-10T23:16:31.422" v="533" actId="1076"/>
          <ac:spMkLst>
            <pc:docMk/>
            <pc:sldMk cId="1515048239" sldId="272"/>
            <ac:spMk id="8" creationId="{80FF4CAF-311A-0E39-F3A9-9F1E65BBFA5A}"/>
          </ac:spMkLst>
        </pc:spChg>
        <pc:spChg chg="add mod">
          <ac:chgData name="Anika Mathur" userId="6e2dfada-6bee-4c34-9c32-7647dab17e40" providerId="ADAL" clId="{8945B363-7568-42FB-BDE2-38A0F57783F2}" dt="2023-07-10T23:16:34.338" v="534" actId="1076"/>
          <ac:spMkLst>
            <pc:docMk/>
            <pc:sldMk cId="1515048239" sldId="272"/>
            <ac:spMk id="9" creationId="{1F9D4C9D-5380-A59B-EB28-A02B4F55D0BB}"/>
          </ac:spMkLst>
        </pc:spChg>
        <pc:spChg chg="add mod">
          <ac:chgData name="Anika Mathur" userId="6e2dfada-6bee-4c34-9c32-7647dab17e40" providerId="ADAL" clId="{8945B363-7568-42FB-BDE2-38A0F57783F2}" dt="2023-07-10T23:16:39.426" v="536" actId="1076"/>
          <ac:spMkLst>
            <pc:docMk/>
            <pc:sldMk cId="1515048239" sldId="272"/>
            <ac:spMk id="10" creationId="{59EC124A-AE27-9E04-009A-4F9F32FCD8F0}"/>
          </ac:spMkLst>
        </pc:spChg>
        <pc:spChg chg="add mod">
          <ac:chgData name="Anika Mathur" userId="6e2dfada-6bee-4c34-9c32-7647dab17e40" providerId="ADAL" clId="{8945B363-7568-42FB-BDE2-38A0F57783F2}" dt="2023-07-10T23:16:42.183" v="537" actId="1076"/>
          <ac:spMkLst>
            <pc:docMk/>
            <pc:sldMk cId="1515048239" sldId="272"/>
            <ac:spMk id="11" creationId="{991F8048-8377-BF5E-B004-8A240D3F819F}"/>
          </ac:spMkLst>
        </pc:spChg>
        <pc:spChg chg="add mod">
          <ac:chgData name="Anika Mathur" userId="6e2dfada-6bee-4c34-9c32-7647dab17e40" providerId="ADAL" clId="{8945B363-7568-42FB-BDE2-38A0F57783F2}" dt="2023-07-10T23:16:36.797" v="535" actId="1076"/>
          <ac:spMkLst>
            <pc:docMk/>
            <pc:sldMk cId="1515048239" sldId="272"/>
            <ac:spMk id="12" creationId="{07509375-1B11-2D11-38D9-4DDF7E503641}"/>
          </ac:spMkLst>
        </pc:spChg>
        <pc:picChg chg="add mod">
          <ac:chgData name="Anika Mathur" userId="6e2dfada-6bee-4c34-9c32-7647dab17e40" providerId="ADAL" clId="{8945B363-7568-42FB-BDE2-38A0F57783F2}" dt="2023-07-10T23:15:57.498" v="524" actId="1076"/>
          <ac:picMkLst>
            <pc:docMk/>
            <pc:sldMk cId="1515048239" sldId="272"/>
            <ac:picMk id="2" creationId="{3E45A118-4BE7-F514-AC72-664B907C3CC4}"/>
          </ac:picMkLst>
        </pc:picChg>
        <pc:picChg chg="del">
          <ac:chgData name="Anika Mathur" userId="6e2dfada-6bee-4c34-9c32-7647dab17e40" providerId="ADAL" clId="{8945B363-7568-42FB-BDE2-38A0F57783F2}" dt="2023-07-10T23:15:43.598" v="520" actId="478"/>
          <ac:picMkLst>
            <pc:docMk/>
            <pc:sldMk cId="1515048239" sldId="272"/>
            <ac:picMk id="5" creationId="{5B1AD483-DF57-F7AD-FB5B-1122F2DC8D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pdf/153414main_Rockets_Pop_Can_Hero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</a:t>
            </a:r>
            <a:r>
              <a:rPr lang="en-US" baseline="0" dirty="0"/>
              <a:t>troduce Newton’s </a:t>
            </a:r>
            <a:r>
              <a:rPr lang="en-US" dirty="0"/>
              <a:t>third law of motion. Then </a:t>
            </a:r>
            <a:r>
              <a:rPr lang="en-US" baseline="0" dirty="0"/>
              <a:t>demonstrate the soda can Hero’s Engine. Or the alternative scooter demo.</a:t>
            </a:r>
          </a:p>
          <a:p>
            <a:r>
              <a:rPr lang="en-US" baseline="0" dirty="0"/>
              <a:t>Hero’s engine (5 minutes: Poke 4 holes around bottom rim of soda can using a nail. Use nail to angle each hole left or right (same for all holes). Tie a string to the tab. Fill with water. Hold up by the string and watch it spin.)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Alternative </a:t>
            </a:r>
            <a:r>
              <a:rPr lang="en-US" baseline="0" dirty="0"/>
              <a:t>scooter demo: Have a student sit on a scooter and throw a basketball to another student. The reaction from the throw is evidenced by the student’s backward movement on the scooter.</a:t>
            </a:r>
          </a:p>
          <a:p>
            <a:r>
              <a:rPr lang="en-US" baseline="0" dirty="0"/>
              <a:t>Image sources: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of Hero of Alexandria: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1688 Pneumatics,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http://commons.wikimedia.org/wiki/File:Hero_of_Alexandria.png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diagram of Hero’s engine: 1876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Knight's American Mechanical Dictionary,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http://commons.wikimedia.org/wiki/File:Aeolipile_illustration.png 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Soda can diagram: NASA </a:t>
            </a:r>
            <a:r>
              <a:rPr lang="en-US" sz="11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http://www.nasa.gov/pdf/153414main_Rockets_Pop_Can_Hero.pdf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42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Forces come in action-reaction</a:t>
            </a:r>
            <a:r>
              <a:rPr lang="en-US" baseline="0" dirty="0"/>
              <a:t> pairs.</a:t>
            </a:r>
          </a:p>
          <a:p>
            <a:r>
              <a:rPr lang="en-US" baseline="0" dirty="0"/>
              <a:t>Make the connection that the force of the ground on the block is the normal force discussed earlier in Day 2.</a:t>
            </a:r>
          </a:p>
          <a:p>
            <a:r>
              <a:rPr lang="en-US" baseline="0" dirty="0"/>
              <a:t>Image source: 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stack of concrete blocks: 2006 </a:t>
            </a:r>
            <a:r>
              <a:rPr lang="en-US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Justanother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Wikipedia Commons http://commons.wikimedia.org/wiki/File:Concreteblocks.jpg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aseline="0" dirty="0"/>
              <a:t>Ask students to identify the action-reaction force pairs in the image.</a:t>
            </a:r>
          </a:p>
          <a:p>
            <a:r>
              <a:rPr lang="en-US" dirty="0"/>
              <a:t>Newton’s third law explains the recoil of projectile weapons</a:t>
            </a:r>
            <a:r>
              <a:rPr lang="en-US" baseline="0" dirty="0"/>
              <a:t> such as cannons and guns.  A fun tie in is a scene from Wall-E in which the robot uses the fire extinguisher as a propulsion system (the reaction force causes the robot to move). Another good third law/recoil example is a garden hose dancing around the yard.</a:t>
            </a:r>
          </a:p>
          <a:p>
            <a:r>
              <a:rPr lang="en-US" baseline="0" dirty="0"/>
              <a:t>Image source: 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cannon firing with flames and smoke: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 David Brandt, Wikimedia Commons http://commons.wikimedia.org/wiki/File:Cannon_Fire.jpg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88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Ask students to identify</a:t>
            </a:r>
            <a:r>
              <a:rPr lang="en-US" baseline="0" dirty="0"/>
              <a:t> the action-reaction force pairs in the image.</a:t>
            </a:r>
          </a:p>
          <a:p>
            <a:r>
              <a: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space shuttle launching: Microsoft clipart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http://office.microsoft.com/en-us/images/results.aspx?qu=space+shuttle&amp;ex=1#ai:MP900289276|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46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Many action</a:t>
            </a:r>
            <a:r>
              <a:rPr lang="en-US" baseline="0" dirty="0"/>
              <a:t>-reaction pairs are evident in this picture! Such as: a pair for hand-helmet, hand-shoulder, ball-hand, shoe-ground, etc. </a:t>
            </a:r>
          </a:p>
          <a:p>
            <a:r>
              <a:rPr lang="en-US" baseline="0" dirty="0"/>
              <a:t>Challenge the students to come up with as many of these action reaction force pairs as possible.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</a:t>
            </a: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football player runs with a ball while another player tackles him: Microsoft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clipart http://office.microsoft.com/en-us/images/results.aspx?qu=football&amp;ex=1#ai:MP900430588|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730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</a:t>
            </a:r>
            <a:r>
              <a:rPr lang="en-US" baseline="0" dirty="0"/>
              <a:t>eview slide for concepts from all three lessons in the unit.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Next, conduct the associated activity, Sliding</a:t>
            </a:r>
            <a:r>
              <a:rPr lang="en-US" b="1" baseline="0" dirty="0"/>
              <a:t> Textbooks.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Then administer the final quiz for the unit.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26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5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99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14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52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39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18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64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92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54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0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212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Forces and Newton’s Third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8828-EE62-CF4F-5937-064A26FEE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8" y="1527055"/>
            <a:ext cx="8546609" cy="1039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84724" y="306150"/>
            <a:ext cx="8119164" cy="182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Newton’s Third Law of Motion</a:t>
            </a: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every </a:t>
            </a:r>
            <a:r>
              <a:rPr lang="en-US" sz="2400" b="1" dirty="0">
                <a:solidFill>
                  <a:srgbClr val="79A13F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there is an </a:t>
            </a:r>
            <a:r>
              <a:rPr lang="en-US" sz="2400" b="1" dirty="0">
                <a:solidFill>
                  <a:srgbClr val="79A13F"/>
                </a:solidFill>
                <a:latin typeface="Open Sans"/>
                <a:ea typeface="Open Sans"/>
                <a:cs typeface="Open Sans"/>
                <a:sym typeface="Open Sans"/>
              </a:rPr>
              <a:t>equal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2400" b="1" dirty="0">
                <a:solidFill>
                  <a:srgbClr val="79A13F"/>
                </a:solidFill>
                <a:latin typeface="Open Sans"/>
                <a:ea typeface="Open Sans"/>
                <a:cs typeface="Open Sans"/>
                <a:sym typeface="Open Sans"/>
              </a:rPr>
              <a:t>opposite reaction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B2B82-308E-B45E-8762-4CE44912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204" y="2345761"/>
            <a:ext cx="1991029" cy="279773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83CDE7-6125-E98B-72E5-BFF22F71A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14" y="2339390"/>
            <a:ext cx="2317682" cy="28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E8D57-11C2-2443-004A-1213500DC23B}"/>
              </a:ext>
            </a:extLst>
          </p:cNvPr>
          <p:cNvSpPr txBox="1"/>
          <p:nvPr/>
        </p:nvSpPr>
        <p:spPr>
          <a:xfrm>
            <a:off x="3655231" y="3011480"/>
            <a:ext cx="1833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D63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Hero’s Engine</a:t>
            </a:r>
            <a:br>
              <a:rPr lang="en-US" sz="2800" b="1" dirty="0">
                <a:solidFill>
                  <a:srgbClr val="8D63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dirty="0">
                <a:solidFill>
                  <a:srgbClr val="8D63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6929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84724" y="306150"/>
            <a:ext cx="8133378" cy="8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Newton’s Third Law of Motion</a:t>
            </a:r>
            <a:endParaRPr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08A9ED3F-24CD-6416-8D63-A83EDDDFFBE3}"/>
              </a:ext>
            </a:extLst>
          </p:cNvPr>
          <p:cNvSpPr txBox="1">
            <a:spLocks/>
          </p:cNvSpPr>
          <p:nvPr/>
        </p:nvSpPr>
        <p:spPr>
          <a:xfrm>
            <a:off x="525898" y="941642"/>
            <a:ext cx="8092204" cy="55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every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action, there is an </a:t>
            </a:r>
            <a:r>
              <a:rPr lang="en-US" sz="2000" b="1" i="1" dirty="0">
                <a:solidFill>
                  <a:srgbClr val="79A13F"/>
                </a:solidFill>
                <a:latin typeface="Open Sans"/>
                <a:ea typeface="Open Sans"/>
                <a:cs typeface="Open Sans"/>
                <a:sym typeface="Open Sans"/>
              </a:rPr>
              <a:t>equal and opposite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reaction.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46D24-F6D8-670A-2340-C190B40E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21" y="2129012"/>
            <a:ext cx="3209557" cy="2413587"/>
          </a:xfrm>
          <a:prstGeom prst="rect">
            <a:avLst/>
          </a:prstGeom>
        </p:spPr>
      </p:pic>
      <p:sp>
        <p:nvSpPr>
          <p:cNvPr id="5" name="Down Arrow 5">
            <a:extLst>
              <a:ext uri="{FF2B5EF4-FFF2-40B4-BE49-F238E27FC236}">
                <a16:creationId xmlns:a16="http://schemas.microsoft.com/office/drawing/2014/main" id="{7F0FAC58-525C-3309-FDD8-27B637B6B4DB}"/>
              </a:ext>
            </a:extLst>
          </p:cNvPr>
          <p:cNvSpPr/>
          <p:nvPr/>
        </p:nvSpPr>
        <p:spPr>
          <a:xfrm>
            <a:off x="4381499" y="1805734"/>
            <a:ext cx="381000" cy="749839"/>
          </a:xfrm>
          <a:prstGeom prst="downArrow">
            <a:avLst/>
          </a:prstGeom>
          <a:solidFill>
            <a:srgbClr val="ED2A7A"/>
          </a:solidFill>
          <a:ln>
            <a:solidFill>
              <a:srgbClr val="ED2A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6DD02"/>
              </a:solidFill>
            </a:endParaRPr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19368EBE-B593-6E9E-B219-9782AE4E7D08}"/>
              </a:ext>
            </a:extLst>
          </p:cNvPr>
          <p:cNvSpPr/>
          <p:nvPr/>
        </p:nvSpPr>
        <p:spPr>
          <a:xfrm flipV="1">
            <a:off x="4381499" y="4131538"/>
            <a:ext cx="381000" cy="734339"/>
          </a:xfrm>
          <a:prstGeom prst="downArrow">
            <a:avLst/>
          </a:prstGeom>
          <a:solidFill>
            <a:srgbClr val="ED2A7A"/>
          </a:solidFill>
          <a:ln>
            <a:solidFill>
              <a:srgbClr val="ED2A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79A13F"/>
              </a:solidFill>
            </a:endParaRPr>
          </a:p>
        </p:txBody>
      </p:sp>
      <p:sp>
        <p:nvSpPr>
          <p:cNvPr id="7" name="Google Shape;63;p2">
            <a:extLst>
              <a:ext uri="{FF2B5EF4-FFF2-40B4-BE49-F238E27FC236}">
                <a16:creationId xmlns:a16="http://schemas.microsoft.com/office/drawing/2014/main" id="{A9EE842F-8C83-A9A2-865F-C555E0A2907D}"/>
              </a:ext>
            </a:extLst>
          </p:cNvPr>
          <p:cNvSpPr txBox="1">
            <a:spLocks/>
          </p:cNvSpPr>
          <p:nvPr/>
        </p:nvSpPr>
        <p:spPr>
          <a:xfrm>
            <a:off x="4762499" y="1482456"/>
            <a:ext cx="2026802" cy="55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block’s weight pushes on the ground</a:t>
            </a:r>
          </a:p>
          <a:p>
            <a:pPr>
              <a:lnSpc>
                <a:spcPct val="115000"/>
              </a:lnSpc>
            </a:pP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63;p2">
            <a:extLst>
              <a:ext uri="{FF2B5EF4-FFF2-40B4-BE49-F238E27FC236}">
                <a16:creationId xmlns:a16="http://schemas.microsoft.com/office/drawing/2014/main" id="{AEB98AE2-71F5-948B-BC3C-6BC039E61FEA}"/>
              </a:ext>
            </a:extLst>
          </p:cNvPr>
          <p:cNvSpPr txBox="1">
            <a:spLocks/>
          </p:cNvSpPr>
          <p:nvPr/>
        </p:nvSpPr>
        <p:spPr>
          <a:xfrm>
            <a:off x="4762499" y="4494794"/>
            <a:ext cx="2026802" cy="55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ground pushes back on the block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84724" y="306150"/>
            <a:ext cx="8133378" cy="67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Examples of Newton’s Third Law</a:t>
            </a:r>
            <a:endParaRPr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08A9ED3F-24CD-6416-8D63-A83EDDDFFBE3}"/>
              </a:ext>
            </a:extLst>
          </p:cNvPr>
          <p:cNvSpPr txBox="1">
            <a:spLocks/>
          </p:cNvSpPr>
          <p:nvPr/>
        </p:nvSpPr>
        <p:spPr>
          <a:xfrm>
            <a:off x="525897" y="889569"/>
            <a:ext cx="8092204" cy="47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several action-reaction force pairs in the photograph.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69453-2D4C-C647-247D-D02E1E01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0762" y="1366396"/>
            <a:ext cx="4522475" cy="3013100"/>
          </a:xfrm>
          <a:prstGeom prst="rect">
            <a:avLst/>
          </a:prstGeom>
          <a:noFill/>
        </p:spPr>
      </p:pic>
      <p:sp>
        <p:nvSpPr>
          <p:cNvPr id="4" name="Google Shape;63;p2">
            <a:extLst>
              <a:ext uri="{FF2B5EF4-FFF2-40B4-BE49-F238E27FC236}">
                <a16:creationId xmlns:a16="http://schemas.microsoft.com/office/drawing/2014/main" id="{18854244-83F6-7497-BCD2-912C3C0643AA}"/>
              </a:ext>
            </a:extLst>
          </p:cNvPr>
          <p:cNvSpPr txBox="1">
            <a:spLocks/>
          </p:cNvSpPr>
          <p:nvPr/>
        </p:nvSpPr>
        <p:spPr>
          <a:xfrm>
            <a:off x="484724" y="4379496"/>
            <a:ext cx="8092204" cy="6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cannon exerts a force on the cannon ball, and the cannon ball exerts an equal and opposite force on the cannon.</a:t>
            </a:r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000FBAF4-E411-0EE1-1A1D-390770E6D51C}"/>
              </a:ext>
            </a:extLst>
          </p:cNvPr>
          <p:cNvSpPr/>
          <p:nvPr/>
        </p:nvSpPr>
        <p:spPr>
          <a:xfrm rot="15207758">
            <a:off x="6123505" y="1988872"/>
            <a:ext cx="576090" cy="1026660"/>
          </a:xfrm>
          <a:prstGeom prst="downArrow">
            <a:avLst/>
          </a:prstGeom>
          <a:solidFill>
            <a:srgbClr val="ED2A7A"/>
          </a:solidFill>
          <a:ln>
            <a:solidFill>
              <a:srgbClr val="ED2A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ED2A7A"/>
              </a:solidFill>
            </a:endParaRPr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E89ABADD-54B7-B365-DF4F-04535E78C970}"/>
              </a:ext>
            </a:extLst>
          </p:cNvPr>
          <p:cNvSpPr/>
          <p:nvPr/>
        </p:nvSpPr>
        <p:spPr>
          <a:xfrm rot="4294624">
            <a:off x="2446467" y="3180092"/>
            <a:ext cx="576090" cy="1026660"/>
          </a:xfrm>
          <a:prstGeom prst="downArrow">
            <a:avLst/>
          </a:prstGeom>
          <a:solidFill>
            <a:srgbClr val="ED2A7A"/>
          </a:solidFill>
          <a:ln>
            <a:solidFill>
              <a:srgbClr val="ED2A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ED2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3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84724" y="306150"/>
            <a:ext cx="8133378" cy="63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Examples of Newton’s Third Law</a:t>
            </a:r>
            <a:endParaRPr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63;p2">
            <a:extLst>
              <a:ext uri="{FF2B5EF4-FFF2-40B4-BE49-F238E27FC236}">
                <a16:creationId xmlns:a16="http://schemas.microsoft.com/office/drawing/2014/main" id="{DD3B6A69-D732-BBC3-37E9-6829B59A2774}"/>
              </a:ext>
            </a:extLst>
          </p:cNvPr>
          <p:cNvSpPr txBox="1">
            <a:spLocks/>
          </p:cNvSpPr>
          <p:nvPr/>
        </p:nvSpPr>
        <p:spPr>
          <a:xfrm>
            <a:off x="525897" y="889569"/>
            <a:ext cx="8092204" cy="47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several action-reaction force pairs in the photograph.</a:t>
            </a:r>
          </a:p>
        </p:txBody>
      </p:sp>
      <p:sp>
        <p:nvSpPr>
          <p:cNvPr id="4" name="Google Shape;63;p2">
            <a:extLst>
              <a:ext uri="{FF2B5EF4-FFF2-40B4-BE49-F238E27FC236}">
                <a16:creationId xmlns:a16="http://schemas.microsoft.com/office/drawing/2014/main" id="{90AD5F3E-AB83-879D-6B12-BD4B857FD775}"/>
              </a:ext>
            </a:extLst>
          </p:cNvPr>
          <p:cNvSpPr txBox="1">
            <a:spLocks/>
          </p:cNvSpPr>
          <p:nvPr/>
        </p:nvSpPr>
        <p:spPr>
          <a:xfrm>
            <a:off x="1308425" y="4394736"/>
            <a:ext cx="6527148" cy="6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space shuttle exerts a force downward, and the reaction force pushes it upward.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AD483-DF57-F7AD-FB5B-1122F2DC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0174" y="1388283"/>
            <a:ext cx="3843650" cy="2978829"/>
          </a:xfrm>
          <a:prstGeom prst="rect">
            <a:avLst/>
          </a:prstGeom>
          <a:noFill/>
        </p:spPr>
      </p:pic>
      <p:sp>
        <p:nvSpPr>
          <p:cNvPr id="6" name="Down Arrow 6">
            <a:extLst>
              <a:ext uri="{FF2B5EF4-FFF2-40B4-BE49-F238E27FC236}">
                <a16:creationId xmlns:a16="http://schemas.microsoft.com/office/drawing/2014/main" id="{84AD9C68-5A8D-B908-D63E-9D754716A316}"/>
              </a:ext>
            </a:extLst>
          </p:cNvPr>
          <p:cNvSpPr/>
          <p:nvPr/>
        </p:nvSpPr>
        <p:spPr>
          <a:xfrm flipV="1">
            <a:off x="4301711" y="1313703"/>
            <a:ext cx="540575" cy="801989"/>
          </a:xfrm>
          <a:prstGeom prst="downArrow">
            <a:avLst/>
          </a:prstGeom>
          <a:solidFill>
            <a:srgbClr val="ED2A7A"/>
          </a:solidFill>
          <a:ln>
            <a:solidFill>
              <a:srgbClr val="ED2A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Down Arrow 7">
            <a:extLst>
              <a:ext uri="{FF2B5EF4-FFF2-40B4-BE49-F238E27FC236}">
                <a16:creationId xmlns:a16="http://schemas.microsoft.com/office/drawing/2014/main" id="{0124680B-AE75-9678-E3CD-17F2F4AE29FE}"/>
              </a:ext>
            </a:extLst>
          </p:cNvPr>
          <p:cNvSpPr/>
          <p:nvPr/>
        </p:nvSpPr>
        <p:spPr>
          <a:xfrm>
            <a:off x="4301711" y="3645089"/>
            <a:ext cx="540575" cy="818917"/>
          </a:xfrm>
          <a:prstGeom prst="downArrow">
            <a:avLst/>
          </a:prstGeom>
          <a:solidFill>
            <a:srgbClr val="ED2A7A"/>
          </a:solidFill>
          <a:ln>
            <a:solidFill>
              <a:srgbClr val="ED2A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84724" y="306150"/>
            <a:ext cx="8133378" cy="63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Examples of Newton’s Third Law</a:t>
            </a:r>
            <a:endParaRPr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63;p2">
            <a:extLst>
              <a:ext uri="{FF2B5EF4-FFF2-40B4-BE49-F238E27FC236}">
                <a16:creationId xmlns:a16="http://schemas.microsoft.com/office/drawing/2014/main" id="{DD3B6A69-D732-BBC3-37E9-6829B59A2774}"/>
              </a:ext>
            </a:extLst>
          </p:cNvPr>
          <p:cNvSpPr txBox="1">
            <a:spLocks/>
          </p:cNvSpPr>
          <p:nvPr/>
        </p:nvSpPr>
        <p:spPr>
          <a:xfrm>
            <a:off x="525897" y="889569"/>
            <a:ext cx="8092204" cy="47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several action-reaction force pairs in the photograph.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5A118-4BE7-F514-AC72-664B907C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103" y="1360659"/>
            <a:ext cx="3619794" cy="3619794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FF4CAF-311A-0E39-F3A9-9F1E65BBFA5A}"/>
              </a:ext>
            </a:extLst>
          </p:cNvPr>
          <p:cNvSpPr/>
          <p:nvPr/>
        </p:nvSpPr>
        <p:spPr>
          <a:xfrm>
            <a:off x="5008070" y="1790526"/>
            <a:ext cx="646836" cy="471090"/>
          </a:xfrm>
          <a:prstGeom prst="ellipse">
            <a:avLst/>
          </a:prstGeom>
          <a:noFill/>
          <a:ln w="38100">
            <a:solidFill>
              <a:srgbClr val="ED2A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9D4C9D-5380-A59B-EB28-A02B4F55D0BB}"/>
              </a:ext>
            </a:extLst>
          </p:cNvPr>
          <p:cNvSpPr/>
          <p:nvPr/>
        </p:nvSpPr>
        <p:spPr>
          <a:xfrm>
            <a:off x="4248581" y="2220393"/>
            <a:ext cx="646836" cy="471090"/>
          </a:xfrm>
          <a:prstGeom prst="ellipse">
            <a:avLst/>
          </a:prstGeom>
          <a:noFill/>
          <a:ln w="38100">
            <a:solidFill>
              <a:srgbClr val="ED2A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EC124A-AE27-9E04-009A-4F9F32FCD8F0}"/>
              </a:ext>
            </a:extLst>
          </p:cNvPr>
          <p:cNvSpPr/>
          <p:nvPr/>
        </p:nvSpPr>
        <p:spPr>
          <a:xfrm>
            <a:off x="3342023" y="4328661"/>
            <a:ext cx="646836" cy="471090"/>
          </a:xfrm>
          <a:prstGeom prst="ellipse">
            <a:avLst/>
          </a:prstGeom>
          <a:noFill/>
          <a:ln w="38100">
            <a:solidFill>
              <a:srgbClr val="ED2A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1F8048-8377-BF5E-B004-8A240D3F819F}"/>
              </a:ext>
            </a:extLst>
          </p:cNvPr>
          <p:cNvSpPr/>
          <p:nvPr/>
        </p:nvSpPr>
        <p:spPr>
          <a:xfrm>
            <a:off x="5706408" y="4262139"/>
            <a:ext cx="646836" cy="471090"/>
          </a:xfrm>
          <a:prstGeom prst="ellipse">
            <a:avLst/>
          </a:prstGeom>
          <a:noFill/>
          <a:ln w="38100">
            <a:solidFill>
              <a:srgbClr val="ED2A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509375-1B11-2D11-38D9-4DDF7E503641}"/>
              </a:ext>
            </a:extLst>
          </p:cNvPr>
          <p:cNvSpPr/>
          <p:nvPr/>
        </p:nvSpPr>
        <p:spPr>
          <a:xfrm>
            <a:off x="3355409" y="2220393"/>
            <a:ext cx="646836" cy="471090"/>
          </a:xfrm>
          <a:prstGeom prst="ellipse">
            <a:avLst/>
          </a:prstGeom>
          <a:noFill/>
          <a:ln w="38100">
            <a:solidFill>
              <a:srgbClr val="ED2A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84724" y="306150"/>
            <a:ext cx="8133378" cy="63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Concept Review</a:t>
            </a:r>
            <a:endParaRPr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08A9ED3F-24CD-6416-8D63-A83EDDDFFBE3}"/>
              </a:ext>
            </a:extLst>
          </p:cNvPr>
          <p:cNvSpPr txBox="1">
            <a:spLocks/>
          </p:cNvSpPr>
          <p:nvPr/>
        </p:nvSpPr>
        <p:spPr>
          <a:xfrm>
            <a:off x="525898" y="944880"/>
            <a:ext cx="8092204" cy="38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______________ is an object’s resistance to changing its motion.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Applying an unbalanced ___________ to an object causes it to ______________.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Based on Newton’s first law, if no forces are acting on an object, its ____________ will not change.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From Newton’s second law, an object’s acceleration depends on the object’s ________ and the strength of the ______________  _______ acting on it.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Newton’s third law: For every action there is ________________________________________.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D03BD-F480-1803-3011-120881E030DE}"/>
              </a:ext>
            </a:extLst>
          </p:cNvPr>
          <p:cNvSpPr txBox="1"/>
          <p:nvPr/>
        </p:nvSpPr>
        <p:spPr>
          <a:xfrm>
            <a:off x="944880" y="10246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Inertia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1559B-8493-D37D-F828-6989F7326E7F}"/>
              </a:ext>
            </a:extLst>
          </p:cNvPr>
          <p:cNvSpPr txBox="1"/>
          <p:nvPr/>
        </p:nvSpPr>
        <p:spPr>
          <a:xfrm>
            <a:off x="3406140" y="14589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2540F-BEEB-0420-5E0A-CBFDDA5DC03B}"/>
              </a:ext>
            </a:extLst>
          </p:cNvPr>
          <p:cNvSpPr txBox="1"/>
          <p:nvPr/>
        </p:nvSpPr>
        <p:spPr>
          <a:xfrm>
            <a:off x="617220" y="184804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accelerate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BD66A-50F1-9888-3F4C-EA6BD83A958F}"/>
              </a:ext>
            </a:extLst>
          </p:cNvPr>
          <p:cNvSpPr txBox="1"/>
          <p:nvPr/>
        </p:nvSpPr>
        <p:spPr>
          <a:xfrm>
            <a:off x="617220" y="27064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velocity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86E29-B6D3-4B66-2520-C246DCFE2EDD}"/>
              </a:ext>
            </a:extLst>
          </p:cNvPr>
          <p:cNvSpPr txBox="1"/>
          <p:nvPr/>
        </p:nvSpPr>
        <p:spPr>
          <a:xfrm>
            <a:off x="1264920" y="353297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98082-9E8D-0700-F6FA-C751F898A5EF}"/>
              </a:ext>
            </a:extLst>
          </p:cNvPr>
          <p:cNvSpPr txBox="1"/>
          <p:nvPr/>
        </p:nvSpPr>
        <p:spPr>
          <a:xfrm>
            <a:off x="701040" y="4336651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equal and opposite reaction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0DB53-2E67-9646-6CCA-713AD7D49B7A}"/>
              </a:ext>
            </a:extLst>
          </p:cNvPr>
          <p:cNvSpPr txBox="1"/>
          <p:nvPr/>
        </p:nvSpPr>
        <p:spPr>
          <a:xfrm>
            <a:off x="4838641" y="3521310"/>
            <a:ext cx="15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unbalanced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2AB40-0ED4-E054-BC3A-9BB299B37F05}"/>
              </a:ext>
            </a:extLst>
          </p:cNvPr>
          <p:cNvSpPr txBox="1"/>
          <p:nvPr/>
        </p:nvSpPr>
        <p:spPr>
          <a:xfrm>
            <a:off x="6141661" y="35213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D2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5F91BB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E5069EFC67B4886EE0D957E7B3CFE" ma:contentTypeVersion="13" ma:contentTypeDescription="Create a new document." ma:contentTypeScope="" ma:versionID="59f17543a1857727600daf8d967e6e2a">
  <xsd:schema xmlns:xsd="http://www.w3.org/2001/XMLSchema" xmlns:xs="http://www.w3.org/2001/XMLSchema" xmlns:p="http://schemas.microsoft.com/office/2006/metadata/properties" xmlns:ns2="097be522-b374-4813-99dc-d8b87f763d4b" xmlns:ns3="b401be3a-6a86-4ce0-97f7-bb0ee377d033" targetNamespace="http://schemas.microsoft.com/office/2006/metadata/properties" ma:root="true" ma:fieldsID="9a5cdbf1298aa6f141e0cb184cd49737" ns2:_="" ns3:_="">
    <xsd:import namespace="097be522-b374-4813-99dc-d8b87f763d4b"/>
    <xsd:import namespace="b401be3a-6a86-4ce0-97f7-bb0ee377d0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e522-b374-4813-99dc-d8b87f763d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40ad938-7f99-4d96-b473-a4afb580e5e5}" ma:internalName="TaxCatchAll" ma:showField="CatchAllData" ma:web="097be522-b374-4813-99dc-d8b87f763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1be3a-6a86-4ce0-97f7-bb0ee377d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7be522-b374-4813-99dc-d8b87f763d4b" xsi:nil="true"/>
    <lcf76f155ced4ddcb4097134ff3c332f xmlns="b401be3a-6a86-4ce0-97f7-bb0ee377d0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2F306A-C677-4CB6-9512-B81892B13042}"/>
</file>

<file path=customXml/itemProps2.xml><?xml version="1.0" encoding="utf-8"?>
<ds:datastoreItem xmlns:ds="http://schemas.openxmlformats.org/officeDocument/2006/customXml" ds:itemID="{4D8FC911-BCE2-4E24-9560-0F65C0378C90}"/>
</file>

<file path=customXml/itemProps3.xml><?xml version="1.0" encoding="utf-8"?>
<ds:datastoreItem xmlns:ds="http://schemas.openxmlformats.org/officeDocument/2006/customXml" ds:itemID="{7EC1812B-EB44-4B8F-B121-682B2C25762B}"/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781</Words>
  <Application>Microsoft Office PowerPoint</Application>
  <PresentationFormat>On-screen Show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Open Sans</vt:lpstr>
      <vt:lpstr>Simple Light</vt:lpstr>
      <vt:lpstr>1_Simple Light</vt:lpstr>
      <vt:lpstr>PowerPoint Presentation</vt:lpstr>
      <vt:lpstr>Newton’s Third Law of Motion  For every action, there is an equal  and opposite reaction.</vt:lpstr>
      <vt:lpstr>Newton’s Third Law of Motion</vt:lpstr>
      <vt:lpstr>Examples of Newton’s Third Law</vt:lpstr>
      <vt:lpstr>Examples of Newton’s Third Law</vt:lpstr>
      <vt:lpstr>Examples of Newton’s Third Law</vt:lpstr>
      <vt:lpstr>Concept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Robicheaux</dc:creator>
  <cp:lastModifiedBy>Anika Mathur</cp:lastModifiedBy>
  <cp:revision>8</cp:revision>
  <dcterms:modified xsi:type="dcterms:W3CDTF">2023-07-10T23:23:20Z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0x010100303E5069EFC67B4886EE0D957E7B3CFE</vt:lpwstr>
  </property>
</Properties>
</file>