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66" r:id="rId3"/>
    <p:sldId id="268" r:id="rId4"/>
    <p:sldId id="267" r:id="rId5"/>
    <p:sldId id="269" r:id="rId6"/>
    <p:sldId id="258" r:id="rId7"/>
    <p:sldId id="260" r:id="rId8"/>
    <p:sldId id="259" r:id="rId9"/>
    <p:sldId id="261" r:id="rId10"/>
    <p:sldId id="265" r:id="rId11"/>
    <p:sldId id="262" r:id="rId12"/>
  </p:sldIdLst>
  <p:sldSz cx="9144000" cy="5143500" type="screen16x9"/>
  <p:notesSz cx="6858000" cy="9144000"/>
  <p:embeddedFontLst>
    <p:embeddedFont>
      <p:font typeface="Open Sans" panose="020B08060305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64AA"/>
    <a:srgbClr val="A0CC3A"/>
    <a:srgbClr val="6091BA"/>
    <a:srgbClr val="F8A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68"/>
    <p:restoredTop sz="94726"/>
  </p:normalViewPr>
  <p:slideViewPr>
    <p:cSldViewPr snapToGrid="0">
      <p:cViewPr varScale="1">
        <p:scale>
          <a:sx n="148" d="100"/>
          <a:sy n="148" d="100"/>
        </p:scale>
        <p:origin x="132" y="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0E245-C9C7-DD48-8600-78FCBB7176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39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0E245-C9C7-DD48-8600-78FCBB7176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3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D57C-BAB8-4B4F-8A75-B323177F8311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0EE1-C743-8A4F-A56B-16B8AC5D3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3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 is an ECG?</a:t>
            </a:r>
            <a:endParaRPr sz="16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02" y="1028961"/>
            <a:ext cx="6036148" cy="11447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B2349-B5B0-3A45-ACC4-24FFB70B8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Parts of an ECG: T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CDDFF-3EAA-5B43-A023-0D759A083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 waves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 the QRS complex and represent the repolarization of the ventricles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E8AF10A-11C9-4495-8AC5-FFE875FCD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488" y="2407064"/>
            <a:ext cx="3227023" cy="222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676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B2349-B5B0-3A45-ACC4-24FFB70B8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Example: ECG Waveforms</a:t>
            </a:r>
          </a:p>
        </p:txBody>
      </p:sp>
      <p:pic>
        <p:nvPicPr>
          <p:cNvPr id="5126" name="Picture 6" descr="Image result for slow heartbeat fast heartbeat irregular">
            <a:extLst>
              <a:ext uri="{FF2B5EF4-FFF2-40B4-BE49-F238E27FC236}">
                <a16:creationId xmlns:a16="http://schemas.microsoft.com/office/drawing/2014/main" id="{DE36546F-66D1-48BB-843E-C82A5E298F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96" y="1081330"/>
            <a:ext cx="5526409" cy="360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319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3C6BA-D33B-0F4D-8E8E-5DD222A5B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Background: The Heart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E2366-D479-B447-B05B-A29CF09D9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heart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responsible for pumping blood throughout the body</a:t>
            </a:r>
          </a:p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heart contains two atria and two ventricles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 atrium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receives deoxygenated (used) blood from the body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 ventricle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pumps deoxygenated blood to the lungs, where the blood is oxygenated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Left atrium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receives oxygenated (“new”) blood from the lungs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Left ventricle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pumps oxygenated blood into the body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540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E7D29-989D-8542-9FD7-D203AE214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Background: The Heart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FB0054-3285-9A41-8D46-2E3C525EE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9676" y="1369219"/>
            <a:ext cx="4144649" cy="32635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4BB9E3-0544-6448-B199-2542288010DA}"/>
              </a:ext>
            </a:extLst>
          </p:cNvPr>
          <p:cNvSpPr/>
          <p:nvPr/>
        </p:nvSpPr>
        <p:spPr>
          <a:xfrm>
            <a:off x="2364827" y="4569574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</a:t>
            </a:r>
            <a:r>
              <a:rPr lang="en-US" sz="75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upload.wikimedia.org</a:t>
            </a:r>
            <a:r>
              <a:rPr lang="en-US" sz="7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75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wikipedia</a:t>
            </a:r>
            <a:r>
              <a:rPr lang="en-US" sz="7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/commons/thumb/e/e0/</a:t>
            </a:r>
            <a:r>
              <a:rPr lang="en-US" sz="75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Heart_diagram-en.svg</a:t>
            </a:r>
            <a:r>
              <a:rPr lang="en-US" sz="7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/1524px-Heart</a:t>
            </a:r>
            <a:r>
              <a:rPr lang="en-US" sz="750" dirty="0">
                <a:solidFill>
                  <a:schemeClr val="tx2"/>
                </a:solidFill>
              </a:rPr>
              <a:t>_diagram-en.svg.png</a:t>
            </a:r>
          </a:p>
        </p:txBody>
      </p:sp>
    </p:spTree>
    <p:extLst>
      <p:ext uri="{BB962C8B-B14F-4D97-AF65-F5344CB8AC3E}">
        <p14:creationId xmlns:p14="http://schemas.microsoft.com/office/powerpoint/2010/main" val="402729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3C6BA-D33B-0F4D-8E8E-5DD222A5B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Background: The Heart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E2366-D479-B447-B05B-A29CF09D9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Did you know the heart runs on electricity?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electrical signals that flow through the heart regulate </a:t>
            </a: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important rhythms:</a:t>
            </a:r>
          </a:p>
          <a:p>
            <a:pPr lvl="2"/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Heart rate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how fast is the heart beating?</a:t>
            </a:r>
            <a:endParaRPr lang="en-US" sz="16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/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Cardiac muscle coordination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which heart muscles are moving, and when do they move?</a:t>
            </a:r>
          </a:p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can measure the electrical activity in the heart to ensure that there are no abnormalities or diseases of the heart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81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7B9F2-B027-1D46-83D6-EF907B814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Electrocardiogram (ECG)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089FA-8651-1643-B36A-30B2F55B0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ECG (electrocardiogram)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 test used to measure the electrical activity of the heart</a:t>
            </a:r>
          </a:p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ECGs can measure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intervals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allows medical professionals to see how long it takes for the electrical wave to pass through the heart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the amount of electrical activity in the heart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allows cardiologists to see if certain parts of the heart are being overworked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04949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BD786-16BA-D046-92F3-5950A6E9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Parts of an ECG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8529E-6551-4B48-8CB1-03ECC5E66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ECG can be broken up into three main parts: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 wave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QRS Complex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 Wave</a:t>
            </a:r>
          </a:p>
          <a:p>
            <a:endParaRPr lang="en-US" dirty="0"/>
          </a:p>
        </p:txBody>
      </p:sp>
      <p:pic>
        <p:nvPicPr>
          <p:cNvPr id="1028" name="Picture 4" descr="Image result for ecg waveform">
            <a:extLst>
              <a:ext uri="{FF2B5EF4-FFF2-40B4-BE49-F238E27FC236}">
                <a16:creationId xmlns:a16="http://schemas.microsoft.com/office/drawing/2014/main" id="{0CE743A1-EC20-4E3B-A62B-A92B65442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86" y="2931451"/>
            <a:ext cx="4773046" cy="193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953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C7114-FDDC-F944-B96D-0034C363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Parts of an ECG: P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442AC-914A-4890-B68E-860C0E14D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 waves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 the first waves in an ECG waveform</a:t>
            </a:r>
          </a:p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waves represent the depolarization of both the right and left atria</a:t>
            </a:r>
          </a:p>
        </p:txBody>
      </p:sp>
      <p:pic>
        <p:nvPicPr>
          <p:cNvPr id="2052" name="Picture 4" descr="Image result for qrs complex">
            <a:extLst>
              <a:ext uri="{FF2B5EF4-FFF2-40B4-BE49-F238E27FC236}">
                <a16:creationId xmlns:a16="http://schemas.microsoft.com/office/drawing/2014/main" id="{359BFD21-D935-483B-A838-8501C886D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49" y="2409138"/>
            <a:ext cx="3157538" cy="216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786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58434-2FCA-5149-940D-1C7B289E4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Parts of an ECG: QRS Complex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95C26-F6F1-6141-9A5F-0AE88A500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QRS complex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the series of waves that represent the depolarization of the right and left ventricles of the heart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depolarization also corresponds to the contraction of the ventricular muscles</a:t>
            </a:r>
          </a:p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Q wave is the first downward deflection following a P wave</a:t>
            </a:r>
          </a:p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 wave is an upward deflection following the Q wave</a:t>
            </a:r>
          </a:p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 wave is a downward deflection following the R wave</a:t>
            </a:r>
          </a:p>
        </p:txBody>
      </p:sp>
    </p:spTree>
    <p:extLst>
      <p:ext uri="{BB962C8B-B14F-4D97-AF65-F5344CB8AC3E}">
        <p14:creationId xmlns:p14="http://schemas.microsoft.com/office/powerpoint/2010/main" val="484523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B2349-B5B0-3A45-ACC4-24FFB70B8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Example: QRS Complex</a:t>
            </a:r>
          </a:p>
        </p:txBody>
      </p:sp>
      <p:pic>
        <p:nvPicPr>
          <p:cNvPr id="10" name="Picture 2" descr="Image result for ekg waveform">
            <a:extLst>
              <a:ext uri="{FF2B5EF4-FFF2-40B4-BE49-F238E27FC236}">
                <a16:creationId xmlns:a16="http://schemas.microsoft.com/office/drawing/2014/main" id="{481CAAC6-1392-4441-A309-B24E604818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529" y="1152960"/>
            <a:ext cx="5140940" cy="362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22598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408</Words>
  <Application>Microsoft Office PowerPoint</Application>
  <PresentationFormat>On-screen Show (16:9)</PresentationFormat>
  <Paragraphs>43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Open Sans</vt:lpstr>
      <vt:lpstr>Arial</vt:lpstr>
      <vt:lpstr>Simple Light</vt:lpstr>
      <vt:lpstr>PowerPoint Presentation</vt:lpstr>
      <vt:lpstr>Background: The Heart</vt:lpstr>
      <vt:lpstr>Background: The Heart</vt:lpstr>
      <vt:lpstr>Background: The Heart</vt:lpstr>
      <vt:lpstr>The Electrocardiogram (ECG)</vt:lpstr>
      <vt:lpstr>Parts of an ECG</vt:lpstr>
      <vt:lpstr>Parts of an ECG: P Waves</vt:lpstr>
      <vt:lpstr>Parts of an ECG: QRS Complex</vt:lpstr>
      <vt:lpstr>Example: QRS Complex</vt:lpstr>
      <vt:lpstr>Parts of an ECG: T Waves</vt:lpstr>
      <vt:lpstr>Example: ECG Waveforms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Zain Alexander Iqbal</cp:lastModifiedBy>
  <cp:revision>16</cp:revision>
  <dcterms:modified xsi:type="dcterms:W3CDTF">2023-01-19T21:34:33Z</dcterms:modified>
</cp:coreProperties>
</file>