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63" r:id="rId6"/>
  </p:sldIdLst>
  <p:sldSz cx="9144000" cy="5143500" type="screen16x9"/>
  <p:notesSz cx="6858000" cy="9144000"/>
  <p:embeddedFontLst>
    <p:embeddedFont>
      <p:font typeface="Open Sans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82"/>
  </p:normalViewPr>
  <p:slideViewPr>
    <p:cSldViewPr snapToGrid="0">
      <p:cViewPr varScale="1">
        <p:scale>
          <a:sx n="123" d="100"/>
          <a:sy n="123" d="100"/>
        </p:scale>
        <p:origin x="1328" y="4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0182E-4CB7-D669-E098-4DF8D46A7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74EE9-5980-2F00-D065-A9BA61899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0E1CE-BD3A-3C83-492C-A64D9F7FE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203A-2E38-4484-9E03-2C8058D4ADD9}" type="datetimeFigureOut">
              <a:rPr lang="en-US" smtClean="0"/>
              <a:t>5/25/25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C8DE-5420-5D27-D390-A1FB7670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6F5FC-3D68-4326-AEB2-99E7D2799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52EA4-85B6-4227-A2FF-09F085AD2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9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 r="24183" b="3047"/>
          <a:stretch/>
        </p:blipFill>
        <p:spPr>
          <a:xfrm>
            <a:off x="160536" y="4663676"/>
            <a:ext cx="6689300" cy="390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Google Colab Setup Images</a:t>
            </a:r>
            <a:endParaRPr sz="16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DF69F9-3720-839D-39FB-FFA5F37B93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330" y="1598027"/>
            <a:ext cx="7695340" cy="935845"/>
          </a:xfrm>
          <a:prstGeom prst="rect">
            <a:avLst/>
          </a:prstGeom>
        </p:spPr>
      </p:pic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0EBB5CBC-9DD5-9C01-F765-096A790196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07592" y="4530946"/>
            <a:ext cx="1830274" cy="6029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E042C-38BA-B385-6C13-17DB505F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Colab Setup #1</a:t>
            </a:r>
          </a:p>
        </p:txBody>
      </p:sp>
      <p:pic>
        <p:nvPicPr>
          <p:cNvPr id="5" name="Content Placeholder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E53AC1A0-2141-C7F2-60E0-17AF08165C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331" y="1369219"/>
            <a:ext cx="5937339" cy="3263504"/>
          </a:xfrm>
        </p:spPr>
      </p:pic>
    </p:spTree>
    <p:extLst>
      <p:ext uri="{BB962C8B-B14F-4D97-AF65-F5344CB8AC3E}">
        <p14:creationId xmlns:p14="http://schemas.microsoft.com/office/powerpoint/2010/main" val="376087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CEBBE-6FB1-CF44-DEF7-EFDE03F1E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Colab Setup #2</a:t>
            </a:r>
          </a:p>
        </p:txBody>
      </p:sp>
      <p:pic>
        <p:nvPicPr>
          <p:cNvPr id="5" name="Content Placeholder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035D26EA-DD43-C3AD-9A65-03F4AB27CC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33" y="1736518"/>
            <a:ext cx="4686335" cy="2528906"/>
          </a:xfrm>
        </p:spPr>
      </p:pic>
    </p:spTree>
    <p:extLst>
      <p:ext uri="{BB962C8B-B14F-4D97-AF65-F5344CB8AC3E}">
        <p14:creationId xmlns:p14="http://schemas.microsoft.com/office/powerpoint/2010/main" val="412324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D82FE-5C5D-E1A5-1151-767731433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Colab Setup #3</a:t>
            </a:r>
          </a:p>
        </p:txBody>
      </p:sp>
      <p:pic>
        <p:nvPicPr>
          <p:cNvPr id="5" name="Content Placeholder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461EA75-0028-B40C-38D8-079E8AE5C6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0172"/>
            <a:ext cx="7886700" cy="2321597"/>
          </a:xfrm>
        </p:spPr>
      </p:pic>
    </p:spTree>
    <p:extLst>
      <p:ext uri="{BB962C8B-B14F-4D97-AF65-F5344CB8AC3E}">
        <p14:creationId xmlns:p14="http://schemas.microsoft.com/office/powerpoint/2010/main" val="2588859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2708C-22C6-7A78-D048-082FAFFF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Colab Setup #4</a:t>
            </a:r>
          </a:p>
        </p:txBody>
      </p:sp>
      <p:pic>
        <p:nvPicPr>
          <p:cNvPr id="5" name="Content Placeholder 4" descr="A screenshot of a computer program&#10;&#10;AI-generated content may be incorrect.">
            <a:extLst>
              <a:ext uri="{FF2B5EF4-FFF2-40B4-BE49-F238E27FC236}">
                <a16:creationId xmlns:a16="http://schemas.microsoft.com/office/drawing/2014/main" id="{8B082AE3-63AC-9963-AAA5-4FBB190A93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510154"/>
            <a:ext cx="7886700" cy="2981633"/>
          </a:xfrm>
        </p:spPr>
      </p:pic>
    </p:spTree>
    <p:extLst>
      <p:ext uri="{BB962C8B-B14F-4D97-AF65-F5344CB8AC3E}">
        <p14:creationId xmlns:p14="http://schemas.microsoft.com/office/powerpoint/2010/main" val="234579370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Macintosh PowerPoint</Application>
  <PresentationFormat>On-screen Show (16:9)</PresentationFormat>
  <Paragraphs>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Open Sans</vt:lpstr>
      <vt:lpstr>Arial</vt:lpstr>
      <vt:lpstr>Simple Light</vt:lpstr>
      <vt:lpstr>PowerPoint Presentation</vt:lpstr>
      <vt:lpstr>Google Colab Setup #1</vt:lpstr>
      <vt:lpstr>Google Colab Setup #2</vt:lpstr>
      <vt:lpstr>Google Colab Setup #3</vt:lpstr>
      <vt:lpstr>Google Colab Setup #4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 Naim Chaker</dc:creator>
  <cp:lastModifiedBy>Beth McElroy</cp:lastModifiedBy>
  <cp:revision>5</cp:revision>
  <dcterms:modified xsi:type="dcterms:W3CDTF">2025-05-25T21:06:00Z</dcterms:modified>
</cp:coreProperties>
</file>