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36"/>
    <p:restoredTop sz="94694"/>
  </p:normalViewPr>
  <p:slideViewPr>
    <p:cSldViewPr snapToGrid="0">
      <p:cViewPr>
        <p:scale>
          <a:sx n="100" d="100"/>
          <a:sy n="100" d="100"/>
        </p:scale>
        <p:origin x="3096" y="14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p:nvPr/>
        </p:nvSpPr>
        <p:spPr>
          <a:xfrm>
            <a:off x="2795850" y="2671575"/>
            <a:ext cx="2180700" cy="30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dirty="0"/>
              <a:t>ENTER TARGET DNA SEQUENCE</a:t>
            </a:r>
            <a:endParaRPr sz="800" dirty="0"/>
          </a:p>
        </p:txBody>
      </p:sp>
      <p:sp>
        <p:nvSpPr>
          <p:cNvPr id="55" name="Google Shape;55;p13"/>
          <p:cNvSpPr txBox="1"/>
          <p:nvPr/>
        </p:nvSpPr>
        <p:spPr>
          <a:xfrm>
            <a:off x="2795850" y="2976375"/>
            <a:ext cx="2180700" cy="30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dirty="0"/>
              <a:t>ENTER TARGET DNA SEQUENCE</a:t>
            </a:r>
            <a:endParaRPr sz="800" dirty="0"/>
          </a:p>
        </p:txBody>
      </p:sp>
      <p:sp>
        <p:nvSpPr>
          <p:cNvPr id="56" name="Google Shape;56;p13"/>
          <p:cNvSpPr txBox="1"/>
          <p:nvPr/>
        </p:nvSpPr>
        <p:spPr>
          <a:xfrm>
            <a:off x="691350" y="4848625"/>
            <a:ext cx="2180700" cy="30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dirty="0"/>
              <a:t>ENTER DONOR DNA SEQUENCE</a:t>
            </a:r>
            <a:endParaRPr sz="800" dirty="0"/>
          </a:p>
        </p:txBody>
      </p:sp>
      <p:sp>
        <p:nvSpPr>
          <p:cNvPr id="57" name="Google Shape;57;p13"/>
          <p:cNvSpPr txBox="1"/>
          <p:nvPr/>
        </p:nvSpPr>
        <p:spPr>
          <a:xfrm>
            <a:off x="691350" y="5153425"/>
            <a:ext cx="2180700" cy="30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dirty="0"/>
              <a:t>ENTER DONOR DNA SEQUENCE</a:t>
            </a:r>
            <a:endParaRPr sz="800" dirty="0"/>
          </a:p>
        </p:txBody>
      </p:sp>
      <p:sp>
        <p:nvSpPr>
          <p:cNvPr id="58" name="Google Shape;58;p13"/>
          <p:cNvSpPr txBox="1"/>
          <p:nvPr/>
        </p:nvSpPr>
        <p:spPr>
          <a:xfrm>
            <a:off x="3586950" y="5534425"/>
            <a:ext cx="2180700" cy="30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dirty="0"/>
              <a:t>ENTER GUIDE RNA SEQUENCE</a:t>
            </a:r>
            <a:endParaRPr sz="800" dirty="0"/>
          </a:p>
        </p:txBody>
      </p:sp>
      <p:sp>
        <p:nvSpPr>
          <p:cNvPr id="2" name="TextBox 1"/>
          <p:cNvSpPr txBox="1"/>
          <p:nvPr/>
        </p:nvSpPr>
        <p:spPr>
          <a:xfrm>
            <a:off x="363070" y="374668"/>
            <a:ext cx="6696635" cy="2308324"/>
          </a:xfrm>
          <a:prstGeom prst="rect">
            <a:avLst/>
          </a:prstGeom>
          <a:noFill/>
        </p:spPr>
        <p:txBody>
          <a:bodyPr wrap="square" rtlCol="0">
            <a:spAutoFit/>
          </a:bodyPr>
          <a:lstStyle/>
          <a:p>
            <a:r>
              <a:rPr lang="en-US" sz="1200" dirty="0">
                <a:solidFill>
                  <a:srgbClr val="FF0000"/>
                </a:solidFill>
              </a:rPr>
              <a:t>Student answers will depend on the specific mutation they choose to edit. </a:t>
            </a:r>
          </a:p>
          <a:p>
            <a:endParaRPr lang="en-US" sz="1200" dirty="0">
              <a:solidFill>
                <a:srgbClr val="FF0000"/>
              </a:solidFill>
            </a:endParaRPr>
          </a:p>
          <a:p>
            <a:r>
              <a:rPr lang="en-US" sz="1200" dirty="0">
                <a:solidFill>
                  <a:srgbClr val="FF0000"/>
                </a:solidFill>
              </a:rPr>
              <a:t>The target DNA sequence should match the mutated DNA sequence from the last question on the information gathering worksheet. The target DNA sequence should be double stranded, with the second strand complementary to the first.</a:t>
            </a:r>
          </a:p>
          <a:p>
            <a:endParaRPr lang="en-US" sz="1200" dirty="0">
              <a:solidFill>
                <a:srgbClr val="FF0000"/>
              </a:solidFill>
            </a:endParaRPr>
          </a:p>
          <a:p>
            <a:r>
              <a:rPr lang="en-US" sz="1200" dirty="0">
                <a:solidFill>
                  <a:srgbClr val="FF0000"/>
                </a:solidFill>
              </a:rPr>
              <a:t>All groups except </a:t>
            </a:r>
            <a:r>
              <a:rPr lang="en-US" sz="1200" dirty="0" err="1">
                <a:solidFill>
                  <a:srgbClr val="FF0000"/>
                </a:solidFill>
              </a:rPr>
              <a:t>Duchenne</a:t>
            </a:r>
            <a:r>
              <a:rPr lang="en-US" sz="1200" dirty="0">
                <a:solidFill>
                  <a:srgbClr val="FF0000"/>
                </a:solidFill>
              </a:rPr>
              <a:t> muscular dystrophy should have a donor DNA molecule. It should match the healthy DNA sequence from the last question on the information gathering worksheet and be double stranded.</a:t>
            </a:r>
          </a:p>
          <a:p>
            <a:endParaRPr lang="en-US" sz="1200" dirty="0">
              <a:solidFill>
                <a:srgbClr val="FF0000"/>
              </a:solidFill>
            </a:endParaRPr>
          </a:p>
          <a:p>
            <a:r>
              <a:rPr lang="en-US" sz="1200" dirty="0">
                <a:solidFill>
                  <a:srgbClr val="FF0000"/>
                </a:solidFill>
              </a:rPr>
              <a:t>The guide RNA molecule should have a sequence that is complementary to the bottom strand of the target DNA sequence. Because it is RNA, the letter U should be used instead of T.</a:t>
            </a:r>
          </a:p>
        </p:txBody>
      </p:sp>
      <p:sp>
        <p:nvSpPr>
          <p:cNvPr id="3" name="Rectangle 2"/>
          <p:cNvSpPr/>
          <p:nvPr/>
        </p:nvSpPr>
        <p:spPr>
          <a:xfrm>
            <a:off x="363070" y="3563471"/>
            <a:ext cx="6911789" cy="9959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361765" y="5983941"/>
            <a:ext cx="4101353" cy="14657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141</Words>
  <Application>Microsoft Macintosh PowerPoint</Application>
  <PresentationFormat>Custom</PresentationFormat>
  <Paragraphs>12</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Heidi Bordeleau</dc:creator>
  <cp:lastModifiedBy>Beth McElroy</cp:lastModifiedBy>
  <cp:revision>5</cp:revision>
  <dcterms:modified xsi:type="dcterms:W3CDTF">2025-01-23T20:43:53Z</dcterms:modified>
</cp:coreProperties>
</file>