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772400" cy="1005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747775"/>
          </p15:clr>
        </p15:guide>
        <p15:guide id="2" pos="244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64"/>
  </p:normalViewPr>
  <p:slideViewPr>
    <p:cSldViewPr snapToGrid="0">
      <p:cViewPr>
        <p:scale>
          <a:sx n="100" d="100"/>
          <a:sy n="100" d="100"/>
        </p:scale>
        <p:origin x="1760" y="-109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795850" y="2671575"/>
            <a:ext cx="2180700" cy="3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/>
              <a:t>ENTER TARGET DNA SEQUENCE</a:t>
            </a:r>
            <a:endParaRPr sz="800" dirty="0"/>
          </a:p>
        </p:txBody>
      </p:sp>
      <p:sp>
        <p:nvSpPr>
          <p:cNvPr id="55" name="Google Shape;55;p13"/>
          <p:cNvSpPr txBox="1"/>
          <p:nvPr/>
        </p:nvSpPr>
        <p:spPr>
          <a:xfrm>
            <a:off x="2795850" y="2976375"/>
            <a:ext cx="2180700" cy="3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ENTER TARGET DNA SEQUENCE</a:t>
            </a:r>
            <a:endParaRPr sz="800"/>
          </a:p>
        </p:txBody>
      </p:sp>
      <p:sp>
        <p:nvSpPr>
          <p:cNvPr id="56" name="Google Shape;56;p13"/>
          <p:cNvSpPr txBox="1"/>
          <p:nvPr/>
        </p:nvSpPr>
        <p:spPr>
          <a:xfrm>
            <a:off x="691350" y="4848625"/>
            <a:ext cx="2180700" cy="3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ENTER DONOR DNA SEQUENCE</a:t>
            </a:r>
            <a:endParaRPr sz="800"/>
          </a:p>
        </p:txBody>
      </p:sp>
      <p:sp>
        <p:nvSpPr>
          <p:cNvPr id="57" name="Google Shape;57;p13"/>
          <p:cNvSpPr txBox="1"/>
          <p:nvPr/>
        </p:nvSpPr>
        <p:spPr>
          <a:xfrm>
            <a:off x="691350" y="5153425"/>
            <a:ext cx="2180700" cy="3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ENTER DONOR DNA SEQUENCE</a:t>
            </a:r>
            <a:endParaRPr sz="800"/>
          </a:p>
        </p:txBody>
      </p:sp>
      <p:sp>
        <p:nvSpPr>
          <p:cNvPr id="58" name="Google Shape;58;p13"/>
          <p:cNvSpPr txBox="1"/>
          <p:nvPr/>
        </p:nvSpPr>
        <p:spPr>
          <a:xfrm>
            <a:off x="3586950" y="5534425"/>
            <a:ext cx="2180700" cy="3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/>
              <a:t>ENTER GUIDE RNA SEQUENCE</a:t>
            </a:r>
            <a:endParaRPr sz="800" dirty="0"/>
          </a:p>
        </p:txBody>
      </p:sp>
      <p:sp>
        <p:nvSpPr>
          <p:cNvPr id="2" name="Rectangle 1"/>
          <p:cNvSpPr/>
          <p:nvPr/>
        </p:nvSpPr>
        <p:spPr>
          <a:xfrm>
            <a:off x="255494" y="3536576"/>
            <a:ext cx="7301753" cy="10488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294529" y="6024282"/>
            <a:ext cx="4047565" cy="15060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DB9646-9DAF-1C62-5DEB-2DBC0DD19B5D}"/>
              </a:ext>
            </a:extLst>
          </p:cNvPr>
          <p:cNvSpPr txBox="1"/>
          <p:nvPr/>
        </p:nvSpPr>
        <p:spPr>
          <a:xfrm>
            <a:off x="2463800" y="2882900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20</Words>
  <Application>Microsoft Macintosh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Beth McElroy</cp:lastModifiedBy>
  <cp:revision>2</cp:revision>
  <dcterms:modified xsi:type="dcterms:W3CDTF">2025-01-22T21:15:18Z</dcterms:modified>
</cp:coreProperties>
</file>