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44F1-B5FB-4174-BAD7-640A39F435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F656-AF87-4825-AE46-1260B49C8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 Trends Presentation, Passing the Bug lesson, TeachEngineering.org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F656-AF87-4825-AE46-1260B49C83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F656-AF87-4825-AE46-1260B49C83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78E2BA0-239A-4E61-8CF4-1CB029F2B7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6AE8B9-7D0B-4D7E-9B68-9D33F42479EA}" type="datetimeFigureOut">
              <a:rPr lang="en-US" smtClean="0"/>
              <a:t>7/18/2013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543800" cy="2593975"/>
          </a:xfrm>
        </p:spPr>
        <p:txBody>
          <a:bodyPr/>
          <a:lstStyle/>
          <a:p>
            <a:r>
              <a:rPr lang="en-US" sz="7200" dirty="0" smtClean="0">
                <a:solidFill>
                  <a:srgbClr val="336600"/>
                </a:solidFill>
              </a:rPr>
              <a:t>Flu Trends</a:t>
            </a:r>
            <a:endParaRPr lang="en-US" sz="7200" dirty="0">
              <a:solidFill>
                <a:srgbClr val="33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6461760" cy="1066800"/>
          </a:xfrm>
        </p:spPr>
        <p:txBody>
          <a:bodyPr/>
          <a:lstStyle/>
          <a:p>
            <a:r>
              <a:rPr lang="en-US" dirty="0" smtClean="0"/>
              <a:t>Influenza Data from the CDC </a:t>
            </a:r>
            <a:r>
              <a:rPr lang="en-US" dirty="0"/>
              <a:t>(Centers for Disease Control) </a:t>
            </a:r>
            <a:r>
              <a:rPr lang="en-US" dirty="0" smtClean="0"/>
              <a:t>showing </a:t>
            </a:r>
            <a:r>
              <a:rPr lang="en-US" dirty="0"/>
              <a:t>the progression of the geographic disease spread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msoncc.ITLL\Desktop\TE submissions\493 Passing the Bug\Presentation images\2011usmap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amsoncc.ITLL\Desktop\TE submissions\493 Passing the Bug\Presentation images\2011usmap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amsoncc.ITLL\Desktop\TE submissions\493 Passing the Bug\Presentation images\2011usmap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amsoncc.ITLL\Desktop\TE submissions\493 Passing the Bug\Presentation images\2011usmap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amsoncc.ITLL\Desktop\TE submissions\493 Passing the Bug\Presentation images\2011usmap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amsoncc.ITLL\Desktop\TE submissions\493 Passing the Bug\Presentation images\2011usmap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7659687" cy="1168400"/>
          </a:xfrm>
        </p:spPr>
        <p:txBody>
          <a:bodyPr/>
          <a:lstStyle/>
          <a:p>
            <a:r>
              <a:rPr lang="en-US" dirty="0" smtClean="0">
                <a:solidFill>
                  <a:srgbClr val="336600"/>
                </a:solidFill>
              </a:rPr>
              <a:t>January 2012 – May 2012</a:t>
            </a:r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oncc.ITLL\Desktop\TE submissions\493 Passing the Bug\Presentation images\2012usmap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oncc.ITLL\Desktop\TE submissions\493 Passing the Bug\Presentation images\2012usmap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oncc.ITLL\Desktop\TE submissions\493 Passing the Bug\Presentation images\2012usmap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659687" cy="1168400"/>
          </a:xfrm>
        </p:spPr>
        <p:txBody>
          <a:bodyPr/>
          <a:lstStyle/>
          <a:p>
            <a:r>
              <a:rPr lang="en-US" dirty="0" smtClean="0">
                <a:solidFill>
                  <a:srgbClr val="336600"/>
                </a:solidFill>
              </a:rPr>
              <a:t>October 2010 – January 2011</a:t>
            </a:r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oncc.ITLL\Desktop\TE submissions\493 Passing the Bug\Presentation images\2012usmap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oncc.ITLL\Desktop\TE submissions\493 Passing the Bug\Presentation images\2012usmap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soncc.ITLL\Desktop\TE submissions\493 Passing the Bug\Presentation images\2012usmap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soncc.ITLL\Desktop\TE submissions\493 Passing the Bug\Presentation images\2012usmap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msoncc.ITLL\Desktop\TE submissions\493 Passing the Bug\Presentation images\2012usmap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soncc.ITLL\Desktop\TE submissions\493 Passing the Bug\Presentation images\2012usmap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soncc.ITLL\Desktop\TE submissions\493 Passing the Bug\Presentation images\2012usma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oncc.ITLL\Desktop\TE submissions\493 Passing the Bug\Presentation images\2012usma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soncc.ITLL\Desktop\TE submissions\493 Passing the Bug\Presentation images\2012usma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49"/>
            <a:ext cx="9144000" cy="63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msoncc.ITLL\Desktop\TE submissions\493 Passing the Bug\Presentation images\2012usmap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msoncc.ITLL\Desktop\TE submissions\493 Passing the Bug\Presentation images\2011usmap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soncc.ITLL\Desktop\TE submissions\493 Passing the Bug\Presentation images\2012usmap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msoncc.ITLL\Desktop\TE submissions\493 Passing the Bug\Presentation images\2012usmap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oncc.ITLL\Desktop\TE submissions\493 Passing the Bug\Presentation images\2012usmap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oncc.ITLL\Desktop\TE submissions\493 Passing the Bug\Presentation images\2012usmap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msoncc.ITLL\Desktop\TE submissions\493 Passing the Bug\Presentation images\2012usmap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msoncc.ITLL\Desktop\TE submissions\493 Passing the Bug\Presentation images\2012usmap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msoncc.ITLL\Desktop\TE submissions\493 Passing the Bug\Presentation images\2012usmap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msoncc.ITLL\Desktop\TE submissions\493 Passing the Bug\Presentation images\2011usmap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msoncc.ITLL\Desktop\TE submissions\493 Passing the Bug\Presentation images\2011usmap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msoncc.ITLL\Desktop\TE submissions\493 Passing the Bug\Presentation images\2011usmap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msoncc.ITLL\Desktop\TE submissions\493 Passing the Bug\Presentation images\2011usmap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msoncc.ITLL\Desktop\TE submissions\493 Passing the Bug\Presentation images\2011usmap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amsoncc.ITLL\Desktop\TE submissions\493 Passing the Bug\Presentation images\2011usmap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3"/>
            <a:ext cx="9144000" cy="6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</TotalTime>
  <Words>43</Words>
  <Application>Microsoft Office PowerPoint</Application>
  <PresentationFormat>On-screen Show (4:3)</PresentationFormat>
  <Paragraphs>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</vt:lpstr>
      <vt:lpstr>Adjacency</vt:lpstr>
      <vt:lpstr>Flu Trends</vt:lpstr>
      <vt:lpstr>October 2010 – January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January 2012 – May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 Trends</dc:title>
  <dc:creator>SAMSON, CARLEIGH CLAYTON</dc:creator>
  <cp:lastModifiedBy>Denise</cp:lastModifiedBy>
  <cp:revision>5</cp:revision>
  <dcterms:created xsi:type="dcterms:W3CDTF">2013-05-29T21:08:32Z</dcterms:created>
  <dcterms:modified xsi:type="dcterms:W3CDTF">2013-07-18T19:55:15Z</dcterms:modified>
</cp:coreProperties>
</file>