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550-345F-4C25-B85B-CF7A186E4BC1}" type="datetimeFigureOut">
              <a:rPr lang="en-US" smtClean="0"/>
              <a:t>8/21/24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5493-37B1-4ED4-BD02-AA0AB897E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97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550-345F-4C25-B85B-CF7A186E4BC1}" type="datetimeFigureOut">
              <a:rPr lang="en-US" smtClean="0"/>
              <a:t>8/21/24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5493-37B1-4ED4-BD02-AA0AB897E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092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550-345F-4C25-B85B-CF7A186E4BC1}" type="datetimeFigureOut">
              <a:rPr lang="en-US" smtClean="0"/>
              <a:t>8/21/24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5493-37B1-4ED4-BD02-AA0AB897E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7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550-345F-4C25-B85B-CF7A186E4BC1}" type="datetimeFigureOut">
              <a:rPr lang="en-US" smtClean="0"/>
              <a:t>8/21/24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5493-37B1-4ED4-BD02-AA0AB897E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36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550-345F-4C25-B85B-CF7A186E4BC1}" type="datetimeFigureOut">
              <a:rPr lang="en-US" smtClean="0"/>
              <a:t>8/21/24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5493-37B1-4ED4-BD02-AA0AB897E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45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550-345F-4C25-B85B-CF7A186E4BC1}" type="datetimeFigureOut">
              <a:rPr lang="en-US" smtClean="0"/>
              <a:t>8/21/24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5493-37B1-4ED4-BD02-AA0AB897E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417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550-345F-4C25-B85B-CF7A186E4BC1}" type="datetimeFigureOut">
              <a:rPr lang="en-US" smtClean="0"/>
              <a:t>8/21/24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5493-37B1-4ED4-BD02-AA0AB897E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72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550-345F-4C25-B85B-CF7A186E4BC1}" type="datetimeFigureOut">
              <a:rPr lang="en-US" smtClean="0"/>
              <a:t>8/21/24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5493-37B1-4ED4-BD02-AA0AB897E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537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550-345F-4C25-B85B-CF7A186E4BC1}" type="datetimeFigureOut">
              <a:rPr lang="en-US" smtClean="0"/>
              <a:t>8/21/24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5493-37B1-4ED4-BD02-AA0AB897E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789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550-345F-4C25-B85B-CF7A186E4BC1}" type="datetimeFigureOut">
              <a:rPr lang="en-US" smtClean="0"/>
              <a:t>8/21/24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5493-37B1-4ED4-BD02-AA0AB897E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400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550-345F-4C25-B85B-CF7A186E4BC1}" type="datetimeFigureOut">
              <a:rPr lang="en-US" smtClean="0"/>
              <a:t>8/21/24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5493-37B1-4ED4-BD02-AA0AB897E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74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BA550-345F-4C25-B85B-CF7A186E4BC1}" type="datetimeFigureOut">
              <a:rPr lang="en-US" smtClean="0"/>
              <a:t>8/21/24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C5493-37B1-4ED4-BD02-AA0AB897E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8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1AA32E-CC29-1F57-48B2-5A2362E568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American Grocery Store Analysis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07ED7AF-1645-E04F-4120-AB1B1649C7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i="1" dirty="0"/>
          </a:p>
          <a:p>
            <a:r>
              <a:rPr lang="en-US" i="1" dirty="0"/>
              <a:t>Applying Market Placement Logic</a:t>
            </a:r>
          </a:p>
        </p:txBody>
      </p:sp>
    </p:spTree>
    <p:extLst>
      <p:ext uri="{BB962C8B-B14F-4D97-AF65-F5344CB8AC3E}">
        <p14:creationId xmlns:p14="http://schemas.microsoft.com/office/powerpoint/2010/main" val="82126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2225"/>
            <a:ext cx="10515600" cy="1325563"/>
          </a:xfrm>
        </p:spPr>
        <p:txBody>
          <a:bodyPr/>
          <a:lstStyle/>
          <a:p>
            <a:pPr algn="ctr"/>
            <a:r>
              <a:rPr lang="en-US" b="1" u="sng" dirty="0"/>
              <a:t>Group Analysis Activity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362935"/>
              </p:ext>
            </p:extLst>
          </p:nvPr>
        </p:nvGraphicFramePr>
        <p:xfrm>
          <a:off x="0" y="1581150"/>
          <a:ext cx="12192000" cy="5276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771583103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954827967"/>
                    </a:ext>
                  </a:extLst>
                </a:gridCol>
              </a:tblGrid>
              <a:tr h="921909"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/>
                        <a:t>PARTS</a:t>
                      </a:r>
                      <a:r>
                        <a:rPr lang="en-US" sz="2400" u="sng" baseline="0" dirty="0"/>
                        <a:t> OF THE STORE USING SIMILAR LOGIC</a:t>
                      </a:r>
                      <a:endParaRPr lang="en-US" sz="24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/>
                        <a:t>PARTS OF THE STORE USING DIFFERENT LOGIC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942137"/>
                  </a:ext>
                </a:extLst>
              </a:tr>
              <a:tr h="6221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052768"/>
                  </a:ext>
                </a:extLst>
              </a:tr>
              <a:tr h="6221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568064"/>
                  </a:ext>
                </a:extLst>
              </a:tr>
              <a:tr h="6221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26023"/>
                  </a:ext>
                </a:extLst>
              </a:tr>
              <a:tr h="6221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873823"/>
                  </a:ext>
                </a:extLst>
              </a:tr>
              <a:tr h="6221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722459"/>
                  </a:ext>
                </a:extLst>
              </a:tr>
              <a:tr h="6221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301766"/>
                  </a:ext>
                </a:extLst>
              </a:tr>
              <a:tr h="6221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527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164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Exit Ticket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1) Identify two things you would change about the local grocery store layout. Explain what you would change, and why. What market logic are you altering?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a) Explain one thing you would add to the store.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b) Where would you place it?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c) Why would you place it there?</a:t>
            </a:r>
          </a:p>
        </p:txBody>
      </p:sp>
    </p:spTree>
    <p:extLst>
      <p:ext uri="{BB962C8B-B14F-4D97-AF65-F5344CB8AC3E}">
        <p14:creationId xmlns:p14="http://schemas.microsoft.com/office/powerpoint/2010/main" val="3321276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91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American Grocery Store Analysis</vt:lpstr>
      <vt:lpstr>Group Analysis Activity</vt:lpstr>
      <vt:lpstr>Exit Ticket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Kurtz</dc:creator>
  <cp:lastModifiedBy>Beth McElroy</cp:lastModifiedBy>
  <cp:revision>6</cp:revision>
  <dcterms:created xsi:type="dcterms:W3CDTF">2023-10-24T15:32:39Z</dcterms:created>
  <dcterms:modified xsi:type="dcterms:W3CDTF">2024-08-21T19:01:08Z</dcterms:modified>
</cp:coreProperties>
</file>