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82" autoAdjust="0"/>
  </p:normalViewPr>
  <p:slideViewPr>
    <p:cSldViewPr snapToGrid="0" snapToObjects="1">
      <p:cViewPr varScale="1">
        <p:scale>
          <a:sx n="49" d="100"/>
          <a:sy n="49" d="100"/>
        </p:scale>
        <p:origin x="62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123C9-0A6F-6F4D-BA9E-2CEDE8D8CD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17F72-FE40-F14C-85CE-94FE21F1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1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Wescott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House: Examples of Student Work,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Out-of-the-Box: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Furniture Design + Engineering Challenge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challenge, TeachEngineering.org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photograph shows the front façade of the two-story Westcott House designed by Frank Lloyd Wright, showing a wide low roof and rows of windows with square panes across the front of each level.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Source/rights: 2016 The Westcott House Foundation.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with permission.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7F72-FE40-F14C-85CE-94FE21F1C9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1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stand near a waist-high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made of corrugated and smooth cardboard designed in the Prairie style with simple, geometric details.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Source/rights: 2016 The Westcott House Foundation.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with permission.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7F72-FE40-F14C-85CE-94FE21F1C9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9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students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in chairs below a low, half-round living room end table with cylindrical cardboard tube legs and cylindrical cardboard vases arranged behind the table.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teens stand near the tall, five-shelf bookshelf they made of cardboard with stair-step design cutouts at three levels.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Source/rights: 2016 The Westcott House Foundation.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with permission.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7F72-FE40-F14C-85CE-94FE21F1C9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stand to either side of a high-high cardboard toy box with a lid. Applied to the top lid are cut-outs of the letters T O Y S, and the front vertical panel of the box has three applied triangle shapes.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Source/rights: 2016 The Westcott House Foundation.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with permission.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7F72-FE40-F14C-85CE-94FE21F1C9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3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students gather around a card board bench.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Source/rights: 2016 The Westcott House Foundation.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with permission.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7F72-FE40-F14C-85CE-94FE21F1C9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estcotthous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19" y="3640683"/>
            <a:ext cx="8008289" cy="2770278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Westcott House is a Frank Lloyd </a:t>
            </a:r>
            <a:r>
              <a:rPr lang="en-US" sz="1800" dirty="0" smtClean="0"/>
              <a:t>Wright-designed </a:t>
            </a:r>
            <a:r>
              <a:rPr lang="en-US" sz="1800" dirty="0"/>
              <a:t>home in Springfield, </a:t>
            </a:r>
            <a:r>
              <a:rPr lang="en-US" sz="1800" dirty="0" smtClean="0"/>
              <a:t>OH. Restored </a:t>
            </a:r>
            <a:r>
              <a:rPr lang="en-US" sz="1800" dirty="0"/>
              <a:t>in 1998 as a house museum, </a:t>
            </a:r>
            <a:r>
              <a:rPr lang="en-US" sz="1800" dirty="0" smtClean="0"/>
              <a:t>its </a:t>
            </a:r>
            <a:r>
              <a:rPr lang="en-US" sz="1800" dirty="0"/>
              <a:t>only </a:t>
            </a:r>
            <a:r>
              <a:rPr lang="en-US" sz="1800" dirty="0" smtClean="0"/>
              <a:t>furnishings were a dining </a:t>
            </a:r>
            <a:r>
              <a:rPr lang="en-US" sz="1800" dirty="0"/>
              <a:t>table and </a:t>
            </a:r>
            <a:r>
              <a:rPr lang="en-US" sz="1800" dirty="0" smtClean="0"/>
              <a:t>chairs recreated </a:t>
            </a:r>
            <a:r>
              <a:rPr lang="en-US" sz="1800" dirty="0"/>
              <a:t>from </a:t>
            </a:r>
            <a:r>
              <a:rPr lang="en-US" sz="1800" dirty="0" smtClean="0"/>
              <a:t>the architect’s </a:t>
            </a:r>
            <a:r>
              <a:rPr lang="en-US" sz="1800" dirty="0"/>
              <a:t>original plans. The rest of the </a:t>
            </a:r>
            <a:r>
              <a:rPr lang="en-US" sz="1800" dirty="0" smtClean="0"/>
              <a:t>house was without any furniture, which presented a great </a:t>
            </a:r>
            <a:r>
              <a:rPr lang="en-US" sz="1800" dirty="0"/>
              <a:t>opportunity for students </a:t>
            </a:r>
            <a:r>
              <a:rPr lang="en-US" sz="1800" dirty="0" smtClean="0"/>
              <a:t>to </a:t>
            </a:r>
            <a:r>
              <a:rPr lang="en-US" sz="1800" dirty="0"/>
              <a:t>design furnishings specifically for the </a:t>
            </a:r>
            <a:r>
              <a:rPr lang="en-US" sz="1800" dirty="0" smtClean="0"/>
              <a:t>museum. </a:t>
            </a:r>
            <a:r>
              <a:rPr lang="en-US" sz="1800" dirty="0"/>
              <a:t>Students </a:t>
            </a:r>
            <a:r>
              <a:rPr lang="en-US" sz="1800" dirty="0" smtClean="0"/>
              <a:t>were </a:t>
            </a:r>
            <a:r>
              <a:rPr lang="en-US" sz="1800" dirty="0"/>
              <a:t>given free </a:t>
            </a:r>
            <a:r>
              <a:rPr lang="en-US" sz="1800" dirty="0" smtClean="0"/>
              <a:t>admission </a:t>
            </a:r>
            <a:r>
              <a:rPr lang="en-US" sz="1800" dirty="0"/>
              <a:t>to tour the </a:t>
            </a:r>
            <a:r>
              <a:rPr lang="en-US" sz="1800" dirty="0" smtClean="0"/>
              <a:t>house</a:t>
            </a:r>
            <a:r>
              <a:rPr lang="en-US" sz="1800" dirty="0"/>
              <a:t>. </a:t>
            </a:r>
            <a:r>
              <a:rPr lang="en-US" sz="1800" dirty="0" smtClean="0"/>
              <a:t>Curator and Director </a:t>
            </a:r>
            <a:r>
              <a:rPr lang="en-US" sz="1800" dirty="0"/>
              <a:t>Marta </a:t>
            </a:r>
            <a:r>
              <a:rPr lang="en-US" sz="1800" dirty="0" err="1" smtClean="0"/>
              <a:t>Wojcik</a:t>
            </a:r>
            <a:r>
              <a:rPr lang="en-US" sz="1800" dirty="0" smtClean="0"/>
              <a:t> </a:t>
            </a:r>
            <a:r>
              <a:rPr lang="en-US" sz="1800" dirty="0"/>
              <a:t>collaborated with </a:t>
            </a:r>
            <a:r>
              <a:rPr lang="en-US" sz="1800" dirty="0" smtClean="0"/>
              <a:t>the school </a:t>
            </a:r>
            <a:r>
              <a:rPr lang="en-US" sz="1800" dirty="0"/>
              <a:t>to challenge students to work </a:t>
            </a:r>
            <a:r>
              <a:rPr lang="en-US" sz="1800" dirty="0" smtClean="0"/>
              <a:t>in </a:t>
            </a:r>
            <a:r>
              <a:rPr lang="en-US" sz="1800" dirty="0"/>
              <a:t>teams to design </a:t>
            </a:r>
            <a:r>
              <a:rPr lang="en-US" sz="1800" dirty="0" smtClean="0"/>
              <a:t>and build cardboard furnishings </a:t>
            </a:r>
            <a:r>
              <a:rPr lang="en-US" sz="1800" dirty="0"/>
              <a:t>inspired by the Prairie style architecture of </a:t>
            </a:r>
            <a:r>
              <a:rPr lang="en-US" sz="1800" dirty="0" smtClean="0"/>
              <a:t>Frank Lloyd </a:t>
            </a:r>
            <a:r>
              <a:rPr lang="en-US" sz="1800" dirty="0"/>
              <a:t>Wright. </a:t>
            </a:r>
            <a:r>
              <a:rPr lang="en-US" sz="1800" dirty="0" smtClean="0"/>
              <a:t>Students were given one full day to complete the challenge. </a:t>
            </a:r>
            <a:r>
              <a:rPr lang="en-US" sz="1800" dirty="0"/>
              <a:t>Final pieces were displayed in a special exhibition at held at the house. The </a:t>
            </a:r>
            <a:r>
              <a:rPr lang="en-US" sz="1800" dirty="0" smtClean="0"/>
              <a:t>following slides show the </a:t>
            </a:r>
            <a:r>
              <a:rPr lang="en-US" sz="1800" dirty="0" smtClean="0"/>
              <a:t>student’s final work made using cardboard.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26" y="932444"/>
            <a:ext cx="6746148" cy="26392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419456" y="6395486"/>
            <a:ext cx="430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Visit the Westcott House website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58618" y="88887"/>
            <a:ext cx="6826765" cy="7745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Student Work</a:t>
            </a:r>
          </a:p>
        </p:txBody>
      </p:sp>
    </p:spTree>
    <p:extLst>
      <p:ext uri="{BB962C8B-B14F-4D97-AF65-F5344CB8AC3E}">
        <p14:creationId xmlns:p14="http://schemas.microsoft.com/office/powerpoint/2010/main" val="18777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0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15167" r="13346"/>
          <a:stretch/>
        </p:blipFill>
        <p:spPr>
          <a:xfrm>
            <a:off x="655983" y="508278"/>
            <a:ext cx="7832035" cy="5497004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58618" y="6146441"/>
            <a:ext cx="6826765" cy="5989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table in the Prairie style</a:t>
            </a:r>
          </a:p>
        </p:txBody>
      </p:sp>
    </p:spTree>
    <p:extLst>
      <p:ext uri="{BB962C8B-B14F-4D97-AF65-F5344CB8AC3E}">
        <p14:creationId xmlns:p14="http://schemas.microsoft.com/office/powerpoint/2010/main" val="29267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30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/>
          <a:stretch/>
        </p:blipFill>
        <p:spPr>
          <a:xfrm>
            <a:off x="404034" y="619759"/>
            <a:ext cx="3655368" cy="4368065"/>
          </a:xfrm>
          <a:prstGeom prst="rect">
            <a:avLst/>
          </a:prstGeom>
        </p:spPr>
      </p:pic>
      <p:pic>
        <p:nvPicPr>
          <p:cNvPr id="5" name="Picture 4" descr="IMG_230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20890" b="13885"/>
          <a:stretch/>
        </p:blipFill>
        <p:spPr>
          <a:xfrm>
            <a:off x="4287520" y="1763972"/>
            <a:ext cx="4145280" cy="425074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04034" y="4987824"/>
            <a:ext cx="3307365" cy="5989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table</a:t>
            </a:r>
            <a:endParaRPr lang="en-US" sz="36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06477" y="995404"/>
            <a:ext cx="3307365" cy="5989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bookshelf</a:t>
            </a:r>
          </a:p>
        </p:txBody>
      </p:sp>
    </p:spTree>
    <p:extLst>
      <p:ext uri="{BB962C8B-B14F-4D97-AF65-F5344CB8AC3E}">
        <p14:creationId xmlns:p14="http://schemas.microsoft.com/office/powerpoint/2010/main" val="15041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0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12313" r="4389"/>
          <a:stretch/>
        </p:blipFill>
        <p:spPr>
          <a:xfrm>
            <a:off x="537827" y="556591"/>
            <a:ext cx="8068347" cy="5181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918318" y="6146441"/>
            <a:ext cx="3307365" cy="5989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toy box</a:t>
            </a:r>
          </a:p>
        </p:txBody>
      </p:sp>
    </p:spTree>
    <p:extLst>
      <p:ext uri="{BB962C8B-B14F-4D97-AF65-F5344CB8AC3E}">
        <p14:creationId xmlns:p14="http://schemas.microsoft.com/office/powerpoint/2010/main" val="29227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29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" r="6075"/>
          <a:stretch/>
        </p:blipFill>
        <p:spPr>
          <a:xfrm>
            <a:off x="793836" y="744273"/>
            <a:ext cx="7581538" cy="502280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993592" y="6146441"/>
            <a:ext cx="7156816" cy="5989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bench in the Prairie style</a:t>
            </a:r>
          </a:p>
        </p:txBody>
      </p:sp>
    </p:spTree>
    <p:extLst>
      <p:ext uri="{BB962C8B-B14F-4D97-AF65-F5344CB8AC3E}">
        <p14:creationId xmlns:p14="http://schemas.microsoft.com/office/powerpoint/2010/main" val="7835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217</TotalTime>
  <Words>420</Words>
  <Application>Microsoft Office PowerPoint</Application>
  <PresentationFormat>On-screen Show (4:3)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Impact</vt:lpstr>
      <vt:lpstr>Times New Roman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Montgomery</dc:creator>
  <cp:lastModifiedBy>Denise Carlson</cp:lastModifiedBy>
  <cp:revision>17</cp:revision>
  <dcterms:created xsi:type="dcterms:W3CDTF">2017-04-28T14:49:10Z</dcterms:created>
  <dcterms:modified xsi:type="dcterms:W3CDTF">2017-07-12T01:44:09Z</dcterms:modified>
</cp:coreProperties>
</file>