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40" autoAdjust="0"/>
  </p:normalViewPr>
  <p:slideViewPr>
    <p:cSldViewPr snapToGrid="0">
      <p:cViewPr varScale="1">
        <p:scale>
          <a:sx n="76" d="100"/>
          <a:sy n="76" d="100"/>
        </p:scale>
        <p:origin x="1008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07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c8125b02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c8125b02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(partner talk)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Have students talk about what it means if something floats. Encourage them to respectfully listen to their partners and record their ideas.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c8125b02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c8125b02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(partner talk)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Have students talk about what it means if something sinks. Encourage them to respectfully listen to their partners and record their ideas.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c8125b029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c8125b029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Show students this 5:50-min video “Sink or Float” by </a:t>
            </a:r>
            <a:r>
              <a:rPr lang="en-US" dirty="0" err="1"/>
              <a:t>SciShow</a:t>
            </a:r>
            <a:r>
              <a:rPr lang="en-US" dirty="0"/>
              <a:t> Kids. Students will see the host go through an experiment that explores whether different objects sink or float. They are also introduced to the idea of density.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c8125b029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c8125b029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 students share their initial ideas and what they learned from the video. Write the class definition on the board for students to write in their lab notebooks.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c8125b029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c8125b029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Let students share their initial ideas and what they learned from the video. Write the class definition on the board for students to write in their lab notebooks.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8125b02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c8125b02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the timer to give students one minute to share ideas of objects that float. Encourage them to record ideas in their lab notebooks.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c8125b02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c8125b02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Use the timer to give students one minute to share ideas of objects that sink. Encourage them to record ideas in their lab notebooks.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8133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14629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97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303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4570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77348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4796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465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922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92534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3298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4A535-6F28-4286-882D-A86071A1D638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32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uW8G2QV_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9jQBN4Dfu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9jQBN4Dfu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Engineering Solutions for a Sticky </a:t>
            </a:r>
            <a:r>
              <a:rPr lang="en-US" sz="16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Situation: Sink 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s. Float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8933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Float- What does it mean? 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</a:t>
            </a:r>
            <a:r>
              <a:rPr lang="en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1:</a:t>
            </a:r>
            <a:r>
              <a:rPr lang="en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Explain what it means if something floats.</a:t>
            </a:r>
            <a:endParaRPr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</a:t>
            </a:r>
            <a:r>
              <a:rPr lang="en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2:</a:t>
            </a:r>
            <a:r>
              <a:rPr lang="en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you agree or disagree with partner 1? Add on to partner 1’s explanation.</a:t>
            </a:r>
            <a:endParaRPr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Sink- What does it mean? 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832300" cy="34164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2: </a:t>
            </a:r>
            <a:r>
              <a:rPr lang="en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what it means if something sinks.</a:t>
            </a:r>
            <a:endParaRPr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1: </a:t>
            </a:r>
            <a:r>
              <a:rPr lang="en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agree or disagree with partner 2? Add on to partner 2’s explanation.</a:t>
            </a:r>
            <a:endParaRPr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9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</a:t>
            </a:r>
            <a:endParaRPr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 the following video and see how close you were to understanding sink or float! </a:t>
            </a: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300" u="sng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  <a:hlinkClick r:id="rId3"/>
              </a:rPr>
              <a:t>https://www.youtube.com/watch?v=eQuW8G2QV_Q</a:t>
            </a:r>
            <a:endParaRPr sz="23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Float- Definition</a:t>
            </a:r>
            <a:endParaRPr sz="3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832300" cy="1772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your lab notebooks.</a:t>
            </a: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class, come up with the definition of the word float.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Sink-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efinition 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54075"/>
            <a:ext cx="8520600" cy="1905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your lab notebooks.</a:t>
            </a: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 class, come up with the definition of the word </a:t>
            </a:r>
            <a:r>
              <a:rPr lang="en-US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sink.</a:t>
            </a: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Float- examples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766500" cy="3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think might be some objects that float? </a:t>
            </a: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around the table giving ideas of objects that you know float. </a:t>
            </a: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4" name="Google Shape;94;p19" descr="This timer counts down until it reaches 0:00, then time is up!" title="1 Minute Timer - Clean and Simp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737" y="1306925"/>
            <a:ext cx="4244914" cy="31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Sink- examples</a:t>
            </a:r>
            <a:endParaRPr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63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think might be some objects that sink? </a:t>
            </a: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around the table giving ideas of objects that you know will sink. </a:t>
            </a:r>
            <a:endParaRPr sz="23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1" name="Google Shape;101;p20" descr="This timer counts down until it reaches 0:00, then time is up!" title="1 Minute Timer - Clean and Simp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37400"/>
            <a:ext cx="4116425" cy="30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409</Words>
  <Application>Microsoft Office PowerPoint</Application>
  <PresentationFormat>On-screen Show (16:9)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 Light</vt:lpstr>
      <vt:lpstr>Calibri</vt:lpstr>
      <vt:lpstr>Open Sans</vt:lpstr>
      <vt:lpstr>Office Theme</vt:lpstr>
      <vt:lpstr>PowerPoint Presentation</vt:lpstr>
      <vt:lpstr>Float- What does it mean? </vt:lpstr>
      <vt:lpstr>Sink- What does it mean? </vt:lpstr>
      <vt:lpstr>Video</vt:lpstr>
      <vt:lpstr>Float- Definition</vt:lpstr>
      <vt:lpstr>Sink- Definition </vt:lpstr>
      <vt:lpstr>Float- examples</vt:lpstr>
      <vt:lpstr>Sink-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Zain Iqbal</cp:lastModifiedBy>
  <cp:revision>6</cp:revision>
  <dcterms:modified xsi:type="dcterms:W3CDTF">2020-09-29T22:23:35Z</dcterms:modified>
</cp:coreProperties>
</file>