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8" r:id="rId1"/>
    <p:sldMasterId id="2147483801" r:id="rId2"/>
  </p:sldMasterIdLst>
  <p:notesMasterIdLst>
    <p:notesMasterId r:id="rId14"/>
  </p:notesMasterIdLst>
  <p:sldIdLst>
    <p:sldId id="306" r:id="rId3"/>
    <p:sldId id="307" r:id="rId4"/>
    <p:sldId id="308" r:id="rId5"/>
    <p:sldId id="309" r:id="rId6"/>
    <p:sldId id="310" r:id="rId7"/>
    <p:sldId id="311" r:id="rId8"/>
    <p:sldId id="312" r:id="rId9"/>
    <p:sldId id="313" r:id="rId10"/>
    <p:sldId id="314" r:id="rId11"/>
    <p:sldId id="315" r:id="rId12"/>
    <p:sldId id="302"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Open Sans" panose="020B0806030504020204" pitchFamily="34" charset="0"/>
      <p:regular r:id="rId21"/>
      <p:bold r:id="rId22"/>
      <p:italic r:id="rId23"/>
      <p:boldItalic r:id="rId24"/>
    </p:embeddedFont>
    <p:embeddedFont>
      <p:font typeface="Public Sans" panose="020B0604020202020204" charset="0"/>
      <p:regular r:id="rId25"/>
      <p:bold r:id="rId26"/>
      <p:italic r:id="rId27"/>
      <p:boldItalic r:id="rId28"/>
    </p:embeddedFont>
    <p:embeddedFont>
      <p:font typeface="Roboto Slab" panose="020B0604020202020204" charset="0"/>
      <p:regular r:id="rId29"/>
      <p:bold r:id="rId30"/>
    </p:embeddedFont>
    <p:embeddedFont>
      <p:font typeface="Satisfy" panose="020B0604020202020204"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70"/>
    <a:srgbClr val="94E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DD22C5-03B9-4A81-A175-9857B2DFAD29}">
  <a:tblStyle styleId="{A2DD22C5-03B9-4A81-A175-9857B2DFAD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83794" autoAdjust="0"/>
  </p:normalViewPr>
  <p:slideViewPr>
    <p:cSldViewPr snapToGrid="0">
      <p:cViewPr varScale="1">
        <p:scale>
          <a:sx n="122" d="100"/>
          <a:sy n="122" d="100"/>
        </p:scale>
        <p:origin x="12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59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35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55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783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46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59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03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54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46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543459-E7AC-4E10-86A2-C0DB66F14AF8}"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A6B8-6B75-4E64-B000-CA7F2FCEC163}"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7365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43459-E7AC-4E10-86A2-C0DB66F14AF8}"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23083774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43459-E7AC-4E10-86A2-C0DB66F14AF8}"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37090770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45"/>
        <p:cNvGrpSpPr/>
        <p:nvPr/>
      </p:nvGrpSpPr>
      <p:grpSpPr>
        <a:xfrm>
          <a:off x="0" y="0"/>
          <a:ext cx="0" cy="0"/>
          <a:chOff x="0" y="0"/>
          <a:chExt cx="0" cy="0"/>
        </a:xfrm>
      </p:grpSpPr>
      <p:sp>
        <p:nvSpPr>
          <p:cNvPr id="646" name="Google Shape;646;p24"/>
          <p:cNvSpPr txBox="1">
            <a:spLocks noGrp="1"/>
          </p:cNvSpPr>
          <p:nvPr>
            <p:ph type="title"/>
          </p:nvPr>
        </p:nvSpPr>
        <p:spPr>
          <a:xfrm>
            <a:off x="1018650" y="17534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47" name="Google Shape;647;p24"/>
          <p:cNvSpPr txBox="1">
            <a:spLocks noGrp="1"/>
          </p:cNvSpPr>
          <p:nvPr>
            <p:ph type="subTitle" idx="1"/>
          </p:nvPr>
        </p:nvSpPr>
        <p:spPr>
          <a:xfrm>
            <a:off x="1018650" y="21171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48" name="Google Shape;648;p24"/>
          <p:cNvSpPr txBox="1">
            <a:spLocks noGrp="1"/>
          </p:cNvSpPr>
          <p:nvPr>
            <p:ph type="title" idx="2"/>
          </p:nvPr>
        </p:nvSpPr>
        <p:spPr>
          <a:xfrm>
            <a:off x="5411700" y="3422225"/>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49" name="Google Shape;649;p24"/>
          <p:cNvSpPr txBox="1">
            <a:spLocks noGrp="1"/>
          </p:cNvSpPr>
          <p:nvPr>
            <p:ph type="subTitle" idx="3"/>
          </p:nvPr>
        </p:nvSpPr>
        <p:spPr>
          <a:xfrm>
            <a:off x="5411700" y="3786000"/>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50" name="Google Shape;650;p24"/>
          <p:cNvSpPr txBox="1">
            <a:spLocks noGrp="1"/>
          </p:cNvSpPr>
          <p:nvPr>
            <p:ph type="title" idx="4"/>
          </p:nvPr>
        </p:nvSpPr>
        <p:spPr>
          <a:xfrm>
            <a:off x="5411700" y="17548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51" name="Google Shape;651;p24"/>
          <p:cNvSpPr txBox="1">
            <a:spLocks noGrp="1"/>
          </p:cNvSpPr>
          <p:nvPr>
            <p:ph type="subTitle" idx="5"/>
          </p:nvPr>
        </p:nvSpPr>
        <p:spPr>
          <a:xfrm>
            <a:off x="5411700" y="21185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52" name="Google Shape;652;p24"/>
          <p:cNvSpPr txBox="1">
            <a:spLocks noGrp="1"/>
          </p:cNvSpPr>
          <p:nvPr>
            <p:ph type="title" idx="6"/>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9849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68677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8411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30108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42157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6086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0308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2070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43459-E7AC-4E10-86A2-C0DB66F14AF8}"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51817495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106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18346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19008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3656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43459-E7AC-4E10-86A2-C0DB66F14AF8}"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A6B8-6B75-4E64-B000-CA7F2FCEC163}"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739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43459-E7AC-4E10-86A2-C0DB66F14AF8}"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13619104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543459-E7AC-4E10-86A2-C0DB66F14AF8}"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41248331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543459-E7AC-4E10-86A2-C0DB66F14AF8}"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19883319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543459-E7AC-4E10-86A2-C0DB66F14AF8}" type="datetimeFigureOut">
              <a:rPr lang="en-US" smtClean="0"/>
              <a:t>3/29/2022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175245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E543459-E7AC-4E10-86A2-C0DB66F14AF8}" type="datetimeFigureOut">
              <a:rPr lang="en-US" smtClean="0"/>
              <a:t>3/29/2022</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280A6B8-6B75-4E64-B000-CA7F2FCEC163}" type="slidenum">
              <a:rPr lang="en-US" smtClean="0"/>
              <a:t>‹#›</a:t>
            </a:fld>
            <a:endParaRPr lang="en-US"/>
          </a:p>
        </p:txBody>
      </p:sp>
    </p:spTree>
    <p:extLst>
      <p:ext uri="{BB962C8B-B14F-4D97-AF65-F5344CB8AC3E}">
        <p14:creationId xmlns:p14="http://schemas.microsoft.com/office/powerpoint/2010/main" val="37515844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543459-E7AC-4E10-86A2-C0DB66F14AF8}"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A6B8-6B75-4E64-B000-CA7F2FCEC163}" type="slidenum">
              <a:rPr lang="en-US" smtClean="0"/>
              <a:t>‹#›</a:t>
            </a:fld>
            <a:endParaRPr lang="en-US"/>
          </a:p>
        </p:txBody>
      </p:sp>
    </p:spTree>
    <p:extLst>
      <p:ext uri="{BB962C8B-B14F-4D97-AF65-F5344CB8AC3E}">
        <p14:creationId xmlns:p14="http://schemas.microsoft.com/office/powerpoint/2010/main" val="24962167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3E543459-E7AC-4E10-86A2-C0DB66F14AF8}" type="datetimeFigureOut">
              <a:rPr lang="en-US" smtClean="0"/>
              <a:t>3/29/2022</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D280A6B8-6B75-4E64-B000-CA7F2FCEC163}"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5671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3"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05337053"/>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ypNrtde57vk?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FFFFF"/>
                </a:solidFill>
                <a:effectLst/>
                <a:uLnTx/>
                <a:uFillTx/>
                <a:latin typeface="Open Sans"/>
                <a:ea typeface="Open Sans"/>
                <a:cs typeface="Open Sans"/>
                <a:sym typeface="Open Sans"/>
              </a:rPr>
              <a:t>Coastal Erosion – H</a:t>
            </a:r>
            <a:r>
              <a:rPr kumimoji="0" lang="en-US" sz="1600" b="1" i="0" u="none" strike="noStrike" kern="0" cap="none" spc="0" normalizeH="0" baseline="0" noProof="0" dirty="0">
                <a:ln>
                  <a:noFill/>
                </a:ln>
                <a:solidFill>
                  <a:srgbClr val="FFFFFF"/>
                </a:solidFill>
                <a:effectLst/>
                <a:uLnTx/>
                <a:uFillTx/>
                <a:latin typeface="Open Sans"/>
                <a:ea typeface="Open Sans"/>
                <a:cs typeface="Open Sans"/>
                <a:sym typeface="Open Sans"/>
              </a:rPr>
              <a:t>o</a:t>
            </a:r>
            <a:r>
              <a:rPr kumimoji="0" lang="en" sz="1600" b="1" i="0" u="none" strike="noStrike" kern="0" cap="none" spc="0" normalizeH="0" baseline="0" noProof="0" dirty="0">
                <a:ln>
                  <a:noFill/>
                </a:ln>
                <a:solidFill>
                  <a:srgbClr val="FFFFFF"/>
                </a:solidFill>
                <a:effectLst/>
                <a:uLnTx/>
                <a:uFillTx/>
                <a:latin typeface="Open Sans"/>
                <a:ea typeface="Open Sans"/>
                <a:cs typeface="Open Sans"/>
                <a:sym typeface="Open Sans"/>
              </a:rPr>
              <a:t>w can we fix it?</a:t>
            </a:r>
            <a:endParaRPr kumimoji="0" sz="16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Final Discussion Questions</a:t>
            </a:r>
            <a:br>
              <a:rPr lang="en-US" sz="2400" b="1" dirty="0">
                <a:solidFill>
                  <a:srgbClr val="6091BA"/>
                </a:solidFill>
                <a:latin typeface="Open Sans"/>
                <a:ea typeface="Open Sans"/>
                <a:cs typeface="Open Sans"/>
              </a:rPr>
            </a:b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sp>
        <p:nvSpPr>
          <p:cNvPr id="9" name="Google Shape;1172;p39">
            <a:extLst>
              <a:ext uri="{FF2B5EF4-FFF2-40B4-BE49-F238E27FC236}">
                <a16:creationId xmlns:a16="http://schemas.microsoft.com/office/drawing/2014/main" id="{06A9654C-2272-49B5-843B-6D8E4C562A7B}"/>
              </a:ext>
            </a:extLst>
          </p:cNvPr>
          <p:cNvSpPr txBox="1">
            <a:spLocks/>
          </p:cNvSpPr>
          <p:nvPr/>
        </p:nvSpPr>
        <p:spPr>
          <a:xfrm>
            <a:off x="1018650" y="1753411"/>
            <a:ext cx="3018300" cy="440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400"/>
            <a:r>
              <a:rPr lang="en-US" sz="1800" kern="0">
                <a:latin typeface="+mn-lt"/>
              </a:rPr>
              <a:t>#1</a:t>
            </a:r>
            <a:endParaRPr lang="en-US" sz="1800" kern="0" dirty="0">
              <a:latin typeface="+mn-lt"/>
            </a:endParaRPr>
          </a:p>
        </p:txBody>
      </p:sp>
      <p:sp>
        <p:nvSpPr>
          <p:cNvPr id="10" name="Google Shape;1173;p39">
            <a:extLst>
              <a:ext uri="{FF2B5EF4-FFF2-40B4-BE49-F238E27FC236}">
                <a16:creationId xmlns:a16="http://schemas.microsoft.com/office/drawing/2014/main" id="{D11FEB8D-390E-479F-ADCD-DCB7789E60BE}"/>
              </a:ext>
            </a:extLst>
          </p:cNvPr>
          <p:cNvSpPr txBox="1">
            <a:spLocks/>
          </p:cNvSpPr>
          <p:nvPr/>
        </p:nvSpPr>
        <p:spPr>
          <a:xfrm>
            <a:off x="1018650" y="2117186"/>
            <a:ext cx="3018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914400">
              <a:buFont typeface="Arial"/>
              <a:buNone/>
            </a:pPr>
            <a:r>
              <a:rPr lang="en-US" kern="0">
                <a:latin typeface="+mn-lt"/>
              </a:rPr>
              <a:t>Did your second design work better than your first?</a:t>
            </a:r>
            <a:endParaRPr lang="en-US" kern="0" dirty="0">
              <a:latin typeface="+mn-lt"/>
            </a:endParaRPr>
          </a:p>
        </p:txBody>
      </p:sp>
      <p:sp>
        <p:nvSpPr>
          <p:cNvPr id="11" name="Google Shape;1171;p39">
            <a:extLst>
              <a:ext uri="{FF2B5EF4-FFF2-40B4-BE49-F238E27FC236}">
                <a16:creationId xmlns:a16="http://schemas.microsoft.com/office/drawing/2014/main" id="{295929A9-3F85-45D2-9F70-2CFD6ACC0513}"/>
              </a:ext>
            </a:extLst>
          </p:cNvPr>
          <p:cNvSpPr txBox="1">
            <a:spLocks/>
          </p:cNvSpPr>
          <p:nvPr/>
        </p:nvSpPr>
        <p:spPr>
          <a:xfrm>
            <a:off x="5411700" y="3422225"/>
            <a:ext cx="3018300" cy="440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 sz="1800" kern="0">
                <a:latin typeface="+mn-lt"/>
              </a:rPr>
              <a:t>#3</a:t>
            </a:r>
            <a:endParaRPr lang="en" sz="1800" kern="0" dirty="0">
              <a:latin typeface="+mn-lt"/>
            </a:endParaRPr>
          </a:p>
        </p:txBody>
      </p:sp>
      <p:sp>
        <p:nvSpPr>
          <p:cNvPr id="12" name="Google Shape;1174;p39">
            <a:extLst>
              <a:ext uri="{FF2B5EF4-FFF2-40B4-BE49-F238E27FC236}">
                <a16:creationId xmlns:a16="http://schemas.microsoft.com/office/drawing/2014/main" id="{15AF707F-6110-4193-B952-7848AD6593F5}"/>
              </a:ext>
            </a:extLst>
          </p:cNvPr>
          <p:cNvSpPr txBox="1">
            <a:spLocks/>
          </p:cNvSpPr>
          <p:nvPr/>
        </p:nvSpPr>
        <p:spPr>
          <a:xfrm>
            <a:off x="5411700" y="3786000"/>
            <a:ext cx="30183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1800" kern="0">
                <a:latin typeface="+mn-lt"/>
              </a:rPr>
              <a:t>If you had a third try, what would you change?</a:t>
            </a:r>
            <a:endParaRPr lang="en-US" sz="1800" kern="0" dirty="0">
              <a:latin typeface="+mn-lt"/>
            </a:endParaRPr>
          </a:p>
        </p:txBody>
      </p:sp>
      <p:sp>
        <p:nvSpPr>
          <p:cNvPr id="13" name="Google Shape;1175;p39">
            <a:extLst>
              <a:ext uri="{FF2B5EF4-FFF2-40B4-BE49-F238E27FC236}">
                <a16:creationId xmlns:a16="http://schemas.microsoft.com/office/drawing/2014/main" id="{4215D4AF-1DF9-4449-9464-74D8DB03D06C}"/>
              </a:ext>
            </a:extLst>
          </p:cNvPr>
          <p:cNvSpPr txBox="1">
            <a:spLocks/>
          </p:cNvSpPr>
          <p:nvPr/>
        </p:nvSpPr>
        <p:spPr>
          <a:xfrm>
            <a:off x="5411700" y="1754811"/>
            <a:ext cx="3018300" cy="440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 sz="1800" kern="0">
                <a:latin typeface="+mn-lt"/>
              </a:rPr>
              <a:t>#2</a:t>
            </a:r>
            <a:endParaRPr lang="en" sz="1800" kern="0" dirty="0">
              <a:latin typeface="+mn-lt"/>
            </a:endParaRPr>
          </a:p>
        </p:txBody>
      </p:sp>
      <p:sp>
        <p:nvSpPr>
          <p:cNvPr id="14" name="Google Shape;1176;p39">
            <a:extLst>
              <a:ext uri="{FF2B5EF4-FFF2-40B4-BE49-F238E27FC236}">
                <a16:creationId xmlns:a16="http://schemas.microsoft.com/office/drawing/2014/main" id="{760DD949-2DD0-4DD2-8118-DA538CD03480}"/>
              </a:ext>
            </a:extLst>
          </p:cNvPr>
          <p:cNvSpPr txBox="1">
            <a:spLocks/>
          </p:cNvSpPr>
          <p:nvPr/>
        </p:nvSpPr>
        <p:spPr>
          <a:xfrm>
            <a:off x="5411700" y="2118586"/>
            <a:ext cx="30183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1800" kern="0">
                <a:latin typeface="+mn-lt"/>
              </a:rPr>
              <a:t>What changes did you make the second time to be more succesful?</a:t>
            </a:r>
            <a:endParaRPr lang="en-US" sz="1800" kern="0" dirty="0">
              <a:latin typeface="+mn-lt"/>
            </a:endParaRPr>
          </a:p>
        </p:txBody>
      </p:sp>
      <p:grpSp>
        <p:nvGrpSpPr>
          <p:cNvPr id="15" name="Google Shape;1205;p39">
            <a:extLst>
              <a:ext uri="{FF2B5EF4-FFF2-40B4-BE49-F238E27FC236}">
                <a16:creationId xmlns:a16="http://schemas.microsoft.com/office/drawing/2014/main" id="{E2DE0198-5277-45AB-9096-01AF46650E01}"/>
              </a:ext>
            </a:extLst>
          </p:cNvPr>
          <p:cNvGrpSpPr/>
          <p:nvPr/>
        </p:nvGrpSpPr>
        <p:grpSpPr>
          <a:xfrm>
            <a:off x="1992611" y="1628368"/>
            <a:ext cx="667683" cy="400866"/>
            <a:chOff x="12376667" y="1561271"/>
            <a:chExt cx="667683" cy="400866"/>
          </a:xfrm>
        </p:grpSpPr>
        <p:grpSp>
          <p:nvGrpSpPr>
            <p:cNvPr id="16" name="Google Shape;1206;p39">
              <a:extLst>
                <a:ext uri="{FF2B5EF4-FFF2-40B4-BE49-F238E27FC236}">
                  <a16:creationId xmlns:a16="http://schemas.microsoft.com/office/drawing/2014/main" id="{BFC11AC8-18B5-4127-9A52-626874C0C5CF}"/>
                </a:ext>
              </a:extLst>
            </p:cNvPr>
            <p:cNvGrpSpPr/>
            <p:nvPr/>
          </p:nvGrpSpPr>
          <p:grpSpPr>
            <a:xfrm rot="4864985">
              <a:off x="12809349" y="1641834"/>
              <a:ext cx="237872" cy="197647"/>
              <a:chOff x="9459700" y="1764488"/>
              <a:chExt cx="237875" cy="197650"/>
            </a:xfrm>
          </p:grpSpPr>
          <p:sp>
            <p:nvSpPr>
              <p:cNvPr id="28" name="Google Shape;1207;p39">
                <a:extLst>
                  <a:ext uri="{FF2B5EF4-FFF2-40B4-BE49-F238E27FC236}">
                    <a16:creationId xmlns:a16="http://schemas.microsoft.com/office/drawing/2014/main" id="{460488BB-6FBE-483C-9F85-8D957788A712}"/>
                  </a:ext>
                </a:extLst>
              </p:cNvPr>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8;p39">
                <a:extLst>
                  <a:ext uri="{FF2B5EF4-FFF2-40B4-BE49-F238E27FC236}">
                    <a16:creationId xmlns:a16="http://schemas.microsoft.com/office/drawing/2014/main" id="{9DF7418E-89FD-4F5D-9923-498ECA6894FB}"/>
                  </a:ext>
                </a:extLst>
              </p:cNvPr>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09;p39">
                <a:extLst>
                  <a:ext uri="{FF2B5EF4-FFF2-40B4-BE49-F238E27FC236}">
                    <a16:creationId xmlns:a16="http://schemas.microsoft.com/office/drawing/2014/main" id="{781D94C4-EC9A-449B-AAFB-A5EDD936E987}"/>
                  </a:ext>
                </a:extLst>
              </p:cNvPr>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0;p39">
                <a:extLst>
                  <a:ext uri="{FF2B5EF4-FFF2-40B4-BE49-F238E27FC236}">
                    <a16:creationId xmlns:a16="http://schemas.microsoft.com/office/drawing/2014/main" id="{AF879314-F579-4BBF-9CB0-6E7100EB4182}"/>
                  </a:ext>
                </a:extLst>
              </p:cNvPr>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1;p39">
                <a:extLst>
                  <a:ext uri="{FF2B5EF4-FFF2-40B4-BE49-F238E27FC236}">
                    <a16:creationId xmlns:a16="http://schemas.microsoft.com/office/drawing/2014/main" id="{0551C3B1-1700-405C-9A7F-0B1B17C05589}"/>
                  </a:ext>
                </a:extLst>
              </p:cNvPr>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12;p39">
                <a:extLst>
                  <a:ext uri="{FF2B5EF4-FFF2-40B4-BE49-F238E27FC236}">
                    <a16:creationId xmlns:a16="http://schemas.microsoft.com/office/drawing/2014/main" id="{9373A961-3CCA-4D3E-9BCA-4DA85F9385E9}"/>
                  </a:ext>
                </a:extLst>
              </p:cNvPr>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213;p39">
              <a:extLst>
                <a:ext uri="{FF2B5EF4-FFF2-40B4-BE49-F238E27FC236}">
                  <a16:creationId xmlns:a16="http://schemas.microsoft.com/office/drawing/2014/main" id="{33A38274-29F4-42B5-BEAB-82B9B5AEB058}"/>
                </a:ext>
              </a:extLst>
            </p:cNvPr>
            <p:cNvGrpSpPr/>
            <p:nvPr/>
          </p:nvGrpSpPr>
          <p:grpSpPr>
            <a:xfrm>
              <a:off x="12376667" y="1561271"/>
              <a:ext cx="432366" cy="400866"/>
              <a:chOff x="4194000" y="3132025"/>
              <a:chExt cx="747650" cy="693181"/>
            </a:xfrm>
          </p:grpSpPr>
          <p:sp>
            <p:nvSpPr>
              <p:cNvPr id="18" name="Google Shape;1214;p39">
                <a:extLst>
                  <a:ext uri="{FF2B5EF4-FFF2-40B4-BE49-F238E27FC236}">
                    <a16:creationId xmlns:a16="http://schemas.microsoft.com/office/drawing/2014/main" id="{EB71DD96-3B20-4947-9D5E-99A0F6DE82E7}"/>
                  </a:ext>
                </a:extLst>
              </p:cNvPr>
              <p:cNvSpPr/>
              <p:nvPr/>
            </p:nvSpPr>
            <p:spPr>
              <a:xfrm>
                <a:off x="4201307" y="3214581"/>
                <a:ext cx="639675" cy="610625"/>
              </a:xfrm>
              <a:custGeom>
                <a:avLst/>
                <a:gdLst/>
                <a:ahLst/>
                <a:cxnLst/>
                <a:rect l="l" t="t" r="r" b="b"/>
                <a:pathLst>
                  <a:path w="25587" h="24425" extrusionOk="0">
                    <a:moveTo>
                      <a:pt x="14229" y="0"/>
                    </a:moveTo>
                    <a:cubicBezTo>
                      <a:pt x="13393" y="0"/>
                      <a:pt x="12519" y="475"/>
                      <a:pt x="11872" y="2002"/>
                    </a:cubicBezTo>
                    <a:cubicBezTo>
                      <a:pt x="11872" y="2002"/>
                      <a:pt x="10967" y="1671"/>
                      <a:pt x="9922" y="1671"/>
                    </a:cubicBezTo>
                    <a:cubicBezTo>
                      <a:pt x="8521" y="1671"/>
                      <a:pt x="6867" y="2265"/>
                      <a:pt x="6793" y="5043"/>
                    </a:cubicBezTo>
                    <a:cubicBezTo>
                      <a:pt x="6793" y="5043"/>
                      <a:pt x="6366" y="4930"/>
                      <a:pt x="5828" y="4930"/>
                    </a:cubicBezTo>
                    <a:cubicBezTo>
                      <a:pt x="4639" y="4930"/>
                      <a:pt x="2908" y="5482"/>
                      <a:pt x="4044" y="9022"/>
                    </a:cubicBezTo>
                    <a:cubicBezTo>
                      <a:pt x="2750" y="9022"/>
                      <a:pt x="421" y="9022"/>
                      <a:pt x="98" y="11092"/>
                    </a:cubicBezTo>
                    <a:cubicBezTo>
                      <a:pt x="1" y="11739"/>
                      <a:pt x="162" y="12386"/>
                      <a:pt x="518" y="12935"/>
                    </a:cubicBezTo>
                    <a:cubicBezTo>
                      <a:pt x="809" y="13453"/>
                      <a:pt x="1197" y="13938"/>
                      <a:pt x="1618" y="14359"/>
                    </a:cubicBezTo>
                    <a:lnTo>
                      <a:pt x="1812" y="14585"/>
                    </a:lnTo>
                    <a:lnTo>
                      <a:pt x="1844" y="14618"/>
                    </a:lnTo>
                    <a:lnTo>
                      <a:pt x="2071" y="14844"/>
                    </a:lnTo>
                    <a:cubicBezTo>
                      <a:pt x="2621" y="15361"/>
                      <a:pt x="3203" y="15847"/>
                      <a:pt x="3817" y="16300"/>
                    </a:cubicBezTo>
                    <a:lnTo>
                      <a:pt x="4141" y="16494"/>
                    </a:lnTo>
                    <a:lnTo>
                      <a:pt x="4173" y="16526"/>
                    </a:lnTo>
                    <a:lnTo>
                      <a:pt x="4464" y="16752"/>
                    </a:lnTo>
                    <a:lnTo>
                      <a:pt x="4529" y="16785"/>
                    </a:lnTo>
                    <a:lnTo>
                      <a:pt x="4852" y="16979"/>
                    </a:lnTo>
                    <a:lnTo>
                      <a:pt x="4885" y="17011"/>
                    </a:lnTo>
                    <a:lnTo>
                      <a:pt x="5208" y="17205"/>
                    </a:lnTo>
                    <a:cubicBezTo>
                      <a:pt x="5694" y="17529"/>
                      <a:pt x="6179" y="17787"/>
                      <a:pt x="6696" y="18079"/>
                    </a:cubicBezTo>
                    <a:lnTo>
                      <a:pt x="6729" y="18111"/>
                    </a:lnTo>
                    <a:lnTo>
                      <a:pt x="7052" y="18273"/>
                    </a:lnTo>
                    <a:lnTo>
                      <a:pt x="7149" y="18305"/>
                    </a:lnTo>
                    <a:lnTo>
                      <a:pt x="7440" y="18467"/>
                    </a:lnTo>
                    <a:lnTo>
                      <a:pt x="7570" y="18531"/>
                    </a:lnTo>
                    <a:lnTo>
                      <a:pt x="7861" y="18661"/>
                    </a:lnTo>
                    <a:lnTo>
                      <a:pt x="7990" y="18758"/>
                    </a:lnTo>
                    <a:lnTo>
                      <a:pt x="8281" y="18887"/>
                    </a:lnTo>
                    <a:lnTo>
                      <a:pt x="8411" y="18952"/>
                    </a:lnTo>
                    <a:lnTo>
                      <a:pt x="8702" y="19081"/>
                    </a:lnTo>
                    <a:lnTo>
                      <a:pt x="8831" y="19146"/>
                    </a:lnTo>
                    <a:cubicBezTo>
                      <a:pt x="9155" y="19275"/>
                      <a:pt x="9510" y="19405"/>
                      <a:pt x="9834" y="19534"/>
                    </a:cubicBezTo>
                    <a:lnTo>
                      <a:pt x="9963" y="19599"/>
                    </a:lnTo>
                    <a:lnTo>
                      <a:pt x="10222" y="19696"/>
                    </a:lnTo>
                    <a:lnTo>
                      <a:pt x="10416" y="19761"/>
                    </a:lnTo>
                    <a:lnTo>
                      <a:pt x="10675" y="19858"/>
                    </a:lnTo>
                    <a:lnTo>
                      <a:pt x="10869" y="19922"/>
                    </a:lnTo>
                    <a:lnTo>
                      <a:pt x="11095" y="20019"/>
                    </a:lnTo>
                    <a:lnTo>
                      <a:pt x="11322" y="20084"/>
                    </a:lnTo>
                    <a:lnTo>
                      <a:pt x="11548" y="20181"/>
                    </a:lnTo>
                    <a:lnTo>
                      <a:pt x="11775" y="20246"/>
                    </a:lnTo>
                    <a:lnTo>
                      <a:pt x="11969" y="20310"/>
                    </a:lnTo>
                    <a:lnTo>
                      <a:pt x="12228" y="20375"/>
                    </a:lnTo>
                    <a:lnTo>
                      <a:pt x="12422" y="20440"/>
                    </a:lnTo>
                    <a:lnTo>
                      <a:pt x="12680" y="20505"/>
                    </a:lnTo>
                    <a:lnTo>
                      <a:pt x="12874" y="20569"/>
                    </a:lnTo>
                    <a:lnTo>
                      <a:pt x="13295" y="20666"/>
                    </a:lnTo>
                    <a:lnTo>
                      <a:pt x="13424" y="20699"/>
                    </a:lnTo>
                    <a:lnTo>
                      <a:pt x="13651" y="20763"/>
                    </a:lnTo>
                    <a:cubicBezTo>
                      <a:pt x="13327" y="22219"/>
                      <a:pt x="13230" y="23416"/>
                      <a:pt x="13715" y="23998"/>
                    </a:cubicBezTo>
                    <a:cubicBezTo>
                      <a:pt x="13970" y="24295"/>
                      <a:pt x="14487" y="24425"/>
                      <a:pt x="15150" y="24425"/>
                    </a:cubicBezTo>
                    <a:cubicBezTo>
                      <a:pt x="15500" y="24425"/>
                      <a:pt x="15890" y="24388"/>
                      <a:pt x="16303" y="24321"/>
                    </a:cubicBezTo>
                    <a:lnTo>
                      <a:pt x="16788" y="24224"/>
                    </a:lnTo>
                    <a:lnTo>
                      <a:pt x="16853" y="24224"/>
                    </a:lnTo>
                    <a:lnTo>
                      <a:pt x="17274" y="24127"/>
                    </a:lnTo>
                    <a:lnTo>
                      <a:pt x="17371" y="24095"/>
                    </a:lnTo>
                    <a:cubicBezTo>
                      <a:pt x="17694" y="23998"/>
                      <a:pt x="18050" y="23901"/>
                      <a:pt x="18406" y="23772"/>
                    </a:cubicBezTo>
                    <a:lnTo>
                      <a:pt x="18503" y="23739"/>
                    </a:lnTo>
                    <a:lnTo>
                      <a:pt x="18956" y="23577"/>
                    </a:lnTo>
                    <a:lnTo>
                      <a:pt x="19053" y="23545"/>
                    </a:lnTo>
                    <a:lnTo>
                      <a:pt x="19570" y="23351"/>
                    </a:lnTo>
                    <a:lnTo>
                      <a:pt x="19635" y="23319"/>
                    </a:lnTo>
                    <a:lnTo>
                      <a:pt x="20088" y="23157"/>
                    </a:lnTo>
                    <a:lnTo>
                      <a:pt x="20217" y="23092"/>
                    </a:lnTo>
                    <a:lnTo>
                      <a:pt x="20670" y="22898"/>
                    </a:lnTo>
                    <a:lnTo>
                      <a:pt x="20702" y="22898"/>
                    </a:lnTo>
                    <a:lnTo>
                      <a:pt x="21188" y="22639"/>
                    </a:lnTo>
                    <a:lnTo>
                      <a:pt x="21285" y="22575"/>
                    </a:lnTo>
                    <a:lnTo>
                      <a:pt x="21673" y="22413"/>
                    </a:lnTo>
                    <a:lnTo>
                      <a:pt x="21770" y="22348"/>
                    </a:lnTo>
                    <a:lnTo>
                      <a:pt x="22190" y="22090"/>
                    </a:lnTo>
                    <a:lnTo>
                      <a:pt x="22255" y="22057"/>
                    </a:lnTo>
                    <a:lnTo>
                      <a:pt x="22611" y="21831"/>
                    </a:lnTo>
                    <a:lnTo>
                      <a:pt x="22708" y="21766"/>
                    </a:lnTo>
                    <a:lnTo>
                      <a:pt x="22999" y="21572"/>
                    </a:lnTo>
                    <a:lnTo>
                      <a:pt x="23064" y="21507"/>
                    </a:lnTo>
                    <a:cubicBezTo>
                      <a:pt x="23161" y="21443"/>
                      <a:pt x="23290" y="21346"/>
                      <a:pt x="23387" y="21249"/>
                    </a:cubicBezTo>
                    <a:lnTo>
                      <a:pt x="23452" y="21216"/>
                    </a:lnTo>
                    <a:lnTo>
                      <a:pt x="23646" y="21022"/>
                    </a:lnTo>
                    <a:lnTo>
                      <a:pt x="23711" y="20925"/>
                    </a:lnTo>
                    <a:cubicBezTo>
                      <a:pt x="23808" y="20860"/>
                      <a:pt x="23872" y="20763"/>
                      <a:pt x="23937" y="20699"/>
                    </a:cubicBezTo>
                    <a:cubicBezTo>
                      <a:pt x="24552" y="19922"/>
                      <a:pt x="23419" y="18661"/>
                      <a:pt x="21770" y="17367"/>
                    </a:cubicBezTo>
                    <a:lnTo>
                      <a:pt x="21802" y="17302"/>
                    </a:lnTo>
                    <a:cubicBezTo>
                      <a:pt x="21964" y="16946"/>
                      <a:pt x="22126" y="16591"/>
                      <a:pt x="22287" y="16202"/>
                    </a:cubicBezTo>
                    <a:lnTo>
                      <a:pt x="22287" y="16170"/>
                    </a:lnTo>
                    <a:lnTo>
                      <a:pt x="22546" y="15620"/>
                    </a:lnTo>
                    <a:lnTo>
                      <a:pt x="22546" y="15588"/>
                    </a:lnTo>
                    <a:lnTo>
                      <a:pt x="22805" y="15006"/>
                    </a:lnTo>
                    <a:lnTo>
                      <a:pt x="22805" y="14973"/>
                    </a:lnTo>
                    <a:cubicBezTo>
                      <a:pt x="23064" y="14391"/>
                      <a:pt x="23322" y="13744"/>
                      <a:pt x="23581" y="13097"/>
                    </a:cubicBezTo>
                    <a:cubicBezTo>
                      <a:pt x="23646" y="12903"/>
                      <a:pt x="23743" y="12677"/>
                      <a:pt x="23808" y="12483"/>
                    </a:cubicBezTo>
                    <a:lnTo>
                      <a:pt x="23808" y="12450"/>
                    </a:lnTo>
                    <a:cubicBezTo>
                      <a:pt x="24131" y="11577"/>
                      <a:pt x="24455" y="10704"/>
                      <a:pt x="24681" y="9830"/>
                    </a:cubicBezTo>
                    <a:cubicBezTo>
                      <a:pt x="24746" y="9604"/>
                      <a:pt x="24810" y="9410"/>
                      <a:pt x="24875" y="9183"/>
                    </a:cubicBezTo>
                    <a:cubicBezTo>
                      <a:pt x="25360" y="7243"/>
                      <a:pt x="25587" y="5463"/>
                      <a:pt x="25199" y="4137"/>
                    </a:cubicBezTo>
                    <a:cubicBezTo>
                      <a:pt x="25069" y="3555"/>
                      <a:pt x="24778" y="3070"/>
                      <a:pt x="24358" y="2682"/>
                    </a:cubicBezTo>
                    <a:cubicBezTo>
                      <a:pt x="24260" y="2585"/>
                      <a:pt x="24131" y="2488"/>
                      <a:pt x="24002" y="2423"/>
                    </a:cubicBezTo>
                    <a:cubicBezTo>
                      <a:pt x="23423" y="2081"/>
                      <a:pt x="22739" y="1910"/>
                      <a:pt x="22051" y="1910"/>
                    </a:cubicBezTo>
                    <a:cubicBezTo>
                      <a:pt x="21892" y="1910"/>
                      <a:pt x="21733" y="1919"/>
                      <a:pt x="21576" y="1938"/>
                    </a:cubicBezTo>
                    <a:cubicBezTo>
                      <a:pt x="21576" y="1938"/>
                      <a:pt x="20498" y="174"/>
                      <a:pt x="18957" y="174"/>
                    </a:cubicBezTo>
                    <a:cubicBezTo>
                      <a:pt x="18330" y="174"/>
                      <a:pt x="17625" y="467"/>
                      <a:pt x="16885" y="1291"/>
                    </a:cubicBezTo>
                    <a:cubicBezTo>
                      <a:pt x="16885" y="1291"/>
                      <a:pt x="15608" y="0"/>
                      <a:pt x="14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5;p39">
                <a:extLst>
                  <a:ext uri="{FF2B5EF4-FFF2-40B4-BE49-F238E27FC236}">
                    <a16:creationId xmlns:a16="http://schemas.microsoft.com/office/drawing/2014/main" id="{A8301F8D-8399-4DFD-9E0D-4964BB0FA45F}"/>
                  </a:ext>
                </a:extLst>
              </p:cNvPr>
              <p:cNvSpPr/>
              <p:nvPr/>
            </p:nvSpPr>
            <p:spPr>
              <a:xfrm>
                <a:off x="4518375" y="3515325"/>
                <a:ext cx="330775" cy="283450"/>
              </a:xfrm>
              <a:custGeom>
                <a:avLst/>
                <a:gdLst/>
                <a:ahLst/>
                <a:cxnLst/>
                <a:rect l="l" t="t" r="r" b="b"/>
                <a:pathLst>
                  <a:path w="13231" h="11338" extrusionOk="0">
                    <a:moveTo>
                      <a:pt x="2524" y="0"/>
                    </a:moveTo>
                    <a:lnTo>
                      <a:pt x="2524" y="0"/>
                    </a:lnTo>
                    <a:cubicBezTo>
                      <a:pt x="3009" y="3364"/>
                      <a:pt x="1" y="9381"/>
                      <a:pt x="1327" y="10901"/>
                    </a:cubicBezTo>
                    <a:cubicBezTo>
                      <a:pt x="1592" y="11205"/>
                      <a:pt x="2097" y="11337"/>
                      <a:pt x="2748" y="11337"/>
                    </a:cubicBezTo>
                    <a:cubicBezTo>
                      <a:pt x="5351" y="11337"/>
                      <a:pt x="10293" y="9226"/>
                      <a:pt x="11613" y="7569"/>
                    </a:cubicBezTo>
                    <a:cubicBezTo>
                      <a:pt x="13230" y="5532"/>
                      <a:pt x="2524" y="1"/>
                      <a:pt x="2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16;p39">
                <a:extLst>
                  <a:ext uri="{FF2B5EF4-FFF2-40B4-BE49-F238E27FC236}">
                    <a16:creationId xmlns:a16="http://schemas.microsoft.com/office/drawing/2014/main" id="{15E9AA52-C178-4B69-BB06-5AAC31C3D807}"/>
                  </a:ext>
                </a:extLst>
              </p:cNvPr>
              <p:cNvSpPr/>
              <p:nvPr/>
            </p:nvSpPr>
            <p:spPr>
              <a:xfrm>
                <a:off x="4582275" y="3515325"/>
                <a:ext cx="266875" cy="280625"/>
              </a:xfrm>
              <a:custGeom>
                <a:avLst/>
                <a:gdLst/>
                <a:ahLst/>
                <a:cxnLst/>
                <a:rect l="l" t="t" r="r" b="b"/>
                <a:pathLst>
                  <a:path w="10675" h="11225" extrusionOk="0">
                    <a:moveTo>
                      <a:pt x="0" y="0"/>
                    </a:moveTo>
                    <a:lnTo>
                      <a:pt x="0" y="0"/>
                    </a:lnTo>
                    <a:cubicBezTo>
                      <a:pt x="65" y="486"/>
                      <a:pt x="65" y="1003"/>
                      <a:pt x="0" y="1521"/>
                    </a:cubicBezTo>
                    <a:cubicBezTo>
                      <a:pt x="3008" y="3235"/>
                      <a:pt x="8313" y="6567"/>
                      <a:pt x="7149" y="8055"/>
                    </a:cubicBezTo>
                    <a:cubicBezTo>
                      <a:pt x="6275" y="9154"/>
                      <a:pt x="3752" y="10481"/>
                      <a:pt x="1359" y="11225"/>
                    </a:cubicBezTo>
                    <a:cubicBezTo>
                      <a:pt x="4076" y="10772"/>
                      <a:pt x="7925" y="8993"/>
                      <a:pt x="9057" y="7569"/>
                    </a:cubicBezTo>
                    <a:cubicBezTo>
                      <a:pt x="10674" y="5532"/>
                      <a:pt x="1" y="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17;p39">
                <a:extLst>
                  <a:ext uri="{FF2B5EF4-FFF2-40B4-BE49-F238E27FC236}">
                    <a16:creationId xmlns:a16="http://schemas.microsoft.com/office/drawing/2014/main" id="{B8BADD5D-D445-46E3-8C9D-0E5B5EA43846}"/>
                  </a:ext>
                </a:extLst>
              </p:cNvPr>
              <p:cNvSpPr/>
              <p:nvPr/>
            </p:nvSpPr>
            <p:spPr>
              <a:xfrm>
                <a:off x="4194000" y="3187100"/>
                <a:ext cx="747650" cy="529700"/>
              </a:xfrm>
              <a:custGeom>
                <a:avLst/>
                <a:gdLst/>
                <a:ahLst/>
                <a:cxnLst/>
                <a:rect l="l" t="t" r="r" b="b"/>
                <a:pathLst>
                  <a:path w="29906" h="21188" extrusionOk="0">
                    <a:moveTo>
                      <a:pt x="14775" y="0"/>
                    </a:moveTo>
                    <a:cubicBezTo>
                      <a:pt x="13934" y="0"/>
                      <a:pt x="13053" y="475"/>
                      <a:pt x="12393" y="2002"/>
                    </a:cubicBezTo>
                    <a:cubicBezTo>
                      <a:pt x="12393" y="2002"/>
                      <a:pt x="11489" y="1671"/>
                      <a:pt x="10443" y="1671"/>
                    </a:cubicBezTo>
                    <a:cubicBezTo>
                      <a:pt x="9043" y="1671"/>
                      <a:pt x="7389" y="2265"/>
                      <a:pt x="7315" y="5043"/>
                    </a:cubicBezTo>
                    <a:cubicBezTo>
                      <a:pt x="7315" y="5043"/>
                      <a:pt x="6888" y="4930"/>
                      <a:pt x="6349" y="4930"/>
                    </a:cubicBezTo>
                    <a:cubicBezTo>
                      <a:pt x="5160" y="4930"/>
                      <a:pt x="3430" y="5481"/>
                      <a:pt x="4566" y="9021"/>
                    </a:cubicBezTo>
                    <a:cubicBezTo>
                      <a:pt x="3272" y="9021"/>
                      <a:pt x="943" y="9021"/>
                      <a:pt x="619" y="11092"/>
                    </a:cubicBezTo>
                    <a:cubicBezTo>
                      <a:pt x="1" y="14901"/>
                      <a:pt x="10863" y="21188"/>
                      <a:pt x="17326" y="21188"/>
                    </a:cubicBezTo>
                    <a:cubicBezTo>
                      <a:pt x="19315" y="21188"/>
                      <a:pt x="20887" y="20592"/>
                      <a:pt x="21580" y="19146"/>
                    </a:cubicBezTo>
                    <a:cubicBezTo>
                      <a:pt x="23774" y="14567"/>
                      <a:pt x="29906" y="1894"/>
                      <a:pt x="22679" y="1894"/>
                    </a:cubicBezTo>
                    <a:cubicBezTo>
                      <a:pt x="22554" y="1894"/>
                      <a:pt x="22425" y="1897"/>
                      <a:pt x="22291" y="1905"/>
                    </a:cubicBezTo>
                    <a:cubicBezTo>
                      <a:pt x="22291" y="1905"/>
                      <a:pt x="21140" y="153"/>
                      <a:pt x="19560" y="153"/>
                    </a:cubicBezTo>
                    <a:cubicBezTo>
                      <a:pt x="18909" y="153"/>
                      <a:pt x="18185" y="451"/>
                      <a:pt x="17439" y="1291"/>
                    </a:cubicBezTo>
                    <a:cubicBezTo>
                      <a:pt x="17439" y="1291"/>
                      <a:pt x="16162" y="0"/>
                      <a:pt x="1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18;p39">
                <a:extLst>
                  <a:ext uri="{FF2B5EF4-FFF2-40B4-BE49-F238E27FC236}">
                    <a16:creationId xmlns:a16="http://schemas.microsoft.com/office/drawing/2014/main" id="{76E388EC-8927-4F88-B655-C40481D3A22E}"/>
                  </a:ext>
                </a:extLst>
              </p:cNvPr>
              <p:cNvSpPr/>
              <p:nvPr/>
            </p:nvSpPr>
            <p:spPr>
              <a:xfrm>
                <a:off x="4672550" y="3178100"/>
                <a:ext cx="82800" cy="499050"/>
              </a:xfrm>
              <a:custGeom>
                <a:avLst/>
                <a:gdLst/>
                <a:ahLst/>
                <a:cxnLst/>
                <a:rect l="l" t="t" r="r" b="b"/>
                <a:pathLst>
                  <a:path w="3312" h="19962" extrusionOk="0">
                    <a:moveTo>
                      <a:pt x="1467" y="1"/>
                    </a:moveTo>
                    <a:cubicBezTo>
                      <a:pt x="1467" y="1"/>
                      <a:pt x="1" y="19962"/>
                      <a:pt x="1214" y="19962"/>
                    </a:cubicBezTo>
                    <a:cubicBezTo>
                      <a:pt x="1223" y="19962"/>
                      <a:pt x="1232" y="19961"/>
                      <a:pt x="1241" y="19959"/>
                    </a:cubicBezTo>
                    <a:cubicBezTo>
                      <a:pt x="2535" y="19635"/>
                      <a:pt x="3117" y="2265"/>
                      <a:pt x="3117" y="2265"/>
                    </a:cubicBezTo>
                    <a:lnTo>
                      <a:pt x="3311" y="130"/>
                    </a:lnTo>
                    <a:lnTo>
                      <a:pt x="1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9;p39">
                <a:extLst>
                  <a:ext uri="{FF2B5EF4-FFF2-40B4-BE49-F238E27FC236}">
                    <a16:creationId xmlns:a16="http://schemas.microsoft.com/office/drawing/2014/main" id="{96401B9D-FA56-4198-8DA4-89DFF002C461}"/>
                  </a:ext>
                </a:extLst>
              </p:cNvPr>
              <p:cNvSpPr/>
              <p:nvPr/>
            </p:nvSpPr>
            <p:spPr>
              <a:xfrm>
                <a:off x="4545875" y="3132025"/>
                <a:ext cx="154475" cy="553275"/>
              </a:xfrm>
              <a:custGeom>
                <a:avLst/>
                <a:gdLst/>
                <a:ahLst/>
                <a:cxnLst/>
                <a:rect l="l" t="t" r="r" b="b"/>
                <a:pathLst>
                  <a:path w="6179" h="22131" extrusionOk="0">
                    <a:moveTo>
                      <a:pt x="0" y="0"/>
                    </a:moveTo>
                    <a:cubicBezTo>
                      <a:pt x="1" y="1"/>
                      <a:pt x="3848" y="22130"/>
                      <a:pt x="5017" y="22130"/>
                    </a:cubicBezTo>
                    <a:cubicBezTo>
                      <a:pt x="5027" y="22130"/>
                      <a:pt x="5037" y="22128"/>
                      <a:pt x="5046" y="22125"/>
                    </a:cubicBezTo>
                    <a:cubicBezTo>
                      <a:pt x="6179" y="21705"/>
                      <a:pt x="3364" y="3494"/>
                      <a:pt x="3364" y="3494"/>
                    </a:cubicBezTo>
                    <a:lnTo>
                      <a:pt x="2265" y="90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20;p39">
                <a:extLst>
                  <a:ext uri="{FF2B5EF4-FFF2-40B4-BE49-F238E27FC236}">
                    <a16:creationId xmlns:a16="http://schemas.microsoft.com/office/drawing/2014/main" id="{45D10FE9-C2DB-4721-941C-A20B4A006F69}"/>
                  </a:ext>
                </a:extLst>
              </p:cNvPr>
              <p:cNvSpPr/>
              <p:nvPr/>
            </p:nvSpPr>
            <p:spPr>
              <a:xfrm>
                <a:off x="4390600" y="3195900"/>
                <a:ext cx="269325" cy="499000"/>
              </a:xfrm>
              <a:custGeom>
                <a:avLst/>
                <a:gdLst/>
                <a:ahLst/>
                <a:cxnLst/>
                <a:rect l="l" t="t" r="r" b="b"/>
                <a:pathLst>
                  <a:path w="10773" h="19960" extrusionOk="0">
                    <a:moveTo>
                      <a:pt x="1" y="1"/>
                    </a:moveTo>
                    <a:cubicBezTo>
                      <a:pt x="1" y="1"/>
                      <a:pt x="9403" y="19959"/>
                      <a:pt x="10117" y="19959"/>
                    </a:cubicBezTo>
                    <a:cubicBezTo>
                      <a:pt x="10120" y="19959"/>
                      <a:pt x="10123" y="19959"/>
                      <a:pt x="10125" y="19958"/>
                    </a:cubicBezTo>
                    <a:cubicBezTo>
                      <a:pt x="10772" y="19797"/>
                      <a:pt x="4562" y="1650"/>
                      <a:pt x="4562" y="1650"/>
                    </a:cubicBezTo>
                    <a:lnTo>
                      <a:pt x="4012" y="77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21;p39">
                <a:extLst>
                  <a:ext uri="{FF2B5EF4-FFF2-40B4-BE49-F238E27FC236}">
                    <a16:creationId xmlns:a16="http://schemas.microsoft.com/office/drawing/2014/main" id="{403CE090-5C2C-4D0D-A0E3-33233B82ED6F}"/>
                  </a:ext>
                </a:extLst>
              </p:cNvPr>
              <p:cNvSpPr/>
              <p:nvPr/>
            </p:nvSpPr>
            <p:spPr>
              <a:xfrm>
                <a:off x="4288725" y="3274350"/>
                <a:ext cx="350975" cy="414225"/>
              </a:xfrm>
              <a:custGeom>
                <a:avLst/>
                <a:gdLst/>
                <a:ahLst/>
                <a:cxnLst/>
                <a:rect l="l" t="t" r="r" b="b"/>
                <a:pathLst>
                  <a:path w="14039" h="16569" extrusionOk="0">
                    <a:moveTo>
                      <a:pt x="0" y="0"/>
                    </a:moveTo>
                    <a:cubicBezTo>
                      <a:pt x="1" y="1"/>
                      <a:pt x="10561" y="16568"/>
                      <a:pt x="12363" y="16568"/>
                    </a:cubicBezTo>
                    <a:cubicBezTo>
                      <a:pt x="12384" y="16568"/>
                      <a:pt x="12403" y="16566"/>
                      <a:pt x="12421" y="16562"/>
                    </a:cubicBezTo>
                    <a:cubicBezTo>
                      <a:pt x="14039" y="16173"/>
                      <a:pt x="3526" y="1553"/>
                      <a:pt x="3526" y="155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22;p39">
                <a:extLst>
                  <a:ext uri="{FF2B5EF4-FFF2-40B4-BE49-F238E27FC236}">
                    <a16:creationId xmlns:a16="http://schemas.microsoft.com/office/drawing/2014/main" id="{9F9ABFE8-645D-4B13-A224-2720A44D7C8C}"/>
                  </a:ext>
                </a:extLst>
              </p:cNvPr>
              <p:cNvSpPr/>
              <p:nvPr/>
            </p:nvSpPr>
            <p:spPr>
              <a:xfrm>
                <a:off x="4210275" y="3394825"/>
                <a:ext cx="342900" cy="272775"/>
              </a:xfrm>
              <a:custGeom>
                <a:avLst/>
                <a:gdLst/>
                <a:ahLst/>
                <a:cxnLst/>
                <a:rect l="l" t="t" r="r" b="b"/>
                <a:pathLst>
                  <a:path w="13716" h="10911" extrusionOk="0">
                    <a:moveTo>
                      <a:pt x="1780" y="1"/>
                    </a:moveTo>
                    <a:lnTo>
                      <a:pt x="1" y="551"/>
                    </a:lnTo>
                    <a:cubicBezTo>
                      <a:pt x="1" y="551"/>
                      <a:pt x="11268" y="10910"/>
                      <a:pt x="12621" y="10910"/>
                    </a:cubicBezTo>
                    <a:cubicBezTo>
                      <a:pt x="12644" y="10910"/>
                      <a:pt x="12664" y="10907"/>
                      <a:pt x="12680" y="10902"/>
                    </a:cubicBezTo>
                    <a:cubicBezTo>
                      <a:pt x="13716" y="10546"/>
                      <a:pt x="3915" y="712"/>
                      <a:pt x="3915" y="712"/>
                    </a:cubicBezTo>
                    <a:lnTo>
                      <a:pt x="17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23;p39">
                <a:extLst>
                  <a:ext uri="{FF2B5EF4-FFF2-40B4-BE49-F238E27FC236}">
                    <a16:creationId xmlns:a16="http://schemas.microsoft.com/office/drawing/2014/main" id="{BBE236A1-5AC5-4AF8-979A-5F47766A82B4}"/>
                  </a:ext>
                </a:extLst>
              </p:cNvPr>
              <p:cNvSpPr/>
              <p:nvPr/>
            </p:nvSpPr>
            <p:spPr>
              <a:xfrm>
                <a:off x="4219975" y="3242000"/>
                <a:ext cx="694675" cy="474700"/>
              </a:xfrm>
              <a:custGeom>
                <a:avLst/>
                <a:gdLst/>
                <a:ahLst/>
                <a:cxnLst/>
                <a:rect l="l" t="t" r="r" b="b"/>
                <a:pathLst>
                  <a:path w="27787" h="18988" extrusionOk="0">
                    <a:moveTo>
                      <a:pt x="23258" y="0"/>
                    </a:moveTo>
                    <a:cubicBezTo>
                      <a:pt x="24293" y="3849"/>
                      <a:pt x="20541" y="11613"/>
                      <a:pt x="18924" y="14977"/>
                    </a:cubicBezTo>
                    <a:cubicBezTo>
                      <a:pt x="18234" y="16425"/>
                      <a:pt x="16660" y="17021"/>
                      <a:pt x="14666" y="17021"/>
                    </a:cubicBezTo>
                    <a:cubicBezTo>
                      <a:pt x="10114" y="17021"/>
                      <a:pt x="3375" y="13911"/>
                      <a:pt x="1" y="10739"/>
                    </a:cubicBezTo>
                    <a:lnTo>
                      <a:pt x="1" y="10739"/>
                    </a:lnTo>
                    <a:cubicBezTo>
                      <a:pt x="2091" y="14445"/>
                      <a:pt x="10775" y="18988"/>
                      <a:pt x="16266" y="18988"/>
                    </a:cubicBezTo>
                    <a:cubicBezTo>
                      <a:pt x="18253" y="18988"/>
                      <a:pt x="19821" y="18393"/>
                      <a:pt x="20508" y="16950"/>
                    </a:cubicBezTo>
                    <a:cubicBezTo>
                      <a:pt x="22514" y="12777"/>
                      <a:pt x="27786" y="1909"/>
                      <a:pt x="23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1224;p39">
            <a:extLst>
              <a:ext uri="{FF2B5EF4-FFF2-40B4-BE49-F238E27FC236}">
                <a16:creationId xmlns:a16="http://schemas.microsoft.com/office/drawing/2014/main" id="{2C369302-D9EF-45AF-883E-1DC55111A0EB}"/>
              </a:ext>
            </a:extLst>
          </p:cNvPr>
          <p:cNvGrpSpPr/>
          <p:nvPr/>
        </p:nvGrpSpPr>
        <p:grpSpPr>
          <a:xfrm>
            <a:off x="6725034" y="1538427"/>
            <a:ext cx="890128" cy="500346"/>
            <a:chOff x="9856250" y="1464909"/>
            <a:chExt cx="890128" cy="500346"/>
          </a:xfrm>
        </p:grpSpPr>
        <p:sp>
          <p:nvSpPr>
            <p:cNvPr id="35" name="Google Shape;1225;p39">
              <a:extLst>
                <a:ext uri="{FF2B5EF4-FFF2-40B4-BE49-F238E27FC236}">
                  <a16:creationId xmlns:a16="http://schemas.microsoft.com/office/drawing/2014/main" id="{F5F62E63-F45D-46CA-B204-88ED16170681}"/>
                </a:ext>
              </a:extLst>
            </p:cNvPr>
            <p:cNvSpPr/>
            <p:nvPr/>
          </p:nvSpPr>
          <p:spPr>
            <a:xfrm>
              <a:off x="9856250" y="1605600"/>
              <a:ext cx="394700" cy="349750"/>
            </a:xfrm>
            <a:custGeom>
              <a:avLst/>
              <a:gdLst/>
              <a:ahLst/>
              <a:cxnLst/>
              <a:rect l="l" t="t" r="r" b="b"/>
              <a:pathLst>
                <a:path w="15788" h="13990" extrusionOk="0">
                  <a:moveTo>
                    <a:pt x="6664" y="1"/>
                  </a:moveTo>
                  <a:cubicBezTo>
                    <a:pt x="3172" y="1"/>
                    <a:pt x="1" y="2804"/>
                    <a:pt x="26" y="5079"/>
                  </a:cubicBezTo>
                  <a:cubicBezTo>
                    <a:pt x="111" y="7606"/>
                    <a:pt x="3746" y="10191"/>
                    <a:pt x="4400" y="10730"/>
                  </a:cubicBezTo>
                  <a:cubicBezTo>
                    <a:pt x="5024" y="11270"/>
                    <a:pt x="4826" y="11895"/>
                    <a:pt x="4712" y="12775"/>
                  </a:cubicBezTo>
                  <a:cubicBezTo>
                    <a:pt x="4658" y="13354"/>
                    <a:pt x="4822" y="13449"/>
                    <a:pt x="4971" y="13449"/>
                  </a:cubicBezTo>
                  <a:cubicBezTo>
                    <a:pt x="5044" y="13449"/>
                    <a:pt x="5113" y="13426"/>
                    <a:pt x="5150" y="13426"/>
                  </a:cubicBezTo>
                  <a:cubicBezTo>
                    <a:pt x="5156" y="13426"/>
                    <a:pt x="5162" y="13427"/>
                    <a:pt x="5166" y="13428"/>
                  </a:cubicBezTo>
                  <a:cubicBezTo>
                    <a:pt x="5547" y="13504"/>
                    <a:pt x="10336" y="13990"/>
                    <a:pt x="11688" y="13990"/>
                  </a:cubicBezTo>
                  <a:cubicBezTo>
                    <a:pt x="11848" y="13990"/>
                    <a:pt x="11960" y="13983"/>
                    <a:pt x="12010" y="13968"/>
                  </a:cubicBezTo>
                  <a:cubicBezTo>
                    <a:pt x="12493" y="13797"/>
                    <a:pt x="12067" y="12519"/>
                    <a:pt x="12010" y="11838"/>
                  </a:cubicBezTo>
                  <a:cubicBezTo>
                    <a:pt x="11954" y="11128"/>
                    <a:pt x="13629" y="10219"/>
                    <a:pt x="14708" y="6754"/>
                  </a:cubicBezTo>
                  <a:cubicBezTo>
                    <a:pt x="15788" y="3318"/>
                    <a:pt x="11783" y="848"/>
                    <a:pt x="7836" y="109"/>
                  </a:cubicBezTo>
                  <a:cubicBezTo>
                    <a:pt x="7444" y="35"/>
                    <a:pt x="7052" y="1"/>
                    <a:pt x="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26;p39">
              <a:extLst>
                <a:ext uri="{FF2B5EF4-FFF2-40B4-BE49-F238E27FC236}">
                  <a16:creationId xmlns:a16="http://schemas.microsoft.com/office/drawing/2014/main" id="{780D3840-F285-40BD-A998-3A0B1302BB1E}"/>
                </a:ext>
              </a:extLst>
            </p:cNvPr>
            <p:cNvSpPr/>
            <p:nvPr/>
          </p:nvSpPr>
          <p:spPr>
            <a:xfrm>
              <a:off x="9859200" y="1614700"/>
              <a:ext cx="395300" cy="321700"/>
            </a:xfrm>
            <a:custGeom>
              <a:avLst/>
              <a:gdLst/>
              <a:ahLst/>
              <a:cxnLst/>
              <a:rect l="l" t="t" r="r" b="b"/>
              <a:pathLst>
                <a:path w="15812" h="12868" extrusionOk="0">
                  <a:moveTo>
                    <a:pt x="5960" y="0"/>
                  </a:moveTo>
                  <a:cubicBezTo>
                    <a:pt x="2671" y="0"/>
                    <a:pt x="1" y="1981"/>
                    <a:pt x="50" y="4175"/>
                  </a:cubicBezTo>
                  <a:cubicBezTo>
                    <a:pt x="107" y="6703"/>
                    <a:pt x="3770" y="9287"/>
                    <a:pt x="4395" y="9827"/>
                  </a:cubicBezTo>
                  <a:cubicBezTo>
                    <a:pt x="5048" y="10366"/>
                    <a:pt x="4850" y="10991"/>
                    <a:pt x="4736" y="11900"/>
                  </a:cubicBezTo>
                  <a:cubicBezTo>
                    <a:pt x="4665" y="12453"/>
                    <a:pt x="4829" y="12547"/>
                    <a:pt x="4982" y="12547"/>
                  </a:cubicBezTo>
                  <a:cubicBezTo>
                    <a:pt x="5060" y="12547"/>
                    <a:pt x="5135" y="12523"/>
                    <a:pt x="5174" y="12523"/>
                  </a:cubicBezTo>
                  <a:cubicBezTo>
                    <a:pt x="5180" y="12523"/>
                    <a:pt x="5186" y="12523"/>
                    <a:pt x="5190" y="12525"/>
                  </a:cubicBezTo>
                  <a:cubicBezTo>
                    <a:pt x="5528" y="12573"/>
                    <a:pt x="9170" y="12867"/>
                    <a:pt x="10551" y="12867"/>
                  </a:cubicBezTo>
                  <a:cubicBezTo>
                    <a:pt x="10795" y="12867"/>
                    <a:pt x="10968" y="12858"/>
                    <a:pt x="11041" y="12837"/>
                  </a:cubicBezTo>
                  <a:cubicBezTo>
                    <a:pt x="11552" y="12667"/>
                    <a:pt x="11126" y="11389"/>
                    <a:pt x="11041" y="10707"/>
                  </a:cubicBezTo>
                  <a:cubicBezTo>
                    <a:pt x="10984" y="9997"/>
                    <a:pt x="13653" y="9287"/>
                    <a:pt x="14732" y="5851"/>
                  </a:cubicBezTo>
                  <a:cubicBezTo>
                    <a:pt x="15812" y="2415"/>
                    <a:pt x="11438" y="853"/>
                    <a:pt x="7491" y="143"/>
                  </a:cubicBezTo>
                  <a:cubicBezTo>
                    <a:pt x="6971" y="46"/>
                    <a:pt x="6458" y="0"/>
                    <a:pt x="5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27;p39">
              <a:extLst>
                <a:ext uri="{FF2B5EF4-FFF2-40B4-BE49-F238E27FC236}">
                  <a16:creationId xmlns:a16="http://schemas.microsoft.com/office/drawing/2014/main" id="{70C5BA25-22B4-4078-93B3-C3C90E9D4887}"/>
                </a:ext>
              </a:extLst>
            </p:cNvPr>
            <p:cNvSpPr/>
            <p:nvPr/>
          </p:nvSpPr>
          <p:spPr>
            <a:xfrm>
              <a:off x="9895225" y="1693975"/>
              <a:ext cx="104400" cy="131625"/>
            </a:xfrm>
            <a:custGeom>
              <a:avLst/>
              <a:gdLst/>
              <a:ahLst/>
              <a:cxnLst/>
              <a:rect l="l" t="t" r="r" b="b"/>
              <a:pathLst>
                <a:path w="4176" h="5265" extrusionOk="0">
                  <a:moveTo>
                    <a:pt x="350" y="0"/>
                  </a:moveTo>
                  <a:cubicBezTo>
                    <a:pt x="288" y="0"/>
                    <a:pt x="246" y="40"/>
                    <a:pt x="228" y="124"/>
                  </a:cubicBezTo>
                  <a:cubicBezTo>
                    <a:pt x="1" y="1061"/>
                    <a:pt x="4175" y="5264"/>
                    <a:pt x="4175" y="5264"/>
                  </a:cubicBezTo>
                  <a:cubicBezTo>
                    <a:pt x="3633" y="3972"/>
                    <a:pt x="974" y="0"/>
                    <a:pt x="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28;p39">
              <a:extLst>
                <a:ext uri="{FF2B5EF4-FFF2-40B4-BE49-F238E27FC236}">
                  <a16:creationId xmlns:a16="http://schemas.microsoft.com/office/drawing/2014/main" id="{8C0EDA46-F19C-446A-B6D4-66494F9412BA}"/>
                </a:ext>
              </a:extLst>
            </p:cNvPr>
            <p:cNvSpPr/>
            <p:nvPr/>
          </p:nvSpPr>
          <p:spPr>
            <a:xfrm>
              <a:off x="9979900" y="1644375"/>
              <a:ext cx="51750" cy="178375"/>
            </a:xfrm>
            <a:custGeom>
              <a:avLst/>
              <a:gdLst/>
              <a:ahLst/>
              <a:cxnLst/>
              <a:rect l="l" t="t" r="r" b="b"/>
              <a:pathLst>
                <a:path w="2070" h="7135" extrusionOk="0">
                  <a:moveTo>
                    <a:pt x="1099" y="0"/>
                  </a:moveTo>
                  <a:cubicBezTo>
                    <a:pt x="1081" y="0"/>
                    <a:pt x="1063" y="2"/>
                    <a:pt x="1044" y="7"/>
                  </a:cubicBezTo>
                  <a:cubicBezTo>
                    <a:pt x="1" y="221"/>
                    <a:pt x="1679" y="6230"/>
                    <a:pt x="1758" y="7046"/>
                  </a:cubicBezTo>
                  <a:lnTo>
                    <a:pt x="1758" y="7046"/>
                  </a:lnTo>
                  <a:cubicBezTo>
                    <a:pt x="1798" y="6224"/>
                    <a:pt x="2070" y="0"/>
                    <a:pt x="1099" y="0"/>
                  </a:cubicBezTo>
                  <a:close/>
                  <a:moveTo>
                    <a:pt x="1758" y="7046"/>
                  </a:moveTo>
                  <a:lnTo>
                    <a:pt x="1758" y="7046"/>
                  </a:lnTo>
                  <a:cubicBezTo>
                    <a:pt x="1756" y="7104"/>
                    <a:pt x="1754" y="7135"/>
                    <a:pt x="1754" y="7135"/>
                  </a:cubicBezTo>
                  <a:cubicBezTo>
                    <a:pt x="1762" y="7126"/>
                    <a:pt x="1763" y="7096"/>
                    <a:pt x="1758" y="70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29;p39">
              <a:extLst>
                <a:ext uri="{FF2B5EF4-FFF2-40B4-BE49-F238E27FC236}">
                  <a16:creationId xmlns:a16="http://schemas.microsoft.com/office/drawing/2014/main" id="{0523A196-EC3A-4A90-9378-BC0F5A8810B8}"/>
                </a:ext>
              </a:extLst>
            </p:cNvPr>
            <p:cNvSpPr/>
            <p:nvPr/>
          </p:nvSpPr>
          <p:spPr>
            <a:xfrm>
              <a:off x="10061375" y="1650775"/>
              <a:ext cx="71000" cy="176225"/>
            </a:xfrm>
            <a:custGeom>
              <a:avLst/>
              <a:gdLst/>
              <a:ahLst/>
              <a:cxnLst/>
              <a:rect l="l" t="t" r="r" b="b"/>
              <a:pathLst>
                <a:path w="2840" h="7049" extrusionOk="0">
                  <a:moveTo>
                    <a:pt x="1771" y="1"/>
                  </a:moveTo>
                  <a:cubicBezTo>
                    <a:pt x="798" y="1"/>
                    <a:pt x="0" y="6965"/>
                    <a:pt x="0" y="7049"/>
                  </a:cubicBezTo>
                  <a:cubicBezTo>
                    <a:pt x="0" y="7049"/>
                    <a:pt x="2840" y="262"/>
                    <a:pt x="1818" y="6"/>
                  </a:cubicBezTo>
                  <a:cubicBezTo>
                    <a:pt x="1802" y="3"/>
                    <a:pt x="1787"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30;p39">
              <a:extLst>
                <a:ext uri="{FF2B5EF4-FFF2-40B4-BE49-F238E27FC236}">
                  <a16:creationId xmlns:a16="http://schemas.microsoft.com/office/drawing/2014/main" id="{034DE19E-FC5C-458E-8CF8-AE1C1E4A86C8}"/>
                </a:ext>
              </a:extLst>
            </p:cNvPr>
            <p:cNvSpPr/>
            <p:nvPr/>
          </p:nvSpPr>
          <p:spPr>
            <a:xfrm>
              <a:off x="10099700" y="1683775"/>
              <a:ext cx="105100" cy="152475"/>
            </a:xfrm>
            <a:custGeom>
              <a:avLst/>
              <a:gdLst/>
              <a:ahLst/>
              <a:cxnLst/>
              <a:rect l="l" t="t" r="r" b="b"/>
              <a:pathLst>
                <a:path w="4204" h="6099" extrusionOk="0">
                  <a:moveTo>
                    <a:pt x="3405" y="0"/>
                  </a:moveTo>
                  <a:cubicBezTo>
                    <a:pt x="2535" y="0"/>
                    <a:pt x="1" y="6098"/>
                    <a:pt x="1" y="6098"/>
                  </a:cubicBezTo>
                  <a:cubicBezTo>
                    <a:pt x="1" y="6098"/>
                    <a:pt x="4204" y="958"/>
                    <a:pt x="3550" y="78"/>
                  </a:cubicBezTo>
                  <a:cubicBezTo>
                    <a:pt x="3510" y="25"/>
                    <a:pt x="3461" y="0"/>
                    <a:pt x="3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1231;p39">
              <a:extLst>
                <a:ext uri="{FF2B5EF4-FFF2-40B4-BE49-F238E27FC236}">
                  <a16:creationId xmlns:a16="http://schemas.microsoft.com/office/drawing/2014/main" id="{0FA15A99-44FC-40DE-B006-82A586064F27}"/>
                </a:ext>
              </a:extLst>
            </p:cNvPr>
            <p:cNvGrpSpPr/>
            <p:nvPr/>
          </p:nvGrpSpPr>
          <p:grpSpPr>
            <a:xfrm rot="2395509">
              <a:off x="10341299" y="1522046"/>
              <a:ext cx="318291" cy="386070"/>
              <a:chOff x="5217875" y="3076975"/>
              <a:chExt cx="318285" cy="386062"/>
            </a:xfrm>
          </p:grpSpPr>
          <p:sp>
            <p:nvSpPr>
              <p:cNvPr id="42" name="Google Shape;1232;p39">
                <a:extLst>
                  <a:ext uri="{FF2B5EF4-FFF2-40B4-BE49-F238E27FC236}">
                    <a16:creationId xmlns:a16="http://schemas.microsoft.com/office/drawing/2014/main" id="{E6F5995E-A82E-4AA7-9F56-B40ACD980053}"/>
                  </a:ext>
                </a:extLst>
              </p:cNvPr>
              <p:cNvSpPr/>
              <p:nvPr/>
            </p:nvSpPr>
            <p:spPr>
              <a:xfrm>
                <a:off x="5233685" y="3090812"/>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33;p39">
                <a:extLst>
                  <a:ext uri="{FF2B5EF4-FFF2-40B4-BE49-F238E27FC236}">
                    <a16:creationId xmlns:a16="http://schemas.microsoft.com/office/drawing/2014/main" id="{CD6B0DDA-E5DB-4EC9-9C18-C6FFE9409202}"/>
                  </a:ext>
                </a:extLst>
              </p:cNvPr>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34;p39">
                <a:extLst>
                  <a:ext uri="{FF2B5EF4-FFF2-40B4-BE49-F238E27FC236}">
                    <a16:creationId xmlns:a16="http://schemas.microsoft.com/office/drawing/2014/main" id="{04CB0056-CD97-45FA-8886-497E50EAF8B9}"/>
                  </a:ext>
                </a:extLst>
              </p:cNvPr>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 name="Google Shape;1235;p39">
            <a:extLst>
              <a:ext uri="{FF2B5EF4-FFF2-40B4-BE49-F238E27FC236}">
                <a16:creationId xmlns:a16="http://schemas.microsoft.com/office/drawing/2014/main" id="{FB50A84B-F866-463B-BBD7-86B5F067AFE2}"/>
              </a:ext>
            </a:extLst>
          </p:cNvPr>
          <p:cNvGrpSpPr/>
          <p:nvPr/>
        </p:nvGrpSpPr>
        <p:grpSpPr>
          <a:xfrm flipH="1">
            <a:off x="6725034" y="3272891"/>
            <a:ext cx="657282" cy="421468"/>
            <a:chOff x="9356472" y="3319641"/>
            <a:chExt cx="657282" cy="421468"/>
          </a:xfrm>
        </p:grpSpPr>
        <p:grpSp>
          <p:nvGrpSpPr>
            <p:cNvPr id="46" name="Google Shape;1236;p39">
              <a:extLst>
                <a:ext uri="{FF2B5EF4-FFF2-40B4-BE49-F238E27FC236}">
                  <a16:creationId xmlns:a16="http://schemas.microsoft.com/office/drawing/2014/main" id="{86EC32E8-FAF8-47DB-BE76-121DF1A9DD9B}"/>
                </a:ext>
              </a:extLst>
            </p:cNvPr>
            <p:cNvGrpSpPr/>
            <p:nvPr/>
          </p:nvGrpSpPr>
          <p:grpSpPr>
            <a:xfrm>
              <a:off x="9594346" y="3319641"/>
              <a:ext cx="419409" cy="370315"/>
              <a:chOff x="5935975" y="3564475"/>
              <a:chExt cx="549900" cy="485532"/>
            </a:xfrm>
          </p:grpSpPr>
          <p:sp>
            <p:nvSpPr>
              <p:cNvPr id="54" name="Google Shape;1237;p39">
                <a:extLst>
                  <a:ext uri="{FF2B5EF4-FFF2-40B4-BE49-F238E27FC236}">
                    <a16:creationId xmlns:a16="http://schemas.microsoft.com/office/drawing/2014/main" id="{E091E8CB-C90D-4E30-A7B3-9DCB4712D2CB}"/>
                  </a:ext>
                </a:extLst>
              </p:cNvPr>
              <p:cNvSpPr/>
              <p:nvPr/>
            </p:nvSpPr>
            <p:spPr>
              <a:xfrm>
                <a:off x="5957770" y="3572882"/>
                <a:ext cx="523250" cy="477125"/>
              </a:xfrm>
              <a:custGeom>
                <a:avLst/>
                <a:gdLst/>
                <a:ahLst/>
                <a:cxnLst/>
                <a:rect l="l" t="t" r="r" b="b"/>
                <a:pathLst>
                  <a:path w="20930" h="19085" extrusionOk="0">
                    <a:moveTo>
                      <a:pt x="6761" y="1"/>
                    </a:moveTo>
                    <a:cubicBezTo>
                      <a:pt x="6702" y="1"/>
                      <a:pt x="6648" y="15"/>
                      <a:pt x="6600" y="44"/>
                    </a:cubicBezTo>
                    <a:cubicBezTo>
                      <a:pt x="5726" y="562"/>
                      <a:pt x="7570" y="6934"/>
                      <a:pt x="7020" y="7355"/>
                    </a:cubicBezTo>
                    <a:cubicBezTo>
                      <a:pt x="6912" y="7432"/>
                      <a:pt x="6614" y="7460"/>
                      <a:pt x="6196" y="7460"/>
                    </a:cubicBezTo>
                    <a:cubicBezTo>
                      <a:pt x="5137" y="7460"/>
                      <a:pt x="3313" y="7280"/>
                      <a:pt x="1916" y="7280"/>
                    </a:cubicBezTo>
                    <a:cubicBezTo>
                      <a:pt x="895" y="7280"/>
                      <a:pt x="101" y="7376"/>
                      <a:pt x="1" y="7710"/>
                    </a:cubicBezTo>
                    <a:cubicBezTo>
                      <a:pt x="1" y="7743"/>
                      <a:pt x="1" y="7775"/>
                      <a:pt x="1" y="7840"/>
                    </a:cubicBezTo>
                    <a:lnTo>
                      <a:pt x="1" y="7872"/>
                    </a:lnTo>
                    <a:cubicBezTo>
                      <a:pt x="1" y="7872"/>
                      <a:pt x="1" y="7904"/>
                      <a:pt x="1" y="7904"/>
                    </a:cubicBezTo>
                    <a:cubicBezTo>
                      <a:pt x="227" y="8454"/>
                      <a:pt x="1521" y="9231"/>
                      <a:pt x="2912" y="9975"/>
                    </a:cubicBezTo>
                    <a:cubicBezTo>
                      <a:pt x="4012" y="10589"/>
                      <a:pt x="5176" y="11139"/>
                      <a:pt x="5953" y="11560"/>
                    </a:cubicBezTo>
                    <a:lnTo>
                      <a:pt x="6114" y="11624"/>
                    </a:lnTo>
                    <a:cubicBezTo>
                      <a:pt x="7441" y="12401"/>
                      <a:pt x="4788" y="15926"/>
                      <a:pt x="3753" y="17835"/>
                    </a:cubicBezTo>
                    <a:lnTo>
                      <a:pt x="3721" y="17899"/>
                    </a:lnTo>
                    <a:lnTo>
                      <a:pt x="3656" y="18029"/>
                    </a:lnTo>
                    <a:lnTo>
                      <a:pt x="3591" y="18126"/>
                    </a:lnTo>
                    <a:lnTo>
                      <a:pt x="3527" y="18223"/>
                    </a:lnTo>
                    <a:lnTo>
                      <a:pt x="3494" y="18320"/>
                    </a:lnTo>
                    <a:lnTo>
                      <a:pt x="3462" y="18417"/>
                    </a:lnTo>
                    <a:lnTo>
                      <a:pt x="3397" y="18514"/>
                    </a:lnTo>
                    <a:lnTo>
                      <a:pt x="3397" y="18579"/>
                    </a:lnTo>
                    <a:cubicBezTo>
                      <a:pt x="3397" y="18611"/>
                      <a:pt x="3397" y="18643"/>
                      <a:pt x="3365" y="18676"/>
                    </a:cubicBezTo>
                    <a:lnTo>
                      <a:pt x="3365" y="18741"/>
                    </a:lnTo>
                    <a:lnTo>
                      <a:pt x="3365" y="18805"/>
                    </a:lnTo>
                    <a:lnTo>
                      <a:pt x="3365" y="18838"/>
                    </a:lnTo>
                    <a:cubicBezTo>
                      <a:pt x="3365" y="18870"/>
                      <a:pt x="3365" y="18902"/>
                      <a:pt x="3365" y="18902"/>
                    </a:cubicBezTo>
                    <a:cubicBezTo>
                      <a:pt x="3365" y="18935"/>
                      <a:pt x="3365" y="18935"/>
                      <a:pt x="3365" y="18967"/>
                    </a:cubicBezTo>
                    <a:cubicBezTo>
                      <a:pt x="3365" y="18967"/>
                      <a:pt x="3365" y="18999"/>
                      <a:pt x="3397" y="19032"/>
                    </a:cubicBezTo>
                    <a:cubicBezTo>
                      <a:pt x="3429" y="19067"/>
                      <a:pt x="3478" y="19084"/>
                      <a:pt x="3541" y="19084"/>
                    </a:cubicBezTo>
                    <a:cubicBezTo>
                      <a:pt x="4564" y="19084"/>
                      <a:pt x="9423" y="14678"/>
                      <a:pt x="10611" y="14374"/>
                    </a:cubicBezTo>
                    <a:cubicBezTo>
                      <a:pt x="10619" y="14372"/>
                      <a:pt x="10629" y="14371"/>
                      <a:pt x="10639" y="14371"/>
                    </a:cubicBezTo>
                    <a:cubicBezTo>
                      <a:pt x="11361" y="14371"/>
                      <a:pt x="17325" y="18518"/>
                      <a:pt x="18507" y="18518"/>
                    </a:cubicBezTo>
                    <a:cubicBezTo>
                      <a:pt x="18529" y="18518"/>
                      <a:pt x="18549" y="18517"/>
                      <a:pt x="18568" y="18514"/>
                    </a:cubicBezTo>
                    <a:cubicBezTo>
                      <a:pt x="19603" y="18385"/>
                      <a:pt x="13457" y="11980"/>
                      <a:pt x="13522" y="11042"/>
                    </a:cubicBezTo>
                    <a:cubicBezTo>
                      <a:pt x="13554" y="10686"/>
                      <a:pt x="13975" y="10169"/>
                      <a:pt x="14589" y="9586"/>
                    </a:cubicBezTo>
                    <a:cubicBezTo>
                      <a:pt x="14751" y="9425"/>
                      <a:pt x="14945" y="9263"/>
                      <a:pt x="15139" y="9101"/>
                    </a:cubicBezTo>
                    <a:lnTo>
                      <a:pt x="15463" y="8810"/>
                    </a:lnTo>
                    <a:cubicBezTo>
                      <a:pt x="15657" y="8648"/>
                      <a:pt x="15883" y="8454"/>
                      <a:pt x="16110" y="8260"/>
                    </a:cubicBezTo>
                    <a:lnTo>
                      <a:pt x="16465" y="8001"/>
                    </a:lnTo>
                    <a:lnTo>
                      <a:pt x="17177" y="7419"/>
                    </a:lnTo>
                    <a:lnTo>
                      <a:pt x="18244" y="6611"/>
                    </a:lnTo>
                    <a:cubicBezTo>
                      <a:pt x="19021" y="6028"/>
                      <a:pt x="19765" y="5381"/>
                      <a:pt x="20444" y="4670"/>
                    </a:cubicBezTo>
                    <a:cubicBezTo>
                      <a:pt x="20800" y="4282"/>
                      <a:pt x="20929" y="3991"/>
                      <a:pt x="20735" y="3829"/>
                    </a:cubicBezTo>
                    <a:cubicBezTo>
                      <a:pt x="20703" y="3796"/>
                      <a:pt x="20670" y="3764"/>
                      <a:pt x="20606" y="3764"/>
                    </a:cubicBezTo>
                    <a:lnTo>
                      <a:pt x="20573" y="3764"/>
                    </a:lnTo>
                    <a:lnTo>
                      <a:pt x="20444" y="3699"/>
                    </a:lnTo>
                    <a:lnTo>
                      <a:pt x="20379" y="3699"/>
                    </a:lnTo>
                    <a:cubicBezTo>
                      <a:pt x="20218" y="3667"/>
                      <a:pt x="20056" y="3667"/>
                      <a:pt x="19926" y="3667"/>
                    </a:cubicBezTo>
                    <a:lnTo>
                      <a:pt x="19894" y="3667"/>
                    </a:lnTo>
                    <a:cubicBezTo>
                      <a:pt x="17953" y="3699"/>
                      <a:pt x="13684" y="5349"/>
                      <a:pt x="12875" y="5640"/>
                    </a:cubicBezTo>
                    <a:cubicBezTo>
                      <a:pt x="12813" y="5664"/>
                      <a:pt x="12747" y="5675"/>
                      <a:pt x="12677" y="5675"/>
                    </a:cubicBezTo>
                    <a:cubicBezTo>
                      <a:pt x="11133" y="5675"/>
                      <a:pt x="7944"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38;p39">
                <a:extLst>
                  <a:ext uri="{FF2B5EF4-FFF2-40B4-BE49-F238E27FC236}">
                    <a16:creationId xmlns:a16="http://schemas.microsoft.com/office/drawing/2014/main" id="{CD8B866C-52B3-4F15-A086-7BA27F1FD103}"/>
                  </a:ext>
                </a:extLst>
              </p:cNvPr>
              <p:cNvSpPr/>
              <p:nvPr/>
            </p:nvSpPr>
            <p:spPr>
              <a:xfrm>
                <a:off x="5935975" y="3564475"/>
                <a:ext cx="549900" cy="478650"/>
              </a:xfrm>
              <a:custGeom>
                <a:avLst/>
                <a:gdLst/>
                <a:ahLst/>
                <a:cxnLst/>
                <a:rect l="l" t="t" r="r" b="b"/>
                <a:pathLst>
                  <a:path w="21996" h="19146" extrusionOk="0">
                    <a:moveTo>
                      <a:pt x="7046" y="1"/>
                    </a:moveTo>
                    <a:cubicBezTo>
                      <a:pt x="6990" y="1"/>
                      <a:pt x="6938" y="13"/>
                      <a:pt x="6890" y="40"/>
                    </a:cubicBezTo>
                    <a:cubicBezTo>
                      <a:pt x="6017" y="557"/>
                      <a:pt x="7925" y="6930"/>
                      <a:pt x="7311" y="7383"/>
                    </a:cubicBezTo>
                    <a:cubicBezTo>
                      <a:pt x="7193" y="7470"/>
                      <a:pt x="6871" y="7500"/>
                      <a:pt x="6428" y="7500"/>
                    </a:cubicBezTo>
                    <a:cubicBezTo>
                      <a:pt x="5341" y="7500"/>
                      <a:pt x="3520" y="7315"/>
                      <a:pt x="2141" y="7315"/>
                    </a:cubicBezTo>
                    <a:cubicBezTo>
                      <a:pt x="1152" y="7315"/>
                      <a:pt x="390" y="7411"/>
                      <a:pt x="291" y="7738"/>
                    </a:cubicBezTo>
                    <a:cubicBezTo>
                      <a:pt x="0" y="8676"/>
                      <a:pt x="4949" y="10811"/>
                      <a:pt x="6437" y="11685"/>
                    </a:cubicBezTo>
                    <a:cubicBezTo>
                      <a:pt x="8184" y="12687"/>
                      <a:pt x="3138" y="18477"/>
                      <a:pt x="3688" y="19092"/>
                    </a:cubicBezTo>
                    <a:cubicBezTo>
                      <a:pt x="3720" y="19128"/>
                      <a:pt x="3769" y="19145"/>
                      <a:pt x="3833" y="19145"/>
                    </a:cubicBezTo>
                    <a:cubicBezTo>
                      <a:pt x="4858" y="19145"/>
                      <a:pt x="9714" y="14771"/>
                      <a:pt x="10901" y="14466"/>
                    </a:cubicBezTo>
                    <a:cubicBezTo>
                      <a:pt x="10912" y="14463"/>
                      <a:pt x="10924" y="14462"/>
                      <a:pt x="10938" y="14462"/>
                    </a:cubicBezTo>
                    <a:cubicBezTo>
                      <a:pt x="11699" y="14462"/>
                      <a:pt x="17662" y="18577"/>
                      <a:pt x="18810" y="18577"/>
                    </a:cubicBezTo>
                    <a:cubicBezTo>
                      <a:pt x="18827" y="18577"/>
                      <a:pt x="18843" y="18576"/>
                      <a:pt x="18858" y="18574"/>
                    </a:cubicBezTo>
                    <a:cubicBezTo>
                      <a:pt x="19893" y="18445"/>
                      <a:pt x="13748" y="12040"/>
                      <a:pt x="13812" y="11102"/>
                    </a:cubicBezTo>
                    <a:cubicBezTo>
                      <a:pt x="13942" y="9453"/>
                      <a:pt x="21996" y="4730"/>
                      <a:pt x="21026" y="3889"/>
                    </a:cubicBezTo>
                    <a:cubicBezTo>
                      <a:pt x="20877" y="3751"/>
                      <a:pt x="20605" y="3692"/>
                      <a:pt x="20246" y="3692"/>
                    </a:cubicBezTo>
                    <a:cubicBezTo>
                      <a:pt x="18333" y="3692"/>
                      <a:pt x="13983" y="5369"/>
                      <a:pt x="13165" y="5668"/>
                    </a:cubicBezTo>
                    <a:cubicBezTo>
                      <a:pt x="13103" y="5692"/>
                      <a:pt x="13037" y="5703"/>
                      <a:pt x="12968" y="5703"/>
                    </a:cubicBezTo>
                    <a:cubicBezTo>
                      <a:pt x="11423" y="5703"/>
                      <a:pt x="8248" y="1"/>
                      <a:pt x="7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39;p39">
                <a:extLst>
                  <a:ext uri="{FF2B5EF4-FFF2-40B4-BE49-F238E27FC236}">
                    <a16:creationId xmlns:a16="http://schemas.microsoft.com/office/drawing/2014/main" id="{F654E1F9-4272-41CC-8234-614E4DFC6935}"/>
                  </a:ext>
                </a:extLst>
              </p:cNvPr>
              <p:cNvSpPr/>
              <p:nvPr/>
            </p:nvSpPr>
            <p:spPr>
              <a:xfrm>
                <a:off x="5943250" y="3761150"/>
                <a:ext cx="153675" cy="95450"/>
              </a:xfrm>
              <a:custGeom>
                <a:avLst/>
                <a:gdLst/>
                <a:ahLst/>
                <a:cxnLst/>
                <a:rect l="l" t="t" r="r" b="b"/>
                <a:pathLst>
                  <a:path w="6147" h="3818" extrusionOk="0">
                    <a:moveTo>
                      <a:pt x="0" y="1"/>
                    </a:moveTo>
                    <a:lnTo>
                      <a:pt x="0" y="1"/>
                    </a:lnTo>
                    <a:cubicBezTo>
                      <a:pt x="130" y="906"/>
                      <a:pt x="4432" y="2912"/>
                      <a:pt x="6146" y="3818"/>
                    </a:cubicBezTo>
                    <a:cubicBezTo>
                      <a:pt x="6114" y="3526"/>
                      <a:pt x="5661" y="3106"/>
                      <a:pt x="5402" y="2977"/>
                    </a:cubicBezTo>
                    <a:cubicBezTo>
                      <a:pt x="4335" y="2362"/>
                      <a:pt x="1359" y="103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0;p39">
                <a:extLst>
                  <a:ext uri="{FF2B5EF4-FFF2-40B4-BE49-F238E27FC236}">
                    <a16:creationId xmlns:a16="http://schemas.microsoft.com/office/drawing/2014/main" id="{6E7A96DB-C9A8-4CEC-ADCF-F65F7F9971BA}"/>
                  </a:ext>
                </a:extLst>
              </p:cNvPr>
              <p:cNvSpPr/>
              <p:nvPr/>
            </p:nvSpPr>
            <p:spPr>
              <a:xfrm>
                <a:off x="6024125" y="3656625"/>
                <a:ext cx="461750" cy="385675"/>
              </a:xfrm>
              <a:custGeom>
                <a:avLst/>
                <a:gdLst/>
                <a:ahLst/>
                <a:cxnLst/>
                <a:rect l="l" t="t" r="r" b="b"/>
                <a:pathLst>
                  <a:path w="18470" h="15427" extrusionOk="0">
                    <a:moveTo>
                      <a:pt x="16804" y="1"/>
                    </a:moveTo>
                    <a:cubicBezTo>
                      <a:pt x="16756" y="1"/>
                      <a:pt x="16707" y="4"/>
                      <a:pt x="16659" y="9"/>
                    </a:cubicBezTo>
                    <a:cubicBezTo>
                      <a:pt x="15462" y="1594"/>
                      <a:pt x="9445" y="5799"/>
                      <a:pt x="9316" y="7190"/>
                    </a:cubicBezTo>
                    <a:cubicBezTo>
                      <a:pt x="9251" y="8128"/>
                      <a:pt x="14524" y="13109"/>
                      <a:pt x="13489" y="13239"/>
                    </a:cubicBezTo>
                    <a:cubicBezTo>
                      <a:pt x="13470" y="13241"/>
                      <a:pt x="13451" y="13242"/>
                      <a:pt x="13430" y="13242"/>
                    </a:cubicBezTo>
                    <a:cubicBezTo>
                      <a:pt x="12290" y="13242"/>
                      <a:pt x="7385" y="9904"/>
                      <a:pt x="6697" y="9904"/>
                    </a:cubicBezTo>
                    <a:cubicBezTo>
                      <a:pt x="6684" y="9904"/>
                      <a:pt x="6673" y="9905"/>
                      <a:pt x="6663" y="9907"/>
                    </a:cubicBezTo>
                    <a:cubicBezTo>
                      <a:pt x="5693" y="10166"/>
                      <a:pt x="2297" y="13109"/>
                      <a:pt x="518" y="14209"/>
                    </a:cubicBezTo>
                    <a:cubicBezTo>
                      <a:pt x="194" y="14791"/>
                      <a:pt x="0" y="15244"/>
                      <a:pt x="162" y="15374"/>
                    </a:cubicBezTo>
                    <a:cubicBezTo>
                      <a:pt x="194" y="15410"/>
                      <a:pt x="243" y="15427"/>
                      <a:pt x="307" y="15427"/>
                    </a:cubicBezTo>
                    <a:cubicBezTo>
                      <a:pt x="1332" y="15427"/>
                      <a:pt x="6188" y="11053"/>
                      <a:pt x="7375" y="10748"/>
                    </a:cubicBezTo>
                    <a:cubicBezTo>
                      <a:pt x="7385" y="10745"/>
                      <a:pt x="7397" y="10744"/>
                      <a:pt x="7410" y="10744"/>
                    </a:cubicBezTo>
                    <a:cubicBezTo>
                      <a:pt x="8141" y="10744"/>
                      <a:pt x="14136" y="14891"/>
                      <a:pt x="15284" y="14891"/>
                    </a:cubicBezTo>
                    <a:cubicBezTo>
                      <a:pt x="15301" y="14891"/>
                      <a:pt x="15317" y="14890"/>
                      <a:pt x="15332" y="14888"/>
                    </a:cubicBezTo>
                    <a:cubicBezTo>
                      <a:pt x="16367" y="14759"/>
                      <a:pt x="10222" y="8354"/>
                      <a:pt x="10286" y="7416"/>
                    </a:cubicBezTo>
                    <a:cubicBezTo>
                      <a:pt x="10416" y="5767"/>
                      <a:pt x="18470" y="1044"/>
                      <a:pt x="17500" y="203"/>
                    </a:cubicBezTo>
                    <a:cubicBezTo>
                      <a:pt x="17284" y="68"/>
                      <a:pt x="17046" y="1"/>
                      <a:pt x="16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1;p39">
                <a:extLst>
                  <a:ext uri="{FF2B5EF4-FFF2-40B4-BE49-F238E27FC236}">
                    <a16:creationId xmlns:a16="http://schemas.microsoft.com/office/drawing/2014/main" id="{3DAEDD12-B8C9-477C-9FED-4D906357CAD9}"/>
                  </a:ext>
                </a:extLst>
              </p:cNvPr>
              <p:cNvSpPr/>
              <p:nvPr/>
            </p:nvSpPr>
            <p:spPr>
              <a:xfrm>
                <a:off x="5999050" y="3635700"/>
                <a:ext cx="369550" cy="306525"/>
              </a:xfrm>
              <a:custGeom>
                <a:avLst/>
                <a:gdLst/>
                <a:ahLst/>
                <a:cxnLst/>
                <a:rect l="l" t="t" r="r" b="b"/>
                <a:pathLst>
                  <a:path w="14782" h="12261" extrusionOk="0">
                    <a:moveTo>
                      <a:pt x="5568" y="0"/>
                    </a:moveTo>
                    <a:cubicBezTo>
                      <a:pt x="5556" y="0"/>
                      <a:pt x="5544" y="2"/>
                      <a:pt x="5532" y="5"/>
                    </a:cubicBezTo>
                    <a:cubicBezTo>
                      <a:pt x="4820" y="167"/>
                      <a:pt x="5952" y="4210"/>
                      <a:pt x="5952" y="5536"/>
                    </a:cubicBezTo>
                    <a:cubicBezTo>
                      <a:pt x="5952" y="5831"/>
                      <a:pt x="5684" y="5939"/>
                      <a:pt x="5266" y="5939"/>
                    </a:cubicBezTo>
                    <a:cubicBezTo>
                      <a:pt x="4091" y="5939"/>
                      <a:pt x="1731" y="5084"/>
                      <a:pt x="778" y="5084"/>
                    </a:cubicBezTo>
                    <a:cubicBezTo>
                      <a:pt x="578" y="5084"/>
                      <a:pt x="440" y="5122"/>
                      <a:pt x="388" y="5213"/>
                    </a:cubicBezTo>
                    <a:cubicBezTo>
                      <a:pt x="0" y="5924"/>
                      <a:pt x="4723" y="6862"/>
                      <a:pt x="5823" y="7315"/>
                    </a:cubicBezTo>
                    <a:cubicBezTo>
                      <a:pt x="6922" y="7736"/>
                      <a:pt x="4432" y="10841"/>
                      <a:pt x="4270" y="11909"/>
                    </a:cubicBezTo>
                    <a:cubicBezTo>
                      <a:pt x="4248" y="12100"/>
                      <a:pt x="4308" y="12181"/>
                      <a:pt x="4428" y="12181"/>
                    </a:cubicBezTo>
                    <a:cubicBezTo>
                      <a:pt x="4995" y="12181"/>
                      <a:pt x="6890" y="10339"/>
                      <a:pt x="7505" y="9644"/>
                    </a:cubicBezTo>
                    <a:cubicBezTo>
                      <a:pt x="7745" y="9384"/>
                      <a:pt x="7970" y="9294"/>
                      <a:pt x="8166" y="9294"/>
                    </a:cubicBezTo>
                    <a:cubicBezTo>
                      <a:pt x="8603" y="9294"/>
                      <a:pt x="8896" y="9741"/>
                      <a:pt x="8896" y="9741"/>
                    </a:cubicBezTo>
                    <a:cubicBezTo>
                      <a:pt x="11234" y="11587"/>
                      <a:pt x="12288" y="12261"/>
                      <a:pt x="12596" y="12261"/>
                    </a:cubicBezTo>
                    <a:cubicBezTo>
                      <a:pt x="13320" y="12261"/>
                      <a:pt x="9935" y="8549"/>
                      <a:pt x="9413" y="7574"/>
                    </a:cubicBezTo>
                    <a:cubicBezTo>
                      <a:pt x="8669" y="6183"/>
                      <a:pt x="11063" y="5730"/>
                      <a:pt x="13942" y="3369"/>
                    </a:cubicBezTo>
                    <a:cubicBezTo>
                      <a:pt x="14717" y="2717"/>
                      <a:pt x="14782" y="2471"/>
                      <a:pt x="14439" y="2471"/>
                    </a:cubicBezTo>
                    <a:cubicBezTo>
                      <a:pt x="13523" y="2471"/>
                      <a:pt x="9690" y="4233"/>
                      <a:pt x="8702" y="4728"/>
                    </a:cubicBezTo>
                    <a:cubicBezTo>
                      <a:pt x="8624" y="4767"/>
                      <a:pt x="8547" y="4785"/>
                      <a:pt x="8471" y="4785"/>
                    </a:cubicBezTo>
                    <a:cubicBezTo>
                      <a:pt x="7241" y="4785"/>
                      <a:pt x="6239" y="0"/>
                      <a:pt x="5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2;p39">
                <a:extLst>
                  <a:ext uri="{FF2B5EF4-FFF2-40B4-BE49-F238E27FC236}">
                    <a16:creationId xmlns:a16="http://schemas.microsoft.com/office/drawing/2014/main" id="{4D055C87-23F4-4845-A963-7FCE4F606E23}"/>
                  </a:ext>
                </a:extLst>
              </p:cNvPr>
              <p:cNvSpPr/>
              <p:nvPr/>
            </p:nvSpPr>
            <p:spPr>
              <a:xfrm>
                <a:off x="6018450" y="3770050"/>
                <a:ext cx="180350" cy="137500"/>
              </a:xfrm>
              <a:custGeom>
                <a:avLst/>
                <a:gdLst/>
                <a:ahLst/>
                <a:cxnLst/>
                <a:rect l="l" t="t" r="r" b="b"/>
                <a:pathLst>
                  <a:path w="7214" h="5500" extrusionOk="0">
                    <a:moveTo>
                      <a:pt x="1" y="1"/>
                    </a:moveTo>
                    <a:lnTo>
                      <a:pt x="1" y="1"/>
                    </a:lnTo>
                    <a:cubicBezTo>
                      <a:pt x="259" y="98"/>
                      <a:pt x="551" y="195"/>
                      <a:pt x="842" y="292"/>
                    </a:cubicBezTo>
                    <a:cubicBezTo>
                      <a:pt x="1100" y="389"/>
                      <a:pt x="1392" y="453"/>
                      <a:pt x="1683" y="550"/>
                    </a:cubicBezTo>
                    <a:cubicBezTo>
                      <a:pt x="2233" y="712"/>
                      <a:pt x="2782" y="874"/>
                      <a:pt x="3365" y="1036"/>
                    </a:cubicBezTo>
                    <a:cubicBezTo>
                      <a:pt x="4403" y="1332"/>
                      <a:pt x="5441" y="1575"/>
                      <a:pt x="6505" y="1812"/>
                    </a:cubicBezTo>
                    <a:lnTo>
                      <a:pt x="6505" y="1812"/>
                    </a:lnTo>
                    <a:cubicBezTo>
                      <a:pt x="6203" y="2370"/>
                      <a:pt x="5904" y="2944"/>
                      <a:pt x="5629" y="3494"/>
                    </a:cubicBezTo>
                    <a:cubicBezTo>
                      <a:pt x="5467" y="3817"/>
                      <a:pt x="5305" y="4141"/>
                      <a:pt x="5144" y="4497"/>
                    </a:cubicBezTo>
                    <a:cubicBezTo>
                      <a:pt x="4982" y="4820"/>
                      <a:pt x="4820" y="5144"/>
                      <a:pt x="4659" y="5499"/>
                    </a:cubicBezTo>
                    <a:cubicBezTo>
                      <a:pt x="4885" y="5176"/>
                      <a:pt x="5079" y="4885"/>
                      <a:pt x="5273" y="4561"/>
                    </a:cubicBezTo>
                    <a:cubicBezTo>
                      <a:pt x="5500" y="4270"/>
                      <a:pt x="5694" y="3947"/>
                      <a:pt x="5888" y="3656"/>
                    </a:cubicBezTo>
                    <a:cubicBezTo>
                      <a:pt x="6276" y="3009"/>
                      <a:pt x="6664" y="2394"/>
                      <a:pt x="7052" y="1747"/>
                    </a:cubicBezTo>
                    <a:lnTo>
                      <a:pt x="7214" y="1488"/>
                    </a:lnTo>
                    <a:lnTo>
                      <a:pt x="6890" y="1424"/>
                    </a:lnTo>
                    <a:cubicBezTo>
                      <a:pt x="5758" y="1100"/>
                      <a:pt x="4626" y="842"/>
                      <a:pt x="3462" y="583"/>
                    </a:cubicBezTo>
                    <a:cubicBezTo>
                      <a:pt x="2912" y="453"/>
                      <a:pt x="2330" y="356"/>
                      <a:pt x="1747" y="259"/>
                    </a:cubicBezTo>
                    <a:cubicBezTo>
                      <a:pt x="1456" y="195"/>
                      <a:pt x="1165" y="162"/>
                      <a:pt x="874" y="98"/>
                    </a:cubicBezTo>
                    <a:cubicBezTo>
                      <a:pt x="583" y="65"/>
                      <a:pt x="292" y="3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43;p39">
                <a:extLst>
                  <a:ext uri="{FF2B5EF4-FFF2-40B4-BE49-F238E27FC236}">
                    <a16:creationId xmlns:a16="http://schemas.microsoft.com/office/drawing/2014/main" id="{11D9541E-373A-4657-A71A-8EC0B48F4069}"/>
                  </a:ext>
                </a:extLst>
              </p:cNvPr>
              <p:cNvSpPr/>
              <p:nvPr/>
            </p:nvSpPr>
            <p:spPr>
              <a:xfrm>
                <a:off x="6180175" y="3705350"/>
                <a:ext cx="170675" cy="244250"/>
              </a:xfrm>
              <a:custGeom>
                <a:avLst/>
                <a:gdLst/>
                <a:ahLst/>
                <a:cxnLst/>
                <a:rect l="l" t="t" r="r" b="b"/>
                <a:pathLst>
                  <a:path w="6827" h="9770" extrusionOk="0">
                    <a:moveTo>
                      <a:pt x="6826" y="1"/>
                    </a:moveTo>
                    <a:cubicBezTo>
                      <a:pt x="6276" y="324"/>
                      <a:pt x="5726" y="648"/>
                      <a:pt x="5144" y="971"/>
                    </a:cubicBezTo>
                    <a:cubicBezTo>
                      <a:pt x="4594" y="1295"/>
                      <a:pt x="4044" y="1618"/>
                      <a:pt x="3494" y="1942"/>
                    </a:cubicBezTo>
                    <a:cubicBezTo>
                      <a:pt x="2395" y="2621"/>
                      <a:pt x="1327" y="3300"/>
                      <a:pt x="260" y="4012"/>
                    </a:cubicBezTo>
                    <a:lnTo>
                      <a:pt x="1" y="4174"/>
                    </a:lnTo>
                    <a:lnTo>
                      <a:pt x="195" y="4400"/>
                    </a:lnTo>
                    <a:cubicBezTo>
                      <a:pt x="1068" y="5338"/>
                      <a:pt x="1942" y="6244"/>
                      <a:pt x="2815" y="7117"/>
                    </a:cubicBezTo>
                    <a:cubicBezTo>
                      <a:pt x="3268" y="7570"/>
                      <a:pt x="3721" y="8023"/>
                      <a:pt x="4174" y="8443"/>
                    </a:cubicBezTo>
                    <a:cubicBezTo>
                      <a:pt x="4627" y="8896"/>
                      <a:pt x="5079" y="9349"/>
                      <a:pt x="5565" y="9769"/>
                    </a:cubicBezTo>
                    <a:cubicBezTo>
                      <a:pt x="5176" y="9252"/>
                      <a:pt x="4788" y="8767"/>
                      <a:pt x="4335" y="8282"/>
                    </a:cubicBezTo>
                    <a:cubicBezTo>
                      <a:pt x="3915" y="7796"/>
                      <a:pt x="3527" y="7311"/>
                      <a:pt x="3106" y="6858"/>
                    </a:cubicBezTo>
                    <a:cubicBezTo>
                      <a:pt x="2361" y="5964"/>
                      <a:pt x="1561" y="5125"/>
                      <a:pt x="782" y="4264"/>
                    </a:cubicBezTo>
                    <a:lnTo>
                      <a:pt x="782" y="4264"/>
                    </a:lnTo>
                    <a:cubicBezTo>
                      <a:pt x="1761" y="3636"/>
                      <a:pt x="2741" y="2980"/>
                      <a:pt x="3721" y="2297"/>
                    </a:cubicBezTo>
                    <a:cubicBezTo>
                      <a:pt x="4238" y="1942"/>
                      <a:pt x="4788" y="1553"/>
                      <a:pt x="5306" y="1165"/>
                    </a:cubicBezTo>
                    <a:cubicBezTo>
                      <a:pt x="5823" y="777"/>
                      <a:pt x="6341" y="421"/>
                      <a:pt x="6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4;p39">
                <a:extLst>
                  <a:ext uri="{FF2B5EF4-FFF2-40B4-BE49-F238E27FC236}">
                    <a16:creationId xmlns:a16="http://schemas.microsoft.com/office/drawing/2014/main" id="{33F67C94-6F73-4074-924B-50A79966A58F}"/>
                  </a:ext>
                </a:extLst>
              </p:cNvPr>
              <p:cNvSpPr/>
              <p:nvPr/>
            </p:nvSpPr>
            <p:spPr>
              <a:xfrm>
                <a:off x="6140550" y="3646325"/>
                <a:ext cx="53400" cy="166600"/>
              </a:xfrm>
              <a:custGeom>
                <a:avLst/>
                <a:gdLst/>
                <a:ahLst/>
                <a:cxnLst/>
                <a:rect l="l" t="t" r="r" b="b"/>
                <a:pathLst>
                  <a:path w="2136" h="6664" extrusionOk="0">
                    <a:moveTo>
                      <a:pt x="1" y="1"/>
                    </a:moveTo>
                    <a:cubicBezTo>
                      <a:pt x="1" y="1"/>
                      <a:pt x="66" y="454"/>
                      <a:pt x="163" y="1100"/>
                    </a:cubicBezTo>
                    <a:cubicBezTo>
                      <a:pt x="260" y="1424"/>
                      <a:pt x="324" y="1812"/>
                      <a:pt x="421" y="2200"/>
                    </a:cubicBezTo>
                    <a:cubicBezTo>
                      <a:pt x="518" y="2556"/>
                      <a:pt x="616" y="3009"/>
                      <a:pt x="713" y="3397"/>
                    </a:cubicBezTo>
                    <a:cubicBezTo>
                      <a:pt x="842" y="3817"/>
                      <a:pt x="971" y="4238"/>
                      <a:pt x="1068" y="4626"/>
                    </a:cubicBezTo>
                    <a:cubicBezTo>
                      <a:pt x="1198" y="4982"/>
                      <a:pt x="1295" y="5338"/>
                      <a:pt x="1392" y="5661"/>
                    </a:cubicBezTo>
                    <a:cubicBezTo>
                      <a:pt x="1618" y="6276"/>
                      <a:pt x="1780" y="6664"/>
                      <a:pt x="1780" y="6664"/>
                    </a:cubicBezTo>
                    <a:lnTo>
                      <a:pt x="2136" y="6567"/>
                    </a:lnTo>
                    <a:cubicBezTo>
                      <a:pt x="2136" y="6567"/>
                      <a:pt x="2039" y="6146"/>
                      <a:pt x="1877" y="5532"/>
                    </a:cubicBezTo>
                    <a:cubicBezTo>
                      <a:pt x="1780" y="5208"/>
                      <a:pt x="1715" y="4852"/>
                      <a:pt x="1586" y="4464"/>
                    </a:cubicBezTo>
                    <a:cubicBezTo>
                      <a:pt x="1489" y="4044"/>
                      <a:pt x="1327" y="3688"/>
                      <a:pt x="1198" y="3235"/>
                    </a:cubicBezTo>
                    <a:cubicBezTo>
                      <a:pt x="1068" y="2815"/>
                      <a:pt x="939" y="2427"/>
                      <a:pt x="810" y="2038"/>
                    </a:cubicBezTo>
                    <a:cubicBezTo>
                      <a:pt x="648" y="1650"/>
                      <a:pt x="518" y="1294"/>
                      <a:pt x="389" y="1003"/>
                    </a:cubicBezTo>
                    <a:cubicBezTo>
                      <a:pt x="195" y="42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5;p39">
                <a:extLst>
                  <a:ext uri="{FF2B5EF4-FFF2-40B4-BE49-F238E27FC236}">
                    <a16:creationId xmlns:a16="http://schemas.microsoft.com/office/drawing/2014/main" id="{42E0C114-1D5A-4910-B48C-9C49213F1C29}"/>
                  </a:ext>
                </a:extLst>
              </p:cNvPr>
              <p:cNvSpPr/>
              <p:nvPr/>
            </p:nvSpPr>
            <p:spPr>
              <a:xfrm>
                <a:off x="6109825" y="3828275"/>
                <a:ext cx="12150" cy="8925"/>
              </a:xfrm>
              <a:custGeom>
                <a:avLst/>
                <a:gdLst/>
                <a:ahLst/>
                <a:cxnLst/>
                <a:rect l="l" t="t" r="r" b="b"/>
                <a:pathLst>
                  <a:path w="486" h="357" extrusionOk="0">
                    <a:moveTo>
                      <a:pt x="227" y="0"/>
                    </a:moveTo>
                    <a:cubicBezTo>
                      <a:pt x="1" y="0"/>
                      <a:pt x="1" y="356"/>
                      <a:pt x="227" y="356"/>
                    </a:cubicBezTo>
                    <a:cubicBezTo>
                      <a:pt x="486" y="356"/>
                      <a:pt x="48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6;p39">
                <a:extLst>
                  <a:ext uri="{FF2B5EF4-FFF2-40B4-BE49-F238E27FC236}">
                    <a16:creationId xmlns:a16="http://schemas.microsoft.com/office/drawing/2014/main" id="{C7803345-ECE2-4B4B-AAA7-13B5D4D6F20C}"/>
                  </a:ext>
                </a:extLst>
              </p:cNvPr>
              <p:cNvSpPr/>
              <p:nvPr/>
            </p:nvSpPr>
            <p:spPr>
              <a:xfrm>
                <a:off x="6217375" y="3716675"/>
                <a:ext cx="12175" cy="9725"/>
              </a:xfrm>
              <a:custGeom>
                <a:avLst/>
                <a:gdLst/>
                <a:ahLst/>
                <a:cxnLst/>
                <a:rect l="l" t="t" r="r" b="b"/>
                <a:pathLst>
                  <a:path w="487" h="389" extrusionOk="0">
                    <a:moveTo>
                      <a:pt x="227" y="1"/>
                    </a:moveTo>
                    <a:cubicBezTo>
                      <a:pt x="1" y="1"/>
                      <a:pt x="1" y="389"/>
                      <a:pt x="227" y="389"/>
                    </a:cubicBezTo>
                    <a:cubicBezTo>
                      <a:pt x="486" y="389"/>
                      <a:pt x="48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7;p39">
                <a:extLst>
                  <a:ext uri="{FF2B5EF4-FFF2-40B4-BE49-F238E27FC236}">
                    <a16:creationId xmlns:a16="http://schemas.microsoft.com/office/drawing/2014/main" id="{64717759-6BAE-484B-997E-738619DD20F2}"/>
                  </a:ext>
                </a:extLst>
              </p:cNvPr>
              <p:cNvSpPr/>
              <p:nvPr/>
            </p:nvSpPr>
            <p:spPr>
              <a:xfrm>
                <a:off x="6179375" y="3683525"/>
                <a:ext cx="12150" cy="8925"/>
              </a:xfrm>
              <a:custGeom>
                <a:avLst/>
                <a:gdLst/>
                <a:ahLst/>
                <a:cxnLst/>
                <a:rect l="l" t="t" r="r" b="b"/>
                <a:pathLst>
                  <a:path w="486" h="357" extrusionOk="0">
                    <a:moveTo>
                      <a:pt x="259" y="0"/>
                    </a:moveTo>
                    <a:cubicBezTo>
                      <a:pt x="1" y="0"/>
                      <a:pt x="1" y="356"/>
                      <a:pt x="259" y="356"/>
                    </a:cubicBezTo>
                    <a:cubicBezTo>
                      <a:pt x="486" y="356"/>
                      <a:pt x="486"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8;p39">
                <a:extLst>
                  <a:ext uri="{FF2B5EF4-FFF2-40B4-BE49-F238E27FC236}">
                    <a16:creationId xmlns:a16="http://schemas.microsoft.com/office/drawing/2014/main" id="{150FD8EE-E7F6-4EE2-B7BA-9BA8E0D15956}"/>
                  </a:ext>
                </a:extLst>
              </p:cNvPr>
              <p:cNvSpPr/>
              <p:nvPr/>
            </p:nvSpPr>
            <p:spPr>
              <a:xfrm>
                <a:off x="6193125" y="3681900"/>
                <a:ext cx="12150" cy="8925"/>
              </a:xfrm>
              <a:custGeom>
                <a:avLst/>
                <a:gdLst/>
                <a:ahLst/>
                <a:cxnLst/>
                <a:rect l="l" t="t" r="r" b="b"/>
                <a:pathLst>
                  <a:path w="486" h="357" extrusionOk="0">
                    <a:moveTo>
                      <a:pt x="259" y="1"/>
                    </a:moveTo>
                    <a:cubicBezTo>
                      <a:pt x="0" y="1"/>
                      <a:pt x="0" y="357"/>
                      <a:pt x="259" y="357"/>
                    </a:cubicBezTo>
                    <a:cubicBezTo>
                      <a:pt x="486" y="357"/>
                      <a:pt x="486"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9;p39">
                <a:extLst>
                  <a:ext uri="{FF2B5EF4-FFF2-40B4-BE49-F238E27FC236}">
                    <a16:creationId xmlns:a16="http://schemas.microsoft.com/office/drawing/2014/main" id="{F9AE78A9-D26B-4D9D-97EE-87B906A11848}"/>
                  </a:ext>
                </a:extLst>
              </p:cNvPr>
              <p:cNvSpPr/>
              <p:nvPr/>
            </p:nvSpPr>
            <p:spPr>
              <a:xfrm>
                <a:off x="6240825" y="3801600"/>
                <a:ext cx="12175" cy="8900"/>
              </a:xfrm>
              <a:custGeom>
                <a:avLst/>
                <a:gdLst/>
                <a:ahLst/>
                <a:cxnLst/>
                <a:rect l="l" t="t" r="r" b="b"/>
                <a:pathLst>
                  <a:path w="487" h="356" extrusionOk="0">
                    <a:moveTo>
                      <a:pt x="260" y="0"/>
                    </a:moveTo>
                    <a:cubicBezTo>
                      <a:pt x="1" y="0"/>
                      <a:pt x="1" y="356"/>
                      <a:pt x="260" y="356"/>
                    </a:cubicBezTo>
                    <a:cubicBezTo>
                      <a:pt x="486" y="356"/>
                      <a:pt x="486"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50;p39">
                <a:extLst>
                  <a:ext uri="{FF2B5EF4-FFF2-40B4-BE49-F238E27FC236}">
                    <a16:creationId xmlns:a16="http://schemas.microsoft.com/office/drawing/2014/main" id="{D980F829-C6DE-4545-AEAF-F901DCE06D0C}"/>
                  </a:ext>
                </a:extLst>
              </p:cNvPr>
              <p:cNvSpPr/>
              <p:nvPr/>
            </p:nvSpPr>
            <p:spPr>
              <a:xfrm>
                <a:off x="6200400" y="3880800"/>
                <a:ext cx="12150" cy="8950"/>
              </a:xfrm>
              <a:custGeom>
                <a:avLst/>
                <a:gdLst/>
                <a:ahLst/>
                <a:cxnLst/>
                <a:rect l="l" t="t" r="r" b="b"/>
                <a:pathLst>
                  <a:path w="486" h="358" extrusionOk="0">
                    <a:moveTo>
                      <a:pt x="285" y="0"/>
                    </a:moveTo>
                    <a:cubicBezTo>
                      <a:pt x="277" y="0"/>
                      <a:pt x="268" y="1"/>
                      <a:pt x="259" y="2"/>
                    </a:cubicBezTo>
                    <a:cubicBezTo>
                      <a:pt x="1" y="2"/>
                      <a:pt x="1" y="358"/>
                      <a:pt x="259" y="358"/>
                    </a:cubicBezTo>
                    <a:cubicBezTo>
                      <a:pt x="477" y="358"/>
                      <a:pt x="485"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1;p39">
                <a:extLst>
                  <a:ext uri="{FF2B5EF4-FFF2-40B4-BE49-F238E27FC236}">
                    <a16:creationId xmlns:a16="http://schemas.microsoft.com/office/drawing/2014/main" id="{D8C907AF-1BCC-4D51-B040-7EC976A3AA5C}"/>
                  </a:ext>
                </a:extLst>
              </p:cNvPr>
              <p:cNvSpPr/>
              <p:nvPr/>
            </p:nvSpPr>
            <p:spPr>
              <a:xfrm>
                <a:off x="6084775" y="3952800"/>
                <a:ext cx="4875" cy="4075"/>
              </a:xfrm>
              <a:custGeom>
                <a:avLst/>
                <a:gdLst/>
                <a:ahLst/>
                <a:cxnLst/>
                <a:rect l="l" t="t" r="r" b="b"/>
                <a:pathLst>
                  <a:path w="195" h="163" extrusionOk="0">
                    <a:moveTo>
                      <a:pt x="97" y="1"/>
                    </a:moveTo>
                    <a:cubicBezTo>
                      <a:pt x="0" y="1"/>
                      <a:pt x="0" y="163"/>
                      <a:pt x="97" y="163"/>
                    </a:cubicBezTo>
                    <a:cubicBezTo>
                      <a:pt x="194" y="163"/>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2;p39">
                <a:extLst>
                  <a:ext uri="{FF2B5EF4-FFF2-40B4-BE49-F238E27FC236}">
                    <a16:creationId xmlns:a16="http://schemas.microsoft.com/office/drawing/2014/main" id="{E160A611-C013-4CCC-AA1E-CF881099AFEA}"/>
                  </a:ext>
                </a:extLst>
              </p:cNvPr>
              <p:cNvSpPr/>
              <p:nvPr/>
            </p:nvSpPr>
            <p:spPr>
              <a:xfrm>
                <a:off x="6129250" y="3845250"/>
                <a:ext cx="4875" cy="4875"/>
              </a:xfrm>
              <a:custGeom>
                <a:avLst/>
                <a:gdLst/>
                <a:ahLst/>
                <a:cxnLst/>
                <a:rect l="l" t="t" r="r" b="b"/>
                <a:pathLst>
                  <a:path w="195" h="195" extrusionOk="0">
                    <a:moveTo>
                      <a:pt x="97" y="1"/>
                    </a:moveTo>
                    <a:cubicBezTo>
                      <a:pt x="0" y="33"/>
                      <a:pt x="0" y="162"/>
                      <a:pt x="97" y="195"/>
                    </a:cubicBezTo>
                    <a:cubicBezTo>
                      <a:pt x="194" y="162"/>
                      <a:pt x="194"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3;p39">
                <a:extLst>
                  <a:ext uri="{FF2B5EF4-FFF2-40B4-BE49-F238E27FC236}">
                    <a16:creationId xmlns:a16="http://schemas.microsoft.com/office/drawing/2014/main" id="{5FCAA329-F9B8-4ABA-A4B9-94EDCF9CE24F}"/>
                  </a:ext>
                </a:extLst>
              </p:cNvPr>
              <p:cNvSpPr/>
              <p:nvPr/>
            </p:nvSpPr>
            <p:spPr>
              <a:xfrm>
                <a:off x="6129250" y="3829900"/>
                <a:ext cx="4875" cy="4050"/>
              </a:xfrm>
              <a:custGeom>
                <a:avLst/>
                <a:gdLst/>
                <a:ahLst/>
                <a:cxnLst/>
                <a:rect l="l" t="t" r="r" b="b"/>
                <a:pathLst>
                  <a:path w="195" h="162" extrusionOk="0">
                    <a:moveTo>
                      <a:pt x="97" y="0"/>
                    </a:moveTo>
                    <a:cubicBezTo>
                      <a:pt x="0" y="0"/>
                      <a:pt x="0" y="162"/>
                      <a:pt x="97" y="162"/>
                    </a:cubicBezTo>
                    <a:cubicBezTo>
                      <a:pt x="194" y="162"/>
                      <a:pt x="194" y="0"/>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4;p39">
                <a:extLst>
                  <a:ext uri="{FF2B5EF4-FFF2-40B4-BE49-F238E27FC236}">
                    <a16:creationId xmlns:a16="http://schemas.microsoft.com/office/drawing/2014/main" id="{92A69DFC-298E-4288-9E73-B8B3CD103490}"/>
                  </a:ext>
                </a:extLst>
              </p:cNvPr>
              <p:cNvSpPr/>
              <p:nvPr/>
            </p:nvSpPr>
            <p:spPr>
              <a:xfrm>
                <a:off x="6200400" y="3716675"/>
                <a:ext cx="4875" cy="4875"/>
              </a:xfrm>
              <a:custGeom>
                <a:avLst/>
                <a:gdLst/>
                <a:ahLst/>
                <a:cxnLst/>
                <a:rect l="l" t="t" r="r" b="b"/>
                <a:pathLst>
                  <a:path w="195" h="195" extrusionOk="0">
                    <a:moveTo>
                      <a:pt x="98" y="1"/>
                    </a:moveTo>
                    <a:cubicBezTo>
                      <a:pt x="1" y="33"/>
                      <a:pt x="1" y="162"/>
                      <a:pt x="98" y="195"/>
                    </a:cubicBezTo>
                    <a:cubicBezTo>
                      <a:pt x="195" y="162"/>
                      <a:pt x="195" y="33"/>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5;p39">
                <a:extLst>
                  <a:ext uri="{FF2B5EF4-FFF2-40B4-BE49-F238E27FC236}">
                    <a16:creationId xmlns:a16="http://schemas.microsoft.com/office/drawing/2014/main" id="{B12F993C-7A9C-45C6-8481-0147D1A737CA}"/>
                  </a:ext>
                </a:extLst>
              </p:cNvPr>
              <p:cNvSpPr/>
              <p:nvPr/>
            </p:nvSpPr>
            <p:spPr>
              <a:xfrm>
                <a:off x="6042725" y="3803200"/>
                <a:ext cx="4875" cy="4075"/>
              </a:xfrm>
              <a:custGeom>
                <a:avLst/>
                <a:gdLst/>
                <a:ahLst/>
                <a:cxnLst/>
                <a:rect l="l" t="t" r="r" b="b"/>
                <a:pathLst>
                  <a:path w="195" h="163" extrusionOk="0">
                    <a:moveTo>
                      <a:pt x="97" y="1"/>
                    </a:moveTo>
                    <a:cubicBezTo>
                      <a:pt x="0" y="1"/>
                      <a:pt x="0" y="162"/>
                      <a:pt x="97" y="162"/>
                    </a:cubicBezTo>
                    <a:cubicBezTo>
                      <a:pt x="194" y="162"/>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6;p39">
                <a:extLst>
                  <a:ext uri="{FF2B5EF4-FFF2-40B4-BE49-F238E27FC236}">
                    <a16:creationId xmlns:a16="http://schemas.microsoft.com/office/drawing/2014/main" id="{30B582D4-68CA-4A49-8D94-802406A75DD5}"/>
                  </a:ext>
                </a:extLst>
              </p:cNvPr>
              <p:cNvSpPr/>
              <p:nvPr/>
            </p:nvSpPr>
            <p:spPr>
              <a:xfrm>
                <a:off x="6118725" y="3762775"/>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7;p39">
                <a:extLst>
                  <a:ext uri="{FF2B5EF4-FFF2-40B4-BE49-F238E27FC236}">
                    <a16:creationId xmlns:a16="http://schemas.microsoft.com/office/drawing/2014/main" id="{4896C82E-8C99-4D98-87B9-3F553F7A2ED4}"/>
                  </a:ext>
                </a:extLst>
              </p:cNvPr>
              <p:cNvSpPr/>
              <p:nvPr/>
            </p:nvSpPr>
            <p:spPr>
              <a:xfrm>
                <a:off x="6128425" y="3756300"/>
                <a:ext cx="5700" cy="4875"/>
              </a:xfrm>
              <a:custGeom>
                <a:avLst/>
                <a:gdLst/>
                <a:ahLst/>
                <a:cxnLst/>
                <a:rect l="l" t="t" r="r" b="b"/>
                <a:pathLst>
                  <a:path w="228" h="195" extrusionOk="0">
                    <a:moveTo>
                      <a:pt x="130" y="1"/>
                    </a:moveTo>
                    <a:cubicBezTo>
                      <a:pt x="1" y="33"/>
                      <a:pt x="1" y="162"/>
                      <a:pt x="130" y="195"/>
                    </a:cubicBezTo>
                    <a:cubicBezTo>
                      <a:pt x="227" y="162"/>
                      <a:pt x="227" y="33"/>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8;p39">
                <a:extLst>
                  <a:ext uri="{FF2B5EF4-FFF2-40B4-BE49-F238E27FC236}">
                    <a16:creationId xmlns:a16="http://schemas.microsoft.com/office/drawing/2014/main" id="{4EF67F3A-FF57-471F-B8D0-0F754E4F6517}"/>
                  </a:ext>
                </a:extLst>
              </p:cNvPr>
              <p:cNvSpPr/>
              <p:nvPr/>
            </p:nvSpPr>
            <p:spPr>
              <a:xfrm>
                <a:off x="6130850" y="3770050"/>
                <a:ext cx="4875" cy="4075"/>
              </a:xfrm>
              <a:custGeom>
                <a:avLst/>
                <a:gdLst/>
                <a:ahLst/>
                <a:cxnLst/>
                <a:rect l="l" t="t" r="r" b="b"/>
                <a:pathLst>
                  <a:path w="195" h="163" extrusionOk="0">
                    <a:moveTo>
                      <a:pt x="98" y="1"/>
                    </a:moveTo>
                    <a:cubicBezTo>
                      <a:pt x="1" y="1"/>
                      <a:pt x="1"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9;p39">
                <a:extLst>
                  <a:ext uri="{FF2B5EF4-FFF2-40B4-BE49-F238E27FC236}">
                    <a16:creationId xmlns:a16="http://schemas.microsoft.com/office/drawing/2014/main" id="{F22EF3AE-B676-4AD9-841B-9E3CD738F90B}"/>
                  </a:ext>
                </a:extLst>
              </p:cNvPr>
              <p:cNvSpPr/>
              <p:nvPr/>
            </p:nvSpPr>
            <p:spPr>
              <a:xfrm>
                <a:off x="6169675" y="3644700"/>
                <a:ext cx="4875" cy="4075"/>
              </a:xfrm>
              <a:custGeom>
                <a:avLst/>
                <a:gdLst/>
                <a:ahLst/>
                <a:cxnLst/>
                <a:rect l="l" t="t" r="r" b="b"/>
                <a:pathLst>
                  <a:path w="195" h="163" extrusionOk="0">
                    <a:moveTo>
                      <a:pt x="97" y="1"/>
                    </a:moveTo>
                    <a:cubicBezTo>
                      <a:pt x="0" y="1"/>
                      <a:pt x="0" y="163"/>
                      <a:pt x="97" y="163"/>
                    </a:cubicBezTo>
                    <a:cubicBezTo>
                      <a:pt x="195" y="163"/>
                      <a:pt x="195"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60;p39">
                <a:extLst>
                  <a:ext uri="{FF2B5EF4-FFF2-40B4-BE49-F238E27FC236}">
                    <a16:creationId xmlns:a16="http://schemas.microsoft.com/office/drawing/2014/main" id="{E7479220-FE39-456C-8C69-4927755A1B57}"/>
                  </a:ext>
                </a:extLst>
              </p:cNvPr>
              <p:cNvSpPr/>
              <p:nvPr/>
            </p:nvSpPr>
            <p:spPr>
              <a:xfrm>
                <a:off x="6116300" y="3597000"/>
                <a:ext cx="4875" cy="4075"/>
              </a:xfrm>
              <a:custGeom>
                <a:avLst/>
                <a:gdLst/>
                <a:ahLst/>
                <a:cxnLst/>
                <a:rect l="l" t="t" r="r" b="b"/>
                <a:pathLst>
                  <a:path w="195" h="163" extrusionOk="0">
                    <a:moveTo>
                      <a:pt x="98" y="0"/>
                    </a:moveTo>
                    <a:cubicBezTo>
                      <a:pt x="1" y="0"/>
                      <a:pt x="1" y="162"/>
                      <a:pt x="98" y="162"/>
                    </a:cubicBezTo>
                    <a:cubicBezTo>
                      <a:pt x="195" y="162"/>
                      <a:pt x="195"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1;p39">
                <a:extLst>
                  <a:ext uri="{FF2B5EF4-FFF2-40B4-BE49-F238E27FC236}">
                    <a16:creationId xmlns:a16="http://schemas.microsoft.com/office/drawing/2014/main" id="{C32AAA08-1E19-4CAA-B81A-960EF56969E3}"/>
                  </a:ext>
                </a:extLst>
              </p:cNvPr>
              <p:cNvSpPr/>
              <p:nvPr/>
            </p:nvSpPr>
            <p:spPr>
              <a:xfrm>
                <a:off x="6366175" y="3689175"/>
                <a:ext cx="4875" cy="4075"/>
              </a:xfrm>
              <a:custGeom>
                <a:avLst/>
                <a:gdLst/>
                <a:ahLst/>
                <a:cxnLst/>
                <a:rect l="l" t="t" r="r" b="b"/>
                <a:pathLst>
                  <a:path w="195" h="163" extrusionOk="0">
                    <a:moveTo>
                      <a:pt x="98" y="1"/>
                    </a:moveTo>
                    <a:cubicBezTo>
                      <a:pt x="1" y="1"/>
                      <a:pt x="1" y="130"/>
                      <a:pt x="98" y="163"/>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2;p39">
                <a:extLst>
                  <a:ext uri="{FF2B5EF4-FFF2-40B4-BE49-F238E27FC236}">
                    <a16:creationId xmlns:a16="http://schemas.microsoft.com/office/drawing/2014/main" id="{3BD5B6E0-0551-46AA-ABF3-CD58E9901411}"/>
                  </a:ext>
                </a:extLst>
              </p:cNvPr>
              <p:cNvSpPr/>
              <p:nvPr/>
            </p:nvSpPr>
            <p:spPr>
              <a:xfrm>
                <a:off x="6381550" y="3690800"/>
                <a:ext cx="4875" cy="4075"/>
              </a:xfrm>
              <a:custGeom>
                <a:avLst/>
                <a:gdLst/>
                <a:ahLst/>
                <a:cxnLst/>
                <a:rect l="l" t="t" r="r" b="b"/>
                <a:pathLst>
                  <a:path w="195" h="163" extrusionOk="0">
                    <a:moveTo>
                      <a:pt x="97" y="1"/>
                    </a:moveTo>
                    <a:cubicBezTo>
                      <a:pt x="0" y="1"/>
                      <a:pt x="0" y="130"/>
                      <a:pt x="97" y="162"/>
                    </a:cubicBezTo>
                    <a:cubicBezTo>
                      <a:pt x="194" y="130"/>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3;p39">
                <a:extLst>
                  <a:ext uri="{FF2B5EF4-FFF2-40B4-BE49-F238E27FC236}">
                    <a16:creationId xmlns:a16="http://schemas.microsoft.com/office/drawing/2014/main" id="{1DD3B74E-5908-431D-898A-3F2C3FB5AB1A}"/>
                  </a:ext>
                </a:extLst>
              </p:cNvPr>
              <p:cNvSpPr/>
              <p:nvPr/>
            </p:nvSpPr>
            <p:spPr>
              <a:xfrm>
                <a:off x="6270750" y="3785425"/>
                <a:ext cx="4875" cy="4875"/>
              </a:xfrm>
              <a:custGeom>
                <a:avLst/>
                <a:gdLst/>
                <a:ahLst/>
                <a:cxnLst/>
                <a:rect l="l" t="t" r="r" b="b"/>
                <a:pathLst>
                  <a:path w="195" h="195" extrusionOk="0">
                    <a:moveTo>
                      <a:pt x="98" y="0"/>
                    </a:moveTo>
                    <a:cubicBezTo>
                      <a:pt x="1" y="32"/>
                      <a:pt x="1" y="162"/>
                      <a:pt x="98" y="194"/>
                    </a:cubicBezTo>
                    <a:cubicBezTo>
                      <a:pt x="195" y="162"/>
                      <a:pt x="195" y="32"/>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4;p39">
                <a:extLst>
                  <a:ext uri="{FF2B5EF4-FFF2-40B4-BE49-F238E27FC236}">
                    <a16:creationId xmlns:a16="http://schemas.microsoft.com/office/drawing/2014/main" id="{53E5D3D8-8C14-43AE-872A-A9E7DEFBC458}"/>
                  </a:ext>
                </a:extLst>
              </p:cNvPr>
              <p:cNvSpPr/>
              <p:nvPr/>
            </p:nvSpPr>
            <p:spPr>
              <a:xfrm>
                <a:off x="6263475" y="3802400"/>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5;p39">
                <a:extLst>
                  <a:ext uri="{FF2B5EF4-FFF2-40B4-BE49-F238E27FC236}">
                    <a16:creationId xmlns:a16="http://schemas.microsoft.com/office/drawing/2014/main" id="{4AF5A290-6A66-4DB1-8643-1F401FC8DEDC}"/>
                  </a:ext>
                </a:extLst>
              </p:cNvPr>
              <p:cNvSpPr/>
              <p:nvPr/>
            </p:nvSpPr>
            <p:spPr>
              <a:xfrm>
                <a:off x="6255400" y="3813725"/>
                <a:ext cx="4875" cy="4875"/>
              </a:xfrm>
              <a:custGeom>
                <a:avLst/>
                <a:gdLst/>
                <a:ahLst/>
                <a:cxnLst/>
                <a:rect l="l" t="t" r="r" b="b"/>
                <a:pathLst>
                  <a:path w="195" h="195" extrusionOk="0">
                    <a:moveTo>
                      <a:pt x="97" y="0"/>
                    </a:moveTo>
                    <a:cubicBezTo>
                      <a:pt x="0" y="33"/>
                      <a:pt x="0" y="162"/>
                      <a:pt x="97" y="194"/>
                    </a:cubicBezTo>
                    <a:cubicBezTo>
                      <a:pt x="194" y="162"/>
                      <a:pt x="194" y="33"/>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6;p39">
                <a:extLst>
                  <a:ext uri="{FF2B5EF4-FFF2-40B4-BE49-F238E27FC236}">
                    <a16:creationId xmlns:a16="http://schemas.microsoft.com/office/drawing/2014/main" id="{04B937BD-AC39-4939-BCE0-AE5F9F10C4C1}"/>
                  </a:ext>
                </a:extLst>
              </p:cNvPr>
              <p:cNvSpPr/>
              <p:nvPr/>
            </p:nvSpPr>
            <p:spPr>
              <a:xfrm>
                <a:off x="6193125" y="3891350"/>
                <a:ext cx="4875" cy="4075"/>
              </a:xfrm>
              <a:custGeom>
                <a:avLst/>
                <a:gdLst/>
                <a:ahLst/>
                <a:cxnLst/>
                <a:rect l="l" t="t" r="r" b="b"/>
                <a:pathLst>
                  <a:path w="195" h="163" extrusionOk="0">
                    <a:moveTo>
                      <a:pt x="98" y="1"/>
                    </a:moveTo>
                    <a:cubicBezTo>
                      <a:pt x="0" y="1"/>
                      <a:pt x="0"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7;p39">
                <a:extLst>
                  <a:ext uri="{FF2B5EF4-FFF2-40B4-BE49-F238E27FC236}">
                    <a16:creationId xmlns:a16="http://schemas.microsoft.com/office/drawing/2014/main" id="{F66C1887-2418-46EE-B1B1-BDF7EB70A44A}"/>
                  </a:ext>
                </a:extLst>
              </p:cNvPr>
              <p:cNvSpPr/>
              <p:nvPr/>
            </p:nvSpPr>
            <p:spPr>
              <a:xfrm>
                <a:off x="6223050" y="3904300"/>
                <a:ext cx="4875" cy="4875"/>
              </a:xfrm>
              <a:custGeom>
                <a:avLst/>
                <a:gdLst/>
                <a:ahLst/>
                <a:cxnLst/>
                <a:rect l="l" t="t" r="r" b="b"/>
                <a:pathLst>
                  <a:path w="195" h="195" extrusionOk="0">
                    <a:moveTo>
                      <a:pt x="97" y="0"/>
                    </a:moveTo>
                    <a:cubicBezTo>
                      <a:pt x="0" y="32"/>
                      <a:pt x="0" y="162"/>
                      <a:pt x="97" y="194"/>
                    </a:cubicBezTo>
                    <a:cubicBezTo>
                      <a:pt x="194" y="162"/>
                      <a:pt x="194" y="32"/>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268;p39">
              <a:extLst>
                <a:ext uri="{FF2B5EF4-FFF2-40B4-BE49-F238E27FC236}">
                  <a16:creationId xmlns:a16="http://schemas.microsoft.com/office/drawing/2014/main" id="{E06C727E-190D-4A45-9CF9-2556E5196D6A}"/>
                </a:ext>
              </a:extLst>
            </p:cNvPr>
            <p:cNvGrpSpPr/>
            <p:nvPr/>
          </p:nvGrpSpPr>
          <p:grpSpPr>
            <a:xfrm>
              <a:off x="9356472" y="3543459"/>
              <a:ext cx="237875" cy="197650"/>
              <a:chOff x="9459700" y="1764488"/>
              <a:chExt cx="237875" cy="197650"/>
            </a:xfrm>
          </p:grpSpPr>
          <p:sp>
            <p:nvSpPr>
              <p:cNvPr id="48" name="Google Shape;1269;p39">
                <a:extLst>
                  <a:ext uri="{FF2B5EF4-FFF2-40B4-BE49-F238E27FC236}">
                    <a16:creationId xmlns:a16="http://schemas.microsoft.com/office/drawing/2014/main" id="{E9342E33-9127-4EFB-AC64-73A01FCEABFE}"/>
                  </a:ext>
                </a:extLst>
              </p:cNvPr>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70;p39">
                <a:extLst>
                  <a:ext uri="{FF2B5EF4-FFF2-40B4-BE49-F238E27FC236}">
                    <a16:creationId xmlns:a16="http://schemas.microsoft.com/office/drawing/2014/main" id="{723E3781-FD61-434E-8E0A-8823B5EDCC26}"/>
                  </a:ext>
                </a:extLst>
              </p:cNvPr>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71;p39">
                <a:extLst>
                  <a:ext uri="{FF2B5EF4-FFF2-40B4-BE49-F238E27FC236}">
                    <a16:creationId xmlns:a16="http://schemas.microsoft.com/office/drawing/2014/main" id="{EA733FEC-472C-4907-BF75-181C37047B4B}"/>
                  </a:ext>
                </a:extLst>
              </p:cNvPr>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72;p39">
                <a:extLst>
                  <a:ext uri="{FF2B5EF4-FFF2-40B4-BE49-F238E27FC236}">
                    <a16:creationId xmlns:a16="http://schemas.microsoft.com/office/drawing/2014/main" id="{8854E001-E847-4DA1-99BA-962A286A297B}"/>
                  </a:ext>
                </a:extLst>
              </p:cNvPr>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73;p39">
                <a:extLst>
                  <a:ext uri="{FF2B5EF4-FFF2-40B4-BE49-F238E27FC236}">
                    <a16:creationId xmlns:a16="http://schemas.microsoft.com/office/drawing/2014/main" id="{CB3F771F-86E0-4133-A9FC-AF7A4CB98137}"/>
                  </a:ext>
                </a:extLst>
              </p:cNvPr>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74;p39">
                <a:extLst>
                  <a:ext uri="{FF2B5EF4-FFF2-40B4-BE49-F238E27FC236}">
                    <a16:creationId xmlns:a16="http://schemas.microsoft.com/office/drawing/2014/main" id="{4B558CCA-61F0-4D25-8607-6F519CB6F89C}"/>
                  </a:ext>
                </a:extLst>
              </p:cNvPr>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8121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2" name="Google Shape;1172;p3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#1</a:t>
            </a:r>
            <a:endParaRPr dirty="0"/>
          </a:p>
        </p:txBody>
      </p:sp>
      <p:sp>
        <p:nvSpPr>
          <p:cNvPr id="1173" name="Google Shape;1173;p39"/>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Did your second design work better than your first?</a:t>
            </a:r>
            <a:endParaRPr dirty="0"/>
          </a:p>
        </p:txBody>
      </p:sp>
      <p:sp>
        <p:nvSpPr>
          <p:cNvPr id="1171" name="Google Shape;1171;p39"/>
          <p:cNvSpPr txBox="1">
            <a:spLocks noGrp="1"/>
          </p:cNvSpPr>
          <p:nvPr>
            <p:ph type="title" idx="2"/>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a:t>
            </a:r>
            <a:endParaRPr dirty="0"/>
          </a:p>
        </p:txBody>
      </p:sp>
      <p:sp>
        <p:nvSpPr>
          <p:cNvPr id="1174" name="Google Shape;1174;p39"/>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you had a third try, w</a:t>
            </a:r>
            <a:r>
              <a:rPr lang="en-US" dirty="0"/>
              <a:t>ha</a:t>
            </a:r>
            <a:r>
              <a:rPr lang="en" dirty="0"/>
              <a:t>t would you change?</a:t>
            </a:r>
            <a:endParaRPr dirty="0"/>
          </a:p>
        </p:txBody>
      </p:sp>
      <p:sp>
        <p:nvSpPr>
          <p:cNvPr id="1175" name="Google Shape;1175;p39"/>
          <p:cNvSpPr txBox="1">
            <a:spLocks noGrp="1"/>
          </p:cNvSpPr>
          <p:nvPr>
            <p:ph type="title" idx="4"/>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a:t>
            </a:r>
            <a:endParaRPr dirty="0"/>
          </a:p>
        </p:txBody>
      </p:sp>
      <p:sp>
        <p:nvSpPr>
          <p:cNvPr id="1176" name="Google Shape;1176;p39"/>
          <p:cNvSpPr txBox="1">
            <a:spLocks noGrp="1"/>
          </p:cNvSpPr>
          <p:nvPr>
            <p:ph type="subTitle" idx="5"/>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changes did you make the second time to be more succesful?</a:t>
            </a:r>
            <a:endParaRPr dirty="0"/>
          </a:p>
        </p:txBody>
      </p:sp>
      <p:sp>
        <p:nvSpPr>
          <p:cNvPr id="1177" name="Google Shape;1177;p39"/>
          <p:cNvSpPr txBox="1">
            <a:spLocks noGrp="1"/>
          </p:cNvSpPr>
          <p:nvPr>
            <p:ph type="title" idx="6"/>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Final Discussion Questions</a:t>
            </a:r>
            <a:endParaRPr dirty="0"/>
          </a:p>
        </p:txBody>
      </p:sp>
      <p:grpSp>
        <p:nvGrpSpPr>
          <p:cNvPr id="1178" name="Google Shape;1178;p39"/>
          <p:cNvGrpSpPr/>
          <p:nvPr/>
        </p:nvGrpSpPr>
        <p:grpSpPr>
          <a:xfrm>
            <a:off x="-571269" y="2972518"/>
            <a:ext cx="4564410" cy="4405194"/>
            <a:chOff x="-571269" y="2972518"/>
            <a:chExt cx="4564410" cy="4405194"/>
          </a:xfrm>
        </p:grpSpPr>
        <p:sp>
          <p:nvSpPr>
            <p:cNvPr id="1179" name="Google Shape;1179;p39"/>
            <p:cNvSpPr/>
            <p:nvPr/>
          </p:nvSpPr>
          <p:spPr>
            <a:xfrm flipH="1">
              <a:off x="2467848" y="37023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flipH="1">
              <a:off x="2977993" y="31819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flipH="1">
              <a:off x="2977993" y="36572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flipH="1">
              <a:off x="2065631" y="36047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flipH="1">
              <a:off x="2455466" y="29725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flipH="1">
              <a:off x="2964822" y="37282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flipH="1">
              <a:off x="2964822" y="36497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flipH="1">
              <a:off x="2964822" y="31822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flipH="1">
              <a:off x="2455466" y="29729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flipH="1">
              <a:off x="600259" y="31064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flipH="1">
              <a:off x="600703" y="37629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flipH="1">
              <a:off x="-571269" y="37788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flipH="1">
              <a:off x="-169102" y="29774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flipH="1">
              <a:off x="585017" y="38943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flipH="1">
              <a:off x="585017" y="37520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flipH="1">
              <a:off x="95047" y="38617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flipH="1">
              <a:off x="585017" y="31064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flipH="1">
              <a:off x="-169496" y="29774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7" name="Google Shape;1197;p39"/>
            <p:cNvGrpSpPr/>
            <p:nvPr/>
          </p:nvGrpSpPr>
          <p:grpSpPr>
            <a:xfrm>
              <a:off x="1183132" y="3542367"/>
              <a:ext cx="2810009" cy="3835345"/>
              <a:chOff x="1023520" y="3199967"/>
              <a:chExt cx="2810009" cy="3835345"/>
            </a:xfrm>
          </p:grpSpPr>
          <p:sp>
            <p:nvSpPr>
              <p:cNvPr id="1198" name="Google Shape;1198;p39"/>
              <p:cNvSpPr/>
              <p:nvPr/>
            </p:nvSpPr>
            <p:spPr>
              <a:xfrm flipH="1">
                <a:off x="1439271" y="31999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flipH="1">
                <a:off x="2127044" y="43035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flipH="1">
                <a:off x="2127044" y="51351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flipH="1">
                <a:off x="2092416" y="51295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flipH="1">
                <a:off x="2092416" y="42941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flipH="1">
                <a:off x="1439271" y="31999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flipH="1">
                <a:off x="1023520" y="51518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5" name="Google Shape;1205;p39"/>
          <p:cNvGrpSpPr/>
          <p:nvPr/>
        </p:nvGrpSpPr>
        <p:grpSpPr>
          <a:xfrm>
            <a:off x="1992611" y="1628368"/>
            <a:ext cx="667683" cy="400866"/>
            <a:chOff x="12376667" y="1561271"/>
            <a:chExt cx="667683" cy="400866"/>
          </a:xfrm>
        </p:grpSpPr>
        <p:grpSp>
          <p:nvGrpSpPr>
            <p:cNvPr id="1206" name="Google Shape;1206;p39"/>
            <p:cNvGrpSpPr/>
            <p:nvPr/>
          </p:nvGrpSpPr>
          <p:grpSpPr>
            <a:xfrm rot="4864985">
              <a:off x="12809349" y="1641834"/>
              <a:ext cx="237872" cy="197647"/>
              <a:chOff x="9459700" y="1764488"/>
              <a:chExt cx="237875" cy="197650"/>
            </a:xfrm>
          </p:grpSpPr>
          <p:sp>
            <p:nvSpPr>
              <p:cNvPr id="1207" name="Google Shape;1207;p39"/>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39"/>
            <p:cNvGrpSpPr/>
            <p:nvPr/>
          </p:nvGrpSpPr>
          <p:grpSpPr>
            <a:xfrm>
              <a:off x="12376667" y="1561271"/>
              <a:ext cx="432366" cy="400866"/>
              <a:chOff x="4194000" y="3132025"/>
              <a:chExt cx="747650" cy="693181"/>
            </a:xfrm>
          </p:grpSpPr>
          <p:sp>
            <p:nvSpPr>
              <p:cNvPr id="1214" name="Google Shape;1214;p39"/>
              <p:cNvSpPr/>
              <p:nvPr/>
            </p:nvSpPr>
            <p:spPr>
              <a:xfrm>
                <a:off x="4201307" y="3214581"/>
                <a:ext cx="639675" cy="610625"/>
              </a:xfrm>
              <a:custGeom>
                <a:avLst/>
                <a:gdLst/>
                <a:ahLst/>
                <a:cxnLst/>
                <a:rect l="l" t="t" r="r" b="b"/>
                <a:pathLst>
                  <a:path w="25587" h="24425" extrusionOk="0">
                    <a:moveTo>
                      <a:pt x="14229" y="0"/>
                    </a:moveTo>
                    <a:cubicBezTo>
                      <a:pt x="13393" y="0"/>
                      <a:pt x="12519" y="475"/>
                      <a:pt x="11872" y="2002"/>
                    </a:cubicBezTo>
                    <a:cubicBezTo>
                      <a:pt x="11872" y="2002"/>
                      <a:pt x="10967" y="1671"/>
                      <a:pt x="9922" y="1671"/>
                    </a:cubicBezTo>
                    <a:cubicBezTo>
                      <a:pt x="8521" y="1671"/>
                      <a:pt x="6867" y="2265"/>
                      <a:pt x="6793" y="5043"/>
                    </a:cubicBezTo>
                    <a:cubicBezTo>
                      <a:pt x="6793" y="5043"/>
                      <a:pt x="6366" y="4930"/>
                      <a:pt x="5828" y="4930"/>
                    </a:cubicBezTo>
                    <a:cubicBezTo>
                      <a:pt x="4639" y="4930"/>
                      <a:pt x="2908" y="5482"/>
                      <a:pt x="4044" y="9022"/>
                    </a:cubicBezTo>
                    <a:cubicBezTo>
                      <a:pt x="2750" y="9022"/>
                      <a:pt x="421" y="9022"/>
                      <a:pt x="98" y="11092"/>
                    </a:cubicBezTo>
                    <a:cubicBezTo>
                      <a:pt x="1" y="11739"/>
                      <a:pt x="162" y="12386"/>
                      <a:pt x="518" y="12935"/>
                    </a:cubicBezTo>
                    <a:cubicBezTo>
                      <a:pt x="809" y="13453"/>
                      <a:pt x="1197" y="13938"/>
                      <a:pt x="1618" y="14359"/>
                    </a:cubicBezTo>
                    <a:lnTo>
                      <a:pt x="1812" y="14585"/>
                    </a:lnTo>
                    <a:lnTo>
                      <a:pt x="1844" y="14618"/>
                    </a:lnTo>
                    <a:lnTo>
                      <a:pt x="2071" y="14844"/>
                    </a:lnTo>
                    <a:cubicBezTo>
                      <a:pt x="2621" y="15361"/>
                      <a:pt x="3203" y="15847"/>
                      <a:pt x="3817" y="16300"/>
                    </a:cubicBezTo>
                    <a:lnTo>
                      <a:pt x="4141" y="16494"/>
                    </a:lnTo>
                    <a:lnTo>
                      <a:pt x="4173" y="16526"/>
                    </a:lnTo>
                    <a:lnTo>
                      <a:pt x="4464" y="16752"/>
                    </a:lnTo>
                    <a:lnTo>
                      <a:pt x="4529" y="16785"/>
                    </a:lnTo>
                    <a:lnTo>
                      <a:pt x="4852" y="16979"/>
                    </a:lnTo>
                    <a:lnTo>
                      <a:pt x="4885" y="17011"/>
                    </a:lnTo>
                    <a:lnTo>
                      <a:pt x="5208" y="17205"/>
                    </a:lnTo>
                    <a:cubicBezTo>
                      <a:pt x="5694" y="17529"/>
                      <a:pt x="6179" y="17787"/>
                      <a:pt x="6696" y="18079"/>
                    </a:cubicBezTo>
                    <a:lnTo>
                      <a:pt x="6729" y="18111"/>
                    </a:lnTo>
                    <a:lnTo>
                      <a:pt x="7052" y="18273"/>
                    </a:lnTo>
                    <a:lnTo>
                      <a:pt x="7149" y="18305"/>
                    </a:lnTo>
                    <a:lnTo>
                      <a:pt x="7440" y="18467"/>
                    </a:lnTo>
                    <a:lnTo>
                      <a:pt x="7570" y="18531"/>
                    </a:lnTo>
                    <a:lnTo>
                      <a:pt x="7861" y="18661"/>
                    </a:lnTo>
                    <a:lnTo>
                      <a:pt x="7990" y="18758"/>
                    </a:lnTo>
                    <a:lnTo>
                      <a:pt x="8281" y="18887"/>
                    </a:lnTo>
                    <a:lnTo>
                      <a:pt x="8411" y="18952"/>
                    </a:lnTo>
                    <a:lnTo>
                      <a:pt x="8702" y="19081"/>
                    </a:lnTo>
                    <a:lnTo>
                      <a:pt x="8831" y="19146"/>
                    </a:lnTo>
                    <a:cubicBezTo>
                      <a:pt x="9155" y="19275"/>
                      <a:pt x="9510" y="19405"/>
                      <a:pt x="9834" y="19534"/>
                    </a:cubicBezTo>
                    <a:lnTo>
                      <a:pt x="9963" y="19599"/>
                    </a:lnTo>
                    <a:lnTo>
                      <a:pt x="10222" y="19696"/>
                    </a:lnTo>
                    <a:lnTo>
                      <a:pt x="10416" y="19761"/>
                    </a:lnTo>
                    <a:lnTo>
                      <a:pt x="10675" y="19858"/>
                    </a:lnTo>
                    <a:lnTo>
                      <a:pt x="10869" y="19922"/>
                    </a:lnTo>
                    <a:lnTo>
                      <a:pt x="11095" y="20019"/>
                    </a:lnTo>
                    <a:lnTo>
                      <a:pt x="11322" y="20084"/>
                    </a:lnTo>
                    <a:lnTo>
                      <a:pt x="11548" y="20181"/>
                    </a:lnTo>
                    <a:lnTo>
                      <a:pt x="11775" y="20246"/>
                    </a:lnTo>
                    <a:lnTo>
                      <a:pt x="11969" y="20310"/>
                    </a:lnTo>
                    <a:lnTo>
                      <a:pt x="12228" y="20375"/>
                    </a:lnTo>
                    <a:lnTo>
                      <a:pt x="12422" y="20440"/>
                    </a:lnTo>
                    <a:lnTo>
                      <a:pt x="12680" y="20505"/>
                    </a:lnTo>
                    <a:lnTo>
                      <a:pt x="12874" y="20569"/>
                    </a:lnTo>
                    <a:lnTo>
                      <a:pt x="13295" y="20666"/>
                    </a:lnTo>
                    <a:lnTo>
                      <a:pt x="13424" y="20699"/>
                    </a:lnTo>
                    <a:lnTo>
                      <a:pt x="13651" y="20763"/>
                    </a:lnTo>
                    <a:cubicBezTo>
                      <a:pt x="13327" y="22219"/>
                      <a:pt x="13230" y="23416"/>
                      <a:pt x="13715" y="23998"/>
                    </a:cubicBezTo>
                    <a:cubicBezTo>
                      <a:pt x="13970" y="24295"/>
                      <a:pt x="14487" y="24425"/>
                      <a:pt x="15150" y="24425"/>
                    </a:cubicBezTo>
                    <a:cubicBezTo>
                      <a:pt x="15500" y="24425"/>
                      <a:pt x="15890" y="24388"/>
                      <a:pt x="16303" y="24321"/>
                    </a:cubicBezTo>
                    <a:lnTo>
                      <a:pt x="16788" y="24224"/>
                    </a:lnTo>
                    <a:lnTo>
                      <a:pt x="16853" y="24224"/>
                    </a:lnTo>
                    <a:lnTo>
                      <a:pt x="17274" y="24127"/>
                    </a:lnTo>
                    <a:lnTo>
                      <a:pt x="17371" y="24095"/>
                    </a:lnTo>
                    <a:cubicBezTo>
                      <a:pt x="17694" y="23998"/>
                      <a:pt x="18050" y="23901"/>
                      <a:pt x="18406" y="23772"/>
                    </a:cubicBezTo>
                    <a:lnTo>
                      <a:pt x="18503" y="23739"/>
                    </a:lnTo>
                    <a:lnTo>
                      <a:pt x="18956" y="23577"/>
                    </a:lnTo>
                    <a:lnTo>
                      <a:pt x="19053" y="23545"/>
                    </a:lnTo>
                    <a:lnTo>
                      <a:pt x="19570" y="23351"/>
                    </a:lnTo>
                    <a:lnTo>
                      <a:pt x="19635" y="23319"/>
                    </a:lnTo>
                    <a:lnTo>
                      <a:pt x="20088" y="23157"/>
                    </a:lnTo>
                    <a:lnTo>
                      <a:pt x="20217" y="23092"/>
                    </a:lnTo>
                    <a:lnTo>
                      <a:pt x="20670" y="22898"/>
                    </a:lnTo>
                    <a:lnTo>
                      <a:pt x="20702" y="22898"/>
                    </a:lnTo>
                    <a:lnTo>
                      <a:pt x="21188" y="22639"/>
                    </a:lnTo>
                    <a:lnTo>
                      <a:pt x="21285" y="22575"/>
                    </a:lnTo>
                    <a:lnTo>
                      <a:pt x="21673" y="22413"/>
                    </a:lnTo>
                    <a:lnTo>
                      <a:pt x="21770" y="22348"/>
                    </a:lnTo>
                    <a:lnTo>
                      <a:pt x="22190" y="22090"/>
                    </a:lnTo>
                    <a:lnTo>
                      <a:pt x="22255" y="22057"/>
                    </a:lnTo>
                    <a:lnTo>
                      <a:pt x="22611" y="21831"/>
                    </a:lnTo>
                    <a:lnTo>
                      <a:pt x="22708" y="21766"/>
                    </a:lnTo>
                    <a:lnTo>
                      <a:pt x="22999" y="21572"/>
                    </a:lnTo>
                    <a:lnTo>
                      <a:pt x="23064" y="21507"/>
                    </a:lnTo>
                    <a:cubicBezTo>
                      <a:pt x="23161" y="21443"/>
                      <a:pt x="23290" y="21346"/>
                      <a:pt x="23387" y="21249"/>
                    </a:cubicBezTo>
                    <a:lnTo>
                      <a:pt x="23452" y="21216"/>
                    </a:lnTo>
                    <a:lnTo>
                      <a:pt x="23646" y="21022"/>
                    </a:lnTo>
                    <a:lnTo>
                      <a:pt x="23711" y="20925"/>
                    </a:lnTo>
                    <a:cubicBezTo>
                      <a:pt x="23808" y="20860"/>
                      <a:pt x="23872" y="20763"/>
                      <a:pt x="23937" y="20699"/>
                    </a:cubicBezTo>
                    <a:cubicBezTo>
                      <a:pt x="24552" y="19922"/>
                      <a:pt x="23419" y="18661"/>
                      <a:pt x="21770" y="17367"/>
                    </a:cubicBezTo>
                    <a:lnTo>
                      <a:pt x="21802" y="17302"/>
                    </a:lnTo>
                    <a:cubicBezTo>
                      <a:pt x="21964" y="16946"/>
                      <a:pt x="22126" y="16591"/>
                      <a:pt x="22287" y="16202"/>
                    </a:cubicBezTo>
                    <a:lnTo>
                      <a:pt x="22287" y="16170"/>
                    </a:lnTo>
                    <a:lnTo>
                      <a:pt x="22546" y="15620"/>
                    </a:lnTo>
                    <a:lnTo>
                      <a:pt x="22546" y="15588"/>
                    </a:lnTo>
                    <a:lnTo>
                      <a:pt x="22805" y="15006"/>
                    </a:lnTo>
                    <a:lnTo>
                      <a:pt x="22805" y="14973"/>
                    </a:lnTo>
                    <a:cubicBezTo>
                      <a:pt x="23064" y="14391"/>
                      <a:pt x="23322" y="13744"/>
                      <a:pt x="23581" y="13097"/>
                    </a:cubicBezTo>
                    <a:cubicBezTo>
                      <a:pt x="23646" y="12903"/>
                      <a:pt x="23743" y="12677"/>
                      <a:pt x="23808" y="12483"/>
                    </a:cubicBezTo>
                    <a:lnTo>
                      <a:pt x="23808" y="12450"/>
                    </a:lnTo>
                    <a:cubicBezTo>
                      <a:pt x="24131" y="11577"/>
                      <a:pt x="24455" y="10704"/>
                      <a:pt x="24681" y="9830"/>
                    </a:cubicBezTo>
                    <a:cubicBezTo>
                      <a:pt x="24746" y="9604"/>
                      <a:pt x="24810" y="9410"/>
                      <a:pt x="24875" y="9183"/>
                    </a:cubicBezTo>
                    <a:cubicBezTo>
                      <a:pt x="25360" y="7243"/>
                      <a:pt x="25587" y="5463"/>
                      <a:pt x="25199" y="4137"/>
                    </a:cubicBezTo>
                    <a:cubicBezTo>
                      <a:pt x="25069" y="3555"/>
                      <a:pt x="24778" y="3070"/>
                      <a:pt x="24358" y="2682"/>
                    </a:cubicBezTo>
                    <a:cubicBezTo>
                      <a:pt x="24260" y="2585"/>
                      <a:pt x="24131" y="2488"/>
                      <a:pt x="24002" y="2423"/>
                    </a:cubicBezTo>
                    <a:cubicBezTo>
                      <a:pt x="23423" y="2081"/>
                      <a:pt x="22739" y="1910"/>
                      <a:pt x="22051" y="1910"/>
                    </a:cubicBezTo>
                    <a:cubicBezTo>
                      <a:pt x="21892" y="1910"/>
                      <a:pt x="21733" y="1919"/>
                      <a:pt x="21576" y="1938"/>
                    </a:cubicBezTo>
                    <a:cubicBezTo>
                      <a:pt x="21576" y="1938"/>
                      <a:pt x="20498" y="174"/>
                      <a:pt x="18957" y="174"/>
                    </a:cubicBezTo>
                    <a:cubicBezTo>
                      <a:pt x="18330" y="174"/>
                      <a:pt x="17625" y="467"/>
                      <a:pt x="16885" y="1291"/>
                    </a:cubicBezTo>
                    <a:cubicBezTo>
                      <a:pt x="16885" y="1291"/>
                      <a:pt x="15608" y="0"/>
                      <a:pt x="14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4518375" y="3515325"/>
                <a:ext cx="330775" cy="283450"/>
              </a:xfrm>
              <a:custGeom>
                <a:avLst/>
                <a:gdLst/>
                <a:ahLst/>
                <a:cxnLst/>
                <a:rect l="l" t="t" r="r" b="b"/>
                <a:pathLst>
                  <a:path w="13231" h="11338" extrusionOk="0">
                    <a:moveTo>
                      <a:pt x="2524" y="0"/>
                    </a:moveTo>
                    <a:lnTo>
                      <a:pt x="2524" y="0"/>
                    </a:lnTo>
                    <a:cubicBezTo>
                      <a:pt x="3009" y="3364"/>
                      <a:pt x="1" y="9381"/>
                      <a:pt x="1327" y="10901"/>
                    </a:cubicBezTo>
                    <a:cubicBezTo>
                      <a:pt x="1592" y="11205"/>
                      <a:pt x="2097" y="11337"/>
                      <a:pt x="2748" y="11337"/>
                    </a:cubicBezTo>
                    <a:cubicBezTo>
                      <a:pt x="5351" y="11337"/>
                      <a:pt x="10293" y="9226"/>
                      <a:pt x="11613" y="7569"/>
                    </a:cubicBezTo>
                    <a:cubicBezTo>
                      <a:pt x="13230" y="5532"/>
                      <a:pt x="2524" y="1"/>
                      <a:pt x="2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4582275" y="3515325"/>
                <a:ext cx="266875" cy="280625"/>
              </a:xfrm>
              <a:custGeom>
                <a:avLst/>
                <a:gdLst/>
                <a:ahLst/>
                <a:cxnLst/>
                <a:rect l="l" t="t" r="r" b="b"/>
                <a:pathLst>
                  <a:path w="10675" h="11225" extrusionOk="0">
                    <a:moveTo>
                      <a:pt x="0" y="0"/>
                    </a:moveTo>
                    <a:lnTo>
                      <a:pt x="0" y="0"/>
                    </a:lnTo>
                    <a:cubicBezTo>
                      <a:pt x="65" y="486"/>
                      <a:pt x="65" y="1003"/>
                      <a:pt x="0" y="1521"/>
                    </a:cubicBezTo>
                    <a:cubicBezTo>
                      <a:pt x="3008" y="3235"/>
                      <a:pt x="8313" y="6567"/>
                      <a:pt x="7149" y="8055"/>
                    </a:cubicBezTo>
                    <a:cubicBezTo>
                      <a:pt x="6275" y="9154"/>
                      <a:pt x="3752" y="10481"/>
                      <a:pt x="1359" y="11225"/>
                    </a:cubicBezTo>
                    <a:cubicBezTo>
                      <a:pt x="4076" y="10772"/>
                      <a:pt x="7925" y="8993"/>
                      <a:pt x="9057" y="7569"/>
                    </a:cubicBezTo>
                    <a:cubicBezTo>
                      <a:pt x="10674" y="5532"/>
                      <a:pt x="1" y="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4194000" y="3187100"/>
                <a:ext cx="747650" cy="529700"/>
              </a:xfrm>
              <a:custGeom>
                <a:avLst/>
                <a:gdLst/>
                <a:ahLst/>
                <a:cxnLst/>
                <a:rect l="l" t="t" r="r" b="b"/>
                <a:pathLst>
                  <a:path w="29906" h="21188" extrusionOk="0">
                    <a:moveTo>
                      <a:pt x="14775" y="0"/>
                    </a:moveTo>
                    <a:cubicBezTo>
                      <a:pt x="13934" y="0"/>
                      <a:pt x="13053" y="475"/>
                      <a:pt x="12393" y="2002"/>
                    </a:cubicBezTo>
                    <a:cubicBezTo>
                      <a:pt x="12393" y="2002"/>
                      <a:pt x="11489" y="1671"/>
                      <a:pt x="10443" y="1671"/>
                    </a:cubicBezTo>
                    <a:cubicBezTo>
                      <a:pt x="9043" y="1671"/>
                      <a:pt x="7389" y="2265"/>
                      <a:pt x="7315" y="5043"/>
                    </a:cubicBezTo>
                    <a:cubicBezTo>
                      <a:pt x="7315" y="5043"/>
                      <a:pt x="6888" y="4930"/>
                      <a:pt x="6349" y="4930"/>
                    </a:cubicBezTo>
                    <a:cubicBezTo>
                      <a:pt x="5160" y="4930"/>
                      <a:pt x="3430" y="5481"/>
                      <a:pt x="4566" y="9021"/>
                    </a:cubicBezTo>
                    <a:cubicBezTo>
                      <a:pt x="3272" y="9021"/>
                      <a:pt x="943" y="9021"/>
                      <a:pt x="619" y="11092"/>
                    </a:cubicBezTo>
                    <a:cubicBezTo>
                      <a:pt x="1" y="14901"/>
                      <a:pt x="10863" y="21188"/>
                      <a:pt x="17326" y="21188"/>
                    </a:cubicBezTo>
                    <a:cubicBezTo>
                      <a:pt x="19315" y="21188"/>
                      <a:pt x="20887" y="20592"/>
                      <a:pt x="21580" y="19146"/>
                    </a:cubicBezTo>
                    <a:cubicBezTo>
                      <a:pt x="23774" y="14567"/>
                      <a:pt x="29906" y="1894"/>
                      <a:pt x="22679" y="1894"/>
                    </a:cubicBezTo>
                    <a:cubicBezTo>
                      <a:pt x="22554" y="1894"/>
                      <a:pt x="22425" y="1897"/>
                      <a:pt x="22291" y="1905"/>
                    </a:cubicBezTo>
                    <a:cubicBezTo>
                      <a:pt x="22291" y="1905"/>
                      <a:pt x="21140" y="153"/>
                      <a:pt x="19560" y="153"/>
                    </a:cubicBezTo>
                    <a:cubicBezTo>
                      <a:pt x="18909" y="153"/>
                      <a:pt x="18185" y="451"/>
                      <a:pt x="17439" y="1291"/>
                    </a:cubicBezTo>
                    <a:cubicBezTo>
                      <a:pt x="17439" y="1291"/>
                      <a:pt x="16162" y="0"/>
                      <a:pt x="1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4672550" y="3178100"/>
                <a:ext cx="82800" cy="499050"/>
              </a:xfrm>
              <a:custGeom>
                <a:avLst/>
                <a:gdLst/>
                <a:ahLst/>
                <a:cxnLst/>
                <a:rect l="l" t="t" r="r" b="b"/>
                <a:pathLst>
                  <a:path w="3312" h="19962" extrusionOk="0">
                    <a:moveTo>
                      <a:pt x="1467" y="1"/>
                    </a:moveTo>
                    <a:cubicBezTo>
                      <a:pt x="1467" y="1"/>
                      <a:pt x="1" y="19962"/>
                      <a:pt x="1214" y="19962"/>
                    </a:cubicBezTo>
                    <a:cubicBezTo>
                      <a:pt x="1223" y="19962"/>
                      <a:pt x="1232" y="19961"/>
                      <a:pt x="1241" y="19959"/>
                    </a:cubicBezTo>
                    <a:cubicBezTo>
                      <a:pt x="2535" y="19635"/>
                      <a:pt x="3117" y="2265"/>
                      <a:pt x="3117" y="2265"/>
                    </a:cubicBezTo>
                    <a:lnTo>
                      <a:pt x="3311" y="130"/>
                    </a:lnTo>
                    <a:lnTo>
                      <a:pt x="1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4545875" y="3132025"/>
                <a:ext cx="154475" cy="553275"/>
              </a:xfrm>
              <a:custGeom>
                <a:avLst/>
                <a:gdLst/>
                <a:ahLst/>
                <a:cxnLst/>
                <a:rect l="l" t="t" r="r" b="b"/>
                <a:pathLst>
                  <a:path w="6179" h="22131" extrusionOk="0">
                    <a:moveTo>
                      <a:pt x="0" y="0"/>
                    </a:moveTo>
                    <a:cubicBezTo>
                      <a:pt x="1" y="1"/>
                      <a:pt x="3848" y="22130"/>
                      <a:pt x="5017" y="22130"/>
                    </a:cubicBezTo>
                    <a:cubicBezTo>
                      <a:pt x="5027" y="22130"/>
                      <a:pt x="5037" y="22128"/>
                      <a:pt x="5046" y="22125"/>
                    </a:cubicBezTo>
                    <a:cubicBezTo>
                      <a:pt x="6179" y="21705"/>
                      <a:pt x="3364" y="3494"/>
                      <a:pt x="3364" y="3494"/>
                    </a:cubicBezTo>
                    <a:lnTo>
                      <a:pt x="2265" y="90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4390600" y="3195900"/>
                <a:ext cx="269325" cy="499000"/>
              </a:xfrm>
              <a:custGeom>
                <a:avLst/>
                <a:gdLst/>
                <a:ahLst/>
                <a:cxnLst/>
                <a:rect l="l" t="t" r="r" b="b"/>
                <a:pathLst>
                  <a:path w="10773" h="19960" extrusionOk="0">
                    <a:moveTo>
                      <a:pt x="1" y="1"/>
                    </a:moveTo>
                    <a:cubicBezTo>
                      <a:pt x="1" y="1"/>
                      <a:pt x="9403" y="19959"/>
                      <a:pt x="10117" y="19959"/>
                    </a:cubicBezTo>
                    <a:cubicBezTo>
                      <a:pt x="10120" y="19959"/>
                      <a:pt x="10123" y="19959"/>
                      <a:pt x="10125" y="19958"/>
                    </a:cubicBezTo>
                    <a:cubicBezTo>
                      <a:pt x="10772" y="19797"/>
                      <a:pt x="4562" y="1650"/>
                      <a:pt x="4562" y="1650"/>
                    </a:cubicBezTo>
                    <a:lnTo>
                      <a:pt x="4012" y="77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4288725" y="3274350"/>
                <a:ext cx="350975" cy="414225"/>
              </a:xfrm>
              <a:custGeom>
                <a:avLst/>
                <a:gdLst/>
                <a:ahLst/>
                <a:cxnLst/>
                <a:rect l="l" t="t" r="r" b="b"/>
                <a:pathLst>
                  <a:path w="14039" h="16569" extrusionOk="0">
                    <a:moveTo>
                      <a:pt x="0" y="0"/>
                    </a:moveTo>
                    <a:cubicBezTo>
                      <a:pt x="1" y="1"/>
                      <a:pt x="10561" y="16568"/>
                      <a:pt x="12363" y="16568"/>
                    </a:cubicBezTo>
                    <a:cubicBezTo>
                      <a:pt x="12384" y="16568"/>
                      <a:pt x="12403" y="16566"/>
                      <a:pt x="12421" y="16562"/>
                    </a:cubicBezTo>
                    <a:cubicBezTo>
                      <a:pt x="14039" y="16173"/>
                      <a:pt x="3526" y="1553"/>
                      <a:pt x="3526" y="155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4210275" y="3394825"/>
                <a:ext cx="342900" cy="272775"/>
              </a:xfrm>
              <a:custGeom>
                <a:avLst/>
                <a:gdLst/>
                <a:ahLst/>
                <a:cxnLst/>
                <a:rect l="l" t="t" r="r" b="b"/>
                <a:pathLst>
                  <a:path w="13716" h="10911" extrusionOk="0">
                    <a:moveTo>
                      <a:pt x="1780" y="1"/>
                    </a:moveTo>
                    <a:lnTo>
                      <a:pt x="1" y="551"/>
                    </a:lnTo>
                    <a:cubicBezTo>
                      <a:pt x="1" y="551"/>
                      <a:pt x="11268" y="10910"/>
                      <a:pt x="12621" y="10910"/>
                    </a:cubicBezTo>
                    <a:cubicBezTo>
                      <a:pt x="12644" y="10910"/>
                      <a:pt x="12664" y="10907"/>
                      <a:pt x="12680" y="10902"/>
                    </a:cubicBezTo>
                    <a:cubicBezTo>
                      <a:pt x="13716" y="10546"/>
                      <a:pt x="3915" y="712"/>
                      <a:pt x="3915" y="712"/>
                    </a:cubicBezTo>
                    <a:lnTo>
                      <a:pt x="17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4219975" y="3242000"/>
                <a:ext cx="694675" cy="474700"/>
              </a:xfrm>
              <a:custGeom>
                <a:avLst/>
                <a:gdLst/>
                <a:ahLst/>
                <a:cxnLst/>
                <a:rect l="l" t="t" r="r" b="b"/>
                <a:pathLst>
                  <a:path w="27787" h="18988" extrusionOk="0">
                    <a:moveTo>
                      <a:pt x="23258" y="0"/>
                    </a:moveTo>
                    <a:cubicBezTo>
                      <a:pt x="24293" y="3849"/>
                      <a:pt x="20541" y="11613"/>
                      <a:pt x="18924" y="14977"/>
                    </a:cubicBezTo>
                    <a:cubicBezTo>
                      <a:pt x="18234" y="16425"/>
                      <a:pt x="16660" y="17021"/>
                      <a:pt x="14666" y="17021"/>
                    </a:cubicBezTo>
                    <a:cubicBezTo>
                      <a:pt x="10114" y="17021"/>
                      <a:pt x="3375" y="13911"/>
                      <a:pt x="1" y="10739"/>
                    </a:cubicBezTo>
                    <a:lnTo>
                      <a:pt x="1" y="10739"/>
                    </a:lnTo>
                    <a:cubicBezTo>
                      <a:pt x="2091" y="14445"/>
                      <a:pt x="10775" y="18988"/>
                      <a:pt x="16266" y="18988"/>
                    </a:cubicBezTo>
                    <a:cubicBezTo>
                      <a:pt x="18253" y="18988"/>
                      <a:pt x="19821" y="18393"/>
                      <a:pt x="20508" y="16950"/>
                    </a:cubicBezTo>
                    <a:cubicBezTo>
                      <a:pt x="22514" y="12777"/>
                      <a:pt x="27786" y="1909"/>
                      <a:pt x="23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4" name="Google Shape;1224;p39"/>
          <p:cNvGrpSpPr/>
          <p:nvPr/>
        </p:nvGrpSpPr>
        <p:grpSpPr>
          <a:xfrm>
            <a:off x="6725034" y="1538427"/>
            <a:ext cx="890128" cy="500346"/>
            <a:chOff x="9856250" y="1464909"/>
            <a:chExt cx="890128" cy="500346"/>
          </a:xfrm>
        </p:grpSpPr>
        <p:sp>
          <p:nvSpPr>
            <p:cNvPr id="1225" name="Google Shape;1225;p39"/>
            <p:cNvSpPr/>
            <p:nvPr/>
          </p:nvSpPr>
          <p:spPr>
            <a:xfrm>
              <a:off x="9856250" y="1605600"/>
              <a:ext cx="394700" cy="349750"/>
            </a:xfrm>
            <a:custGeom>
              <a:avLst/>
              <a:gdLst/>
              <a:ahLst/>
              <a:cxnLst/>
              <a:rect l="l" t="t" r="r" b="b"/>
              <a:pathLst>
                <a:path w="15788" h="13990" extrusionOk="0">
                  <a:moveTo>
                    <a:pt x="6664" y="1"/>
                  </a:moveTo>
                  <a:cubicBezTo>
                    <a:pt x="3172" y="1"/>
                    <a:pt x="1" y="2804"/>
                    <a:pt x="26" y="5079"/>
                  </a:cubicBezTo>
                  <a:cubicBezTo>
                    <a:pt x="111" y="7606"/>
                    <a:pt x="3746" y="10191"/>
                    <a:pt x="4400" y="10730"/>
                  </a:cubicBezTo>
                  <a:cubicBezTo>
                    <a:pt x="5024" y="11270"/>
                    <a:pt x="4826" y="11895"/>
                    <a:pt x="4712" y="12775"/>
                  </a:cubicBezTo>
                  <a:cubicBezTo>
                    <a:pt x="4658" y="13354"/>
                    <a:pt x="4822" y="13449"/>
                    <a:pt x="4971" y="13449"/>
                  </a:cubicBezTo>
                  <a:cubicBezTo>
                    <a:pt x="5044" y="13449"/>
                    <a:pt x="5113" y="13426"/>
                    <a:pt x="5150" y="13426"/>
                  </a:cubicBezTo>
                  <a:cubicBezTo>
                    <a:pt x="5156" y="13426"/>
                    <a:pt x="5162" y="13427"/>
                    <a:pt x="5166" y="13428"/>
                  </a:cubicBezTo>
                  <a:cubicBezTo>
                    <a:pt x="5547" y="13504"/>
                    <a:pt x="10336" y="13990"/>
                    <a:pt x="11688" y="13990"/>
                  </a:cubicBezTo>
                  <a:cubicBezTo>
                    <a:pt x="11848" y="13990"/>
                    <a:pt x="11960" y="13983"/>
                    <a:pt x="12010" y="13968"/>
                  </a:cubicBezTo>
                  <a:cubicBezTo>
                    <a:pt x="12493" y="13797"/>
                    <a:pt x="12067" y="12519"/>
                    <a:pt x="12010" y="11838"/>
                  </a:cubicBezTo>
                  <a:cubicBezTo>
                    <a:pt x="11954" y="11128"/>
                    <a:pt x="13629" y="10219"/>
                    <a:pt x="14708" y="6754"/>
                  </a:cubicBezTo>
                  <a:cubicBezTo>
                    <a:pt x="15788" y="3318"/>
                    <a:pt x="11783" y="848"/>
                    <a:pt x="7836" y="109"/>
                  </a:cubicBezTo>
                  <a:cubicBezTo>
                    <a:pt x="7444" y="35"/>
                    <a:pt x="7052" y="1"/>
                    <a:pt x="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9859200" y="1614700"/>
              <a:ext cx="395300" cy="321700"/>
            </a:xfrm>
            <a:custGeom>
              <a:avLst/>
              <a:gdLst/>
              <a:ahLst/>
              <a:cxnLst/>
              <a:rect l="l" t="t" r="r" b="b"/>
              <a:pathLst>
                <a:path w="15812" h="12868" extrusionOk="0">
                  <a:moveTo>
                    <a:pt x="5960" y="0"/>
                  </a:moveTo>
                  <a:cubicBezTo>
                    <a:pt x="2671" y="0"/>
                    <a:pt x="1" y="1981"/>
                    <a:pt x="50" y="4175"/>
                  </a:cubicBezTo>
                  <a:cubicBezTo>
                    <a:pt x="107" y="6703"/>
                    <a:pt x="3770" y="9287"/>
                    <a:pt x="4395" y="9827"/>
                  </a:cubicBezTo>
                  <a:cubicBezTo>
                    <a:pt x="5048" y="10366"/>
                    <a:pt x="4850" y="10991"/>
                    <a:pt x="4736" y="11900"/>
                  </a:cubicBezTo>
                  <a:cubicBezTo>
                    <a:pt x="4665" y="12453"/>
                    <a:pt x="4829" y="12547"/>
                    <a:pt x="4982" y="12547"/>
                  </a:cubicBezTo>
                  <a:cubicBezTo>
                    <a:pt x="5060" y="12547"/>
                    <a:pt x="5135" y="12523"/>
                    <a:pt x="5174" y="12523"/>
                  </a:cubicBezTo>
                  <a:cubicBezTo>
                    <a:pt x="5180" y="12523"/>
                    <a:pt x="5186" y="12523"/>
                    <a:pt x="5190" y="12525"/>
                  </a:cubicBezTo>
                  <a:cubicBezTo>
                    <a:pt x="5528" y="12573"/>
                    <a:pt x="9170" y="12867"/>
                    <a:pt x="10551" y="12867"/>
                  </a:cubicBezTo>
                  <a:cubicBezTo>
                    <a:pt x="10795" y="12867"/>
                    <a:pt x="10968" y="12858"/>
                    <a:pt x="11041" y="12837"/>
                  </a:cubicBezTo>
                  <a:cubicBezTo>
                    <a:pt x="11552" y="12667"/>
                    <a:pt x="11126" y="11389"/>
                    <a:pt x="11041" y="10707"/>
                  </a:cubicBezTo>
                  <a:cubicBezTo>
                    <a:pt x="10984" y="9997"/>
                    <a:pt x="13653" y="9287"/>
                    <a:pt x="14732" y="5851"/>
                  </a:cubicBezTo>
                  <a:cubicBezTo>
                    <a:pt x="15812" y="2415"/>
                    <a:pt x="11438" y="853"/>
                    <a:pt x="7491" y="143"/>
                  </a:cubicBezTo>
                  <a:cubicBezTo>
                    <a:pt x="6971" y="46"/>
                    <a:pt x="6458" y="0"/>
                    <a:pt x="5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9895225" y="1693975"/>
              <a:ext cx="104400" cy="131625"/>
            </a:xfrm>
            <a:custGeom>
              <a:avLst/>
              <a:gdLst/>
              <a:ahLst/>
              <a:cxnLst/>
              <a:rect l="l" t="t" r="r" b="b"/>
              <a:pathLst>
                <a:path w="4176" h="5265" extrusionOk="0">
                  <a:moveTo>
                    <a:pt x="350" y="0"/>
                  </a:moveTo>
                  <a:cubicBezTo>
                    <a:pt x="288" y="0"/>
                    <a:pt x="246" y="40"/>
                    <a:pt x="228" y="124"/>
                  </a:cubicBezTo>
                  <a:cubicBezTo>
                    <a:pt x="1" y="1061"/>
                    <a:pt x="4175" y="5264"/>
                    <a:pt x="4175" y="5264"/>
                  </a:cubicBezTo>
                  <a:cubicBezTo>
                    <a:pt x="3633" y="3972"/>
                    <a:pt x="974" y="0"/>
                    <a:pt x="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9979900" y="1644375"/>
              <a:ext cx="51750" cy="178375"/>
            </a:xfrm>
            <a:custGeom>
              <a:avLst/>
              <a:gdLst/>
              <a:ahLst/>
              <a:cxnLst/>
              <a:rect l="l" t="t" r="r" b="b"/>
              <a:pathLst>
                <a:path w="2070" h="7135" extrusionOk="0">
                  <a:moveTo>
                    <a:pt x="1099" y="0"/>
                  </a:moveTo>
                  <a:cubicBezTo>
                    <a:pt x="1081" y="0"/>
                    <a:pt x="1063" y="2"/>
                    <a:pt x="1044" y="7"/>
                  </a:cubicBezTo>
                  <a:cubicBezTo>
                    <a:pt x="1" y="221"/>
                    <a:pt x="1679" y="6230"/>
                    <a:pt x="1758" y="7046"/>
                  </a:cubicBezTo>
                  <a:lnTo>
                    <a:pt x="1758" y="7046"/>
                  </a:lnTo>
                  <a:cubicBezTo>
                    <a:pt x="1798" y="6224"/>
                    <a:pt x="2070" y="0"/>
                    <a:pt x="1099" y="0"/>
                  </a:cubicBezTo>
                  <a:close/>
                  <a:moveTo>
                    <a:pt x="1758" y="7046"/>
                  </a:moveTo>
                  <a:lnTo>
                    <a:pt x="1758" y="7046"/>
                  </a:lnTo>
                  <a:cubicBezTo>
                    <a:pt x="1756" y="7104"/>
                    <a:pt x="1754" y="7135"/>
                    <a:pt x="1754" y="7135"/>
                  </a:cubicBezTo>
                  <a:cubicBezTo>
                    <a:pt x="1762" y="7126"/>
                    <a:pt x="1763" y="7096"/>
                    <a:pt x="1758" y="70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10061375" y="1650775"/>
              <a:ext cx="71000" cy="176225"/>
            </a:xfrm>
            <a:custGeom>
              <a:avLst/>
              <a:gdLst/>
              <a:ahLst/>
              <a:cxnLst/>
              <a:rect l="l" t="t" r="r" b="b"/>
              <a:pathLst>
                <a:path w="2840" h="7049" extrusionOk="0">
                  <a:moveTo>
                    <a:pt x="1771" y="1"/>
                  </a:moveTo>
                  <a:cubicBezTo>
                    <a:pt x="798" y="1"/>
                    <a:pt x="0" y="6965"/>
                    <a:pt x="0" y="7049"/>
                  </a:cubicBezTo>
                  <a:cubicBezTo>
                    <a:pt x="0" y="7049"/>
                    <a:pt x="2840" y="262"/>
                    <a:pt x="1818" y="6"/>
                  </a:cubicBezTo>
                  <a:cubicBezTo>
                    <a:pt x="1802" y="3"/>
                    <a:pt x="1787"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10099700" y="1683775"/>
              <a:ext cx="105100" cy="152475"/>
            </a:xfrm>
            <a:custGeom>
              <a:avLst/>
              <a:gdLst/>
              <a:ahLst/>
              <a:cxnLst/>
              <a:rect l="l" t="t" r="r" b="b"/>
              <a:pathLst>
                <a:path w="4204" h="6099" extrusionOk="0">
                  <a:moveTo>
                    <a:pt x="3405" y="0"/>
                  </a:moveTo>
                  <a:cubicBezTo>
                    <a:pt x="2535" y="0"/>
                    <a:pt x="1" y="6098"/>
                    <a:pt x="1" y="6098"/>
                  </a:cubicBezTo>
                  <a:cubicBezTo>
                    <a:pt x="1" y="6098"/>
                    <a:pt x="4204" y="958"/>
                    <a:pt x="3550" y="78"/>
                  </a:cubicBezTo>
                  <a:cubicBezTo>
                    <a:pt x="3510" y="25"/>
                    <a:pt x="3461" y="0"/>
                    <a:pt x="3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1" name="Google Shape;1231;p39"/>
            <p:cNvGrpSpPr/>
            <p:nvPr/>
          </p:nvGrpSpPr>
          <p:grpSpPr>
            <a:xfrm rot="2395509">
              <a:off x="10341299" y="1522046"/>
              <a:ext cx="318291" cy="386070"/>
              <a:chOff x="5217875" y="3076975"/>
              <a:chExt cx="318285" cy="386062"/>
            </a:xfrm>
          </p:grpSpPr>
          <p:sp>
            <p:nvSpPr>
              <p:cNvPr id="1232" name="Google Shape;1232;p39"/>
              <p:cNvSpPr/>
              <p:nvPr/>
            </p:nvSpPr>
            <p:spPr>
              <a:xfrm>
                <a:off x="5233685" y="3090812"/>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5" name="Google Shape;1235;p39"/>
          <p:cNvGrpSpPr/>
          <p:nvPr/>
        </p:nvGrpSpPr>
        <p:grpSpPr>
          <a:xfrm flipH="1">
            <a:off x="6725034" y="3272891"/>
            <a:ext cx="657282" cy="421468"/>
            <a:chOff x="9356472" y="3319641"/>
            <a:chExt cx="657282" cy="421468"/>
          </a:xfrm>
        </p:grpSpPr>
        <p:grpSp>
          <p:nvGrpSpPr>
            <p:cNvPr id="1236" name="Google Shape;1236;p39"/>
            <p:cNvGrpSpPr/>
            <p:nvPr/>
          </p:nvGrpSpPr>
          <p:grpSpPr>
            <a:xfrm>
              <a:off x="9594346" y="3319641"/>
              <a:ext cx="419409" cy="370315"/>
              <a:chOff x="5935975" y="3564475"/>
              <a:chExt cx="549900" cy="485532"/>
            </a:xfrm>
          </p:grpSpPr>
          <p:sp>
            <p:nvSpPr>
              <p:cNvPr id="1237" name="Google Shape;1237;p39"/>
              <p:cNvSpPr/>
              <p:nvPr/>
            </p:nvSpPr>
            <p:spPr>
              <a:xfrm>
                <a:off x="5957770" y="3572882"/>
                <a:ext cx="523250" cy="477125"/>
              </a:xfrm>
              <a:custGeom>
                <a:avLst/>
                <a:gdLst/>
                <a:ahLst/>
                <a:cxnLst/>
                <a:rect l="l" t="t" r="r" b="b"/>
                <a:pathLst>
                  <a:path w="20930" h="19085" extrusionOk="0">
                    <a:moveTo>
                      <a:pt x="6761" y="1"/>
                    </a:moveTo>
                    <a:cubicBezTo>
                      <a:pt x="6702" y="1"/>
                      <a:pt x="6648" y="15"/>
                      <a:pt x="6600" y="44"/>
                    </a:cubicBezTo>
                    <a:cubicBezTo>
                      <a:pt x="5726" y="562"/>
                      <a:pt x="7570" y="6934"/>
                      <a:pt x="7020" y="7355"/>
                    </a:cubicBezTo>
                    <a:cubicBezTo>
                      <a:pt x="6912" y="7432"/>
                      <a:pt x="6614" y="7460"/>
                      <a:pt x="6196" y="7460"/>
                    </a:cubicBezTo>
                    <a:cubicBezTo>
                      <a:pt x="5137" y="7460"/>
                      <a:pt x="3313" y="7280"/>
                      <a:pt x="1916" y="7280"/>
                    </a:cubicBezTo>
                    <a:cubicBezTo>
                      <a:pt x="895" y="7280"/>
                      <a:pt x="101" y="7376"/>
                      <a:pt x="1" y="7710"/>
                    </a:cubicBezTo>
                    <a:cubicBezTo>
                      <a:pt x="1" y="7743"/>
                      <a:pt x="1" y="7775"/>
                      <a:pt x="1" y="7840"/>
                    </a:cubicBezTo>
                    <a:lnTo>
                      <a:pt x="1" y="7872"/>
                    </a:lnTo>
                    <a:cubicBezTo>
                      <a:pt x="1" y="7872"/>
                      <a:pt x="1" y="7904"/>
                      <a:pt x="1" y="7904"/>
                    </a:cubicBezTo>
                    <a:cubicBezTo>
                      <a:pt x="227" y="8454"/>
                      <a:pt x="1521" y="9231"/>
                      <a:pt x="2912" y="9975"/>
                    </a:cubicBezTo>
                    <a:cubicBezTo>
                      <a:pt x="4012" y="10589"/>
                      <a:pt x="5176" y="11139"/>
                      <a:pt x="5953" y="11560"/>
                    </a:cubicBezTo>
                    <a:lnTo>
                      <a:pt x="6114" y="11624"/>
                    </a:lnTo>
                    <a:cubicBezTo>
                      <a:pt x="7441" y="12401"/>
                      <a:pt x="4788" y="15926"/>
                      <a:pt x="3753" y="17835"/>
                    </a:cubicBezTo>
                    <a:lnTo>
                      <a:pt x="3721" y="17899"/>
                    </a:lnTo>
                    <a:lnTo>
                      <a:pt x="3656" y="18029"/>
                    </a:lnTo>
                    <a:lnTo>
                      <a:pt x="3591" y="18126"/>
                    </a:lnTo>
                    <a:lnTo>
                      <a:pt x="3527" y="18223"/>
                    </a:lnTo>
                    <a:lnTo>
                      <a:pt x="3494" y="18320"/>
                    </a:lnTo>
                    <a:lnTo>
                      <a:pt x="3462" y="18417"/>
                    </a:lnTo>
                    <a:lnTo>
                      <a:pt x="3397" y="18514"/>
                    </a:lnTo>
                    <a:lnTo>
                      <a:pt x="3397" y="18579"/>
                    </a:lnTo>
                    <a:cubicBezTo>
                      <a:pt x="3397" y="18611"/>
                      <a:pt x="3397" y="18643"/>
                      <a:pt x="3365" y="18676"/>
                    </a:cubicBezTo>
                    <a:lnTo>
                      <a:pt x="3365" y="18741"/>
                    </a:lnTo>
                    <a:lnTo>
                      <a:pt x="3365" y="18805"/>
                    </a:lnTo>
                    <a:lnTo>
                      <a:pt x="3365" y="18838"/>
                    </a:lnTo>
                    <a:cubicBezTo>
                      <a:pt x="3365" y="18870"/>
                      <a:pt x="3365" y="18902"/>
                      <a:pt x="3365" y="18902"/>
                    </a:cubicBezTo>
                    <a:cubicBezTo>
                      <a:pt x="3365" y="18935"/>
                      <a:pt x="3365" y="18935"/>
                      <a:pt x="3365" y="18967"/>
                    </a:cubicBezTo>
                    <a:cubicBezTo>
                      <a:pt x="3365" y="18967"/>
                      <a:pt x="3365" y="18999"/>
                      <a:pt x="3397" y="19032"/>
                    </a:cubicBezTo>
                    <a:cubicBezTo>
                      <a:pt x="3429" y="19067"/>
                      <a:pt x="3478" y="19084"/>
                      <a:pt x="3541" y="19084"/>
                    </a:cubicBezTo>
                    <a:cubicBezTo>
                      <a:pt x="4564" y="19084"/>
                      <a:pt x="9423" y="14678"/>
                      <a:pt x="10611" y="14374"/>
                    </a:cubicBezTo>
                    <a:cubicBezTo>
                      <a:pt x="10619" y="14372"/>
                      <a:pt x="10629" y="14371"/>
                      <a:pt x="10639" y="14371"/>
                    </a:cubicBezTo>
                    <a:cubicBezTo>
                      <a:pt x="11361" y="14371"/>
                      <a:pt x="17325" y="18518"/>
                      <a:pt x="18507" y="18518"/>
                    </a:cubicBezTo>
                    <a:cubicBezTo>
                      <a:pt x="18529" y="18518"/>
                      <a:pt x="18549" y="18517"/>
                      <a:pt x="18568" y="18514"/>
                    </a:cubicBezTo>
                    <a:cubicBezTo>
                      <a:pt x="19603" y="18385"/>
                      <a:pt x="13457" y="11980"/>
                      <a:pt x="13522" y="11042"/>
                    </a:cubicBezTo>
                    <a:cubicBezTo>
                      <a:pt x="13554" y="10686"/>
                      <a:pt x="13975" y="10169"/>
                      <a:pt x="14589" y="9586"/>
                    </a:cubicBezTo>
                    <a:cubicBezTo>
                      <a:pt x="14751" y="9425"/>
                      <a:pt x="14945" y="9263"/>
                      <a:pt x="15139" y="9101"/>
                    </a:cubicBezTo>
                    <a:lnTo>
                      <a:pt x="15463" y="8810"/>
                    </a:lnTo>
                    <a:cubicBezTo>
                      <a:pt x="15657" y="8648"/>
                      <a:pt x="15883" y="8454"/>
                      <a:pt x="16110" y="8260"/>
                    </a:cubicBezTo>
                    <a:lnTo>
                      <a:pt x="16465" y="8001"/>
                    </a:lnTo>
                    <a:lnTo>
                      <a:pt x="17177" y="7419"/>
                    </a:lnTo>
                    <a:lnTo>
                      <a:pt x="18244" y="6611"/>
                    </a:lnTo>
                    <a:cubicBezTo>
                      <a:pt x="19021" y="6028"/>
                      <a:pt x="19765" y="5381"/>
                      <a:pt x="20444" y="4670"/>
                    </a:cubicBezTo>
                    <a:cubicBezTo>
                      <a:pt x="20800" y="4282"/>
                      <a:pt x="20929" y="3991"/>
                      <a:pt x="20735" y="3829"/>
                    </a:cubicBezTo>
                    <a:cubicBezTo>
                      <a:pt x="20703" y="3796"/>
                      <a:pt x="20670" y="3764"/>
                      <a:pt x="20606" y="3764"/>
                    </a:cubicBezTo>
                    <a:lnTo>
                      <a:pt x="20573" y="3764"/>
                    </a:lnTo>
                    <a:lnTo>
                      <a:pt x="20444" y="3699"/>
                    </a:lnTo>
                    <a:lnTo>
                      <a:pt x="20379" y="3699"/>
                    </a:lnTo>
                    <a:cubicBezTo>
                      <a:pt x="20218" y="3667"/>
                      <a:pt x="20056" y="3667"/>
                      <a:pt x="19926" y="3667"/>
                    </a:cubicBezTo>
                    <a:lnTo>
                      <a:pt x="19894" y="3667"/>
                    </a:lnTo>
                    <a:cubicBezTo>
                      <a:pt x="17953" y="3699"/>
                      <a:pt x="13684" y="5349"/>
                      <a:pt x="12875" y="5640"/>
                    </a:cubicBezTo>
                    <a:cubicBezTo>
                      <a:pt x="12813" y="5664"/>
                      <a:pt x="12747" y="5675"/>
                      <a:pt x="12677" y="5675"/>
                    </a:cubicBezTo>
                    <a:cubicBezTo>
                      <a:pt x="11133" y="5675"/>
                      <a:pt x="7944"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5935975" y="3564475"/>
                <a:ext cx="549900" cy="478650"/>
              </a:xfrm>
              <a:custGeom>
                <a:avLst/>
                <a:gdLst/>
                <a:ahLst/>
                <a:cxnLst/>
                <a:rect l="l" t="t" r="r" b="b"/>
                <a:pathLst>
                  <a:path w="21996" h="19146" extrusionOk="0">
                    <a:moveTo>
                      <a:pt x="7046" y="1"/>
                    </a:moveTo>
                    <a:cubicBezTo>
                      <a:pt x="6990" y="1"/>
                      <a:pt x="6938" y="13"/>
                      <a:pt x="6890" y="40"/>
                    </a:cubicBezTo>
                    <a:cubicBezTo>
                      <a:pt x="6017" y="557"/>
                      <a:pt x="7925" y="6930"/>
                      <a:pt x="7311" y="7383"/>
                    </a:cubicBezTo>
                    <a:cubicBezTo>
                      <a:pt x="7193" y="7470"/>
                      <a:pt x="6871" y="7500"/>
                      <a:pt x="6428" y="7500"/>
                    </a:cubicBezTo>
                    <a:cubicBezTo>
                      <a:pt x="5341" y="7500"/>
                      <a:pt x="3520" y="7315"/>
                      <a:pt x="2141" y="7315"/>
                    </a:cubicBezTo>
                    <a:cubicBezTo>
                      <a:pt x="1152" y="7315"/>
                      <a:pt x="390" y="7411"/>
                      <a:pt x="291" y="7738"/>
                    </a:cubicBezTo>
                    <a:cubicBezTo>
                      <a:pt x="0" y="8676"/>
                      <a:pt x="4949" y="10811"/>
                      <a:pt x="6437" y="11685"/>
                    </a:cubicBezTo>
                    <a:cubicBezTo>
                      <a:pt x="8184" y="12687"/>
                      <a:pt x="3138" y="18477"/>
                      <a:pt x="3688" y="19092"/>
                    </a:cubicBezTo>
                    <a:cubicBezTo>
                      <a:pt x="3720" y="19128"/>
                      <a:pt x="3769" y="19145"/>
                      <a:pt x="3833" y="19145"/>
                    </a:cubicBezTo>
                    <a:cubicBezTo>
                      <a:pt x="4858" y="19145"/>
                      <a:pt x="9714" y="14771"/>
                      <a:pt x="10901" y="14466"/>
                    </a:cubicBezTo>
                    <a:cubicBezTo>
                      <a:pt x="10912" y="14463"/>
                      <a:pt x="10924" y="14462"/>
                      <a:pt x="10938" y="14462"/>
                    </a:cubicBezTo>
                    <a:cubicBezTo>
                      <a:pt x="11699" y="14462"/>
                      <a:pt x="17662" y="18577"/>
                      <a:pt x="18810" y="18577"/>
                    </a:cubicBezTo>
                    <a:cubicBezTo>
                      <a:pt x="18827" y="18577"/>
                      <a:pt x="18843" y="18576"/>
                      <a:pt x="18858" y="18574"/>
                    </a:cubicBezTo>
                    <a:cubicBezTo>
                      <a:pt x="19893" y="18445"/>
                      <a:pt x="13748" y="12040"/>
                      <a:pt x="13812" y="11102"/>
                    </a:cubicBezTo>
                    <a:cubicBezTo>
                      <a:pt x="13942" y="9453"/>
                      <a:pt x="21996" y="4730"/>
                      <a:pt x="21026" y="3889"/>
                    </a:cubicBezTo>
                    <a:cubicBezTo>
                      <a:pt x="20877" y="3751"/>
                      <a:pt x="20605" y="3692"/>
                      <a:pt x="20246" y="3692"/>
                    </a:cubicBezTo>
                    <a:cubicBezTo>
                      <a:pt x="18333" y="3692"/>
                      <a:pt x="13983" y="5369"/>
                      <a:pt x="13165" y="5668"/>
                    </a:cubicBezTo>
                    <a:cubicBezTo>
                      <a:pt x="13103" y="5692"/>
                      <a:pt x="13037" y="5703"/>
                      <a:pt x="12968" y="5703"/>
                    </a:cubicBezTo>
                    <a:cubicBezTo>
                      <a:pt x="11423" y="5703"/>
                      <a:pt x="8248" y="1"/>
                      <a:pt x="7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5943250" y="3761150"/>
                <a:ext cx="153675" cy="95450"/>
              </a:xfrm>
              <a:custGeom>
                <a:avLst/>
                <a:gdLst/>
                <a:ahLst/>
                <a:cxnLst/>
                <a:rect l="l" t="t" r="r" b="b"/>
                <a:pathLst>
                  <a:path w="6147" h="3818" extrusionOk="0">
                    <a:moveTo>
                      <a:pt x="0" y="1"/>
                    </a:moveTo>
                    <a:lnTo>
                      <a:pt x="0" y="1"/>
                    </a:lnTo>
                    <a:cubicBezTo>
                      <a:pt x="130" y="906"/>
                      <a:pt x="4432" y="2912"/>
                      <a:pt x="6146" y="3818"/>
                    </a:cubicBezTo>
                    <a:cubicBezTo>
                      <a:pt x="6114" y="3526"/>
                      <a:pt x="5661" y="3106"/>
                      <a:pt x="5402" y="2977"/>
                    </a:cubicBezTo>
                    <a:cubicBezTo>
                      <a:pt x="4335" y="2362"/>
                      <a:pt x="1359" y="103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6024125" y="3656625"/>
                <a:ext cx="461750" cy="385675"/>
              </a:xfrm>
              <a:custGeom>
                <a:avLst/>
                <a:gdLst/>
                <a:ahLst/>
                <a:cxnLst/>
                <a:rect l="l" t="t" r="r" b="b"/>
                <a:pathLst>
                  <a:path w="18470" h="15427" extrusionOk="0">
                    <a:moveTo>
                      <a:pt x="16804" y="1"/>
                    </a:moveTo>
                    <a:cubicBezTo>
                      <a:pt x="16756" y="1"/>
                      <a:pt x="16707" y="4"/>
                      <a:pt x="16659" y="9"/>
                    </a:cubicBezTo>
                    <a:cubicBezTo>
                      <a:pt x="15462" y="1594"/>
                      <a:pt x="9445" y="5799"/>
                      <a:pt x="9316" y="7190"/>
                    </a:cubicBezTo>
                    <a:cubicBezTo>
                      <a:pt x="9251" y="8128"/>
                      <a:pt x="14524" y="13109"/>
                      <a:pt x="13489" y="13239"/>
                    </a:cubicBezTo>
                    <a:cubicBezTo>
                      <a:pt x="13470" y="13241"/>
                      <a:pt x="13451" y="13242"/>
                      <a:pt x="13430" y="13242"/>
                    </a:cubicBezTo>
                    <a:cubicBezTo>
                      <a:pt x="12290" y="13242"/>
                      <a:pt x="7385" y="9904"/>
                      <a:pt x="6697" y="9904"/>
                    </a:cubicBezTo>
                    <a:cubicBezTo>
                      <a:pt x="6684" y="9904"/>
                      <a:pt x="6673" y="9905"/>
                      <a:pt x="6663" y="9907"/>
                    </a:cubicBezTo>
                    <a:cubicBezTo>
                      <a:pt x="5693" y="10166"/>
                      <a:pt x="2297" y="13109"/>
                      <a:pt x="518" y="14209"/>
                    </a:cubicBezTo>
                    <a:cubicBezTo>
                      <a:pt x="194" y="14791"/>
                      <a:pt x="0" y="15244"/>
                      <a:pt x="162" y="15374"/>
                    </a:cubicBezTo>
                    <a:cubicBezTo>
                      <a:pt x="194" y="15410"/>
                      <a:pt x="243" y="15427"/>
                      <a:pt x="307" y="15427"/>
                    </a:cubicBezTo>
                    <a:cubicBezTo>
                      <a:pt x="1332" y="15427"/>
                      <a:pt x="6188" y="11053"/>
                      <a:pt x="7375" y="10748"/>
                    </a:cubicBezTo>
                    <a:cubicBezTo>
                      <a:pt x="7385" y="10745"/>
                      <a:pt x="7397" y="10744"/>
                      <a:pt x="7410" y="10744"/>
                    </a:cubicBezTo>
                    <a:cubicBezTo>
                      <a:pt x="8141" y="10744"/>
                      <a:pt x="14136" y="14891"/>
                      <a:pt x="15284" y="14891"/>
                    </a:cubicBezTo>
                    <a:cubicBezTo>
                      <a:pt x="15301" y="14891"/>
                      <a:pt x="15317" y="14890"/>
                      <a:pt x="15332" y="14888"/>
                    </a:cubicBezTo>
                    <a:cubicBezTo>
                      <a:pt x="16367" y="14759"/>
                      <a:pt x="10222" y="8354"/>
                      <a:pt x="10286" y="7416"/>
                    </a:cubicBezTo>
                    <a:cubicBezTo>
                      <a:pt x="10416" y="5767"/>
                      <a:pt x="18470" y="1044"/>
                      <a:pt x="17500" y="203"/>
                    </a:cubicBezTo>
                    <a:cubicBezTo>
                      <a:pt x="17284" y="68"/>
                      <a:pt x="17046" y="1"/>
                      <a:pt x="16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5999050" y="3635700"/>
                <a:ext cx="369550" cy="306525"/>
              </a:xfrm>
              <a:custGeom>
                <a:avLst/>
                <a:gdLst/>
                <a:ahLst/>
                <a:cxnLst/>
                <a:rect l="l" t="t" r="r" b="b"/>
                <a:pathLst>
                  <a:path w="14782" h="12261" extrusionOk="0">
                    <a:moveTo>
                      <a:pt x="5568" y="0"/>
                    </a:moveTo>
                    <a:cubicBezTo>
                      <a:pt x="5556" y="0"/>
                      <a:pt x="5544" y="2"/>
                      <a:pt x="5532" y="5"/>
                    </a:cubicBezTo>
                    <a:cubicBezTo>
                      <a:pt x="4820" y="167"/>
                      <a:pt x="5952" y="4210"/>
                      <a:pt x="5952" y="5536"/>
                    </a:cubicBezTo>
                    <a:cubicBezTo>
                      <a:pt x="5952" y="5831"/>
                      <a:pt x="5684" y="5939"/>
                      <a:pt x="5266" y="5939"/>
                    </a:cubicBezTo>
                    <a:cubicBezTo>
                      <a:pt x="4091" y="5939"/>
                      <a:pt x="1731" y="5084"/>
                      <a:pt x="778" y="5084"/>
                    </a:cubicBezTo>
                    <a:cubicBezTo>
                      <a:pt x="578" y="5084"/>
                      <a:pt x="440" y="5122"/>
                      <a:pt x="388" y="5213"/>
                    </a:cubicBezTo>
                    <a:cubicBezTo>
                      <a:pt x="0" y="5924"/>
                      <a:pt x="4723" y="6862"/>
                      <a:pt x="5823" y="7315"/>
                    </a:cubicBezTo>
                    <a:cubicBezTo>
                      <a:pt x="6922" y="7736"/>
                      <a:pt x="4432" y="10841"/>
                      <a:pt x="4270" y="11909"/>
                    </a:cubicBezTo>
                    <a:cubicBezTo>
                      <a:pt x="4248" y="12100"/>
                      <a:pt x="4308" y="12181"/>
                      <a:pt x="4428" y="12181"/>
                    </a:cubicBezTo>
                    <a:cubicBezTo>
                      <a:pt x="4995" y="12181"/>
                      <a:pt x="6890" y="10339"/>
                      <a:pt x="7505" y="9644"/>
                    </a:cubicBezTo>
                    <a:cubicBezTo>
                      <a:pt x="7745" y="9384"/>
                      <a:pt x="7970" y="9294"/>
                      <a:pt x="8166" y="9294"/>
                    </a:cubicBezTo>
                    <a:cubicBezTo>
                      <a:pt x="8603" y="9294"/>
                      <a:pt x="8896" y="9741"/>
                      <a:pt x="8896" y="9741"/>
                    </a:cubicBezTo>
                    <a:cubicBezTo>
                      <a:pt x="11234" y="11587"/>
                      <a:pt x="12288" y="12261"/>
                      <a:pt x="12596" y="12261"/>
                    </a:cubicBezTo>
                    <a:cubicBezTo>
                      <a:pt x="13320" y="12261"/>
                      <a:pt x="9935" y="8549"/>
                      <a:pt x="9413" y="7574"/>
                    </a:cubicBezTo>
                    <a:cubicBezTo>
                      <a:pt x="8669" y="6183"/>
                      <a:pt x="11063" y="5730"/>
                      <a:pt x="13942" y="3369"/>
                    </a:cubicBezTo>
                    <a:cubicBezTo>
                      <a:pt x="14717" y="2717"/>
                      <a:pt x="14782" y="2471"/>
                      <a:pt x="14439" y="2471"/>
                    </a:cubicBezTo>
                    <a:cubicBezTo>
                      <a:pt x="13523" y="2471"/>
                      <a:pt x="9690" y="4233"/>
                      <a:pt x="8702" y="4728"/>
                    </a:cubicBezTo>
                    <a:cubicBezTo>
                      <a:pt x="8624" y="4767"/>
                      <a:pt x="8547" y="4785"/>
                      <a:pt x="8471" y="4785"/>
                    </a:cubicBezTo>
                    <a:cubicBezTo>
                      <a:pt x="7241" y="4785"/>
                      <a:pt x="6239" y="0"/>
                      <a:pt x="5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6018450" y="3770050"/>
                <a:ext cx="180350" cy="137500"/>
              </a:xfrm>
              <a:custGeom>
                <a:avLst/>
                <a:gdLst/>
                <a:ahLst/>
                <a:cxnLst/>
                <a:rect l="l" t="t" r="r" b="b"/>
                <a:pathLst>
                  <a:path w="7214" h="5500" extrusionOk="0">
                    <a:moveTo>
                      <a:pt x="1" y="1"/>
                    </a:moveTo>
                    <a:lnTo>
                      <a:pt x="1" y="1"/>
                    </a:lnTo>
                    <a:cubicBezTo>
                      <a:pt x="259" y="98"/>
                      <a:pt x="551" y="195"/>
                      <a:pt x="842" y="292"/>
                    </a:cubicBezTo>
                    <a:cubicBezTo>
                      <a:pt x="1100" y="389"/>
                      <a:pt x="1392" y="453"/>
                      <a:pt x="1683" y="550"/>
                    </a:cubicBezTo>
                    <a:cubicBezTo>
                      <a:pt x="2233" y="712"/>
                      <a:pt x="2782" y="874"/>
                      <a:pt x="3365" y="1036"/>
                    </a:cubicBezTo>
                    <a:cubicBezTo>
                      <a:pt x="4403" y="1332"/>
                      <a:pt x="5441" y="1575"/>
                      <a:pt x="6505" y="1812"/>
                    </a:cubicBezTo>
                    <a:lnTo>
                      <a:pt x="6505" y="1812"/>
                    </a:lnTo>
                    <a:cubicBezTo>
                      <a:pt x="6203" y="2370"/>
                      <a:pt x="5904" y="2944"/>
                      <a:pt x="5629" y="3494"/>
                    </a:cubicBezTo>
                    <a:cubicBezTo>
                      <a:pt x="5467" y="3817"/>
                      <a:pt x="5305" y="4141"/>
                      <a:pt x="5144" y="4497"/>
                    </a:cubicBezTo>
                    <a:cubicBezTo>
                      <a:pt x="4982" y="4820"/>
                      <a:pt x="4820" y="5144"/>
                      <a:pt x="4659" y="5499"/>
                    </a:cubicBezTo>
                    <a:cubicBezTo>
                      <a:pt x="4885" y="5176"/>
                      <a:pt x="5079" y="4885"/>
                      <a:pt x="5273" y="4561"/>
                    </a:cubicBezTo>
                    <a:cubicBezTo>
                      <a:pt x="5500" y="4270"/>
                      <a:pt x="5694" y="3947"/>
                      <a:pt x="5888" y="3656"/>
                    </a:cubicBezTo>
                    <a:cubicBezTo>
                      <a:pt x="6276" y="3009"/>
                      <a:pt x="6664" y="2394"/>
                      <a:pt x="7052" y="1747"/>
                    </a:cubicBezTo>
                    <a:lnTo>
                      <a:pt x="7214" y="1488"/>
                    </a:lnTo>
                    <a:lnTo>
                      <a:pt x="6890" y="1424"/>
                    </a:lnTo>
                    <a:cubicBezTo>
                      <a:pt x="5758" y="1100"/>
                      <a:pt x="4626" y="842"/>
                      <a:pt x="3462" y="583"/>
                    </a:cubicBezTo>
                    <a:cubicBezTo>
                      <a:pt x="2912" y="453"/>
                      <a:pt x="2330" y="356"/>
                      <a:pt x="1747" y="259"/>
                    </a:cubicBezTo>
                    <a:cubicBezTo>
                      <a:pt x="1456" y="195"/>
                      <a:pt x="1165" y="162"/>
                      <a:pt x="874" y="98"/>
                    </a:cubicBezTo>
                    <a:cubicBezTo>
                      <a:pt x="583" y="65"/>
                      <a:pt x="292" y="3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6180175" y="3705350"/>
                <a:ext cx="170675" cy="244250"/>
              </a:xfrm>
              <a:custGeom>
                <a:avLst/>
                <a:gdLst/>
                <a:ahLst/>
                <a:cxnLst/>
                <a:rect l="l" t="t" r="r" b="b"/>
                <a:pathLst>
                  <a:path w="6827" h="9770" extrusionOk="0">
                    <a:moveTo>
                      <a:pt x="6826" y="1"/>
                    </a:moveTo>
                    <a:cubicBezTo>
                      <a:pt x="6276" y="324"/>
                      <a:pt x="5726" y="648"/>
                      <a:pt x="5144" y="971"/>
                    </a:cubicBezTo>
                    <a:cubicBezTo>
                      <a:pt x="4594" y="1295"/>
                      <a:pt x="4044" y="1618"/>
                      <a:pt x="3494" y="1942"/>
                    </a:cubicBezTo>
                    <a:cubicBezTo>
                      <a:pt x="2395" y="2621"/>
                      <a:pt x="1327" y="3300"/>
                      <a:pt x="260" y="4012"/>
                    </a:cubicBezTo>
                    <a:lnTo>
                      <a:pt x="1" y="4174"/>
                    </a:lnTo>
                    <a:lnTo>
                      <a:pt x="195" y="4400"/>
                    </a:lnTo>
                    <a:cubicBezTo>
                      <a:pt x="1068" y="5338"/>
                      <a:pt x="1942" y="6244"/>
                      <a:pt x="2815" y="7117"/>
                    </a:cubicBezTo>
                    <a:cubicBezTo>
                      <a:pt x="3268" y="7570"/>
                      <a:pt x="3721" y="8023"/>
                      <a:pt x="4174" y="8443"/>
                    </a:cubicBezTo>
                    <a:cubicBezTo>
                      <a:pt x="4627" y="8896"/>
                      <a:pt x="5079" y="9349"/>
                      <a:pt x="5565" y="9769"/>
                    </a:cubicBezTo>
                    <a:cubicBezTo>
                      <a:pt x="5176" y="9252"/>
                      <a:pt x="4788" y="8767"/>
                      <a:pt x="4335" y="8282"/>
                    </a:cubicBezTo>
                    <a:cubicBezTo>
                      <a:pt x="3915" y="7796"/>
                      <a:pt x="3527" y="7311"/>
                      <a:pt x="3106" y="6858"/>
                    </a:cubicBezTo>
                    <a:cubicBezTo>
                      <a:pt x="2361" y="5964"/>
                      <a:pt x="1561" y="5125"/>
                      <a:pt x="782" y="4264"/>
                    </a:cubicBezTo>
                    <a:lnTo>
                      <a:pt x="782" y="4264"/>
                    </a:lnTo>
                    <a:cubicBezTo>
                      <a:pt x="1761" y="3636"/>
                      <a:pt x="2741" y="2980"/>
                      <a:pt x="3721" y="2297"/>
                    </a:cubicBezTo>
                    <a:cubicBezTo>
                      <a:pt x="4238" y="1942"/>
                      <a:pt x="4788" y="1553"/>
                      <a:pt x="5306" y="1165"/>
                    </a:cubicBezTo>
                    <a:cubicBezTo>
                      <a:pt x="5823" y="777"/>
                      <a:pt x="6341" y="421"/>
                      <a:pt x="6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6140550" y="3646325"/>
                <a:ext cx="53400" cy="166600"/>
              </a:xfrm>
              <a:custGeom>
                <a:avLst/>
                <a:gdLst/>
                <a:ahLst/>
                <a:cxnLst/>
                <a:rect l="l" t="t" r="r" b="b"/>
                <a:pathLst>
                  <a:path w="2136" h="6664" extrusionOk="0">
                    <a:moveTo>
                      <a:pt x="1" y="1"/>
                    </a:moveTo>
                    <a:cubicBezTo>
                      <a:pt x="1" y="1"/>
                      <a:pt x="66" y="454"/>
                      <a:pt x="163" y="1100"/>
                    </a:cubicBezTo>
                    <a:cubicBezTo>
                      <a:pt x="260" y="1424"/>
                      <a:pt x="324" y="1812"/>
                      <a:pt x="421" y="2200"/>
                    </a:cubicBezTo>
                    <a:cubicBezTo>
                      <a:pt x="518" y="2556"/>
                      <a:pt x="616" y="3009"/>
                      <a:pt x="713" y="3397"/>
                    </a:cubicBezTo>
                    <a:cubicBezTo>
                      <a:pt x="842" y="3817"/>
                      <a:pt x="971" y="4238"/>
                      <a:pt x="1068" y="4626"/>
                    </a:cubicBezTo>
                    <a:cubicBezTo>
                      <a:pt x="1198" y="4982"/>
                      <a:pt x="1295" y="5338"/>
                      <a:pt x="1392" y="5661"/>
                    </a:cubicBezTo>
                    <a:cubicBezTo>
                      <a:pt x="1618" y="6276"/>
                      <a:pt x="1780" y="6664"/>
                      <a:pt x="1780" y="6664"/>
                    </a:cubicBezTo>
                    <a:lnTo>
                      <a:pt x="2136" y="6567"/>
                    </a:lnTo>
                    <a:cubicBezTo>
                      <a:pt x="2136" y="6567"/>
                      <a:pt x="2039" y="6146"/>
                      <a:pt x="1877" y="5532"/>
                    </a:cubicBezTo>
                    <a:cubicBezTo>
                      <a:pt x="1780" y="5208"/>
                      <a:pt x="1715" y="4852"/>
                      <a:pt x="1586" y="4464"/>
                    </a:cubicBezTo>
                    <a:cubicBezTo>
                      <a:pt x="1489" y="4044"/>
                      <a:pt x="1327" y="3688"/>
                      <a:pt x="1198" y="3235"/>
                    </a:cubicBezTo>
                    <a:cubicBezTo>
                      <a:pt x="1068" y="2815"/>
                      <a:pt x="939" y="2427"/>
                      <a:pt x="810" y="2038"/>
                    </a:cubicBezTo>
                    <a:cubicBezTo>
                      <a:pt x="648" y="1650"/>
                      <a:pt x="518" y="1294"/>
                      <a:pt x="389" y="1003"/>
                    </a:cubicBezTo>
                    <a:cubicBezTo>
                      <a:pt x="195" y="42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6109825" y="3828275"/>
                <a:ext cx="12150" cy="8925"/>
              </a:xfrm>
              <a:custGeom>
                <a:avLst/>
                <a:gdLst/>
                <a:ahLst/>
                <a:cxnLst/>
                <a:rect l="l" t="t" r="r" b="b"/>
                <a:pathLst>
                  <a:path w="486" h="357" extrusionOk="0">
                    <a:moveTo>
                      <a:pt x="227" y="0"/>
                    </a:moveTo>
                    <a:cubicBezTo>
                      <a:pt x="1" y="0"/>
                      <a:pt x="1" y="356"/>
                      <a:pt x="227" y="356"/>
                    </a:cubicBezTo>
                    <a:cubicBezTo>
                      <a:pt x="486" y="356"/>
                      <a:pt x="48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217375" y="3716675"/>
                <a:ext cx="12175" cy="9725"/>
              </a:xfrm>
              <a:custGeom>
                <a:avLst/>
                <a:gdLst/>
                <a:ahLst/>
                <a:cxnLst/>
                <a:rect l="l" t="t" r="r" b="b"/>
                <a:pathLst>
                  <a:path w="487" h="389" extrusionOk="0">
                    <a:moveTo>
                      <a:pt x="227" y="1"/>
                    </a:moveTo>
                    <a:cubicBezTo>
                      <a:pt x="1" y="1"/>
                      <a:pt x="1" y="389"/>
                      <a:pt x="227" y="389"/>
                    </a:cubicBezTo>
                    <a:cubicBezTo>
                      <a:pt x="486" y="389"/>
                      <a:pt x="48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6179375" y="3683525"/>
                <a:ext cx="12150" cy="8925"/>
              </a:xfrm>
              <a:custGeom>
                <a:avLst/>
                <a:gdLst/>
                <a:ahLst/>
                <a:cxnLst/>
                <a:rect l="l" t="t" r="r" b="b"/>
                <a:pathLst>
                  <a:path w="486" h="357" extrusionOk="0">
                    <a:moveTo>
                      <a:pt x="259" y="0"/>
                    </a:moveTo>
                    <a:cubicBezTo>
                      <a:pt x="1" y="0"/>
                      <a:pt x="1" y="356"/>
                      <a:pt x="259" y="356"/>
                    </a:cubicBezTo>
                    <a:cubicBezTo>
                      <a:pt x="486" y="356"/>
                      <a:pt x="486"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6193125" y="3681900"/>
                <a:ext cx="12150" cy="8925"/>
              </a:xfrm>
              <a:custGeom>
                <a:avLst/>
                <a:gdLst/>
                <a:ahLst/>
                <a:cxnLst/>
                <a:rect l="l" t="t" r="r" b="b"/>
                <a:pathLst>
                  <a:path w="486" h="357" extrusionOk="0">
                    <a:moveTo>
                      <a:pt x="259" y="1"/>
                    </a:moveTo>
                    <a:cubicBezTo>
                      <a:pt x="0" y="1"/>
                      <a:pt x="0" y="357"/>
                      <a:pt x="259" y="357"/>
                    </a:cubicBezTo>
                    <a:cubicBezTo>
                      <a:pt x="486" y="357"/>
                      <a:pt x="486"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6240825" y="3801600"/>
                <a:ext cx="12175" cy="8900"/>
              </a:xfrm>
              <a:custGeom>
                <a:avLst/>
                <a:gdLst/>
                <a:ahLst/>
                <a:cxnLst/>
                <a:rect l="l" t="t" r="r" b="b"/>
                <a:pathLst>
                  <a:path w="487" h="356" extrusionOk="0">
                    <a:moveTo>
                      <a:pt x="260" y="0"/>
                    </a:moveTo>
                    <a:cubicBezTo>
                      <a:pt x="1" y="0"/>
                      <a:pt x="1" y="356"/>
                      <a:pt x="260" y="356"/>
                    </a:cubicBezTo>
                    <a:cubicBezTo>
                      <a:pt x="486" y="356"/>
                      <a:pt x="486"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6200400" y="3880800"/>
                <a:ext cx="12150" cy="8950"/>
              </a:xfrm>
              <a:custGeom>
                <a:avLst/>
                <a:gdLst/>
                <a:ahLst/>
                <a:cxnLst/>
                <a:rect l="l" t="t" r="r" b="b"/>
                <a:pathLst>
                  <a:path w="486" h="358" extrusionOk="0">
                    <a:moveTo>
                      <a:pt x="285" y="0"/>
                    </a:moveTo>
                    <a:cubicBezTo>
                      <a:pt x="277" y="0"/>
                      <a:pt x="268" y="1"/>
                      <a:pt x="259" y="2"/>
                    </a:cubicBezTo>
                    <a:cubicBezTo>
                      <a:pt x="1" y="2"/>
                      <a:pt x="1" y="358"/>
                      <a:pt x="259" y="358"/>
                    </a:cubicBezTo>
                    <a:cubicBezTo>
                      <a:pt x="477" y="358"/>
                      <a:pt x="485"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6084775" y="3952800"/>
                <a:ext cx="4875" cy="4075"/>
              </a:xfrm>
              <a:custGeom>
                <a:avLst/>
                <a:gdLst/>
                <a:ahLst/>
                <a:cxnLst/>
                <a:rect l="l" t="t" r="r" b="b"/>
                <a:pathLst>
                  <a:path w="195" h="163" extrusionOk="0">
                    <a:moveTo>
                      <a:pt x="97" y="1"/>
                    </a:moveTo>
                    <a:cubicBezTo>
                      <a:pt x="0" y="1"/>
                      <a:pt x="0" y="163"/>
                      <a:pt x="97" y="163"/>
                    </a:cubicBezTo>
                    <a:cubicBezTo>
                      <a:pt x="194" y="163"/>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6129250" y="3845250"/>
                <a:ext cx="4875" cy="4875"/>
              </a:xfrm>
              <a:custGeom>
                <a:avLst/>
                <a:gdLst/>
                <a:ahLst/>
                <a:cxnLst/>
                <a:rect l="l" t="t" r="r" b="b"/>
                <a:pathLst>
                  <a:path w="195" h="195" extrusionOk="0">
                    <a:moveTo>
                      <a:pt x="97" y="1"/>
                    </a:moveTo>
                    <a:cubicBezTo>
                      <a:pt x="0" y="33"/>
                      <a:pt x="0" y="162"/>
                      <a:pt x="97" y="195"/>
                    </a:cubicBezTo>
                    <a:cubicBezTo>
                      <a:pt x="194" y="162"/>
                      <a:pt x="194"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6129250" y="3829900"/>
                <a:ext cx="4875" cy="4050"/>
              </a:xfrm>
              <a:custGeom>
                <a:avLst/>
                <a:gdLst/>
                <a:ahLst/>
                <a:cxnLst/>
                <a:rect l="l" t="t" r="r" b="b"/>
                <a:pathLst>
                  <a:path w="195" h="162" extrusionOk="0">
                    <a:moveTo>
                      <a:pt x="97" y="0"/>
                    </a:moveTo>
                    <a:cubicBezTo>
                      <a:pt x="0" y="0"/>
                      <a:pt x="0" y="162"/>
                      <a:pt x="97" y="162"/>
                    </a:cubicBezTo>
                    <a:cubicBezTo>
                      <a:pt x="194" y="162"/>
                      <a:pt x="194" y="0"/>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6200400" y="3716675"/>
                <a:ext cx="4875" cy="4875"/>
              </a:xfrm>
              <a:custGeom>
                <a:avLst/>
                <a:gdLst/>
                <a:ahLst/>
                <a:cxnLst/>
                <a:rect l="l" t="t" r="r" b="b"/>
                <a:pathLst>
                  <a:path w="195" h="195" extrusionOk="0">
                    <a:moveTo>
                      <a:pt x="98" y="1"/>
                    </a:moveTo>
                    <a:cubicBezTo>
                      <a:pt x="1" y="33"/>
                      <a:pt x="1" y="162"/>
                      <a:pt x="98" y="195"/>
                    </a:cubicBezTo>
                    <a:cubicBezTo>
                      <a:pt x="195" y="162"/>
                      <a:pt x="195" y="33"/>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042725" y="3803200"/>
                <a:ext cx="4875" cy="4075"/>
              </a:xfrm>
              <a:custGeom>
                <a:avLst/>
                <a:gdLst/>
                <a:ahLst/>
                <a:cxnLst/>
                <a:rect l="l" t="t" r="r" b="b"/>
                <a:pathLst>
                  <a:path w="195" h="163" extrusionOk="0">
                    <a:moveTo>
                      <a:pt x="97" y="1"/>
                    </a:moveTo>
                    <a:cubicBezTo>
                      <a:pt x="0" y="1"/>
                      <a:pt x="0" y="162"/>
                      <a:pt x="97" y="162"/>
                    </a:cubicBezTo>
                    <a:cubicBezTo>
                      <a:pt x="194" y="162"/>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6118725" y="3762775"/>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6128425" y="3756300"/>
                <a:ext cx="5700" cy="4875"/>
              </a:xfrm>
              <a:custGeom>
                <a:avLst/>
                <a:gdLst/>
                <a:ahLst/>
                <a:cxnLst/>
                <a:rect l="l" t="t" r="r" b="b"/>
                <a:pathLst>
                  <a:path w="228" h="195" extrusionOk="0">
                    <a:moveTo>
                      <a:pt x="130" y="1"/>
                    </a:moveTo>
                    <a:cubicBezTo>
                      <a:pt x="1" y="33"/>
                      <a:pt x="1" y="162"/>
                      <a:pt x="130" y="195"/>
                    </a:cubicBezTo>
                    <a:cubicBezTo>
                      <a:pt x="227" y="162"/>
                      <a:pt x="227" y="33"/>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6130850" y="3770050"/>
                <a:ext cx="4875" cy="4075"/>
              </a:xfrm>
              <a:custGeom>
                <a:avLst/>
                <a:gdLst/>
                <a:ahLst/>
                <a:cxnLst/>
                <a:rect l="l" t="t" r="r" b="b"/>
                <a:pathLst>
                  <a:path w="195" h="163" extrusionOk="0">
                    <a:moveTo>
                      <a:pt x="98" y="1"/>
                    </a:moveTo>
                    <a:cubicBezTo>
                      <a:pt x="1" y="1"/>
                      <a:pt x="1"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6169675" y="3644700"/>
                <a:ext cx="4875" cy="4075"/>
              </a:xfrm>
              <a:custGeom>
                <a:avLst/>
                <a:gdLst/>
                <a:ahLst/>
                <a:cxnLst/>
                <a:rect l="l" t="t" r="r" b="b"/>
                <a:pathLst>
                  <a:path w="195" h="163" extrusionOk="0">
                    <a:moveTo>
                      <a:pt x="97" y="1"/>
                    </a:moveTo>
                    <a:cubicBezTo>
                      <a:pt x="0" y="1"/>
                      <a:pt x="0" y="163"/>
                      <a:pt x="97" y="163"/>
                    </a:cubicBezTo>
                    <a:cubicBezTo>
                      <a:pt x="195" y="163"/>
                      <a:pt x="195"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6116300" y="3597000"/>
                <a:ext cx="4875" cy="4075"/>
              </a:xfrm>
              <a:custGeom>
                <a:avLst/>
                <a:gdLst/>
                <a:ahLst/>
                <a:cxnLst/>
                <a:rect l="l" t="t" r="r" b="b"/>
                <a:pathLst>
                  <a:path w="195" h="163" extrusionOk="0">
                    <a:moveTo>
                      <a:pt x="98" y="0"/>
                    </a:moveTo>
                    <a:cubicBezTo>
                      <a:pt x="1" y="0"/>
                      <a:pt x="1" y="162"/>
                      <a:pt x="98" y="162"/>
                    </a:cubicBezTo>
                    <a:cubicBezTo>
                      <a:pt x="195" y="162"/>
                      <a:pt x="195"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6366175" y="3689175"/>
                <a:ext cx="4875" cy="4075"/>
              </a:xfrm>
              <a:custGeom>
                <a:avLst/>
                <a:gdLst/>
                <a:ahLst/>
                <a:cxnLst/>
                <a:rect l="l" t="t" r="r" b="b"/>
                <a:pathLst>
                  <a:path w="195" h="163" extrusionOk="0">
                    <a:moveTo>
                      <a:pt x="98" y="1"/>
                    </a:moveTo>
                    <a:cubicBezTo>
                      <a:pt x="1" y="1"/>
                      <a:pt x="1" y="130"/>
                      <a:pt x="98" y="163"/>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6381550" y="3690800"/>
                <a:ext cx="4875" cy="4075"/>
              </a:xfrm>
              <a:custGeom>
                <a:avLst/>
                <a:gdLst/>
                <a:ahLst/>
                <a:cxnLst/>
                <a:rect l="l" t="t" r="r" b="b"/>
                <a:pathLst>
                  <a:path w="195" h="163" extrusionOk="0">
                    <a:moveTo>
                      <a:pt x="97" y="1"/>
                    </a:moveTo>
                    <a:cubicBezTo>
                      <a:pt x="0" y="1"/>
                      <a:pt x="0" y="130"/>
                      <a:pt x="97" y="162"/>
                    </a:cubicBezTo>
                    <a:cubicBezTo>
                      <a:pt x="194" y="130"/>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6270750" y="3785425"/>
                <a:ext cx="4875" cy="4875"/>
              </a:xfrm>
              <a:custGeom>
                <a:avLst/>
                <a:gdLst/>
                <a:ahLst/>
                <a:cxnLst/>
                <a:rect l="l" t="t" r="r" b="b"/>
                <a:pathLst>
                  <a:path w="195" h="195" extrusionOk="0">
                    <a:moveTo>
                      <a:pt x="98" y="0"/>
                    </a:moveTo>
                    <a:cubicBezTo>
                      <a:pt x="1" y="32"/>
                      <a:pt x="1" y="162"/>
                      <a:pt x="98" y="194"/>
                    </a:cubicBezTo>
                    <a:cubicBezTo>
                      <a:pt x="195" y="162"/>
                      <a:pt x="195" y="32"/>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6263475" y="3802400"/>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255400" y="3813725"/>
                <a:ext cx="4875" cy="4875"/>
              </a:xfrm>
              <a:custGeom>
                <a:avLst/>
                <a:gdLst/>
                <a:ahLst/>
                <a:cxnLst/>
                <a:rect l="l" t="t" r="r" b="b"/>
                <a:pathLst>
                  <a:path w="195" h="195" extrusionOk="0">
                    <a:moveTo>
                      <a:pt x="97" y="0"/>
                    </a:moveTo>
                    <a:cubicBezTo>
                      <a:pt x="0" y="33"/>
                      <a:pt x="0" y="162"/>
                      <a:pt x="97" y="194"/>
                    </a:cubicBezTo>
                    <a:cubicBezTo>
                      <a:pt x="194" y="162"/>
                      <a:pt x="194" y="33"/>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193125" y="3891350"/>
                <a:ext cx="4875" cy="4075"/>
              </a:xfrm>
              <a:custGeom>
                <a:avLst/>
                <a:gdLst/>
                <a:ahLst/>
                <a:cxnLst/>
                <a:rect l="l" t="t" r="r" b="b"/>
                <a:pathLst>
                  <a:path w="195" h="163" extrusionOk="0">
                    <a:moveTo>
                      <a:pt x="98" y="1"/>
                    </a:moveTo>
                    <a:cubicBezTo>
                      <a:pt x="0" y="1"/>
                      <a:pt x="0"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6223050" y="3904300"/>
                <a:ext cx="4875" cy="4875"/>
              </a:xfrm>
              <a:custGeom>
                <a:avLst/>
                <a:gdLst/>
                <a:ahLst/>
                <a:cxnLst/>
                <a:rect l="l" t="t" r="r" b="b"/>
                <a:pathLst>
                  <a:path w="195" h="195" extrusionOk="0">
                    <a:moveTo>
                      <a:pt x="97" y="0"/>
                    </a:moveTo>
                    <a:cubicBezTo>
                      <a:pt x="0" y="32"/>
                      <a:pt x="0" y="162"/>
                      <a:pt x="97" y="194"/>
                    </a:cubicBezTo>
                    <a:cubicBezTo>
                      <a:pt x="194" y="162"/>
                      <a:pt x="194" y="32"/>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39"/>
            <p:cNvGrpSpPr/>
            <p:nvPr/>
          </p:nvGrpSpPr>
          <p:grpSpPr>
            <a:xfrm>
              <a:off x="9356472" y="3543459"/>
              <a:ext cx="237875" cy="197650"/>
              <a:chOff x="9459700" y="1764488"/>
              <a:chExt cx="237875" cy="197650"/>
            </a:xfrm>
          </p:grpSpPr>
          <p:sp>
            <p:nvSpPr>
              <p:cNvPr id="1269" name="Google Shape;1269;p39"/>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0035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Erosion- Questions to ask ourselves</a:t>
            </a:r>
            <a:br>
              <a:rPr lang="en-US" sz="2400" b="1" dirty="0">
                <a:solidFill>
                  <a:srgbClr val="6091BA"/>
                </a:solidFill>
                <a:latin typeface="Open Sans"/>
                <a:ea typeface="Open Sans"/>
                <a:cs typeface="Open Sans"/>
              </a:rPr>
            </a:b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sp>
        <p:nvSpPr>
          <p:cNvPr id="8" name="Google Shape;1172;p39">
            <a:extLst>
              <a:ext uri="{FF2B5EF4-FFF2-40B4-BE49-F238E27FC236}">
                <a16:creationId xmlns:a16="http://schemas.microsoft.com/office/drawing/2014/main" id="{C2D366EF-3E6C-4666-B278-B4736C9DE9A6}"/>
              </a:ext>
            </a:extLst>
          </p:cNvPr>
          <p:cNvSpPr txBox="1">
            <a:spLocks/>
          </p:cNvSpPr>
          <p:nvPr/>
        </p:nvSpPr>
        <p:spPr>
          <a:xfrm>
            <a:off x="1018650" y="1753411"/>
            <a:ext cx="3018300" cy="440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400"/>
            <a:r>
              <a:rPr lang="en-US" sz="1800" kern="0" dirty="0"/>
              <a:t>#1</a:t>
            </a:r>
          </a:p>
        </p:txBody>
      </p:sp>
      <p:sp>
        <p:nvSpPr>
          <p:cNvPr id="9" name="Google Shape;1173;p39">
            <a:extLst>
              <a:ext uri="{FF2B5EF4-FFF2-40B4-BE49-F238E27FC236}">
                <a16:creationId xmlns:a16="http://schemas.microsoft.com/office/drawing/2014/main" id="{D284B137-8E56-477F-8169-F180B30B7A3D}"/>
              </a:ext>
            </a:extLst>
          </p:cNvPr>
          <p:cNvSpPr txBox="1">
            <a:spLocks/>
          </p:cNvSpPr>
          <p:nvPr/>
        </p:nvSpPr>
        <p:spPr>
          <a:xfrm>
            <a:off x="1018650" y="2117186"/>
            <a:ext cx="3018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914400">
              <a:buFont typeface="Arial"/>
              <a:buNone/>
            </a:pPr>
            <a:r>
              <a:rPr lang="en-US" kern="0" dirty="0"/>
              <a:t>What do we know about erosion?</a:t>
            </a:r>
          </a:p>
        </p:txBody>
      </p:sp>
      <p:sp>
        <p:nvSpPr>
          <p:cNvPr id="10" name="Google Shape;1171;p39">
            <a:extLst>
              <a:ext uri="{FF2B5EF4-FFF2-40B4-BE49-F238E27FC236}">
                <a16:creationId xmlns:a16="http://schemas.microsoft.com/office/drawing/2014/main" id="{C7D55E09-6119-43E0-8F52-2B32D98D8341}"/>
              </a:ext>
            </a:extLst>
          </p:cNvPr>
          <p:cNvSpPr txBox="1">
            <a:spLocks/>
          </p:cNvSpPr>
          <p:nvPr/>
        </p:nvSpPr>
        <p:spPr>
          <a:xfrm>
            <a:off x="4113105" y="3410307"/>
            <a:ext cx="3018300" cy="440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 sz="1800" kern="0" dirty="0"/>
              <a:t>#3</a:t>
            </a:r>
          </a:p>
        </p:txBody>
      </p:sp>
      <p:sp>
        <p:nvSpPr>
          <p:cNvPr id="11" name="Google Shape;1174;p39">
            <a:extLst>
              <a:ext uri="{FF2B5EF4-FFF2-40B4-BE49-F238E27FC236}">
                <a16:creationId xmlns:a16="http://schemas.microsoft.com/office/drawing/2014/main" id="{9F5E8A2E-ABBF-4BEE-8AE4-C112421A4BB5}"/>
              </a:ext>
            </a:extLst>
          </p:cNvPr>
          <p:cNvSpPr txBox="1">
            <a:spLocks/>
          </p:cNvSpPr>
          <p:nvPr/>
        </p:nvSpPr>
        <p:spPr>
          <a:xfrm>
            <a:off x="4113105" y="3774082"/>
            <a:ext cx="30183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1800" kern="0" dirty="0"/>
              <a:t>Where can we see the effects of erosion?</a:t>
            </a:r>
          </a:p>
        </p:txBody>
      </p:sp>
      <p:sp>
        <p:nvSpPr>
          <p:cNvPr id="12" name="Google Shape;1175;p39">
            <a:extLst>
              <a:ext uri="{FF2B5EF4-FFF2-40B4-BE49-F238E27FC236}">
                <a16:creationId xmlns:a16="http://schemas.microsoft.com/office/drawing/2014/main" id="{5FA06AC8-ECE7-4698-8317-A8D58C86CEE4}"/>
              </a:ext>
            </a:extLst>
          </p:cNvPr>
          <p:cNvSpPr txBox="1">
            <a:spLocks/>
          </p:cNvSpPr>
          <p:nvPr/>
        </p:nvSpPr>
        <p:spPr>
          <a:xfrm>
            <a:off x="5411700" y="1754811"/>
            <a:ext cx="3018300" cy="440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 sz="1800" kern="0" dirty="0"/>
              <a:t>#2</a:t>
            </a:r>
          </a:p>
        </p:txBody>
      </p:sp>
      <p:sp>
        <p:nvSpPr>
          <p:cNvPr id="13" name="Google Shape;1176;p39">
            <a:extLst>
              <a:ext uri="{FF2B5EF4-FFF2-40B4-BE49-F238E27FC236}">
                <a16:creationId xmlns:a16="http://schemas.microsoft.com/office/drawing/2014/main" id="{0E7D5454-8B66-47F9-90B4-5EC9F3EE7FF0}"/>
              </a:ext>
            </a:extLst>
          </p:cNvPr>
          <p:cNvSpPr txBox="1">
            <a:spLocks/>
          </p:cNvSpPr>
          <p:nvPr/>
        </p:nvSpPr>
        <p:spPr>
          <a:xfrm>
            <a:off x="5411700" y="2118586"/>
            <a:ext cx="30183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1800" kern="0" dirty="0"/>
              <a:t>How does it affect us where we live?</a:t>
            </a:r>
          </a:p>
        </p:txBody>
      </p:sp>
      <p:grpSp>
        <p:nvGrpSpPr>
          <p:cNvPr id="14" name="Google Shape;1205;p39">
            <a:extLst>
              <a:ext uri="{FF2B5EF4-FFF2-40B4-BE49-F238E27FC236}">
                <a16:creationId xmlns:a16="http://schemas.microsoft.com/office/drawing/2014/main" id="{A5ACFEF9-4D66-40CD-BB0C-C933DFC04DCF}"/>
              </a:ext>
            </a:extLst>
          </p:cNvPr>
          <p:cNvGrpSpPr/>
          <p:nvPr/>
        </p:nvGrpSpPr>
        <p:grpSpPr>
          <a:xfrm>
            <a:off x="1992611" y="1628368"/>
            <a:ext cx="667683" cy="400866"/>
            <a:chOff x="12376667" y="1561271"/>
            <a:chExt cx="667683" cy="400866"/>
          </a:xfrm>
        </p:grpSpPr>
        <p:grpSp>
          <p:nvGrpSpPr>
            <p:cNvPr id="15" name="Google Shape;1206;p39">
              <a:extLst>
                <a:ext uri="{FF2B5EF4-FFF2-40B4-BE49-F238E27FC236}">
                  <a16:creationId xmlns:a16="http://schemas.microsoft.com/office/drawing/2014/main" id="{9B954FA4-824C-4F7D-802E-2D78E4BD271A}"/>
                </a:ext>
              </a:extLst>
            </p:cNvPr>
            <p:cNvGrpSpPr/>
            <p:nvPr/>
          </p:nvGrpSpPr>
          <p:grpSpPr>
            <a:xfrm rot="4864985">
              <a:off x="12809349" y="1641834"/>
              <a:ext cx="237872" cy="197647"/>
              <a:chOff x="9459700" y="1764488"/>
              <a:chExt cx="237875" cy="197650"/>
            </a:xfrm>
          </p:grpSpPr>
          <p:sp>
            <p:nvSpPr>
              <p:cNvPr id="27" name="Google Shape;1207;p39">
                <a:extLst>
                  <a:ext uri="{FF2B5EF4-FFF2-40B4-BE49-F238E27FC236}">
                    <a16:creationId xmlns:a16="http://schemas.microsoft.com/office/drawing/2014/main" id="{B2348DAF-05F7-4C8A-98E9-B2ACA0D94A82}"/>
                  </a:ext>
                </a:extLst>
              </p:cNvPr>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08;p39">
                <a:extLst>
                  <a:ext uri="{FF2B5EF4-FFF2-40B4-BE49-F238E27FC236}">
                    <a16:creationId xmlns:a16="http://schemas.microsoft.com/office/drawing/2014/main" id="{61C37561-CD02-44D6-9C73-D10DF3A567A6}"/>
                  </a:ext>
                </a:extLst>
              </p:cNvPr>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9;p39">
                <a:extLst>
                  <a:ext uri="{FF2B5EF4-FFF2-40B4-BE49-F238E27FC236}">
                    <a16:creationId xmlns:a16="http://schemas.microsoft.com/office/drawing/2014/main" id="{2D6508ED-2B53-4E71-BAE4-A18DD244CD09}"/>
                  </a:ext>
                </a:extLst>
              </p:cNvPr>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0;p39">
                <a:extLst>
                  <a:ext uri="{FF2B5EF4-FFF2-40B4-BE49-F238E27FC236}">
                    <a16:creationId xmlns:a16="http://schemas.microsoft.com/office/drawing/2014/main" id="{2338C652-D9F4-445A-A47A-91AE71B5A98E}"/>
                  </a:ext>
                </a:extLst>
              </p:cNvPr>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1;p39">
                <a:extLst>
                  <a:ext uri="{FF2B5EF4-FFF2-40B4-BE49-F238E27FC236}">
                    <a16:creationId xmlns:a16="http://schemas.microsoft.com/office/drawing/2014/main" id="{70CC888B-C3CB-4DB7-8AF0-9035DE5D72D5}"/>
                  </a:ext>
                </a:extLst>
              </p:cNvPr>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2;p39">
                <a:extLst>
                  <a:ext uri="{FF2B5EF4-FFF2-40B4-BE49-F238E27FC236}">
                    <a16:creationId xmlns:a16="http://schemas.microsoft.com/office/drawing/2014/main" id="{E24EBB3B-0E69-4424-9794-93F8B925B603}"/>
                  </a:ext>
                </a:extLst>
              </p:cNvPr>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213;p39">
              <a:extLst>
                <a:ext uri="{FF2B5EF4-FFF2-40B4-BE49-F238E27FC236}">
                  <a16:creationId xmlns:a16="http://schemas.microsoft.com/office/drawing/2014/main" id="{D32E0199-A664-4DE7-B222-01F7EF9DDD3E}"/>
                </a:ext>
              </a:extLst>
            </p:cNvPr>
            <p:cNvGrpSpPr/>
            <p:nvPr/>
          </p:nvGrpSpPr>
          <p:grpSpPr>
            <a:xfrm>
              <a:off x="12376667" y="1561271"/>
              <a:ext cx="432366" cy="400866"/>
              <a:chOff x="4194000" y="3132025"/>
              <a:chExt cx="747650" cy="693181"/>
            </a:xfrm>
          </p:grpSpPr>
          <p:sp>
            <p:nvSpPr>
              <p:cNvPr id="17" name="Google Shape;1214;p39">
                <a:extLst>
                  <a:ext uri="{FF2B5EF4-FFF2-40B4-BE49-F238E27FC236}">
                    <a16:creationId xmlns:a16="http://schemas.microsoft.com/office/drawing/2014/main" id="{FE092C3A-E4BA-445A-8BE9-C01EE038938B}"/>
                  </a:ext>
                </a:extLst>
              </p:cNvPr>
              <p:cNvSpPr/>
              <p:nvPr/>
            </p:nvSpPr>
            <p:spPr>
              <a:xfrm>
                <a:off x="4201307" y="3214581"/>
                <a:ext cx="639675" cy="610625"/>
              </a:xfrm>
              <a:custGeom>
                <a:avLst/>
                <a:gdLst/>
                <a:ahLst/>
                <a:cxnLst/>
                <a:rect l="l" t="t" r="r" b="b"/>
                <a:pathLst>
                  <a:path w="25587" h="24425" extrusionOk="0">
                    <a:moveTo>
                      <a:pt x="14229" y="0"/>
                    </a:moveTo>
                    <a:cubicBezTo>
                      <a:pt x="13393" y="0"/>
                      <a:pt x="12519" y="475"/>
                      <a:pt x="11872" y="2002"/>
                    </a:cubicBezTo>
                    <a:cubicBezTo>
                      <a:pt x="11872" y="2002"/>
                      <a:pt x="10967" y="1671"/>
                      <a:pt x="9922" y="1671"/>
                    </a:cubicBezTo>
                    <a:cubicBezTo>
                      <a:pt x="8521" y="1671"/>
                      <a:pt x="6867" y="2265"/>
                      <a:pt x="6793" y="5043"/>
                    </a:cubicBezTo>
                    <a:cubicBezTo>
                      <a:pt x="6793" y="5043"/>
                      <a:pt x="6366" y="4930"/>
                      <a:pt x="5828" y="4930"/>
                    </a:cubicBezTo>
                    <a:cubicBezTo>
                      <a:pt x="4639" y="4930"/>
                      <a:pt x="2908" y="5482"/>
                      <a:pt x="4044" y="9022"/>
                    </a:cubicBezTo>
                    <a:cubicBezTo>
                      <a:pt x="2750" y="9022"/>
                      <a:pt x="421" y="9022"/>
                      <a:pt x="98" y="11092"/>
                    </a:cubicBezTo>
                    <a:cubicBezTo>
                      <a:pt x="1" y="11739"/>
                      <a:pt x="162" y="12386"/>
                      <a:pt x="518" y="12935"/>
                    </a:cubicBezTo>
                    <a:cubicBezTo>
                      <a:pt x="809" y="13453"/>
                      <a:pt x="1197" y="13938"/>
                      <a:pt x="1618" y="14359"/>
                    </a:cubicBezTo>
                    <a:lnTo>
                      <a:pt x="1812" y="14585"/>
                    </a:lnTo>
                    <a:lnTo>
                      <a:pt x="1844" y="14618"/>
                    </a:lnTo>
                    <a:lnTo>
                      <a:pt x="2071" y="14844"/>
                    </a:lnTo>
                    <a:cubicBezTo>
                      <a:pt x="2621" y="15361"/>
                      <a:pt x="3203" y="15847"/>
                      <a:pt x="3817" y="16300"/>
                    </a:cubicBezTo>
                    <a:lnTo>
                      <a:pt x="4141" y="16494"/>
                    </a:lnTo>
                    <a:lnTo>
                      <a:pt x="4173" y="16526"/>
                    </a:lnTo>
                    <a:lnTo>
                      <a:pt x="4464" y="16752"/>
                    </a:lnTo>
                    <a:lnTo>
                      <a:pt x="4529" y="16785"/>
                    </a:lnTo>
                    <a:lnTo>
                      <a:pt x="4852" y="16979"/>
                    </a:lnTo>
                    <a:lnTo>
                      <a:pt x="4885" y="17011"/>
                    </a:lnTo>
                    <a:lnTo>
                      <a:pt x="5208" y="17205"/>
                    </a:lnTo>
                    <a:cubicBezTo>
                      <a:pt x="5694" y="17529"/>
                      <a:pt x="6179" y="17787"/>
                      <a:pt x="6696" y="18079"/>
                    </a:cubicBezTo>
                    <a:lnTo>
                      <a:pt x="6729" y="18111"/>
                    </a:lnTo>
                    <a:lnTo>
                      <a:pt x="7052" y="18273"/>
                    </a:lnTo>
                    <a:lnTo>
                      <a:pt x="7149" y="18305"/>
                    </a:lnTo>
                    <a:lnTo>
                      <a:pt x="7440" y="18467"/>
                    </a:lnTo>
                    <a:lnTo>
                      <a:pt x="7570" y="18531"/>
                    </a:lnTo>
                    <a:lnTo>
                      <a:pt x="7861" y="18661"/>
                    </a:lnTo>
                    <a:lnTo>
                      <a:pt x="7990" y="18758"/>
                    </a:lnTo>
                    <a:lnTo>
                      <a:pt x="8281" y="18887"/>
                    </a:lnTo>
                    <a:lnTo>
                      <a:pt x="8411" y="18952"/>
                    </a:lnTo>
                    <a:lnTo>
                      <a:pt x="8702" y="19081"/>
                    </a:lnTo>
                    <a:lnTo>
                      <a:pt x="8831" y="19146"/>
                    </a:lnTo>
                    <a:cubicBezTo>
                      <a:pt x="9155" y="19275"/>
                      <a:pt x="9510" y="19405"/>
                      <a:pt x="9834" y="19534"/>
                    </a:cubicBezTo>
                    <a:lnTo>
                      <a:pt x="9963" y="19599"/>
                    </a:lnTo>
                    <a:lnTo>
                      <a:pt x="10222" y="19696"/>
                    </a:lnTo>
                    <a:lnTo>
                      <a:pt x="10416" y="19761"/>
                    </a:lnTo>
                    <a:lnTo>
                      <a:pt x="10675" y="19858"/>
                    </a:lnTo>
                    <a:lnTo>
                      <a:pt x="10869" y="19922"/>
                    </a:lnTo>
                    <a:lnTo>
                      <a:pt x="11095" y="20019"/>
                    </a:lnTo>
                    <a:lnTo>
                      <a:pt x="11322" y="20084"/>
                    </a:lnTo>
                    <a:lnTo>
                      <a:pt x="11548" y="20181"/>
                    </a:lnTo>
                    <a:lnTo>
                      <a:pt x="11775" y="20246"/>
                    </a:lnTo>
                    <a:lnTo>
                      <a:pt x="11969" y="20310"/>
                    </a:lnTo>
                    <a:lnTo>
                      <a:pt x="12228" y="20375"/>
                    </a:lnTo>
                    <a:lnTo>
                      <a:pt x="12422" y="20440"/>
                    </a:lnTo>
                    <a:lnTo>
                      <a:pt x="12680" y="20505"/>
                    </a:lnTo>
                    <a:lnTo>
                      <a:pt x="12874" y="20569"/>
                    </a:lnTo>
                    <a:lnTo>
                      <a:pt x="13295" y="20666"/>
                    </a:lnTo>
                    <a:lnTo>
                      <a:pt x="13424" y="20699"/>
                    </a:lnTo>
                    <a:lnTo>
                      <a:pt x="13651" y="20763"/>
                    </a:lnTo>
                    <a:cubicBezTo>
                      <a:pt x="13327" y="22219"/>
                      <a:pt x="13230" y="23416"/>
                      <a:pt x="13715" y="23998"/>
                    </a:cubicBezTo>
                    <a:cubicBezTo>
                      <a:pt x="13970" y="24295"/>
                      <a:pt x="14487" y="24425"/>
                      <a:pt x="15150" y="24425"/>
                    </a:cubicBezTo>
                    <a:cubicBezTo>
                      <a:pt x="15500" y="24425"/>
                      <a:pt x="15890" y="24388"/>
                      <a:pt x="16303" y="24321"/>
                    </a:cubicBezTo>
                    <a:lnTo>
                      <a:pt x="16788" y="24224"/>
                    </a:lnTo>
                    <a:lnTo>
                      <a:pt x="16853" y="24224"/>
                    </a:lnTo>
                    <a:lnTo>
                      <a:pt x="17274" y="24127"/>
                    </a:lnTo>
                    <a:lnTo>
                      <a:pt x="17371" y="24095"/>
                    </a:lnTo>
                    <a:cubicBezTo>
                      <a:pt x="17694" y="23998"/>
                      <a:pt x="18050" y="23901"/>
                      <a:pt x="18406" y="23772"/>
                    </a:cubicBezTo>
                    <a:lnTo>
                      <a:pt x="18503" y="23739"/>
                    </a:lnTo>
                    <a:lnTo>
                      <a:pt x="18956" y="23577"/>
                    </a:lnTo>
                    <a:lnTo>
                      <a:pt x="19053" y="23545"/>
                    </a:lnTo>
                    <a:lnTo>
                      <a:pt x="19570" y="23351"/>
                    </a:lnTo>
                    <a:lnTo>
                      <a:pt x="19635" y="23319"/>
                    </a:lnTo>
                    <a:lnTo>
                      <a:pt x="20088" y="23157"/>
                    </a:lnTo>
                    <a:lnTo>
                      <a:pt x="20217" y="23092"/>
                    </a:lnTo>
                    <a:lnTo>
                      <a:pt x="20670" y="22898"/>
                    </a:lnTo>
                    <a:lnTo>
                      <a:pt x="20702" y="22898"/>
                    </a:lnTo>
                    <a:lnTo>
                      <a:pt x="21188" y="22639"/>
                    </a:lnTo>
                    <a:lnTo>
                      <a:pt x="21285" y="22575"/>
                    </a:lnTo>
                    <a:lnTo>
                      <a:pt x="21673" y="22413"/>
                    </a:lnTo>
                    <a:lnTo>
                      <a:pt x="21770" y="22348"/>
                    </a:lnTo>
                    <a:lnTo>
                      <a:pt x="22190" y="22090"/>
                    </a:lnTo>
                    <a:lnTo>
                      <a:pt x="22255" y="22057"/>
                    </a:lnTo>
                    <a:lnTo>
                      <a:pt x="22611" y="21831"/>
                    </a:lnTo>
                    <a:lnTo>
                      <a:pt x="22708" y="21766"/>
                    </a:lnTo>
                    <a:lnTo>
                      <a:pt x="22999" y="21572"/>
                    </a:lnTo>
                    <a:lnTo>
                      <a:pt x="23064" y="21507"/>
                    </a:lnTo>
                    <a:cubicBezTo>
                      <a:pt x="23161" y="21443"/>
                      <a:pt x="23290" y="21346"/>
                      <a:pt x="23387" y="21249"/>
                    </a:cubicBezTo>
                    <a:lnTo>
                      <a:pt x="23452" y="21216"/>
                    </a:lnTo>
                    <a:lnTo>
                      <a:pt x="23646" y="21022"/>
                    </a:lnTo>
                    <a:lnTo>
                      <a:pt x="23711" y="20925"/>
                    </a:lnTo>
                    <a:cubicBezTo>
                      <a:pt x="23808" y="20860"/>
                      <a:pt x="23872" y="20763"/>
                      <a:pt x="23937" y="20699"/>
                    </a:cubicBezTo>
                    <a:cubicBezTo>
                      <a:pt x="24552" y="19922"/>
                      <a:pt x="23419" y="18661"/>
                      <a:pt x="21770" y="17367"/>
                    </a:cubicBezTo>
                    <a:lnTo>
                      <a:pt x="21802" y="17302"/>
                    </a:lnTo>
                    <a:cubicBezTo>
                      <a:pt x="21964" y="16946"/>
                      <a:pt x="22126" y="16591"/>
                      <a:pt x="22287" y="16202"/>
                    </a:cubicBezTo>
                    <a:lnTo>
                      <a:pt x="22287" y="16170"/>
                    </a:lnTo>
                    <a:lnTo>
                      <a:pt x="22546" y="15620"/>
                    </a:lnTo>
                    <a:lnTo>
                      <a:pt x="22546" y="15588"/>
                    </a:lnTo>
                    <a:lnTo>
                      <a:pt x="22805" y="15006"/>
                    </a:lnTo>
                    <a:lnTo>
                      <a:pt x="22805" y="14973"/>
                    </a:lnTo>
                    <a:cubicBezTo>
                      <a:pt x="23064" y="14391"/>
                      <a:pt x="23322" y="13744"/>
                      <a:pt x="23581" y="13097"/>
                    </a:cubicBezTo>
                    <a:cubicBezTo>
                      <a:pt x="23646" y="12903"/>
                      <a:pt x="23743" y="12677"/>
                      <a:pt x="23808" y="12483"/>
                    </a:cubicBezTo>
                    <a:lnTo>
                      <a:pt x="23808" y="12450"/>
                    </a:lnTo>
                    <a:cubicBezTo>
                      <a:pt x="24131" y="11577"/>
                      <a:pt x="24455" y="10704"/>
                      <a:pt x="24681" y="9830"/>
                    </a:cubicBezTo>
                    <a:cubicBezTo>
                      <a:pt x="24746" y="9604"/>
                      <a:pt x="24810" y="9410"/>
                      <a:pt x="24875" y="9183"/>
                    </a:cubicBezTo>
                    <a:cubicBezTo>
                      <a:pt x="25360" y="7243"/>
                      <a:pt x="25587" y="5463"/>
                      <a:pt x="25199" y="4137"/>
                    </a:cubicBezTo>
                    <a:cubicBezTo>
                      <a:pt x="25069" y="3555"/>
                      <a:pt x="24778" y="3070"/>
                      <a:pt x="24358" y="2682"/>
                    </a:cubicBezTo>
                    <a:cubicBezTo>
                      <a:pt x="24260" y="2585"/>
                      <a:pt x="24131" y="2488"/>
                      <a:pt x="24002" y="2423"/>
                    </a:cubicBezTo>
                    <a:cubicBezTo>
                      <a:pt x="23423" y="2081"/>
                      <a:pt x="22739" y="1910"/>
                      <a:pt x="22051" y="1910"/>
                    </a:cubicBezTo>
                    <a:cubicBezTo>
                      <a:pt x="21892" y="1910"/>
                      <a:pt x="21733" y="1919"/>
                      <a:pt x="21576" y="1938"/>
                    </a:cubicBezTo>
                    <a:cubicBezTo>
                      <a:pt x="21576" y="1938"/>
                      <a:pt x="20498" y="174"/>
                      <a:pt x="18957" y="174"/>
                    </a:cubicBezTo>
                    <a:cubicBezTo>
                      <a:pt x="18330" y="174"/>
                      <a:pt x="17625" y="467"/>
                      <a:pt x="16885" y="1291"/>
                    </a:cubicBezTo>
                    <a:cubicBezTo>
                      <a:pt x="16885" y="1291"/>
                      <a:pt x="15608" y="0"/>
                      <a:pt x="14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15;p39">
                <a:extLst>
                  <a:ext uri="{FF2B5EF4-FFF2-40B4-BE49-F238E27FC236}">
                    <a16:creationId xmlns:a16="http://schemas.microsoft.com/office/drawing/2014/main" id="{ADC2A183-A9D8-4CF4-87E0-61C41B5241A5}"/>
                  </a:ext>
                </a:extLst>
              </p:cNvPr>
              <p:cNvSpPr/>
              <p:nvPr/>
            </p:nvSpPr>
            <p:spPr>
              <a:xfrm>
                <a:off x="4518375" y="3515325"/>
                <a:ext cx="330775" cy="283450"/>
              </a:xfrm>
              <a:custGeom>
                <a:avLst/>
                <a:gdLst/>
                <a:ahLst/>
                <a:cxnLst/>
                <a:rect l="l" t="t" r="r" b="b"/>
                <a:pathLst>
                  <a:path w="13231" h="11338" extrusionOk="0">
                    <a:moveTo>
                      <a:pt x="2524" y="0"/>
                    </a:moveTo>
                    <a:lnTo>
                      <a:pt x="2524" y="0"/>
                    </a:lnTo>
                    <a:cubicBezTo>
                      <a:pt x="3009" y="3364"/>
                      <a:pt x="1" y="9381"/>
                      <a:pt x="1327" y="10901"/>
                    </a:cubicBezTo>
                    <a:cubicBezTo>
                      <a:pt x="1592" y="11205"/>
                      <a:pt x="2097" y="11337"/>
                      <a:pt x="2748" y="11337"/>
                    </a:cubicBezTo>
                    <a:cubicBezTo>
                      <a:pt x="5351" y="11337"/>
                      <a:pt x="10293" y="9226"/>
                      <a:pt x="11613" y="7569"/>
                    </a:cubicBezTo>
                    <a:cubicBezTo>
                      <a:pt x="13230" y="5532"/>
                      <a:pt x="2524" y="1"/>
                      <a:pt x="2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6;p39">
                <a:extLst>
                  <a:ext uri="{FF2B5EF4-FFF2-40B4-BE49-F238E27FC236}">
                    <a16:creationId xmlns:a16="http://schemas.microsoft.com/office/drawing/2014/main" id="{E977B9DF-512E-458B-92CE-F2D658383324}"/>
                  </a:ext>
                </a:extLst>
              </p:cNvPr>
              <p:cNvSpPr/>
              <p:nvPr/>
            </p:nvSpPr>
            <p:spPr>
              <a:xfrm>
                <a:off x="4582275" y="3515325"/>
                <a:ext cx="266875" cy="280625"/>
              </a:xfrm>
              <a:custGeom>
                <a:avLst/>
                <a:gdLst/>
                <a:ahLst/>
                <a:cxnLst/>
                <a:rect l="l" t="t" r="r" b="b"/>
                <a:pathLst>
                  <a:path w="10675" h="11225" extrusionOk="0">
                    <a:moveTo>
                      <a:pt x="0" y="0"/>
                    </a:moveTo>
                    <a:lnTo>
                      <a:pt x="0" y="0"/>
                    </a:lnTo>
                    <a:cubicBezTo>
                      <a:pt x="65" y="486"/>
                      <a:pt x="65" y="1003"/>
                      <a:pt x="0" y="1521"/>
                    </a:cubicBezTo>
                    <a:cubicBezTo>
                      <a:pt x="3008" y="3235"/>
                      <a:pt x="8313" y="6567"/>
                      <a:pt x="7149" y="8055"/>
                    </a:cubicBezTo>
                    <a:cubicBezTo>
                      <a:pt x="6275" y="9154"/>
                      <a:pt x="3752" y="10481"/>
                      <a:pt x="1359" y="11225"/>
                    </a:cubicBezTo>
                    <a:cubicBezTo>
                      <a:pt x="4076" y="10772"/>
                      <a:pt x="7925" y="8993"/>
                      <a:pt x="9057" y="7569"/>
                    </a:cubicBezTo>
                    <a:cubicBezTo>
                      <a:pt x="10674" y="5532"/>
                      <a:pt x="1" y="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17;p39">
                <a:extLst>
                  <a:ext uri="{FF2B5EF4-FFF2-40B4-BE49-F238E27FC236}">
                    <a16:creationId xmlns:a16="http://schemas.microsoft.com/office/drawing/2014/main" id="{FE225842-6D1E-4D19-8008-7391BDA47ABA}"/>
                  </a:ext>
                </a:extLst>
              </p:cNvPr>
              <p:cNvSpPr/>
              <p:nvPr/>
            </p:nvSpPr>
            <p:spPr>
              <a:xfrm>
                <a:off x="4194000" y="3187100"/>
                <a:ext cx="747650" cy="529700"/>
              </a:xfrm>
              <a:custGeom>
                <a:avLst/>
                <a:gdLst/>
                <a:ahLst/>
                <a:cxnLst/>
                <a:rect l="l" t="t" r="r" b="b"/>
                <a:pathLst>
                  <a:path w="29906" h="21188" extrusionOk="0">
                    <a:moveTo>
                      <a:pt x="14775" y="0"/>
                    </a:moveTo>
                    <a:cubicBezTo>
                      <a:pt x="13934" y="0"/>
                      <a:pt x="13053" y="475"/>
                      <a:pt x="12393" y="2002"/>
                    </a:cubicBezTo>
                    <a:cubicBezTo>
                      <a:pt x="12393" y="2002"/>
                      <a:pt x="11489" y="1671"/>
                      <a:pt x="10443" y="1671"/>
                    </a:cubicBezTo>
                    <a:cubicBezTo>
                      <a:pt x="9043" y="1671"/>
                      <a:pt x="7389" y="2265"/>
                      <a:pt x="7315" y="5043"/>
                    </a:cubicBezTo>
                    <a:cubicBezTo>
                      <a:pt x="7315" y="5043"/>
                      <a:pt x="6888" y="4930"/>
                      <a:pt x="6349" y="4930"/>
                    </a:cubicBezTo>
                    <a:cubicBezTo>
                      <a:pt x="5160" y="4930"/>
                      <a:pt x="3430" y="5481"/>
                      <a:pt x="4566" y="9021"/>
                    </a:cubicBezTo>
                    <a:cubicBezTo>
                      <a:pt x="3272" y="9021"/>
                      <a:pt x="943" y="9021"/>
                      <a:pt x="619" y="11092"/>
                    </a:cubicBezTo>
                    <a:cubicBezTo>
                      <a:pt x="1" y="14901"/>
                      <a:pt x="10863" y="21188"/>
                      <a:pt x="17326" y="21188"/>
                    </a:cubicBezTo>
                    <a:cubicBezTo>
                      <a:pt x="19315" y="21188"/>
                      <a:pt x="20887" y="20592"/>
                      <a:pt x="21580" y="19146"/>
                    </a:cubicBezTo>
                    <a:cubicBezTo>
                      <a:pt x="23774" y="14567"/>
                      <a:pt x="29906" y="1894"/>
                      <a:pt x="22679" y="1894"/>
                    </a:cubicBezTo>
                    <a:cubicBezTo>
                      <a:pt x="22554" y="1894"/>
                      <a:pt x="22425" y="1897"/>
                      <a:pt x="22291" y="1905"/>
                    </a:cubicBezTo>
                    <a:cubicBezTo>
                      <a:pt x="22291" y="1905"/>
                      <a:pt x="21140" y="153"/>
                      <a:pt x="19560" y="153"/>
                    </a:cubicBezTo>
                    <a:cubicBezTo>
                      <a:pt x="18909" y="153"/>
                      <a:pt x="18185" y="451"/>
                      <a:pt x="17439" y="1291"/>
                    </a:cubicBezTo>
                    <a:cubicBezTo>
                      <a:pt x="17439" y="1291"/>
                      <a:pt x="16162" y="0"/>
                      <a:pt x="1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18;p39">
                <a:extLst>
                  <a:ext uri="{FF2B5EF4-FFF2-40B4-BE49-F238E27FC236}">
                    <a16:creationId xmlns:a16="http://schemas.microsoft.com/office/drawing/2014/main" id="{AA5A5346-816C-4A06-9971-B964CCC75149}"/>
                  </a:ext>
                </a:extLst>
              </p:cNvPr>
              <p:cNvSpPr/>
              <p:nvPr/>
            </p:nvSpPr>
            <p:spPr>
              <a:xfrm>
                <a:off x="4672550" y="3178100"/>
                <a:ext cx="82800" cy="499050"/>
              </a:xfrm>
              <a:custGeom>
                <a:avLst/>
                <a:gdLst/>
                <a:ahLst/>
                <a:cxnLst/>
                <a:rect l="l" t="t" r="r" b="b"/>
                <a:pathLst>
                  <a:path w="3312" h="19962" extrusionOk="0">
                    <a:moveTo>
                      <a:pt x="1467" y="1"/>
                    </a:moveTo>
                    <a:cubicBezTo>
                      <a:pt x="1467" y="1"/>
                      <a:pt x="1" y="19962"/>
                      <a:pt x="1214" y="19962"/>
                    </a:cubicBezTo>
                    <a:cubicBezTo>
                      <a:pt x="1223" y="19962"/>
                      <a:pt x="1232" y="19961"/>
                      <a:pt x="1241" y="19959"/>
                    </a:cubicBezTo>
                    <a:cubicBezTo>
                      <a:pt x="2535" y="19635"/>
                      <a:pt x="3117" y="2265"/>
                      <a:pt x="3117" y="2265"/>
                    </a:cubicBezTo>
                    <a:lnTo>
                      <a:pt x="3311" y="130"/>
                    </a:lnTo>
                    <a:lnTo>
                      <a:pt x="1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19;p39">
                <a:extLst>
                  <a:ext uri="{FF2B5EF4-FFF2-40B4-BE49-F238E27FC236}">
                    <a16:creationId xmlns:a16="http://schemas.microsoft.com/office/drawing/2014/main" id="{F7F476D3-5D19-4738-8571-0ECC1A60BF4E}"/>
                  </a:ext>
                </a:extLst>
              </p:cNvPr>
              <p:cNvSpPr/>
              <p:nvPr/>
            </p:nvSpPr>
            <p:spPr>
              <a:xfrm>
                <a:off x="4545875" y="3132025"/>
                <a:ext cx="154475" cy="553275"/>
              </a:xfrm>
              <a:custGeom>
                <a:avLst/>
                <a:gdLst/>
                <a:ahLst/>
                <a:cxnLst/>
                <a:rect l="l" t="t" r="r" b="b"/>
                <a:pathLst>
                  <a:path w="6179" h="22131" extrusionOk="0">
                    <a:moveTo>
                      <a:pt x="0" y="0"/>
                    </a:moveTo>
                    <a:cubicBezTo>
                      <a:pt x="1" y="1"/>
                      <a:pt x="3848" y="22130"/>
                      <a:pt x="5017" y="22130"/>
                    </a:cubicBezTo>
                    <a:cubicBezTo>
                      <a:pt x="5027" y="22130"/>
                      <a:pt x="5037" y="22128"/>
                      <a:pt x="5046" y="22125"/>
                    </a:cubicBezTo>
                    <a:cubicBezTo>
                      <a:pt x="6179" y="21705"/>
                      <a:pt x="3364" y="3494"/>
                      <a:pt x="3364" y="3494"/>
                    </a:cubicBezTo>
                    <a:lnTo>
                      <a:pt x="2265" y="90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20;p39">
                <a:extLst>
                  <a:ext uri="{FF2B5EF4-FFF2-40B4-BE49-F238E27FC236}">
                    <a16:creationId xmlns:a16="http://schemas.microsoft.com/office/drawing/2014/main" id="{5A7F6876-B69E-454E-9D79-9266A9284A3C}"/>
                  </a:ext>
                </a:extLst>
              </p:cNvPr>
              <p:cNvSpPr/>
              <p:nvPr/>
            </p:nvSpPr>
            <p:spPr>
              <a:xfrm>
                <a:off x="4390600" y="3195900"/>
                <a:ext cx="269325" cy="499000"/>
              </a:xfrm>
              <a:custGeom>
                <a:avLst/>
                <a:gdLst/>
                <a:ahLst/>
                <a:cxnLst/>
                <a:rect l="l" t="t" r="r" b="b"/>
                <a:pathLst>
                  <a:path w="10773" h="19960" extrusionOk="0">
                    <a:moveTo>
                      <a:pt x="1" y="1"/>
                    </a:moveTo>
                    <a:cubicBezTo>
                      <a:pt x="1" y="1"/>
                      <a:pt x="9403" y="19959"/>
                      <a:pt x="10117" y="19959"/>
                    </a:cubicBezTo>
                    <a:cubicBezTo>
                      <a:pt x="10120" y="19959"/>
                      <a:pt x="10123" y="19959"/>
                      <a:pt x="10125" y="19958"/>
                    </a:cubicBezTo>
                    <a:cubicBezTo>
                      <a:pt x="10772" y="19797"/>
                      <a:pt x="4562" y="1650"/>
                      <a:pt x="4562" y="1650"/>
                    </a:cubicBezTo>
                    <a:lnTo>
                      <a:pt x="4012" y="77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21;p39">
                <a:extLst>
                  <a:ext uri="{FF2B5EF4-FFF2-40B4-BE49-F238E27FC236}">
                    <a16:creationId xmlns:a16="http://schemas.microsoft.com/office/drawing/2014/main" id="{CF774E4D-A397-4319-8873-276AC19D65D5}"/>
                  </a:ext>
                </a:extLst>
              </p:cNvPr>
              <p:cNvSpPr/>
              <p:nvPr/>
            </p:nvSpPr>
            <p:spPr>
              <a:xfrm>
                <a:off x="4288725" y="3274350"/>
                <a:ext cx="350975" cy="414225"/>
              </a:xfrm>
              <a:custGeom>
                <a:avLst/>
                <a:gdLst/>
                <a:ahLst/>
                <a:cxnLst/>
                <a:rect l="l" t="t" r="r" b="b"/>
                <a:pathLst>
                  <a:path w="14039" h="16569" extrusionOk="0">
                    <a:moveTo>
                      <a:pt x="0" y="0"/>
                    </a:moveTo>
                    <a:cubicBezTo>
                      <a:pt x="1" y="1"/>
                      <a:pt x="10561" y="16568"/>
                      <a:pt x="12363" y="16568"/>
                    </a:cubicBezTo>
                    <a:cubicBezTo>
                      <a:pt x="12384" y="16568"/>
                      <a:pt x="12403" y="16566"/>
                      <a:pt x="12421" y="16562"/>
                    </a:cubicBezTo>
                    <a:cubicBezTo>
                      <a:pt x="14039" y="16173"/>
                      <a:pt x="3526" y="1553"/>
                      <a:pt x="3526" y="155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22;p39">
                <a:extLst>
                  <a:ext uri="{FF2B5EF4-FFF2-40B4-BE49-F238E27FC236}">
                    <a16:creationId xmlns:a16="http://schemas.microsoft.com/office/drawing/2014/main" id="{CB5888DA-B3F3-4744-A436-6D349DF75BF3}"/>
                  </a:ext>
                </a:extLst>
              </p:cNvPr>
              <p:cNvSpPr/>
              <p:nvPr/>
            </p:nvSpPr>
            <p:spPr>
              <a:xfrm>
                <a:off x="4210275" y="3394825"/>
                <a:ext cx="342900" cy="272775"/>
              </a:xfrm>
              <a:custGeom>
                <a:avLst/>
                <a:gdLst/>
                <a:ahLst/>
                <a:cxnLst/>
                <a:rect l="l" t="t" r="r" b="b"/>
                <a:pathLst>
                  <a:path w="13716" h="10911" extrusionOk="0">
                    <a:moveTo>
                      <a:pt x="1780" y="1"/>
                    </a:moveTo>
                    <a:lnTo>
                      <a:pt x="1" y="551"/>
                    </a:lnTo>
                    <a:cubicBezTo>
                      <a:pt x="1" y="551"/>
                      <a:pt x="11268" y="10910"/>
                      <a:pt x="12621" y="10910"/>
                    </a:cubicBezTo>
                    <a:cubicBezTo>
                      <a:pt x="12644" y="10910"/>
                      <a:pt x="12664" y="10907"/>
                      <a:pt x="12680" y="10902"/>
                    </a:cubicBezTo>
                    <a:cubicBezTo>
                      <a:pt x="13716" y="10546"/>
                      <a:pt x="3915" y="712"/>
                      <a:pt x="3915" y="712"/>
                    </a:cubicBezTo>
                    <a:lnTo>
                      <a:pt x="17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23;p39">
                <a:extLst>
                  <a:ext uri="{FF2B5EF4-FFF2-40B4-BE49-F238E27FC236}">
                    <a16:creationId xmlns:a16="http://schemas.microsoft.com/office/drawing/2014/main" id="{A86DE7BC-75D3-434A-A3A2-297DE553765A}"/>
                  </a:ext>
                </a:extLst>
              </p:cNvPr>
              <p:cNvSpPr/>
              <p:nvPr/>
            </p:nvSpPr>
            <p:spPr>
              <a:xfrm>
                <a:off x="4219975" y="3242000"/>
                <a:ext cx="694675" cy="474700"/>
              </a:xfrm>
              <a:custGeom>
                <a:avLst/>
                <a:gdLst/>
                <a:ahLst/>
                <a:cxnLst/>
                <a:rect l="l" t="t" r="r" b="b"/>
                <a:pathLst>
                  <a:path w="27787" h="18988" extrusionOk="0">
                    <a:moveTo>
                      <a:pt x="23258" y="0"/>
                    </a:moveTo>
                    <a:cubicBezTo>
                      <a:pt x="24293" y="3849"/>
                      <a:pt x="20541" y="11613"/>
                      <a:pt x="18924" y="14977"/>
                    </a:cubicBezTo>
                    <a:cubicBezTo>
                      <a:pt x="18234" y="16425"/>
                      <a:pt x="16660" y="17021"/>
                      <a:pt x="14666" y="17021"/>
                    </a:cubicBezTo>
                    <a:cubicBezTo>
                      <a:pt x="10114" y="17021"/>
                      <a:pt x="3375" y="13911"/>
                      <a:pt x="1" y="10739"/>
                    </a:cubicBezTo>
                    <a:lnTo>
                      <a:pt x="1" y="10739"/>
                    </a:lnTo>
                    <a:cubicBezTo>
                      <a:pt x="2091" y="14445"/>
                      <a:pt x="10775" y="18988"/>
                      <a:pt x="16266" y="18988"/>
                    </a:cubicBezTo>
                    <a:cubicBezTo>
                      <a:pt x="18253" y="18988"/>
                      <a:pt x="19821" y="18393"/>
                      <a:pt x="20508" y="16950"/>
                    </a:cubicBezTo>
                    <a:cubicBezTo>
                      <a:pt x="22514" y="12777"/>
                      <a:pt x="27786" y="1909"/>
                      <a:pt x="23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1224;p39">
            <a:extLst>
              <a:ext uri="{FF2B5EF4-FFF2-40B4-BE49-F238E27FC236}">
                <a16:creationId xmlns:a16="http://schemas.microsoft.com/office/drawing/2014/main" id="{DD742667-8D56-4AA6-9CEF-D542D8DB2F09}"/>
              </a:ext>
            </a:extLst>
          </p:cNvPr>
          <p:cNvGrpSpPr/>
          <p:nvPr/>
        </p:nvGrpSpPr>
        <p:grpSpPr>
          <a:xfrm>
            <a:off x="6725034" y="1538427"/>
            <a:ext cx="890128" cy="500346"/>
            <a:chOff x="9856250" y="1464909"/>
            <a:chExt cx="890128" cy="500346"/>
          </a:xfrm>
        </p:grpSpPr>
        <p:sp>
          <p:nvSpPr>
            <p:cNvPr id="34" name="Google Shape;1225;p39">
              <a:extLst>
                <a:ext uri="{FF2B5EF4-FFF2-40B4-BE49-F238E27FC236}">
                  <a16:creationId xmlns:a16="http://schemas.microsoft.com/office/drawing/2014/main" id="{6DAF74E8-4DC8-409A-8ED8-75CBDC480951}"/>
                </a:ext>
              </a:extLst>
            </p:cNvPr>
            <p:cNvSpPr/>
            <p:nvPr/>
          </p:nvSpPr>
          <p:spPr>
            <a:xfrm>
              <a:off x="9856250" y="1605600"/>
              <a:ext cx="394700" cy="349750"/>
            </a:xfrm>
            <a:custGeom>
              <a:avLst/>
              <a:gdLst/>
              <a:ahLst/>
              <a:cxnLst/>
              <a:rect l="l" t="t" r="r" b="b"/>
              <a:pathLst>
                <a:path w="15788" h="13990" extrusionOk="0">
                  <a:moveTo>
                    <a:pt x="6664" y="1"/>
                  </a:moveTo>
                  <a:cubicBezTo>
                    <a:pt x="3172" y="1"/>
                    <a:pt x="1" y="2804"/>
                    <a:pt x="26" y="5079"/>
                  </a:cubicBezTo>
                  <a:cubicBezTo>
                    <a:pt x="111" y="7606"/>
                    <a:pt x="3746" y="10191"/>
                    <a:pt x="4400" y="10730"/>
                  </a:cubicBezTo>
                  <a:cubicBezTo>
                    <a:pt x="5024" y="11270"/>
                    <a:pt x="4826" y="11895"/>
                    <a:pt x="4712" y="12775"/>
                  </a:cubicBezTo>
                  <a:cubicBezTo>
                    <a:pt x="4658" y="13354"/>
                    <a:pt x="4822" y="13449"/>
                    <a:pt x="4971" y="13449"/>
                  </a:cubicBezTo>
                  <a:cubicBezTo>
                    <a:pt x="5044" y="13449"/>
                    <a:pt x="5113" y="13426"/>
                    <a:pt x="5150" y="13426"/>
                  </a:cubicBezTo>
                  <a:cubicBezTo>
                    <a:pt x="5156" y="13426"/>
                    <a:pt x="5162" y="13427"/>
                    <a:pt x="5166" y="13428"/>
                  </a:cubicBezTo>
                  <a:cubicBezTo>
                    <a:pt x="5547" y="13504"/>
                    <a:pt x="10336" y="13990"/>
                    <a:pt x="11688" y="13990"/>
                  </a:cubicBezTo>
                  <a:cubicBezTo>
                    <a:pt x="11848" y="13990"/>
                    <a:pt x="11960" y="13983"/>
                    <a:pt x="12010" y="13968"/>
                  </a:cubicBezTo>
                  <a:cubicBezTo>
                    <a:pt x="12493" y="13797"/>
                    <a:pt x="12067" y="12519"/>
                    <a:pt x="12010" y="11838"/>
                  </a:cubicBezTo>
                  <a:cubicBezTo>
                    <a:pt x="11954" y="11128"/>
                    <a:pt x="13629" y="10219"/>
                    <a:pt x="14708" y="6754"/>
                  </a:cubicBezTo>
                  <a:cubicBezTo>
                    <a:pt x="15788" y="3318"/>
                    <a:pt x="11783" y="848"/>
                    <a:pt x="7836" y="109"/>
                  </a:cubicBezTo>
                  <a:cubicBezTo>
                    <a:pt x="7444" y="35"/>
                    <a:pt x="7052" y="1"/>
                    <a:pt x="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26;p39">
              <a:extLst>
                <a:ext uri="{FF2B5EF4-FFF2-40B4-BE49-F238E27FC236}">
                  <a16:creationId xmlns:a16="http://schemas.microsoft.com/office/drawing/2014/main" id="{01547D53-60D8-4C79-B700-8DB53806DBC2}"/>
                </a:ext>
              </a:extLst>
            </p:cNvPr>
            <p:cNvSpPr/>
            <p:nvPr/>
          </p:nvSpPr>
          <p:spPr>
            <a:xfrm>
              <a:off x="9859200" y="1614700"/>
              <a:ext cx="395300" cy="321700"/>
            </a:xfrm>
            <a:custGeom>
              <a:avLst/>
              <a:gdLst/>
              <a:ahLst/>
              <a:cxnLst/>
              <a:rect l="l" t="t" r="r" b="b"/>
              <a:pathLst>
                <a:path w="15812" h="12868" extrusionOk="0">
                  <a:moveTo>
                    <a:pt x="5960" y="0"/>
                  </a:moveTo>
                  <a:cubicBezTo>
                    <a:pt x="2671" y="0"/>
                    <a:pt x="1" y="1981"/>
                    <a:pt x="50" y="4175"/>
                  </a:cubicBezTo>
                  <a:cubicBezTo>
                    <a:pt x="107" y="6703"/>
                    <a:pt x="3770" y="9287"/>
                    <a:pt x="4395" y="9827"/>
                  </a:cubicBezTo>
                  <a:cubicBezTo>
                    <a:pt x="5048" y="10366"/>
                    <a:pt x="4850" y="10991"/>
                    <a:pt x="4736" y="11900"/>
                  </a:cubicBezTo>
                  <a:cubicBezTo>
                    <a:pt x="4665" y="12453"/>
                    <a:pt x="4829" y="12547"/>
                    <a:pt x="4982" y="12547"/>
                  </a:cubicBezTo>
                  <a:cubicBezTo>
                    <a:pt x="5060" y="12547"/>
                    <a:pt x="5135" y="12523"/>
                    <a:pt x="5174" y="12523"/>
                  </a:cubicBezTo>
                  <a:cubicBezTo>
                    <a:pt x="5180" y="12523"/>
                    <a:pt x="5186" y="12523"/>
                    <a:pt x="5190" y="12525"/>
                  </a:cubicBezTo>
                  <a:cubicBezTo>
                    <a:pt x="5528" y="12573"/>
                    <a:pt x="9170" y="12867"/>
                    <a:pt x="10551" y="12867"/>
                  </a:cubicBezTo>
                  <a:cubicBezTo>
                    <a:pt x="10795" y="12867"/>
                    <a:pt x="10968" y="12858"/>
                    <a:pt x="11041" y="12837"/>
                  </a:cubicBezTo>
                  <a:cubicBezTo>
                    <a:pt x="11552" y="12667"/>
                    <a:pt x="11126" y="11389"/>
                    <a:pt x="11041" y="10707"/>
                  </a:cubicBezTo>
                  <a:cubicBezTo>
                    <a:pt x="10984" y="9997"/>
                    <a:pt x="13653" y="9287"/>
                    <a:pt x="14732" y="5851"/>
                  </a:cubicBezTo>
                  <a:cubicBezTo>
                    <a:pt x="15812" y="2415"/>
                    <a:pt x="11438" y="853"/>
                    <a:pt x="7491" y="143"/>
                  </a:cubicBezTo>
                  <a:cubicBezTo>
                    <a:pt x="6971" y="46"/>
                    <a:pt x="6458" y="0"/>
                    <a:pt x="5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27;p39">
              <a:extLst>
                <a:ext uri="{FF2B5EF4-FFF2-40B4-BE49-F238E27FC236}">
                  <a16:creationId xmlns:a16="http://schemas.microsoft.com/office/drawing/2014/main" id="{2DF335A5-A8FB-400C-A936-EB4E84C7FEC7}"/>
                </a:ext>
              </a:extLst>
            </p:cNvPr>
            <p:cNvSpPr/>
            <p:nvPr/>
          </p:nvSpPr>
          <p:spPr>
            <a:xfrm>
              <a:off x="9895225" y="1693975"/>
              <a:ext cx="104400" cy="131625"/>
            </a:xfrm>
            <a:custGeom>
              <a:avLst/>
              <a:gdLst/>
              <a:ahLst/>
              <a:cxnLst/>
              <a:rect l="l" t="t" r="r" b="b"/>
              <a:pathLst>
                <a:path w="4176" h="5265" extrusionOk="0">
                  <a:moveTo>
                    <a:pt x="350" y="0"/>
                  </a:moveTo>
                  <a:cubicBezTo>
                    <a:pt x="288" y="0"/>
                    <a:pt x="246" y="40"/>
                    <a:pt x="228" y="124"/>
                  </a:cubicBezTo>
                  <a:cubicBezTo>
                    <a:pt x="1" y="1061"/>
                    <a:pt x="4175" y="5264"/>
                    <a:pt x="4175" y="5264"/>
                  </a:cubicBezTo>
                  <a:cubicBezTo>
                    <a:pt x="3633" y="3972"/>
                    <a:pt x="974" y="0"/>
                    <a:pt x="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28;p39">
              <a:extLst>
                <a:ext uri="{FF2B5EF4-FFF2-40B4-BE49-F238E27FC236}">
                  <a16:creationId xmlns:a16="http://schemas.microsoft.com/office/drawing/2014/main" id="{D746A735-13E4-4ECC-BA89-E86D490ABF5A}"/>
                </a:ext>
              </a:extLst>
            </p:cNvPr>
            <p:cNvSpPr/>
            <p:nvPr/>
          </p:nvSpPr>
          <p:spPr>
            <a:xfrm>
              <a:off x="9979900" y="1644375"/>
              <a:ext cx="51750" cy="178375"/>
            </a:xfrm>
            <a:custGeom>
              <a:avLst/>
              <a:gdLst/>
              <a:ahLst/>
              <a:cxnLst/>
              <a:rect l="l" t="t" r="r" b="b"/>
              <a:pathLst>
                <a:path w="2070" h="7135" extrusionOk="0">
                  <a:moveTo>
                    <a:pt x="1099" y="0"/>
                  </a:moveTo>
                  <a:cubicBezTo>
                    <a:pt x="1081" y="0"/>
                    <a:pt x="1063" y="2"/>
                    <a:pt x="1044" y="7"/>
                  </a:cubicBezTo>
                  <a:cubicBezTo>
                    <a:pt x="1" y="221"/>
                    <a:pt x="1679" y="6230"/>
                    <a:pt x="1758" y="7046"/>
                  </a:cubicBezTo>
                  <a:lnTo>
                    <a:pt x="1758" y="7046"/>
                  </a:lnTo>
                  <a:cubicBezTo>
                    <a:pt x="1798" y="6224"/>
                    <a:pt x="2070" y="0"/>
                    <a:pt x="1099" y="0"/>
                  </a:cubicBezTo>
                  <a:close/>
                  <a:moveTo>
                    <a:pt x="1758" y="7046"/>
                  </a:moveTo>
                  <a:lnTo>
                    <a:pt x="1758" y="7046"/>
                  </a:lnTo>
                  <a:cubicBezTo>
                    <a:pt x="1756" y="7104"/>
                    <a:pt x="1754" y="7135"/>
                    <a:pt x="1754" y="7135"/>
                  </a:cubicBezTo>
                  <a:cubicBezTo>
                    <a:pt x="1762" y="7126"/>
                    <a:pt x="1763" y="7096"/>
                    <a:pt x="1758" y="70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29;p39">
              <a:extLst>
                <a:ext uri="{FF2B5EF4-FFF2-40B4-BE49-F238E27FC236}">
                  <a16:creationId xmlns:a16="http://schemas.microsoft.com/office/drawing/2014/main" id="{FD42D8A8-40C1-4390-8117-4AB13C45DB58}"/>
                </a:ext>
              </a:extLst>
            </p:cNvPr>
            <p:cNvSpPr/>
            <p:nvPr/>
          </p:nvSpPr>
          <p:spPr>
            <a:xfrm>
              <a:off x="10061375" y="1650775"/>
              <a:ext cx="71000" cy="176225"/>
            </a:xfrm>
            <a:custGeom>
              <a:avLst/>
              <a:gdLst/>
              <a:ahLst/>
              <a:cxnLst/>
              <a:rect l="l" t="t" r="r" b="b"/>
              <a:pathLst>
                <a:path w="2840" h="7049" extrusionOk="0">
                  <a:moveTo>
                    <a:pt x="1771" y="1"/>
                  </a:moveTo>
                  <a:cubicBezTo>
                    <a:pt x="798" y="1"/>
                    <a:pt x="0" y="6965"/>
                    <a:pt x="0" y="7049"/>
                  </a:cubicBezTo>
                  <a:cubicBezTo>
                    <a:pt x="0" y="7049"/>
                    <a:pt x="2840" y="262"/>
                    <a:pt x="1818" y="6"/>
                  </a:cubicBezTo>
                  <a:cubicBezTo>
                    <a:pt x="1802" y="3"/>
                    <a:pt x="1787"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30;p39">
              <a:extLst>
                <a:ext uri="{FF2B5EF4-FFF2-40B4-BE49-F238E27FC236}">
                  <a16:creationId xmlns:a16="http://schemas.microsoft.com/office/drawing/2014/main" id="{01B0BA22-A152-4C9E-99E9-0785C60425BF}"/>
                </a:ext>
              </a:extLst>
            </p:cNvPr>
            <p:cNvSpPr/>
            <p:nvPr/>
          </p:nvSpPr>
          <p:spPr>
            <a:xfrm>
              <a:off x="10099700" y="1683775"/>
              <a:ext cx="105100" cy="152475"/>
            </a:xfrm>
            <a:custGeom>
              <a:avLst/>
              <a:gdLst/>
              <a:ahLst/>
              <a:cxnLst/>
              <a:rect l="l" t="t" r="r" b="b"/>
              <a:pathLst>
                <a:path w="4204" h="6099" extrusionOk="0">
                  <a:moveTo>
                    <a:pt x="3405" y="0"/>
                  </a:moveTo>
                  <a:cubicBezTo>
                    <a:pt x="2535" y="0"/>
                    <a:pt x="1" y="6098"/>
                    <a:pt x="1" y="6098"/>
                  </a:cubicBezTo>
                  <a:cubicBezTo>
                    <a:pt x="1" y="6098"/>
                    <a:pt x="4204" y="958"/>
                    <a:pt x="3550" y="78"/>
                  </a:cubicBezTo>
                  <a:cubicBezTo>
                    <a:pt x="3510" y="25"/>
                    <a:pt x="3461" y="0"/>
                    <a:pt x="3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1231;p39">
              <a:extLst>
                <a:ext uri="{FF2B5EF4-FFF2-40B4-BE49-F238E27FC236}">
                  <a16:creationId xmlns:a16="http://schemas.microsoft.com/office/drawing/2014/main" id="{D68FBA48-30FD-4FC1-B7F3-4ECC653A9A1A}"/>
                </a:ext>
              </a:extLst>
            </p:cNvPr>
            <p:cNvGrpSpPr/>
            <p:nvPr/>
          </p:nvGrpSpPr>
          <p:grpSpPr>
            <a:xfrm rot="2395509">
              <a:off x="10341299" y="1522046"/>
              <a:ext cx="318291" cy="386070"/>
              <a:chOff x="5217875" y="3076975"/>
              <a:chExt cx="318285" cy="386062"/>
            </a:xfrm>
          </p:grpSpPr>
          <p:sp>
            <p:nvSpPr>
              <p:cNvPr id="41" name="Google Shape;1232;p39">
                <a:extLst>
                  <a:ext uri="{FF2B5EF4-FFF2-40B4-BE49-F238E27FC236}">
                    <a16:creationId xmlns:a16="http://schemas.microsoft.com/office/drawing/2014/main" id="{7965DCE8-0760-4FE1-BF2D-3C923B1FFEEC}"/>
                  </a:ext>
                </a:extLst>
              </p:cNvPr>
              <p:cNvSpPr/>
              <p:nvPr/>
            </p:nvSpPr>
            <p:spPr>
              <a:xfrm>
                <a:off x="5233685" y="3090812"/>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33;p39">
                <a:extLst>
                  <a:ext uri="{FF2B5EF4-FFF2-40B4-BE49-F238E27FC236}">
                    <a16:creationId xmlns:a16="http://schemas.microsoft.com/office/drawing/2014/main" id="{2DF553CF-D1BB-49F2-A6C6-9500E3788662}"/>
                  </a:ext>
                </a:extLst>
              </p:cNvPr>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34;p39">
                <a:extLst>
                  <a:ext uri="{FF2B5EF4-FFF2-40B4-BE49-F238E27FC236}">
                    <a16:creationId xmlns:a16="http://schemas.microsoft.com/office/drawing/2014/main" id="{2CB3315E-5452-4887-B693-E7877C2ADF97}"/>
                  </a:ext>
                </a:extLst>
              </p:cNvPr>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1235;p39">
            <a:extLst>
              <a:ext uri="{FF2B5EF4-FFF2-40B4-BE49-F238E27FC236}">
                <a16:creationId xmlns:a16="http://schemas.microsoft.com/office/drawing/2014/main" id="{99C25DE8-92AA-4055-A136-AEC0A73B02FA}"/>
              </a:ext>
            </a:extLst>
          </p:cNvPr>
          <p:cNvGrpSpPr/>
          <p:nvPr/>
        </p:nvGrpSpPr>
        <p:grpSpPr>
          <a:xfrm flipH="1">
            <a:off x="5426439" y="3260973"/>
            <a:ext cx="657282" cy="421468"/>
            <a:chOff x="9356472" y="3319641"/>
            <a:chExt cx="657282" cy="421468"/>
          </a:xfrm>
        </p:grpSpPr>
        <p:grpSp>
          <p:nvGrpSpPr>
            <p:cNvPr id="45" name="Google Shape;1236;p39">
              <a:extLst>
                <a:ext uri="{FF2B5EF4-FFF2-40B4-BE49-F238E27FC236}">
                  <a16:creationId xmlns:a16="http://schemas.microsoft.com/office/drawing/2014/main" id="{A359EAF3-AEA6-421E-AE68-016ECD5FAE87}"/>
                </a:ext>
              </a:extLst>
            </p:cNvPr>
            <p:cNvGrpSpPr/>
            <p:nvPr/>
          </p:nvGrpSpPr>
          <p:grpSpPr>
            <a:xfrm>
              <a:off x="9594346" y="3319641"/>
              <a:ext cx="419409" cy="370315"/>
              <a:chOff x="5935975" y="3564475"/>
              <a:chExt cx="549900" cy="485532"/>
            </a:xfrm>
          </p:grpSpPr>
          <p:sp>
            <p:nvSpPr>
              <p:cNvPr id="53" name="Google Shape;1237;p39">
                <a:extLst>
                  <a:ext uri="{FF2B5EF4-FFF2-40B4-BE49-F238E27FC236}">
                    <a16:creationId xmlns:a16="http://schemas.microsoft.com/office/drawing/2014/main" id="{A595A138-277B-43AA-83AC-88F8A5017B64}"/>
                  </a:ext>
                </a:extLst>
              </p:cNvPr>
              <p:cNvSpPr/>
              <p:nvPr/>
            </p:nvSpPr>
            <p:spPr>
              <a:xfrm>
                <a:off x="5957770" y="3572882"/>
                <a:ext cx="523250" cy="477125"/>
              </a:xfrm>
              <a:custGeom>
                <a:avLst/>
                <a:gdLst/>
                <a:ahLst/>
                <a:cxnLst/>
                <a:rect l="l" t="t" r="r" b="b"/>
                <a:pathLst>
                  <a:path w="20930" h="19085" extrusionOk="0">
                    <a:moveTo>
                      <a:pt x="6761" y="1"/>
                    </a:moveTo>
                    <a:cubicBezTo>
                      <a:pt x="6702" y="1"/>
                      <a:pt x="6648" y="15"/>
                      <a:pt x="6600" y="44"/>
                    </a:cubicBezTo>
                    <a:cubicBezTo>
                      <a:pt x="5726" y="562"/>
                      <a:pt x="7570" y="6934"/>
                      <a:pt x="7020" y="7355"/>
                    </a:cubicBezTo>
                    <a:cubicBezTo>
                      <a:pt x="6912" y="7432"/>
                      <a:pt x="6614" y="7460"/>
                      <a:pt x="6196" y="7460"/>
                    </a:cubicBezTo>
                    <a:cubicBezTo>
                      <a:pt x="5137" y="7460"/>
                      <a:pt x="3313" y="7280"/>
                      <a:pt x="1916" y="7280"/>
                    </a:cubicBezTo>
                    <a:cubicBezTo>
                      <a:pt x="895" y="7280"/>
                      <a:pt x="101" y="7376"/>
                      <a:pt x="1" y="7710"/>
                    </a:cubicBezTo>
                    <a:cubicBezTo>
                      <a:pt x="1" y="7743"/>
                      <a:pt x="1" y="7775"/>
                      <a:pt x="1" y="7840"/>
                    </a:cubicBezTo>
                    <a:lnTo>
                      <a:pt x="1" y="7872"/>
                    </a:lnTo>
                    <a:cubicBezTo>
                      <a:pt x="1" y="7872"/>
                      <a:pt x="1" y="7904"/>
                      <a:pt x="1" y="7904"/>
                    </a:cubicBezTo>
                    <a:cubicBezTo>
                      <a:pt x="227" y="8454"/>
                      <a:pt x="1521" y="9231"/>
                      <a:pt x="2912" y="9975"/>
                    </a:cubicBezTo>
                    <a:cubicBezTo>
                      <a:pt x="4012" y="10589"/>
                      <a:pt x="5176" y="11139"/>
                      <a:pt x="5953" y="11560"/>
                    </a:cubicBezTo>
                    <a:lnTo>
                      <a:pt x="6114" y="11624"/>
                    </a:lnTo>
                    <a:cubicBezTo>
                      <a:pt x="7441" y="12401"/>
                      <a:pt x="4788" y="15926"/>
                      <a:pt x="3753" y="17835"/>
                    </a:cubicBezTo>
                    <a:lnTo>
                      <a:pt x="3721" y="17899"/>
                    </a:lnTo>
                    <a:lnTo>
                      <a:pt x="3656" y="18029"/>
                    </a:lnTo>
                    <a:lnTo>
                      <a:pt x="3591" y="18126"/>
                    </a:lnTo>
                    <a:lnTo>
                      <a:pt x="3527" y="18223"/>
                    </a:lnTo>
                    <a:lnTo>
                      <a:pt x="3494" y="18320"/>
                    </a:lnTo>
                    <a:lnTo>
                      <a:pt x="3462" y="18417"/>
                    </a:lnTo>
                    <a:lnTo>
                      <a:pt x="3397" y="18514"/>
                    </a:lnTo>
                    <a:lnTo>
                      <a:pt x="3397" y="18579"/>
                    </a:lnTo>
                    <a:cubicBezTo>
                      <a:pt x="3397" y="18611"/>
                      <a:pt x="3397" y="18643"/>
                      <a:pt x="3365" y="18676"/>
                    </a:cubicBezTo>
                    <a:lnTo>
                      <a:pt x="3365" y="18741"/>
                    </a:lnTo>
                    <a:lnTo>
                      <a:pt x="3365" y="18805"/>
                    </a:lnTo>
                    <a:lnTo>
                      <a:pt x="3365" y="18838"/>
                    </a:lnTo>
                    <a:cubicBezTo>
                      <a:pt x="3365" y="18870"/>
                      <a:pt x="3365" y="18902"/>
                      <a:pt x="3365" y="18902"/>
                    </a:cubicBezTo>
                    <a:cubicBezTo>
                      <a:pt x="3365" y="18935"/>
                      <a:pt x="3365" y="18935"/>
                      <a:pt x="3365" y="18967"/>
                    </a:cubicBezTo>
                    <a:cubicBezTo>
                      <a:pt x="3365" y="18967"/>
                      <a:pt x="3365" y="18999"/>
                      <a:pt x="3397" y="19032"/>
                    </a:cubicBezTo>
                    <a:cubicBezTo>
                      <a:pt x="3429" y="19067"/>
                      <a:pt x="3478" y="19084"/>
                      <a:pt x="3541" y="19084"/>
                    </a:cubicBezTo>
                    <a:cubicBezTo>
                      <a:pt x="4564" y="19084"/>
                      <a:pt x="9423" y="14678"/>
                      <a:pt x="10611" y="14374"/>
                    </a:cubicBezTo>
                    <a:cubicBezTo>
                      <a:pt x="10619" y="14372"/>
                      <a:pt x="10629" y="14371"/>
                      <a:pt x="10639" y="14371"/>
                    </a:cubicBezTo>
                    <a:cubicBezTo>
                      <a:pt x="11361" y="14371"/>
                      <a:pt x="17325" y="18518"/>
                      <a:pt x="18507" y="18518"/>
                    </a:cubicBezTo>
                    <a:cubicBezTo>
                      <a:pt x="18529" y="18518"/>
                      <a:pt x="18549" y="18517"/>
                      <a:pt x="18568" y="18514"/>
                    </a:cubicBezTo>
                    <a:cubicBezTo>
                      <a:pt x="19603" y="18385"/>
                      <a:pt x="13457" y="11980"/>
                      <a:pt x="13522" y="11042"/>
                    </a:cubicBezTo>
                    <a:cubicBezTo>
                      <a:pt x="13554" y="10686"/>
                      <a:pt x="13975" y="10169"/>
                      <a:pt x="14589" y="9586"/>
                    </a:cubicBezTo>
                    <a:cubicBezTo>
                      <a:pt x="14751" y="9425"/>
                      <a:pt x="14945" y="9263"/>
                      <a:pt x="15139" y="9101"/>
                    </a:cubicBezTo>
                    <a:lnTo>
                      <a:pt x="15463" y="8810"/>
                    </a:lnTo>
                    <a:cubicBezTo>
                      <a:pt x="15657" y="8648"/>
                      <a:pt x="15883" y="8454"/>
                      <a:pt x="16110" y="8260"/>
                    </a:cubicBezTo>
                    <a:lnTo>
                      <a:pt x="16465" y="8001"/>
                    </a:lnTo>
                    <a:lnTo>
                      <a:pt x="17177" y="7419"/>
                    </a:lnTo>
                    <a:lnTo>
                      <a:pt x="18244" y="6611"/>
                    </a:lnTo>
                    <a:cubicBezTo>
                      <a:pt x="19021" y="6028"/>
                      <a:pt x="19765" y="5381"/>
                      <a:pt x="20444" y="4670"/>
                    </a:cubicBezTo>
                    <a:cubicBezTo>
                      <a:pt x="20800" y="4282"/>
                      <a:pt x="20929" y="3991"/>
                      <a:pt x="20735" y="3829"/>
                    </a:cubicBezTo>
                    <a:cubicBezTo>
                      <a:pt x="20703" y="3796"/>
                      <a:pt x="20670" y="3764"/>
                      <a:pt x="20606" y="3764"/>
                    </a:cubicBezTo>
                    <a:lnTo>
                      <a:pt x="20573" y="3764"/>
                    </a:lnTo>
                    <a:lnTo>
                      <a:pt x="20444" y="3699"/>
                    </a:lnTo>
                    <a:lnTo>
                      <a:pt x="20379" y="3699"/>
                    </a:lnTo>
                    <a:cubicBezTo>
                      <a:pt x="20218" y="3667"/>
                      <a:pt x="20056" y="3667"/>
                      <a:pt x="19926" y="3667"/>
                    </a:cubicBezTo>
                    <a:lnTo>
                      <a:pt x="19894" y="3667"/>
                    </a:lnTo>
                    <a:cubicBezTo>
                      <a:pt x="17953" y="3699"/>
                      <a:pt x="13684" y="5349"/>
                      <a:pt x="12875" y="5640"/>
                    </a:cubicBezTo>
                    <a:cubicBezTo>
                      <a:pt x="12813" y="5664"/>
                      <a:pt x="12747" y="5675"/>
                      <a:pt x="12677" y="5675"/>
                    </a:cubicBezTo>
                    <a:cubicBezTo>
                      <a:pt x="11133" y="5675"/>
                      <a:pt x="7944"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38;p39">
                <a:extLst>
                  <a:ext uri="{FF2B5EF4-FFF2-40B4-BE49-F238E27FC236}">
                    <a16:creationId xmlns:a16="http://schemas.microsoft.com/office/drawing/2014/main" id="{4C684B65-ACF8-4516-88C9-7B3520C69845}"/>
                  </a:ext>
                </a:extLst>
              </p:cNvPr>
              <p:cNvSpPr/>
              <p:nvPr/>
            </p:nvSpPr>
            <p:spPr>
              <a:xfrm>
                <a:off x="5935975" y="3564475"/>
                <a:ext cx="549900" cy="478650"/>
              </a:xfrm>
              <a:custGeom>
                <a:avLst/>
                <a:gdLst/>
                <a:ahLst/>
                <a:cxnLst/>
                <a:rect l="l" t="t" r="r" b="b"/>
                <a:pathLst>
                  <a:path w="21996" h="19146" extrusionOk="0">
                    <a:moveTo>
                      <a:pt x="7046" y="1"/>
                    </a:moveTo>
                    <a:cubicBezTo>
                      <a:pt x="6990" y="1"/>
                      <a:pt x="6938" y="13"/>
                      <a:pt x="6890" y="40"/>
                    </a:cubicBezTo>
                    <a:cubicBezTo>
                      <a:pt x="6017" y="557"/>
                      <a:pt x="7925" y="6930"/>
                      <a:pt x="7311" y="7383"/>
                    </a:cubicBezTo>
                    <a:cubicBezTo>
                      <a:pt x="7193" y="7470"/>
                      <a:pt x="6871" y="7500"/>
                      <a:pt x="6428" y="7500"/>
                    </a:cubicBezTo>
                    <a:cubicBezTo>
                      <a:pt x="5341" y="7500"/>
                      <a:pt x="3520" y="7315"/>
                      <a:pt x="2141" y="7315"/>
                    </a:cubicBezTo>
                    <a:cubicBezTo>
                      <a:pt x="1152" y="7315"/>
                      <a:pt x="390" y="7411"/>
                      <a:pt x="291" y="7738"/>
                    </a:cubicBezTo>
                    <a:cubicBezTo>
                      <a:pt x="0" y="8676"/>
                      <a:pt x="4949" y="10811"/>
                      <a:pt x="6437" y="11685"/>
                    </a:cubicBezTo>
                    <a:cubicBezTo>
                      <a:pt x="8184" y="12687"/>
                      <a:pt x="3138" y="18477"/>
                      <a:pt x="3688" y="19092"/>
                    </a:cubicBezTo>
                    <a:cubicBezTo>
                      <a:pt x="3720" y="19128"/>
                      <a:pt x="3769" y="19145"/>
                      <a:pt x="3833" y="19145"/>
                    </a:cubicBezTo>
                    <a:cubicBezTo>
                      <a:pt x="4858" y="19145"/>
                      <a:pt x="9714" y="14771"/>
                      <a:pt x="10901" y="14466"/>
                    </a:cubicBezTo>
                    <a:cubicBezTo>
                      <a:pt x="10912" y="14463"/>
                      <a:pt x="10924" y="14462"/>
                      <a:pt x="10938" y="14462"/>
                    </a:cubicBezTo>
                    <a:cubicBezTo>
                      <a:pt x="11699" y="14462"/>
                      <a:pt x="17662" y="18577"/>
                      <a:pt x="18810" y="18577"/>
                    </a:cubicBezTo>
                    <a:cubicBezTo>
                      <a:pt x="18827" y="18577"/>
                      <a:pt x="18843" y="18576"/>
                      <a:pt x="18858" y="18574"/>
                    </a:cubicBezTo>
                    <a:cubicBezTo>
                      <a:pt x="19893" y="18445"/>
                      <a:pt x="13748" y="12040"/>
                      <a:pt x="13812" y="11102"/>
                    </a:cubicBezTo>
                    <a:cubicBezTo>
                      <a:pt x="13942" y="9453"/>
                      <a:pt x="21996" y="4730"/>
                      <a:pt x="21026" y="3889"/>
                    </a:cubicBezTo>
                    <a:cubicBezTo>
                      <a:pt x="20877" y="3751"/>
                      <a:pt x="20605" y="3692"/>
                      <a:pt x="20246" y="3692"/>
                    </a:cubicBezTo>
                    <a:cubicBezTo>
                      <a:pt x="18333" y="3692"/>
                      <a:pt x="13983" y="5369"/>
                      <a:pt x="13165" y="5668"/>
                    </a:cubicBezTo>
                    <a:cubicBezTo>
                      <a:pt x="13103" y="5692"/>
                      <a:pt x="13037" y="5703"/>
                      <a:pt x="12968" y="5703"/>
                    </a:cubicBezTo>
                    <a:cubicBezTo>
                      <a:pt x="11423" y="5703"/>
                      <a:pt x="8248" y="1"/>
                      <a:pt x="7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39;p39">
                <a:extLst>
                  <a:ext uri="{FF2B5EF4-FFF2-40B4-BE49-F238E27FC236}">
                    <a16:creationId xmlns:a16="http://schemas.microsoft.com/office/drawing/2014/main" id="{CCDE3DFF-C836-4C64-B83E-D37455297869}"/>
                  </a:ext>
                </a:extLst>
              </p:cNvPr>
              <p:cNvSpPr/>
              <p:nvPr/>
            </p:nvSpPr>
            <p:spPr>
              <a:xfrm>
                <a:off x="5943250" y="3761150"/>
                <a:ext cx="153675" cy="95450"/>
              </a:xfrm>
              <a:custGeom>
                <a:avLst/>
                <a:gdLst/>
                <a:ahLst/>
                <a:cxnLst/>
                <a:rect l="l" t="t" r="r" b="b"/>
                <a:pathLst>
                  <a:path w="6147" h="3818" extrusionOk="0">
                    <a:moveTo>
                      <a:pt x="0" y="1"/>
                    </a:moveTo>
                    <a:lnTo>
                      <a:pt x="0" y="1"/>
                    </a:lnTo>
                    <a:cubicBezTo>
                      <a:pt x="130" y="906"/>
                      <a:pt x="4432" y="2912"/>
                      <a:pt x="6146" y="3818"/>
                    </a:cubicBezTo>
                    <a:cubicBezTo>
                      <a:pt x="6114" y="3526"/>
                      <a:pt x="5661" y="3106"/>
                      <a:pt x="5402" y="2977"/>
                    </a:cubicBezTo>
                    <a:cubicBezTo>
                      <a:pt x="4335" y="2362"/>
                      <a:pt x="1359" y="103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40;p39">
                <a:extLst>
                  <a:ext uri="{FF2B5EF4-FFF2-40B4-BE49-F238E27FC236}">
                    <a16:creationId xmlns:a16="http://schemas.microsoft.com/office/drawing/2014/main" id="{ACC016F7-A360-4C74-87D9-5D9E0BDA503B}"/>
                  </a:ext>
                </a:extLst>
              </p:cNvPr>
              <p:cNvSpPr/>
              <p:nvPr/>
            </p:nvSpPr>
            <p:spPr>
              <a:xfrm>
                <a:off x="6024125" y="3656625"/>
                <a:ext cx="461750" cy="385675"/>
              </a:xfrm>
              <a:custGeom>
                <a:avLst/>
                <a:gdLst/>
                <a:ahLst/>
                <a:cxnLst/>
                <a:rect l="l" t="t" r="r" b="b"/>
                <a:pathLst>
                  <a:path w="18470" h="15427" extrusionOk="0">
                    <a:moveTo>
                      <a:pt x="16804" y="1"/>
                    </a:moveTo>
                    <a:cubicBezTo>
                      <a:pt x="16756" y="1"/>
                      <a:pt x="16707" y="4"/>
                      <a:pt x="16659" y="9"/>
                    </a:cubicBezTo>
                    <a:cubicBezTo>
                      <a:pt x="15462" y="1594"/>
                      <a:pt x="9445" y="5799"/>
                      <a:pt x="9316" y="7190"/>
                    </a:cubicBezTo>
                    <a:cubicBezTo>
                      <a:pt x="9251" y="8128"/>
                      <a:pt x="14524" y="13109"/>
                      <a:pt x="13489" y="13239"/>
                    </a:cubicBezTo>
                    <a:cubicBezTo>
                      <a:pt x="13470" y="13241"/>
                      <a:pt x="13451" y="13242"/>
                      <a:pt x="13430" y="13242"/>
                    </a:cubicBezTo>
                    <a:cubicBezTo>
                      <a:pt x="12290" y="13242"/>
                      <a:pt x="7385" y="9904"/>
                      <a:pt x="6697" y="9904"/>
                    </a:cubicBezTo>
                    <a:cubicBezTo>
                      <a:pt x="6684" y="9904"/>
                      <a:pt x="6673" y="9905"/>
                      <a:pt x="6663" y="9907"/>
                    </a:cubicBezTo>
                    <a:cubicBezTo>
                      <a:pt x="5693" y="10166"/>
                      <a:pt x="2297" y="13109"/>
                      <a:pt x="518" y="14209"/>
                    </a:cubicBezTo>
                    <a:cubicBezTo>
                      <a:pt x="194" y="14791"/>
                      <a:pt x="0" y="15244"/>
                      <a:pt x="162" y="15374"/>
                    </a:cubicBezTo>
                    <a:cubicBezTo>
                      <a:pt x="194" y="15410"/>
                      <a:pt x="243" y="15427"/>
                      <a:pt x="307" y="15427"/>
                    </a:cubicBezTo>
                    <a:cubicBezTo>
                      <a:pt x="1332" y="15427"/>
                      <a:pt x="6188" y="11053"/>
                      <a:pt x="7375" y="10748"/>
                    </a:cubicBezTo>
                    <a:cubicBezTo>
                      <a:pt x="7385" y="10745"/>
                      <a:pt x="7397" y="10744"/>
                      <a:pt x="7410" y="10744"/>
                    </a:cubicBezTo>
                    <a:cubicBezTo>
                      <a:pt x="8141" y="10744"/>
                      <a:pt x="14136" y="14891"/>
                      <a:pt x="15284" y="14891"/>
                    </a:cubicBezTo>
                    <a:cubicBezTo>
                      <a:pt x="15301" y="14891"/>
                      <a:pt x="15317" y="14890"/>
                      <a:pt x="15332" y="14888"/>
                    </a:cubicBezTo>
                    <a:cubicBezTo>
                      <a:pt x="16367" y="14759"/>
                      <a:pt x="10222" y="8354"/>
                      <a:pt x="10286" y="7416"/>
                    </a:cubicBezTo>
                    <a:cubicBezTo>
                      <a:pt x="10416" y="5767"/>
                      <a:pt x="18470" y="1044"/>
                      <a:pt x="17500" y="203"/>
                    </a:cubicBezTo>
                    <a:cubicBezTo>
                      <a:pt x="17284" y="68"/>
                      <a:pt x="17046" y="1"/>
                      <a:pt x="16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1;p39">
                <a:extLst>
                  <a:ext uri="{FF2B5EF4-FFF2-40B4-BE49-F238E27FC236}">
                    <a16:creationId xmlns:a16="http://schemas.microsoft.com/office/drawing/2014/main" id="{E450C67D-0956-4B2B-9816-3D2291E4E8A9}"/>
                  </a:ext>
                </a:extLst>
              </p:cNvPr>
              <p:cNvSpPr/>
              <p:nvPr/>
            </p:nvSpPr>
            <p:spPr>
              <a:xfrm>
                <a:off x="5999050" y="3635700"/>
                <a:ext cx="369550" cy="306525"/>
              </a:xfrm>
              <a:custGeom>
                <a:avLst/>
                <a:gdLst/>
                <a:ahLst/>
                <a:cxnLst/>
                <a:rect l="l" t="t" r="r" b="b"/>
                <a:pathLst>
                  <a:path w="14782" h="12261" extrusionOk="0">
                    <a:moveTo>
                      <a:pt x="5568" y="0"/>
                    </a:moveTo>
                    <a:cubicBezTo>
                      <a:pt x="5556" y="0"/>
                      <a:pt x="5544" y="2"/>
                      <a:pt x="5532" y="5"/>
                    </a:cubicBezTo>
                    <a:cubicBezTo>
                      <a:pt x="4820" y="167"/>
                      <a:pt x="5952" y="4210"/>
                      <a:pt x="5952" y="5536"/>
                    </a:cubicBezTo>
                    <a:cubicBezTo>
                      <a:pt x="5952" y="5831"/>
                      <a:pt x="5684" y="5939"/>
                      <a:pt x="5266" y="5939"/>
                    </a:cubicBezTo>
                    <a:cubicBezTo>
                      <a:pt x="4091" y="5939"/>
                      <a:pt x="1731" y="5084"/>
                      <a:pt x="778" y="5084"/>
                    </a:cubicBezTo>
                    <a:cubicBezTo>
                      <a:pt x="578" y="5084"/>
                      <a:pt x="440" y="5122"/>
                      <a:pt x="388" y="5213"/>
                    </a:cubicBezTo>
                    <a:cubicBezTo>
                      <a:pt x="0" y="5924"/>
                      <a:pt x="4723" y="6862"/>
                      <a:pt x="5823" y="7315"/>
                    </a:cubicBezTo>
                    <a:cubicBezTo>
                      <a:pt x="6922" y="7736"/>
                      <a:pt x="4432" y="10841"/>
                      <a:pt x="4270" y="11909"/>
                    </a:cubicBezTo>
                    <a:cubicBezTo>
                      <a:pt x="4248" y="12100"/>
                      <a:pt x="4308" y="12181"/>
                      <a:pt x="4428" y="12181"/>
                    </a:cubicBezTo>
                    <a:cubicBezTo>
                      <a:pt x="4995" y="12181"/>
                      <a:pt x="6890" y="10339"/>
                      <a:pt x="7505" y="9644"/>
                    </a:cubicBezTo>
                    <a:cubicBezTo>
                      <a:pt x="7745" y="9384"/>
                      <a:pt x="7970" y="9294"/>
                      <a:pt x="8166" y="9294"/>
                    </a:cubicBezTo>
                    <a:cubicBezTo>
                      <a:pt x="8603" y="9294"/>
                      <a:pt x="8896" y="9741"/>
                      <a:pt x="8896" y="9741"/>
                    </a:cubicBezTo>
                    <a:cubicBezTo>
                      <a:pt x="11234" y="11587"/>
                      <a:pt x="12288" y="12261"/>
                      <a:pt x="12596" y="12261"/>
                    </a:cubicBezTo>
                    <a:cubicBezTo>
                      <a:pt x="13320" y="12261"/>
                      <a:pt x="9935" y="8549"/>
                      <a:pt x="9413" y="7574"/>
                    </a:cubicBezTo>
                    <a:cubicBezTo>
                      <a:pt x="8669" y="6183"/>
                      <a:pt x="11063" y="5730"/>
                      <a:pt x="13942" y="3369"/>
                    </a:cubicBezTo>
                    <a:cubicBezTo>
                      <a:pt x="14717" y="2717"/>
                      <a:pt x="14782" y="2471"/>
                      <a:pt x="14439" y="2471"/>
                    </a:cubicBezTo>
                    <a:cubicBezTo>
                      <a:pt x="13523" y="2471"/>
                      <a:pt x="9690" y="4233"/>
                      <a:pt x="8702" y="4728"/>
                    </a:cubicBezTo>
                    <a:cubicBezTo>
                      <a:pt x="8624" y="4767"/>
                      <a:pt x="8547" y="4785"/>
                      <a:pt x="8471" y="4785"/>
                    </a:cubicBezTo>
                    <a:cubicBezTo>
                      <a:pt x="7241" y="4785"/>
                      <a:pt x="6239" y="0"/>
                      <a:pt x="5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2;p39">
                <a:extLst>
                  <a:ext uri="{FF2B5EF4-FFF2-40B4-BE49-F238E27FC236}">
                    <a16:creationId xmlns:a16="http://schemas.microsoft.com/office/drawing/2014/main" id="{D704553A-FB8A-48AE-8933-27A7CA614074}"/>
                  </a:ext>
                </a:extLst>
              </p:cNvPr>
              <p:cNvSpPr/>
              <p:nvPr/>
            </p:nvSpPr>
            <p:spPr>
              <a:xfrm>
                <a:off x="6018450" y="3770050"/>
                <a:ext cx="180350" cy="137500"/>
              </a:xfrm>
              <a:custGeom>
                <a:avLst/>
                <a:gdLst/>
                <a:ahLst/>
                <a:cxnLst/>
                <a:rect l="l" t="t" r="r" b="b"/>
                <a:pathLst>
                  <a:path w="7214" h="5500" extrusionOk="0">
                    <a:moveTo>
                      <a:pt x="1" y="1"/>
                    </a:moveTo>
                    <a:lnTo>
                      <a:pt x="1" y="1"/>
                    </a:lnTo>
                    <a:cubicBezTo>
                      <a:pt x="259" y="98"/>
                      <a:pt x="551" y="195"/>
                      <a:pt x="842" y="292"/>
                    </a:cubicBezTo>
                    <a:cubicBezTo>
                      <a:pt x="1100" y="389"/>
                      <a:pt x="1392" y="453"/>
                      <a:pt x="1683" y="550"/>
                    </a:cubicBezTo>
                    <a:cubicBezTo>
                      <a:pt x="2233" y="712"/>
                      <a:pt x="2782" y="874"/>
                      <a:pt x="3365" y="1036"/>
                    </a:cubicBezTo>
                    <a:cubicBezTo>
                      <a:pt x="4403" y="1332"/>
                      <a:pt x="5441" y="1575"/>
                      <a:pt x="6505" y="1812"/>
                    </a:cubicBezTo>
                    <a:lnTo>
                      <a:pt x="6505" y="1812"/>
                    </a:lnTo>
                    <a:cubicBezTo>
                      <a:pt x="6203" y="2370"/>
                      <a:pt x="5904" y="2944"/>
                      <a:pt x="5629" y="3494"/>
                    </a:cubicBezTo>
                    <a:cubicBezTo>
                      <a:pt x="5467" y="3817"/>
                      <a:pt x="5305" y="4141"/>
                      <a:pt x="5144" y="4497"/>
                    </a:cubicBezTo>
                    <a:cubicBezTo>
                      <a:pt x="4982" y="4820"/>
                      <a:pt x="4820" y="5144"/>
                      <a:pt x="4659" y="5499"/>
                    </a:cubicBezTo>
                    <a:cubicBezTo>
                      <a:pt x="4885" y="5176"/>
                      <a:pt x="5079" y="4885"/>
                      <a:pt x="5273" y="4561"/>
                    </a:cubicBezTo>
                    <a:cubicBezTo>
                      <a:pt x="5500" y="4270"/>
                      <a:pt x="5694" y="3947"/>
                      <a:pt x="5888" y="3656"/>
                    </a:cubicBezTo>
                    <a:cubicBezTo>
                      <a:pt x="6276" y="3009"/>
                      <a:pt x="6664" y="2394"/>
                      <a:pt x="7052" y="1747"/>
                    </a:cubicBezTo>
                    <a:lnTo>
                      <a:pt x="7214" y="1488"/>
                    </a:lnTo>
                    <a:lnTo>
                      <a:pt x="6890" y="1424"/>
                    </a:lnTo>
                    <a:cubicBezTo>
                      <a:pt x="5758" y="1100"/>
                      <a:pt x="4626" y="842"/>
                      <a:pt x="3462" y="583"/>
                    </a:cubicBezTo>
                    <a:cubicBezTo>
                      <a:pt x="2912" y="453"/>
                      <a:pt x="2330" y="356"/>
                      <a:pt x="1747" y="259"/>
                    </a:cubicBezTo>
                    <a:cubicBezTo>
                      <a:pt x="1456" y="195"/>
                      <a:pt x="1165" y="162"/>
                      <a:pt x="874" y="98"/>
                    </a:cubicBezTo>
                    <a:cubicBezTo>
                      <a:pt x="583" y="65"/>
                      <a:pt x="292" y="3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3;p39">
                <a:extLst>
                  <a:ext uri="{FF2B5EF4-FFF2-40B4-BE49-F238E27FC236}">
                    <a16:creationId xmlns:a16="http://schemas.microsoft.com/office/drawing/2014/main" id="{5FC0C1B2-15BB-49A7-A760-D89C08A42AEF}"/>
                  </a:ext>
                </a:extLst>
              </p:cNvPr>
              <p:cNvSpPr/>
              <p:nvPr/>
            </p:nvSpPr>
            <p:spPr>
              <a:xfrm>
                <a:off x="6180175" y="3705350"/>
                <a:ext cx="170675" cy="244250"/>
              </a:xfrm>
              <a:custGeom>
                <a:avLst/>
                <a:gdLst/>
                <a:ahLst/>
                <a:cxnLst/>
                <a:rect l="l" t="t" r="r" b="b"/>
                <a:pathLst>
                  <a:path w="6827" h="9770" extrusionOk="0">
                    <a:moveTo>
                      <a:pt x="6826" y="1"/>
                    </a:moveTo>
                    <a:cubicBezTo>
                      <a:pt x="6276" y="324"/>
                      <a:pt x="5726" y="648"/>
                      <a:pt x="5144" y="971"/>
                    </a:cubicBezTo>
                    <a:cubicBezTo>
                      <a:pt x="4594" y="1295"/>
                      <a:pt x="4044" y="1618"/>
                      <a:pt x="3494" y="1942"/>
                    </a:cubicBezTo>
                    <a:cubicBezTo>
                      <a:pt x="2395" y="2621"/>
                      <a:pt x="1327" y="3300"/>
                      <a:pt x="260" y="4012"/>
                    </a:cubicBezTo>
                    <a:lnTo>
                      <a:pt x="1" y="4174"/>
                    </a:lnTo>
                    <a:lnTo>
                      <a:pt x="195" y="4400"/>
                    </a:lnTo>
                    <a:cubicBezTo>
                      <a:pt x="1068" y="5338"/>
                      <a:pt x="1942" y="6244"/>
                      <a:pt x="2815" y="7117"/>
                    </a:cubicBezTo>
                    <a:cubicBezTo>
                      <a:pt x="3268" y="7570"/>
                      <a:pt x="3721" y="8023"/>
                      <a:pt x="4174" y="8443"/>
                    </a:cubicBezTo>
                    <a:cubicBezTo>
                      <a:pt x="4627" y="8896"/>
                      <a:pt x="5079" y="9349"/>
                      <a:pt x="5565" y="9769"/>
                    </a:cubicBezTo>
                    <a:cubicBezTo>
                      <a:pt x="5176" y="9252"/>
                      <a:pt x="4788" y="8767"/>
                      <a:pt x="4335" y="8282"/>
                    </a:cubicBezTo>
                    <a:cubicBezTo>
                      <a:pt x="3915" y="7796"/>
                      <a:pt x="3527" y="7311"/>
                      <a:pt x="3106" y="6858"/>
                    </a:cubicBezTo>
                    <a:cubicBezTo>
                      <a:pt x="2361" y="5964"/>
                      <a:pt x="1561" y="5125"/>
                      <a:pt x="782" y="4264"/>
                    </a:cubicBezTo>
                    <a:lnTo>
                      <a:pt x="782" y="4264"/>
                    </a:lnTo>
                    <a:cubicBezTo>
                      <a:pt x="1761" y="3636"/>
                      <a:pt x="2741" y="2980"/>
                      <a:pt x="3721" y="2297"/>
                    </a:cubicBezTo>
                    <a:cubicBezTo>
                      <a:pt x="4238" y="1942"/>
                      <a:pt x="4788" y="1553"/>
                      <a:pt x="5306" y="1165"/>
                    </a:cubicBezTo>
                    <a:cubicBezTo>
                      <a:pt x="5823" y="777"/>
                      <a:pt x="6341" y="421"/>
                      <a:pt x="6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44;p39">
                <a:extLst>
                  <a:ext uri="{FF2B5EF4-FFF2-40B4-BE49-F238E27FC236}">
                    <a16:creationId xmlns:a16="http://schemas.microsoft.com/office/drawing/2014/main" id="{E3F1B2A4-C3DB-46C5-B796-807F080D7E4F}"/>
                  </a:ext>
                </a:extLst>
              </p:cNvPr>
              <p:cNvSpPr/>
              <p:nvPr/>
            </p:nvSpPr>
            <p:spPr>
              <a:xfrm>
                <a:off x="6140550" y="3646325"/>
                <a:ext cx="53400" cy="166600"/>
              </a:xfrm>
              <a:custGeom>
                <a:avLst/>
                <a:gdLst/>
                <a:ahLst/>
                <a:cxnLst/>
                <a:rect l="l" t="t" r="r" b="b"/>
                <a:pathLst>
                  <a:path w="2136" h="6664" extrusionOk="0">
                    <a:moveTo>
                      <a:pt x="1" y="1"/>
                    </a:moveTo>
                    <a:cubicBezTo>
                      <a:pt x="1" y="1"/>
                      <a:pt x="66" y="454"/>
                      <a:pt x="163" y="1100"/>
                    </a:cubicBezTo>
                    <a:cubicBezTo>
                      <a:pt x="260" y="1424"/>
                      <a:pt x="324" y="1812"/>
                      <a:pt x="421" y="2200"/>
                    </a:cubicBezTo>
                    <a:cubicBezTo>
                      <a:pt x="518" y="2556"/>
                      <a:pt x="616" y="3009"/>
                      <a:pt x="713" y="3397"/>
                    </a:cubicBezTo>
                    <a:cubicBezTo>
                      <a:pt x="842" y="3817"/>
                      <a:pt x="971" y="4238"/>
                      <a:pt x="1068" y="4626"/>
                    </a:cubicBezTo>
                    <a:cubicBezTo>
                      <a:pt x="1198" y="4982"/>
                      <a:pt x="1295" y="5338"/>
                      <a:pt x="1392" y="5661"/>
                    </a:cubicBezTo>
                    <a:cubicBezTo>
                      <a:pt x="1618" y="6276"/>
                      <a:pt x="1780" y="6664"/>
                      <a:pt x="1780" y="6664"/>
                    </a:cubicBezTo>
                    <a:lnTo>
                      <a:pt x="2136" y="6567"/>
                    </a:lnTo>
                    <a:cubicBezTo>
                      <a:pt x="2136" y="6567"/>
                      <a:pt x="2039" y="6146"/>
                      <a:pt x="1877" y="5532"/>
                    </a:cubicBezTo>
                    <a:cubicBezTo>
                      <a:pt x="1780" y="5208"/>
                      <a:pt x="1715" y="4852"/>
                      <a:pt x="1586" y="4464"/>
                    </a:cubicBezTo>
                    <a:cubicBezTo>
                      <a:pt x="1489" y="4044"/>
                      <a:pt x="1327" y="3688"/>
                      <a:pt x="1198" y="3235"/>
                    </a:cubicBezTo>
                    <a:cubicBezTo>
                      <a:pt x="1068" y="2815"/>
                      <a:pt x="939" y="2427"/>
                      <a:pt x="810" y="2038"/>
                    </a:cubicBezTo>
                    <a:cubicBezTo>
                      <a:pt x="648" y="1650"/>
                      <a:pt x="518" y="1294"/>
                      <a:pt x="389" y="1003"/>
                    </a:cubicBezTo>
                    <a:cubicBezTo>
                      <a:pt x="195" y="42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5;p39">
                <a:extLst>
                  <a:ext uri="{FF2B5EF4-FFF2-40B4-BE49-F238E27FC236}">
                    <a16:creationId xmlns:a16="http://schemas.microsoft.com/office/drawing/2014/main" id="{C456623B-7194-4D50-9E64-CFB59937D9E2}"/>
                  </a:ext>
                </a:extLst>
              </p:cNvPr>
              <p:cNvSpPr/>
              <p:nvPr/>
            </p:nvSpPr>
            <p:spPr>
              <a:xfrm>
                <a:off x="6109825" y="3828275"/>
                <a:ext cx="12150" cy="8925"/>
              </a:xfrm>
              <a:custGeom>
                <a:avLst/>
                <a:gdLst/>
                <a:ahLst/>
                <a:cxnLst/>
                <a:rect l="l" t="t" r="r" b="b"/>
                <a:pathLst>
                  <a:path w="486" h="357" extrusionOk="0">
                    <a:moveTo>
                      <a:pt x="227" y="0"/>
                    </a:moveTo>
                    <a:cubicBezTo>
                      <a:pt x="1" y="0"/>
                      <a:pt x="1" y="356"/>
                      <a:pt x="227" y="356"/>
                    </a:cubicBezTo>
                    <a:cubicBezTo>
                      <a:pt x="486" y="356"/>
                      <a:pt x="48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6;p39">
                <a:extLst>
                  <a:ext uri="{FF2B5EF4-FFF2-40B4-BE49-F238E27FC236}">
                    <a16:creationId xmlns:a16="http://schemas.microsoft.com/office/drawing/2014/main" id="{94460145-40FC-4A33-B74D-631B877E2AD2}"/>
                  </a:ext>
                </a:extLst>
              </p:cNvPr>
              <p:cNvSpPr/>
              <p:nvPr/>
            </p:nvSpPr>
            <p:spPr>
              <a:xfrm>
                <a:off x="6217375" y="3716675"/>
                <a:ext cx="12175" cy="9725"/>
              </a:xfrm>
              <a:custGeom>
                <a:avLst/>
                <a:gdLst/>
                <a:ahLst/>
                <a:cxnLst/>
                <a:rect l="l" t="t" r="r" b="b"/>
                <a:pathLst>
                  <a:path w="487" h="389" extrusionOk="0">
                    <a:moveTo>
                      <a:pt x="227" y="1"/>
                    </a:moveTo>
                    <a:cubicBezTo>
                      <a:pt x="1" y="1"/>
                      <a:pt x="1" y="389"/>
                      <a:pt x="227" y="389"/>
                    </a:cubicBezTo>
                    <a:cubicBezTo>
                      <a:pt x="486" y="389"/>
                      <a:pt x="48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7;p39">
                <a:extLst>
                  <a:ext uri="{FF2B5EF4-FFF2-40B4-BE49-F238E27FC236}">
                    <a16:creationId xmlns:a16="http://schemas.microsoft.com/office/drawing/2014/main" id="{BDBC98E7-47EE-474A-B564-AAC12D7441DD}"/>
                  </a:ext>
                </a:extLst>
              </p:cNvPr>
              <p:cNvSpPr/>
              <p:nvPr/>
            </p:nvSpPr>
            <p:spPr>
              <a:xfrm>
                <a:off x="6179375" y="3683525"/>
                <a:ext cx="12150" cy="8925"/>
              </a:xfrm>
              <a:custGeom>
                <a:avLst/>
                <a:gdLst/>
                <a:ahLst/>
                <a:cxnLst/>
                <a:rect l="l" t="t" r="r" b="b"/>
                <a:pathLst>
                  <a:path w="486" h="357" extrusionOk="0">
                    <a:moveTo>
                      <a:pt x="259" y="0"/>
                    </a:moveTo>
                    <a:cubicBezTo>
                      <a:pt x="1" y="0"/>
                      <a:pt x="1" y="356"/>
                      <a:pt x="259" y="356"/>
                    </a:cubicBezTo>
                    <a:cubicBezTo>
                      <a:pt x="486" y="356"/>
                      <a:pt x="486"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8;p39">
                <a:extLst>
                  <a:ext uri="{FF2B5EF4-FFF2-40B4-BE49-F238E27FC236}">
                    <a16:creationId xmlns:a16="http://schemas.microsoft.com/office/drawing/2014/main" id="{BBF706D7-B932-4B4D-B5BE-8CA104E5E06B}"/>
                  </a:ext>
                </a:extLst>
              </p:cNvPr>
              <p:cNvSpPr/>
              <p:nvPr/>
            </p:nvSpPr>
            <p:spPr>
              <a:xfrm>
                <a:off x="6193125" y="3681900"/>
                <a:ext cx="12150" cy="8925"/>
              </a:xfrm>
              <a:custGeom>
                <a:avLst/>
                <a:gdLst/>
                <a:ahLst/>
                <a:cxnLst/>
                <a:rect l="l" t="t" r="r" b="b"/>
                <a:pathLst>
                  <a:path w="486" h="357" extrusionOk="0">
                    <a:moveTo>
                      <a:pt x="259" y="1"/>
                    </a:moveTo>
                    <a:cubicBezTo>
                      <a:pt x="0" y="1"/>
                      <a:pt x="0" y="357"/>
                      <a:pt x="259" y="357"/>
                    </a:cubicBezTo>
                    <a:cubicBezTo>
                      <a:pt x="486" y="357"/>
                      <a:pt x="486"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39">
                <a:extLst>
                  <a:ext uri="{FF2B5EF4-FFF2-40B4-BE49-F238E27FC236}">
                    <a16:creationId xmlns:a16="http://schemas.microsoft.com/office/drawing/2014/main" id="{B3803F46-2B43-4A04-8F84-F72B39CAD8E8}"/>
                  </a:ext>
                </a:extLst>
              </p:cNvPr>
              <p:cNvSpPr/>
              <p:nvPr/>
            </p:nvSpPr>
            <p:spPr>
              <a:xfrm>
                <a:off x="6240825" y="3801600"/>
                <a:ext cx="12175" cy="8900"/>
              </a:xfrm>
              <a:custGeom>
                <a:avLst/>
                <a:gdLst/>
                <a:ahLst/>
                <a:cxnLst/>
                <a:rect l="l" t="t" r="r" b="b"/>
                <a:pathLst>
                  <a:path w="487" h="356" extrusionOk="0">
                    <a:moveTo>
                      <a:pt x="260" y="0"/>
                    </a:moveTo>
                    <a:cubicBezTo>
                      <a:pt x="1" y="0"/>
                      <a:pt x="1" y="356"/>
                      <a:pt x="260" y="356"/>
                    </a:cubicBezTo>
                    <a:cubicBezTo>
                      <a:pt x="486" y="356"/>
                      <a:pt x="486"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0;p39">
                <a:extLst>
                  <a:ext uri="{FF2B5EF4-FFF2-40B4-BE49-F238E27FC236}">
                    <a16:creationId xmlns:a16="http://schemas.microsoft.com/office/drawing/2014/main" id="{A698E299-C983-46AF-A3A6-C1E4D33A1442}"/>
                  </a:ext>
                </a:extLst>
              </p:cNvPr>
              <p:cNvSpPr/>
              <p:nvPr/>
            </p:nvSpPr>
            <p:spPr>
              <a:xfrm>
                <a:off x="6200400" y="3880800"/>
                <a:ext cx="12150" cy="8950"/>
              </a:xfrm>
              <a:custGeom>
                <a:avLst/>
                <a:gdLst/>
                <a:ahLst/>
                <a:cxnLst/>
                <a:rect l="l" t="t" r="r" b="b"/>
                <a:pathLst>
                  <a:path w="486" h="358" extrusionOk="0">
                    <a:moveTo>
                      <a:pt x="285" y="0"/>
                    </a:moveTo>
                    <a:cubicBezTo>
                      <a:pt x="277" y="0"/>
                      <a:pt x="268" y="1"/>
                      <a:pt x="259" y="2"/>
                    </a:cubicBezTo>
                    <a:cubicBezTo>
                      <a:pt x="1" y="2"/>
                      <a:pt x="1" y="358"/>
                      <a:pt x="259" y="358"/>
                    </a:cubicBezTo>
                    <a:cubicBezTo>
                      <a:pt x="477" y="358"/>
                      <a:pt x="485"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1;p39">
                <a:extLst>
                  <a:ext uri="{FF2B5EF4-FFF2-40B4-BE49-F238E27FC236}">
                    <a16:creationId xmlns:a16="http://schemas.microsoft.com/office/drawing/2014/main" id="{C4975EFD-C46E-47BB-AC94-308BC4E2D58A}"/>
                  </a:ext>
                </a:extLst>
              </p:cNvPr>
              <p:cNvSpPr/>
              <p:nvPr/>
            </p:nvSpPr>
            <p:spPr>
              <a:xfrm>
                <a:off x="6084775" y="3952800"/>
                <a:ext cx="4875" cy="4075"/>
              </a:xfrm>
              <a:custGeom>
                <a:avLst/>
                <a:gdLst/>
                <a:ahLst/>
                <a:cxnLst/>
                <a:rect l="l" t="t" r="r" b="b"/>
                <a:pathLst>
                  <a:path w="195" h="163" extrusionOk="0">
                    <a:moveTo>
                      <a:pt x="97" y="1"/>
                    </a:moveTo>
                    <a:cubicBezTo>
                      <a:pt x="0" y="1"/>
                      <a:pt x="0" y="163"/>
                      <a:pt x="97" y="163"/>
                    </a:cubicBezTo>
                    <a:cubicBezTo>
                      <a:pt x="194" y="163"/>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2;p39">
                <a:extLst>
                  <a:ext uri="{FF2B5EF4-FFF2-40B4-BE49-F238E27FC236}">
                    <a16:creationId xmlns:a16="http://schemas.microsoft.com/office/drawing/2014/main" id="{25F9BBAC-F36A-48B0-A3FE-AAE3790AFB68}"/>
                  </a:ext>
                </a:extLst>
              </p:cNvPr>
              <p:cNvSpPr/>
              <p:nvPr/>
            </p:nvSpPr>
            <p:spPr>
              <a:xfrm>
                <a:off x="6129250" y="3845250"/>
                <a:ext cx="4875" cy="4875"/>
              </a:xfrm>
              <a:custGeom>
                <a:avLst/>
                <a:gdLst/>
                <a:ahLst/>
                <a:cxnLst/>
                <a:rect l="l" t="t" r="r" b="b"/>
                <a:pathLst>
                  <a:path w="195" h="195" extrusionOk="0">
                    <a:moveTo>
                      <a:pt x="97" y="1"/>
                    </a:moveTo>
                    <a:cubicBezTo>
                      <a:pt x="0" y="33"/>
                      <a:pt x="0" y="162"/>
                      <a:pt x="97" y="195"/>
                    </a:cubicBezTo>
                    <a:cubicBezTo>
                      <a:pt x="194" y="162"/>
                      <a:pt x="194"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3;p39">
                <a:extLst>
                  <a:ext uri="{FF2B5EF4-FFF2-40B4-BE49-F238E27FC236}">
                    <a16:creationId xmlns:a16="http://schemas.microsoft.com/office/drawing/2014/main" id="{92C57512-4752-43AC-9C65-390DCACC6B15}"/>
                  </a:ext>
                </a:extLst>
              </p:cNvPr>
              <p:cNvSpPr/>
              <p:nvPr/>
            </p:nvSpPr>
            <p:spPr>
              <a:xfrm>
                <a:off x="6129250" y="3829900"/>
                <a:ext cx="4875" cy="4050"/>
              </a:xfrm>
              <a:custGeom>
                <a:avLst/>
                <a:gdLst/>
                <a:ahLst/>
                <a:cxnLst/>
                <a:rect l="l" t="t" r="r" b="b"/>
                <a:pathLst>
                  <a:path w="195" h="162" extrusionOk="0">
                    <a:moveTo>
                      <a:pt x="97" y="0"/>
                    </a:moveTo>
                    <a:cubicBezTo>
                      <a:pt x="0" y="0"/>
                      <a:pt x="0" y="162"/>
                      <a:pt x="97" y="162"/>
                    </a:cubicBezTo>
                    <a:cubicBezTo>
                      <a:pt x="194" y="162"/>
                      <a:pt x="194" y="0"/>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4;p39">
                <a:extLst>
                  <a:ext uri="{FF2B5EF4-FFF2-40B4-BE49-F238E27FC236}">
                    <a16:creationId xmlns:a16="http://schemas.microsoft.com/office/drawing/2014/main" id="{E27332F3-CF8E-4AD4-9227-B04B5755F728}"/>
                  </a:ext>
                </a:extLst>
              </p:cNvPr>
              <p:cNvSpPr/>
              <p:nvPr/>
            </p:nvSpPr>
            <p:spPr>
              <a:xfrm>
                <a:off x="6200400" y="3716675"/>
                <a:ext cx="4875" cy="4875"/>
              </a:xfrm>
              <a:custGeom>
                <a:avLst/>
                <a:gdLst/>
                <a:ahLst/>
                <a:cxnLst/>
                <a:rect l="l" t="t" r="r" b="b"/>
                <a:pathLst>
                  <a:path w="195" h="195" extrusionOk="0">
                    <a:moveTo>
                      <a:pt x="98" y="1"/>
                    </a:moveTo>
                    <a:cubicBezTo>
                      <a:pt x="1" y="33"/>
                      <a:pt x="1" y="162"/>
                      <a:pt x="98" y="195"/>
                    </a:cubicBezTo>
                    <a:cubicBezTo>
                      <a:pt x="195" y="162"/>
                      <a:pt x="195" y="33"/>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5;p39">
                <a:extLst>
                  <a:ext uri="{FF2B5EF4-FFF2-40B4-BE49-F238E27FC236}">
                    <a16:creationId xmlns:a16="http://schemas.microsoft.com/office/drawing/2014/main" id="{E05724EB-E973-4D6A-90DE-ED2C51C045DF}"/>
                  </a:ext>
                </a:extLst>
              </p:cNvPr>
              <p:cNvSpPr/>
              <p:nvPr/>
            </p:nvSpPr>
            <p:spPr>
              <a:xfrm>
                <a:off x="6042725" y="3803200"/>
                <a:ext cx="4875" cy="4075"/>
              </a:xfrm>
              <a:custGeom>
                <a:avLst/>
                <a:gdLst/>
                <a:ahLst/>
                <a:cxnLst/>
                <a:rect l="l" t="t" r="r" b="b"/>
                <a:pathLst>
                  <a:path w="195" h="163" extrusionOk="0">
                    <a:moveTo>
                      <a:pt x="97" y="1"/>
                    </a:moveTo>
                    <a:cubicBezTo>
                      <a:pt x="0" y="1"/>
                      <a:pt x="0" y="162"/>
                      <a:pt x="97" y="162"/>
                    </a:cubicBezTo>
                    <a:cubicBezTo>
                      <a:pt x="194" y="162"/>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6;p39">
                <a:extLst>
                  <a:ext uri="{FF2B5EF4-FFF2-40B4-BE49-F238E27FC236}">
                    <a16:creationId xmlns:a16="http://schemas.microsoft.com/office/drawing/2014/main" id="{557CFD9E-30C0-43D7-9D7F-92602BEC727A}"/>
                  </a:ext>
                </a:extLst>
              </p:cNvPr>
              <p:cNvSpPr/>
              <p:nvPr/>
            </p:nvSpPr>
            <p:spPr>
              <a:xfrm>
                <a:off x="6118725" y="3762775"/>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7;p39">
                <a:extLst>
                  <a:ext uri="{FF2B5EF4-FFF2-40B4-BE49-F238E27FC236}">
                    <a16:creationId xmlns:a16="http://schemas.microsoft.com/office/drawing/2014/main" id="{D08A3AF5-E803-48B1-8E41-A3AFBD05EEA7}"/>
                  </a:ext>
                </a:extLst>
              </p:cNvPr>
              <p:cNvSpPr/>
              <p:nvPr/>
            </p:nvSpPr>
            <p:spPr>
              <a:xfrm>
                <a:off x="6128425" y="3756300"/>
                <a:ext cx="5700" cy="4875"/>
              </a:xfrm>
              <a:custGeom>
                <a:avLst/>
                <a:gdLst/>
                <a:ahLst/>
                <a:cxnLst/>
                <a:rect l="l" t="t" r="r" b="b"/>
                <a:pathLst>
                  <a:path w="228" h="195" extrusionOk="0">
                    <a:moveTo>
                      <a:pt x="130" y="1"/>
                    </a:moveTo>
                    <a:cubicBezTo>
                      <a:pt x="1" y="33"/>
                      <a:pt x="1" y="162"/>
                      <a:pt x="130" y="195"/>
                    </a:cubicBezTo>
                    <a:cubicBezTo>
                      <a:pt x="227" y="162"/>
                      <a:pt x="227" y="33"/>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8;p39">
                <a:extLst>
                  <a:ext uri="{FF2B5EF4-FFF2-40B4-BE49-F238E27FC236}">
                    <a16:creationId xmlns:a16="http://schemas.microsoft.com/office/drawing/2014/main" id="{D42EF731-2C1A-4BD2-9F93-C542FA34C617}"/>
                  </a:ext>
                </a:extLst>
              </p:cNvPr>
              <p:cNvSpPr/>
              <p:nvPr/>
            </p:nvSpPr>
            <p:spPr>
              <a:xfrm>
                <a:off x="6130850" y="3770050"/>
                <a:ext cx="4875" cy="4075"/>
              </a:xfrm>
              <a:custGeom>
                <a:avLst/>
                <a:gdLst/>
                <a:ahLst/>
                <a:cxnLst/>
                <a:rect l="l" t="t" r="r" b="b"/>
                <a:pathLst>
                  <a:path w="195" h="163" extrusionOk="0">
                    <a:moveTo>
                      <a:pt x="98" y="1"/>
                    </a:moveTo>
                    <a:cubicBezTo>
                      <a:pt x="1" y="1"/>
                      <a:pt x="1"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9;p39">
                <a:extLst>
                  <a:ext uri="{FF2B5EF4-FFF2-40B4-BE49-F238E27FC236}">
                    <a16:creationId xmlns:a16="http://schemas.microsoft.com/office/drawing/2014/main" id="{7D0E9F62-1157-4EFD-87E7-83E127B50EB4}"/>
                  </a:ext>
                </a:extLst>
              </p:cNvPr>
              <p:cNvSpPr/>
              <p:nvPr/>
            </p:nvSpPr>
            <p:spPr>
              <a:xfrm>
                <a:off x="6169675" y="3644700"/>
                <a:ext cx="4875" cy="4075"/>
              </a:xfrm>
              <a:custGeom>
                <a:avLst/>
                <a:gdLst/>
                <a:ahLst/>
                <a:cxnLst/>
                <a:rect l="l" t="t" r="r" b="b"/>
                <a:pathLst>
                  <a:path w="195" h="163" extrusionOk="0">
                    <a:moveTo>
                      <a:pt x="97" y="1"/>
                    </a:moveTo>
                    <a:cubicBezTo>
                      <a:pt x="0" y="1"/>
                      <a:pt x="0" y="163"/>
                      <a:pt x="97" y="163"/>
                    </a:cubicBezTo>
                    <a:cubicBezTo>
                      <a:pt x="195" y="163"/>
                      <a:pt x="195"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0;p39">
                <a:extLst>
                  <a:ext uri="{FF2B5EF4-FFF2-40B4-BE49-F238E27FC236}">
                    <a16:creationId xmlns:a16="http://schemas.microsoft.com/office/drawing/2014/main" id="{B68F185B-3CFE-4B20-9CB4-E376C8C3D8BB}"/>
                  </a:ext>
                </a:extLst>
              </p:cNvPr>
              <p:cNvSpPr/>
              <p:nvPr/>
            </p:nvSpPr>
            <p:spPr>
              <a:xfrm>
                <a:off x="6116300" y="3597000"/>
                <a:ext cx="4875" cy="4075"/>
              </a:xfrm>
              <a:custGeom>
                <a:avLst/>
                <a:gdLst/>
                <a:ahLst/>
                <a:cxnLst/>
                <a:rect l="l" t="t" r="r" b="b"/>
                <a:pathLst>
                  <a:path w="195" h="163" extrusionOk="0">
                    <a:moveTo>
                      <a:pt x="98" y="0"/>
                    </a:moveTo>
                    <a:cubicBezTo>
                      <a:pt x="1" y="0"/>
                      <a:pt x="1" y="162"/>
                      <a:pt x="98" y="162"/>
                    </a:cubicBezTo>
                    <a:cubicBezTo>
                      <a:pt x="195" y="162"/>
                      <a:pt x="195"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1;p39">
                <a:extLst>
                  <a:ext uri="{FF2B5EF4-FFF2-40B4-BE49-F238E27FC236}">
                    <a16:creationId xmlns:a16="http://schemas.microsoft.com/office/drawing/2014/main" id="{6D49E1DB-52F2-4DAE-BCA9-8B6E66373E84}"/>
                  </a:ext>
                </a:extLst>
              </p:cNvPr>
              <p:cNvSpPr/>
              <p:nvPr/>
            </p:nvSpPr>
            <p:spPr>
              <a:xfrm>
                <a:off x="6366175" y="3689175"/>
                <a:ext cx="4875" cy="4075"/>
              </a:xfrm>
              <a:custGeom>
                <a:avLst/>
                <a:gdLst/>
                <a:ahLst/>
                <a:cxnLst/>
                <a:rect l="l" t="t" r="r" b="b"/>
                <a:pathLst>
                  <a:path w="195" h="163" extrusionOk="0">
                    <a:moveTo>
                      <a:pt x="98" y="1"/>
                    </a:moveTo>
                    <a:cubicBezTo>
                      <a:pt x="1" y="1"/>
                      <a:pt x="1" y="130"/>
                      <a:pt x="98" y="163"/>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p39">
                <a:extLst>
                  <a:ext uri="{FF2B5EF4-FFF2-40B4-BE49-F238E27FC236}">
                    <a16:creationId xmlns:a16="http://schemas.microsoft.com/office/drawing/2014/main" id="{3A2D9736-228A-4AF0-A1A5-35D73377A088}"/>
                  </a:ext>
                </a:extLst>
              </p:cNvPr>
              <p:cNvSpPr/>
              <p:nvPr/>
            </p:nvSpPr>
            <p:spPr>
              <a:xfrm>
                <a:off x="6381550" y="3690800"/>
                <a:ext cx="4875" cy="4075"/>
              </a:xfrm>
              <a:custGeom>
                <a:avLst/>
                <a:gdLst/>
                <a:ahLst/>
                <a:cxnLst/>
                <a:rect l="l" t="t" r="r" b="b"/>
                <a:pathLst>
                  <a:path w="195" h="163" extrusionOk="0">
                    <a:moveTo>
                      <a:pt x="97" y="1"/>
                    </a:moveTo>
                    <a:cubicBezTo>
                      <a:pt x="0" y="1"/>
                      <a:pt x="0" y="130"/>
                      <a:pt x="97" y="162"/>
                    </a:cubicBezTo>
                    <a:cubicBezTo>
                      <a:pt x="194" y="130"/>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3;p39">
                <a:extLst>
                  <a:ext uri="{FF2B5EF4-FFF2-40B4-BE49-F238E27FC236}">
                    <a16:creationId xmlns:a16="http://schemas.microsoft.com/office/drawing/2014/main" id="{3CE5D241-475B-4134-B04D-8D9392B5BF0F}"/>
                  </a:ext>
                </a:extLst>
              </p:cNvPr>
              <p:cNvSpPr/>
              <p:nvPr/>
            </p:nvSpPr>
            <p:spPr>
              <a:xfrm>
                <a:off x="6270750" y="3785425"/>
                <a:ext cx="4875" cy="4875"/>
              </a:xfrm>
              <a:custGeom>
                <a:avLst/>
                <a:gdLst/>
                <a:ahLst/>
                <a:cxnLst/>
                <a:rect l="l" t="t" r="r" b="b"/>
                <a:pathLst>
                  <a:path w="195" h="195" extrusionOk="0">
                    <a:moveTo>
                      <a:pt x="98" y="0"/>
                    </a:moveTo>
                    <a:cubicBezTo>
                      <a:pt x="1" y="32"/>
                      <a:pt x="1" y="162"/>
                      <a:pt x="98" y="194"/>
                    </a:cubicBezTo>
                    <a:cubicBezTo>
                      <a:pt x="195" y="162"/>
                      <a:pt x="195" y="32"/>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4;p39">
                <a:extLst>
                  <a:ext uri="{FF2B5EF4-FFF2-40B4-BE49-F238E27FC236}">
                    <a16:creationId xmlns:a16="http://schemas.microsoft.com/office/drawing/2014/main" id="{6488C1C9-A295-4623-B87E-7FB9A2B56BA7}"/>
                  </a:ext>
                </a:extLst>
              </p:cNvPr>
              <p:cNvSpPr/>
              <p:nvPr/>
            </p:nvSpPr>
            <p:spPr>
              <a:xfrm>
                <a:off x="6263475" y="3802400"/>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5;p39">
                <a:extLst>
                  <a:ext uri="{FF2B5EF4-FFF2-40B4-BE49-F238E27FC236}">
                    <a16:creationId xmlns:a16="http://schemas.microsoft.com/office/drawing/2014/main" id="{C563CE20-13B1-49CA-9376-579B86800522}"/>
                  </a:ext>
                </a:extLst>
              </p:cNvPr>
              <p:cNvSpPr/>
              <p:nvPr/>
            </p:nvSpPr>
            <p:spPr>
              <a:xfrm>
                <a:off x="6255400" y="3813725"/>
                <a:ext cx="4875" cy="4875"/>
              </a:xfrm>
              <a:custGeom>
                <a:avLst/>
                <a:gdLst/>
                <a:ahLst/>
                <a:cxnLst/>
                <a:rect l="l" t="t" r="r" b="b"/>
                <a:pathLst>
                  <a:path w="195" h="195" extrusionOk="0">
                    <a:moveTo>
                      <a:pt x="97" y="0"/>
                    </a:moveTo>
                    <a:cubicBezTo>
                      <a:pt x="0" y="33"/>
                      <a:pt x="0" y="162"/>
                      <a:pt x="97" y="194"/>
                    </a:cubicBezTo>
                    <a:cubicBezTo>
                      <a:pt x="194" y="162"/>
                      <a:pt x="194" y="33"/>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6;p39">
                <a:extLst>
                  <a:ext uri="{FF2B5EF4-FFF2-40B4-BE49-F238E27FC236}">
                    <a16:creationId xmlns:a16="http://schemas.microsoft.com/office/drawing/2014/main" id="{D5ABE60F-1AED-44B2-9981-44BE670EAE44}"/>
                  </a:ext>
                </a:extLst>
              </p:cNvPr>
              <p:cNvSpPr/>
              <p:nvPr/>
            </p:nvSpPr>
            <p:spPr>
              <a:xfrm>
                <a:off x="6193125" y="3891350"/>
                <a:ext cx="4875" cy="4075"/>
              </a:xfrm>
              <a:custGeom>
                <a:avLst/>
                <a:gdLst/>
                <a:ahLst/>
                <a:cxnLst/>
                <a:rect l="l" t="t" r="r" b="b"/>
                <a:pathLst>
                  <a:path w="195" h="163" extrusionOk="0">
                    <a:moveTo>
                      <a:pt x="98" y="1"/>
                    </a:moveTo>
                    <a:cubicBezTo>
                      <a:pt x="0" y="1"/>
                      <a:pt x="0"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7;p39">
                <a:extLst>
                  <a:ext uri="{FF2B5EF4-FFF2-40B4-BE49-F238E27FC236}">
                    <a16:creationId xmlns:a16="http://schemas.microsoft.com/office/drawing/2014/main" id="{532DCA62-8075-4D8C-8472-182F460667A5}"/>
                  </a:ext>
                </a:extLst>
              </p:cNvPr>
              <p:cNvSpPr/>
              <p:nvPr/>
            </p:nvSpPr>
            <p:spPr>
              <a:xfrm>
                <a:off x="6223050" y="3904300"/>
                <a:ext cx="4875" cy="4875"/>
              </a:xfrm>
              <a:custGeom>
                <a:avLst/>
                <a:gdLst/>
                <a:ahLst/>
                <a:cxnLst/>
                <a:rect l="l" t="t" r="r" b="b"/>
                <a:pathLst>
                  <a:path w="195" h="195" extrusionOk="0">
                    <a:moveTo>
                      <a:pt x="97" y="0"/>
                    </a:moveTo>
                    <a:cubicBezTo>
                      <a:pt x="0" y="32"/>
                      <a:pt x="0" y="162"/>
                      <a:pt x="97" y="194"/>
                    </a:cubicBezTo>
                    <a:cubicBezTo>
                      <a:pt x="194" y="162"/>
                      <a:pt x="194" y="32"/>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268;p39">
              <a:extLst>
                <a:ext uri="{FF2B5EF4-FFF2-40B4-BE49-F238E27FC236}">
                  <a16:creationId xmlns:a16="http://schemas.microsoft.com/office/drawing/2014/main" id="{9B9BC0C8-D6B8-4558-A229-268538411F05}"/>
                </a:ext>
              </a:extLst>
            </p:cNvPr>
            <p:cNvGrpSpPr/>
            <p:nvPr/>
          </p:nvGrpSpPr>
          <p:grpSpPr>
            <a:xfrm>
              <a:off x="9356472" y="3543459"/>
              <a:ext cx="237875" cy="197650"/>
              <a:chOff x="9459700" y="1764488"/>
              <a:chExt cx="237875" cy="197650"/>
            </a:xfrm>
          </p:grpSpPr>
          <p:sp>
            <p:nvSpPr>
              <p:cNvPr id="47" name="Google Shape;1269;p39">
                <a:extLst>
                  <a:ext uri="{FF2B5EF4-FFF2-40B4-BE49-F238E27FC236}">
                    <a16:creationId xmlns:a16="http://schemas.microsoft.com/office/drawing/2014/main" id="{92D43C3B-CF78-4721-BB57-1108DCAD6465}"/>
                  </a:ext>
                </a:extLst>
              </p:cNvPr>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70;p39">
                <a:extLst>
                  <a:ext uri="{FF2B5EF4-FFF2-40B4-BE49-F238E27FC236}">
                    <a16:creationId xmlns:a16="http://schemas.microsoft.com/office/drawing/2014/main" id="{EF0E8D4C-AC5A-4E40-8A68-A6D58B089039}"/>
                  </a:ext>
                </a:extLst>
              </p:cNvPr>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71;p39">
                <a:extLst>
                  <a:ext uri="{FF2B5EF4-FFF2-40B4-BE49-F238E27FC236}">
                    <a16:creationId xmlns:a16="http://schemas.microsoft.com/office/drawing/2014/main" id="{D33B8A01-8FF5-4F15-83E2-183B581576DD}"/>
                  </a:ext>
                </a:extLst>
              </p:cNvPr>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72;p39">
                <a:extLst>
                  <a:ext uri="{FF2B5EF4-FFF2-40B4-BE49-F238E27FC236}">
                    <a16:creationId xmlns:a16="http://schemas.microsoft.com/office/drawing/2014/main" id="{94548C92-70AE-4894-A7A4-B3AB9B341796}"/>
                  </a:ext>
                </a:extLst>
              </p:cNvPr>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73;p39">
                <a:extLst>
                  <a:ext uri="{FF2B5EF4-FFF2-40B4-BE49-F238E27FC236}">
                    <a16:creationId xmlns:a16="http://schemas.microsoft.com/office/drawing/2014/main" id="{46E00522-F15F-44BD-8298-A07BE4A69DFA}"/>
                  </a:ext>
                </a:extLst>
              </p:cNvPr>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74;p39">
                <a:extLst>
                  <a:ext uri="{FF2B5EF4-FFF2-40B4-BE49-F238E27FC236}">
                    <a16:creationId xmlns:a16="http://schemas.microsoft.com/office/drawing/2014/main" id="{B36569C0-F108-48B4-849C-26193E84F7CF}"/>
                  </a:ext>
                </a:extLst>
              </p:cNvPr>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What it looks like…</a:t>
            </a:r>
            <a:br>
              <a:rPr lang="en-US" sz="2400" b="1" dirty="0">
                <a:solidFill>
                  <a:srgbClr val="6091BA"/>
                </a:solidFill>
                <a:latin typeface="Open Sans"/>
                <a:ea typeface="Open Sans"/>
                <a:cs typeface="Open Sans"/>
              </a:rPr>
            </a:b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4">
            <a:alphaModFix/>
          </a:blip>
          <a:stretch>
            <a:fillRect/>
          </a:stretch>
        </p:blipFill>
        <p:spPr>
          <a:xfrm>
            <a:off x="152402" y="4659234"/>
            <a:ext cx="8839196" cy="403010"/>
          </a:xfrm>
          <a:prstGeom prst="rect">
            <a:avLst/>
          </a:prstGeom>
          <a:noFill/>
          <a:ln>
            <a:noFill/>
          </a:ln>
        </p:spPr>
      </p:pic>
      <p:pic>
        <p:nvPicPr>
          <p:cNvPr id="89" name="Online Media 3" title="Time Lapse Of Beach Erosion">
            <a:hlinkClick r:id="" action="ppaction://media"/>
            <a:extLst>
              <a:ext uri="{FF2B5EF4-FFF2-40B4-BE49-F238E27FC236}">
                <a16:creationId xmlns:a16="http://schemas.microsoft.com/office/drawing/2014/main" id="{BF2826C2-E2BE-4612-A5D5-2C1BF5252FCA}"/>
              </a:ext>
            </a:extLst>
          </p:cNvPr>
          <p:cNvPicPr>
            <a:picLocks noRot="1" noChangeAspect="1"/>
          </p:cNvPicPr>
          <p:nvPr>
            <a:videoFile r:link="rId1"/>
          </p:nvPr>
        </p:nvPicPr>
        <p:blipFill>
          <a:blip r:embed="rId5"/>
          <a:stretch>
            <a:fillRect/>
          </a:stretch>
        </p:blipFill>
        <p:spPr>
          <a:xfrm>
            <a:off x="1770197" y="1087007"/>
            <a:ext cx="5817719" cy="3272467"/>
          </a:xfrm>
          <a:prstGeom prst="rect">
            <a:avLst/>
          </a:prstGeom>
          <a:noFill/>
          <a:ln>
            <a:noFill/>
          </a:ln>
        </p:spPr>
      </p:pic>
    </p:spTree>
    <p:extLst>
      <p:ext uri="{BB962C8B-B14F-4D97-AF65-F5344CB8AC3E}">
        <p14:creationId xmlns:p14="http://schemas.microsoft.com/office/powerpoint/2010/main" val="21539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9"/>
                                        </p:tgtEl>
                                      </p:cBhvr>
                                    </p:cmd>
                                  </p:childTnLst>
                                </p:cTn>
                              </p:par>
                            </p:childTnLst>
                          </p:cTn>
                        </p:par>
                      </p:childTnLst>
                    </p:cTn>
                  </p:par>
                </p:childTnLst>
              </p:cTn>
              <p:nextCondLst>
                <p:cond evt="onClick" delay="0">
                  <p:tgtEl>
                    <p:spTgt spid="89"/>
                  </p:tgtEl>
                </p:cond>
              </p:nextCondLst>
            </p:seq>
            <p:video>
              <p:cMediaNode vol="80000">
                <p:cTn id="12" fill="hold" display="0">
                  <p:stCondLst>
                    <p:cond delay="indefinite"/>
                  </p:stCondLst>
                </p:cTn>
                <p:tgtEl>
                  <p:spTgt spid="8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More Questions!</a:t>
            </a: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5736000" y="982536"/>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sp>
        <p:nvSpPr>
          <p:cNvPr id="8" name="Google Shape;1416;p44">
            <a:extLst>
              <a:ext uri="{FF2B5EF4-FFF2-40B4-BE49-F238E27FC236}">
                <a16:creationId xmlns:a16="http://schemas.microsoft.com/office/drawing/2014/main" id="{C51FA679-B5D4-44B0-8019-504C0C801F43}"/>
              </a:ext>
            </a:extLst>
          </p:cNvPr>
          <p:cNvSpPr txBox="1">
            <a:spLocks/>
          </p:cNvSpPr>
          <p:nvPr/>
        </p:nvSpPr>
        <p:spPr>
          <a:xfrm flipH="1">
            <a:off x="728977" y="2506388"/>
            <a:ext cx="15606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400"/>
            <a:r>
              <a:rPr lang="en" sz="1800" kern="0">
                <a:latin typeface="+mn-lt"/>
              </a:rPr>
              <a:t>#3</a:t>
            </a:r>
            <a:endParaRPr lang="en" sz="1800" kern="0" dirty="0">
              <a:latin typeface="+mn-lt"/>
            </a:endParaRPr>
          </a:p>
        </p:txBody>
      </p:sp>
      <p:sp>
        <p:nvSpPr>
          <p:cNvPr id="9" name="Google Shape;1417;p44">
            <a:extLst>
              <a:ext uri="{FF2B5EF4-FFF2-40B4-BE49-F238E27FC236}">
                <a16:creationId xmlns:a16="http://schemas.microsoft.com/office/drawing/2014/main" id="{389E5EDF-C131-4F83-A8ED-C66373D50F54}"/>
              </a:ext>
            </a:extLst>
          </p:cNvPr>
          <p:cNvSpPr txBox="1">
            <a:spLocks/>
          </p:cNvSpPr>
          <p:nvPr/>
        </p:nvSpPr>
        <p:spPr>
          <a:xfrm flipH="1">
            <a:off x="728925" y="2962255"/>
            <a:ext cx="2033400" cy="87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914400">
              <a:buFont typeface="Arial"/>
              <a:buNone/>
            </a:pPr>
            <a:r>
              <a:rPr lang="en-US" kern="0">
                <a:latin typeface="+mn-lt"/>
                <a:ea typeface="Cambria" panose="02040503050406030204" pitchFamily="18" charset="0"/>
                <a:cs typeface="Arial" panose="020B0604020202020204" pitchFamily="34" charset="0"/>
              </a:rPr>
              <a:t>What problems could you see the erosion causing? </a:t>
            </a:r>
            <a:endParaRPr lang="en-US" kern="0" dirty="0">
              <a:latin typeface="+mn-lt"/>
            </a:endParaRPr>
          </a:p>
        </p:txBody>
      </p:sp>
      <p:sp>
        <p:nvSpPr>
          <p:cNvPr id="10" name="Google Shape;1418;p44">
            <a:extLst>
              <a:ext uri="{FF2B5EF4-FFF2-40B4-BE49-F238E27FC236}">
                <a16:creationId xmlns:a16="http://schemas.microsoft.com/office/drawing/2014/main" id="{B44C345C-8821-4031-BC7A-68753DE34932}"/>
              </a:ext>
            </a:extLst>
          </p:cNvPr>
          <p:cNvSpPr txBox="1">
            <a:spLocks/>
          </p:cNvSpPr>
          <p:nvPr/>
        </p:nvSpPr>
        <p:spPr>
          <a:xfrm flipH="1">
            <a:off x="3287177" y="2506388"/>
            <a:ext cx="1560600" cy="577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 sz="1800" kern="0">
                <a:latin typeface="+mn-lt"/>
              </a:rPr>
              <a:t>#4</a:t>
            </a:r>
            <a:endParaRPr lang="en" sz="1800" kern="0" dirty="0">
              <a:latin typeface="+mn-lt"/>
            </a:endParaRPr>
          </a:p>
        </p:txBody>
      </p:sp>
      <p:sp>
        <p:nvSpPr>
          <p:cNvPr id="11" name="Google Shape;1419;p44">
            <a:extLst>
              <a:ext uri="{FF2B5EF4-FFF2-40B4-BE49-F238E27FC236}">
                <a16:creationId xmlns:a16="http://schemas.microsoft.com/office/drawing/2014/main" id="{4E6BA6CF-4DC3-4034-821A-064982465B40}"/>
              </a:ext>
            </a:extLst>
          </p:cNvPr>
          <p:cNvSpPr txBox="1">
            <a:spLocks/>
          </p:cNvSpPr>
          <p:nvPr/>
        </p:nvSpPr>
        <p:spPr>
          <a:xfrm flipH="1">
            <a:off x="3287150" y="2964041"/>
            <a:ext cx="2041200" cy="87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1800" kern="0" dirty="0">
                <a:latin typeface="+mn-lt"/>
                <a:ea typeface="Cambria" panose="02040503050406030204" pitchFamily="18" charset="0"/>
                <a:cs typeface="Arial" panose="020B0604020202020204" pitchFamily="34" charset="0"/>
              </a:rPr>
              <a:t>How much did they say it would cost to rebuild the coast?</a:t>
            </a:r>
            <a:endParaRPr lang="en-US" sz="1800" kern="0" dirty="0">
              <a:latin typeface="+mn-lt"/>
            </a:endParaRPr>
          </a:p>
        </p:txBody>
      </p:sp>
      <p:sp>
        <p:nvSpPr>
          <p:cNvPr id="12" name="Google Shape;1420;p44">
            <a:extLst>
              <a:ext uri="{FF2B5EF4-FFF2-40B4-BE49-F238E27FC236}">
                <a16:creationId xmlns:a16="http://schemas.microsoft.com/office/drawing/2014/main" id="{FEF773B4-480D-43D0-B8B6-7E5C2713FB5C}"/>
              </a:ext>
            </a:extLst>
          </p:cNvPr>
          <p:cNvSpPr txBox="1">
            <a:spLocks/>
          </p:cNvSpPr>
          <p:nvPr/>
        </p:nvSpPr>
        <p:spPr>
          <a:xfrm flipH="1">
            <a:off x="3287177" y="856337"/>
            <a:ext cx="1560600" cy="577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 sz="1800" kern="0">
                <a:latin typeface="+mn-lt"/>
              </a:rPr>
              <a:t>#2</a:t>
            </a:r>
            <a:endParaRPr lang="en" sz="1800" kern="0" dirty="0">
              <a:latin typeface="+mn-lt"/>
            </a:endParaRPr>
          </a:p>
        </p:txBody>
      </p:sp>
      <p:sp>
        <p:nvSpPr>
          <p:cNvPr id="13" name="Google Shape;1421;p44">
            <a:extLst>
              <a:ext uri="{FF2B5EF4-FFF2-40B4-BE49-F238E27FC236}">
                <a16:creationId xmlns:a16="http://schemas.microsoft.com/office/drawing/2014/main" id="{8D9AE47D-1E52-497A-9370-89647D671168}"/>
              </a:ext>
            </a:extLst>
          </p:cNvPr>
          <p:cNvSpPr txBox="1">
            <a:spLocks/>
          </p:cNvSpPr>
          <p:nvPr/>
        </p:nvSpPr>
        <p:spPr>
          <a:xfrm flipH="1">
            <a:off x="3287175" y="1311836"/>
            <a:ext cx="2041200" cy="87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1800" kern="0">
                <a:latin typeface="+mn-lt"/>
                <a:ea typeface="Cambria" panose="02040503050406030204" pitchFamily="18" charset="0"/>
                <a:cs typeface="Arial" panose="020B0604020202020204" pitchFamily="34" charset="0"/>
              </a:rPr>
              <a:t>How long did it take for the beach to erode? </a:t>
            </a:r>
            <a:endParaRPr lang="en-US" sz="1800" kern="0" dirty="0">
              <a:latin typeface="+mn-lt"/>
            </a:endParaRPr>
          </a:p>
        </p:txBody>
      </p:sp>
      <p:sp>
        <p:nvSpPr>
          <p:cNvPr id="14" name="Google Shape;1422;p44">
            <a:extLst>
              <a:ext uri="{FF2B5EF4-FFF2-40B4-BE49-F238E27FC236}">
                <a16:creationId xmlns:a16="http://schemas.microsoft.com/office/drawing/2014/main" id="{A105403A-978E-4BA6-A598-3F048EC895BB}"/>
              </a:ext>
            </a:extLst>
          </p:cNvPr>
          <p:cNvSpPr txBox="1">
            <a:spLocks/>
          </p:cNvSpPr>
          <p:nvPr/>
        </p:nvSpPr>
        <p:spPr>
          <a:xfrm flipH="1">
            <a:off x="728977" y="856350"/>
            <a:ext cx="1560600" cy="577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 sz="1800" kern="0">
                <a:latin typeface="+mn-lt"/>
              </a:rPr>
              <a:t>#1</a:t>
            </a:r>
            <a:endParaRPr lang="en" sz="1800" kern="0" dirty="0">
              <a:latin typeface="+mn-lt"/>
            </a:endParaRPr>
          </a:p>
        </p:txBody>
      </p:sp>
      <p:sp>
        <p:nvSpPr>
          <p:cNvPr id="15" name="Google Shape;1423;p44">
            <a:extLst>
              <a:ext uri="{FF2B5EF4-FFF2-40B4-BE49-F238E27FC236}">
                <a16:creationId xmlns:a16="http://schemas.microsoft.com/office/drawing/2014/main" id="{6D8C1567-08DD-4292-A915-B153DBA9D17C}"/>
              </a:ext>
            </a:extLst>
          </p:cNvPr>
          <p:cNvSpPr txBox="1">
            <a:spLocks/>
          </p:cNvSpPr>
          <p:nvPr/>
        </p:nvSpPr>
        <p:spPr>
          <a:xfrm flipH="1">
            <a:off x="728977" y="1311843"/>
            <a:ext cx="2026500" cy="87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Clr>
                <a:schemeClr val="dk1"/>
              </a:buClr>
              <a:buSzPts val="1100"/>
            </a:pPr>
            <a:r>
              <a:rPr lang="en-US" sz="1800" kern="0">
                <a:latin typeface="+mn-lt"/>
                <a:ea typeface="Cambria" panose="02040503050406030204" pitchFamily="18" charset="0"/>
                <a:cs typeface="Arial" panose="020B0604020202020204" pitchFamily="34" charset="0"/>
              </a:rPr>
              <a:t>What was the cause of the erosion in this video? </a:t>
            </a:r>
            <a:endParaRPr lang="en-US" sz="1800" kern="0" dirty="0">
              <a:latin typeface="+mn-lt"/>
            </a:endParaRPr>
          </a:p>
        </p:txBody>
      </p:sp>
      <p:sp>
        <p:nvSpPr>
          <p:cNvPr id="16" name="Google Shape;1418;p44">
            <a:extLst>
              <a:ext uri="{FF2B5EF4-FFF2-40B4-BE49-F238E27FC236}">
                <a16:creationId xmlns:a16="http://schemas.microsoft.com/office/drawing/2014/main" id="{CE4DC2D4-826F-451C-9829-0AB44EAD0369}"/>
              </a:ext>
            </a:extLst>
          </p:cNvPr>
          <p:cNvSpPr txBox="1">
            <a:spLocks/>
          </p:cNvSpPr>
          <p:nvPr/>
        </p:nvSpPr>
        <p:spPr>
          <a:xfrm flipH="1">
            <a:off x="6147636" y="1079714"/>
            <a:ext cx="15606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870"/>
              </a:buClr>
              <a:buSzPts val="2600"/>
              <a:buFont typeface="Satisfy"/>
              <a:buNone/>
              <a:defRPr sz="2600" b="0" i="0" u="none" strike="noStrike" cap="none">
                <a:solidFill>
                  <a:srgbClr val="005870"/>
                </a:solidFill>
                <a:latin typeface="Satisfy"/>
                <a:ea typeface="Satisfy"/>
                <a:cs typeface="Satisfy"/>
                <a:sym typeface="Satisfy"/>
              </a:defRPr>
            </a:lvl1pPr>
            <a:lvl2pPr marR="0" lvl="1"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2pPr>
            <a:lvl3pPr marR="0" lvl="2"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3pPr>
            <a:lvl4pPr marR="0" lvl="3"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4pPr>
            <a:lvl5pPr marR="0" lvl="4"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5pPr>
            <a:lvl6pPr marR="0" lvl="5"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6pPr>
            <a:lvl7pPr marR="0" lvl="6"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7pPr>
            <a:lvl8pPr marR="0" lvl="7"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8pPr>
            <a:lvl9pPr marR="0" lvl="8" algn="l" rtl="0">
              <a:lnSpc>
                <a:spcPct val="100000"/>
              </a:lnSpc>
              <a:spcBef>
                <a:spcPts val="0"/>
              </a:spcBef>
              <a:spcAft>
                <a:spcPts val="0"/>
              </a:spcAft>
              <a:buClr>
                <a:srgbClr val="434343"/>
              </a:buClr>
              <a:buSzPts val="2600"/>
              <a:buFont typeface="Arial"/>
              <a:buNone/>
              <a:defRPr sz="2600" b="0" i="0" u="none" strike="noStrike" cap="none">
                <a:solidFill>
                  <a:srgbClr val="434343"/>
                </a:solidFill>
                <a:latin typeface="Arial"/>
                <a:ea typeface="Arial"/>
                <a:cs typeface="Arial"/>
                <a:sym typeface="Arial"/>
              </a:defRPr>
            </a:lvl9pPr>
          </a:lstStyle>
          <a:p>
            <a:r>
              <a:rPr lang="en" sz="1800" dirty="0">
                <a:latin typeface="+mn-lt"/>
              </a:rPr>
              <a:t>#5</a:t>
            </a:r>
          </a:p>
        </p:txBody>
      </p:sp>
      <p:sp>
        <p:nvSpPr>
          <p:cNvPr id="17" name="Google Shape;1419;p44">
            <a:extLst>
              <a:ext uri="{FF2B5EF4-FFF2-40B4-BE49-F238E27FC236}">
                <a16:creationId xmlns:a16="http://schemas.microsoft.com/office/drawing/2014/main" id="{41AFE32E-3BD1-44D8-9A75-AA2E7F3F7887}"/>
              </a:ext>
            </a:extLst>
          </p:cNvPr>
          <p:cNvSpPr txBox="1">
            <a:spLocks/>
          </p:cNvSpPr>
          <p:nvPr/>
        </p:nvSpPr>
        <p:spPr>
          <a:xfrm flipH="1">
            <a:off x="6147636" y="1537367"/>
            <a:ext cx="2041200" cy="87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754C24"/>
              </a:buClr>
              <a:buSzPts val="1200"/>
              <a:buFont typeface="Public Sans"/>
              <a:buNone/>
              <a:defRPr sz="1400" b="0" i="0" u="none" strike="noStrike" cap="none">
                <a:solidFill>
                  <a:srgbClr val="754C24"/>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rgbClr val="754C24"/>
              </a:buClr>
              <a:buSzPts val="1200"/>
              <a:buFont typeface="Public Sans"/>
              <a:buNone/>
              <a:defRPr sz="1200" b="0" i="0" u="none" strike="noStrike" cap="none">
                <a:solidFill>
                  <a:srgbClr val="754C24"/>
                </a:solidFill>
                <a:latin typeface="Public Sans"/>
                <a:ea typeface="Public Sans"/>
                <a:cs typeface="Public Sans"/>
                <a:sym typeface="Public Sans"/>
              </a:defRPr>
            </a:lvl9pPr>
          </a:lstStyle>
          <a:p>
            <a:pPr marL="0" indent="0"/>
            <a:r>
              <a:rPr lang="en-US" sz="1800" dirty="0">
                <a:latin typeface="+mn-lt"/>
              </a:rPr>
              <a:t>What solutions do we have to stop something like this from happening?</a:t>
            </a:r>
          </a:p>
        </p:txBody>
      </p:sp>
    </p:spTree>
    <p:extLst>
      <p:ext uri="{BB962C8B-B14F-4D97-AF65-F5344CB8AC3E}">
        <p14:creationId xmlns:p14="http://schemas.microsoft.com/office/powerpoint/2010/main" val="35952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Types of Seawalls</a:t>
            </a: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sp>
        <p:nvSpPr>
          <p:cNvPr id="8" name="Google Shape;1443;p46">
            <a:extLst>
              <a:ext uri="{FF2B5EF4-FFF2-40B4-BE49-F238E27FC236}">
                <a16:creationId xmlns:a16="http://schemas.microsoft.com/office/drawing/2014/main" id="{D92727C1-C10B-4EEA-914D-E6747422737E}"/>
              </a:ext>
            </a:extLst>
          </p:cNvPr>
          <p:cNvSpPr txBox="1">
            <a:spLocks/>
          </p:cNvSpPr>
          <p:nvPr/>
        </p:nvSpPr>
        <p:spPr>
          <a:xfrm>
            <a:off x="311700" y="2003687"/>
            <a:ext cx="2138700" cy="47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defTabSz="914400">
              <a:buSzPts val="990"/>
            </a:pPr>
            <a:r>
              <a:rPr lang="en-US" sz="1800" kern="0" dirty="0">
                <a:solidFill>
                  <a:srgbClr val="005870"/>
                </a:solidFill>
              </a:rPr>
              <a:t>Vertical </a:t>
            </a:r>
          </a:p>
        </p:txBody>
      </p:sp>
      <p:sp>
        <p:nvSpPr>
          <p:cNvPr id="9" name="Google Shape;1444;p46">
            <a:extLst>
              <a:ext uri="{FF2B5EF4-FFF2-40B4-BE49-F238E27FC236}">
                <a16:creationId xmlns:a16="http://schemas.microsoft.com/office/drawing/2014/main" id="{2B4C79BE-C52C-46DB-8CE7-20C268AA5B59}"/>
              </a:ext>
            </a:extLst>
          </p:cNvPr>
          <p:cNvSpPr txBox="1">
            <a:spLocks/>
          </p:cNvSpPr>
          <p:nvPr/>
        </p:nvSpPr>
        <p:spPr>
          <a:xfrm>
            <a:off x="128574" y="2483087"/>
            <a:ext cx="3076074" cy="1500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defTabSz="914400">
              <a:lnSpc>
                <a:spcPct val="100000"/>
              </a:lnSpc>
              <a:buClr>
                <a:srgbClr val="000000"/>
              </a:buClr>
              <a:buFont typeface="Arial" panose="020B0604020202020204" pitchFamily="34" charset="0"/>
              <a:buChar char="•"/>
            </a:pPr>
            <a:r>
              <a:rPr lang="en-US" sz="1400" kern="0" dirty="0">
                <a:solidFill>
                  <a:srgbClr val="005870"/>
                </a:solidFill>
                <a:latin typeface="Arial" panose="020B0604020202020204" pitchFamily="34" charset="0"/>
              </a:rPr>
              <a:t>Easiest type to build</a:t>
            </a:r>
          </a:p>
          <a:p>
            <a:pPr marL="285750" indent="-285750" defTabSz="914400">
              <a:lnSpc>
                <a:spcPct val="100000"/>
              </a:lnSpc>
              <a:buClr>
                <a:srgbClr val="000000"/>
              </a:buClr>
              <a:buFont typeface="Arial" panose="020B0604020202020204" pitchFamily="34" charset="0"/>
              <a:buChar char="•"/>
            </a:pPr>
            <a:endParaRPr lang="en-US" sz="1400" kern="0" dirty="0">
              <a:solidFill>
                <a:srgbClr val="005870"/>
              </a:solidFill>
              <a:latin typeface="Arial" panose="020B0604020202020204" pitchFamily="34" charset="0"/>
            </a:endParaRPr>
          </a:p>
          <a:p>
            <a:pPr marL="285750" indent="-285750" defTabSz="914400">
              <a:lnSpc>
                <a:spcPct val="100000"/>
              </a:lnSpc>
              <a:buClr>
                <a:srgbClr val="000000"/>
              </a:buClr>
              <a:buFont typeface="Arial" panose="020B0604020202020204" pitchFamily="34" charset="0"/>
              <a:buChar char="•"/>
            </a:pPr>
            <a:r>
              <a:rPr lang="en-US" sz="1400" kern="0" dirty="0">
                <a:solidFill>
                  <a:srgbClr val="005870"/>
                </a:solidFill>
                <a:latin typeface="Arial" panose="020B0604020202020204" pitchFamily="34" charset="0"/>
              </a:rPr>
              <a:t>Deflects the wave energy away from the coast</a:t>
            </a:r>
          </a:p>
          <a:p>
            <a:pPr marL="285750" indent="-285750" defTabSz="914400">
              <a:lnSpc>
                <a:spcPct val="100000"/>
              </a:lnSpc>
              <a:buClr>
                <a:srgbClr val="000000"/>
              </a:buClr>
              <a:buFont typeface="Arial" panose="020B0604020202020204" pitchFamily="34" charset="0"/>
              <a:buChar char="•"/>
            </a:pPr>
            <a:endParaRPr lang="en-US" sz="1400" kern="0" dirty="0">
              <a:solidFill>
                <a:srgbClr val="005870"/>
              </a:solidFill>
              <a:latin typeface="Arial" panose="020B0604020202020204" pitchFamily="34" charset="0"/>
            </a:endParaRPr>
          </a:p>
          <a:p>
            <a:pPr marL="285750" indent="-285750" defTabSz="914400">
              <a:lnSpc>
                <a:spcPct val="100000"/>
              </a:lnSpc>
              <a:buClr>
                <a:srgbClr val="000000"/>
              </a:buClr>
              <a:buFont typeface="Arial" panose="020B0604020202020204" pitchFamily="34" charset="0"/>
              <a:buChar char="•"/>
            </a:pPr>
            <a:r>
              <a:rPr lang="en-US" sz="1400" kern="0" dirty="0">
                <a:solidFill>
                  <a:srgbClr val="005870"/>
                </a:solidFill>
                <a:latin typeface="Arial" panose="020B0604020202020204" pitchFamily="34" charset="0"/>
              </a:rPr>
              <a:t>Contains rubble that absorbs some of the energy</a:t>
            </a:r>
          </a:p>
        </p:txBody>
      </p:sp>
      <p:sp>
        <p:nvSpPr>
          <p:cNvPr id="10" name="Google Shape;1445;p46">
            <a:extLst>
              <a:ext uri="{FF2B5EF4-FFF2-40B4-BE49-F238E27FC236}">
                <a16:creationId xmlns:a16="http://schemas.microsoft.com/office/drawing/2014/main" id="{E8D9E791-5288-4BE2-BDBA-40FCB6A7CDC4}"/>
              </a:ext>
            </a:extLst>
          </p:cNvPr>
          <p:cNvSpPr txBox="1">
            <a:spLocks/>
          </p:cNvSpPr>
          <p:nvPr/>
        </p:nvSpPr>
        <p:spPr>
          <a:xfrm>
            <a:off x="3358897" y="2003687"/>
            <a:ext cx="2138700" cy="479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buSzPts val="990"/>
            </a:pPr>
            <a:r>
              <a:rPr lang="en-US" sz="1800" kern="0" dirty="0">
                <a:solidFill>
                  <a:srgbClr val="005870"/>
                </a:solidFill>
              </a:rPr>
              <a:t>Curved</a:t>
            </a:r>
          </a:p>
        </p:txBody>
      </p:sp>
      <p:sp>
        <p:nvSpPr>
          <p:cNvPr id="11" name="Google Shape;1446;p46">
            <a:extLst>
              <a:ext uri="{FF2B5EF4-FFF2-40B4-BE49-F238E27FC236}">
                <a16:creationId xmlns:a16="http://schemas.microsoft.com/office/drawing/2014/main" id="{FC4AE2FC-A202-46E0-B70D-6F922D760E67}"/>
              </a:ext>
            </a:extLst>
          </p:cNvPr>
          <p:cNvSpPr txBox="1">
            <a:spLocks/>
          </p:cNvSpPr>
          <p:nvPr/>
        </p:nvSpPr>
        <p:spPr>
          <a:xfrm>
            <a:off x="3075615" y="2408993"/>
            <a:ext cx="2689121" cy="14209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defTabSz="914400">
              <a:buFont typeface="Arial" panose="020B0604020202020204" pitchFamily="34" charset="0"/>
              <a:buChar char="•"/>
            </a:pPr>
            <a:r>
              <a:rPr lang="en-US" kern="0" dirty="0">
                <a:solidFill>
                  <a:srgbClr val="005870"/>
                </a:solidFill>
                <a:latin typeface="Arial" panose="020B0604020202020204" pitchFamily="34" charset="0"/>
              </a:rPr>
              <a:t>Helps dissipate waves as opposed to deflecting them.</a:t>
            </a:r>
          </a:p>
          <a:p>
            <a:pPr marL="285750" indent="-285750" defTabSz="914400">
              <a:buFont typeface="Arial" panose="020B0604020202020204" pitchFamily="34" charset="0"/>
              <a:buChar char="•"/>
            </a:pPr>
            <a:endParaRPr lang="en-US" kern="0" dirty="0">
              <a:solidFill>
                <a:srgbClr val="005870"/>
              </a:solidFill>
              <a:latin typeface="Arial" panose="020B0604020202020204" pitchFamily="34" charset="0"/>
            </a:endParaRPr>
          </a:p>
          <a:p>
            <a:pPr marL="285750" indent="-285750" defTabSz="914400">
              <a:buFont typeface="Arial" panose="020B0604020202020204" pitchFamily="34" charset="0"/>
              <a:buChar char="•"/>
            </a:pPr>
            <a:r>
              <a:rPr lang="en-US" kern="0" dirty="0">
                <a:solidFill>
                  <a:srgbClr val="005870"/>
                </a:solidFill>
                <a:latin typeface="Arial" panose="020B0604020202020204" pitchFamily="34" charset="0"/>
              </a:rPr>
              <a:t>Curved shape helps waves to not go over wall</a:t>
            </a:r>
          </a:p>
        </p:txBody>
      </p:sp>
      <p:sp>
        <p:nvSpPr>
          <p:cNvPr id="12" name="Google Shape;1447;p46">
            <a:extLst>
              <a:ext uri="{FF2B5EF4-FFF2-40B4-BE49-F238E27FC236}">
                <a16:creationId xmlns:a16="http://schemas.microsoft.com/office/drawing/2014/main" id="{84B1072F-E824-4E2D-9A87-FED06362EB48}"/>
              </a:ext>
            </a:extLst>
          </p:cNvPr>
          <p:cNvSpPr txBox="1">
            <a:spLocks/>
          </p:cNvSpPr>
          <p:nvPr/>
        </p:nvSpPr>
        <p:spPr>
          <a:xfrm>
            <a:off x="6060413" y="2003687"/>
            <a:ext cx="2138700" cy="479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buSzPts val="990"/>
            </a:pPr>
            <a:r>
              <a:rPr lang="en-US" sz="1800" kern="0" dirty="0">
                <a:solidFill>
                  <a:srgbClr val="005870"/>
                </a:solidFill>
              </a:rPr>
              <a:t>Mound</a:t>
            </a:r>
          </a:p>
        </p:txBody>
      </p:sp>
      <p:sp>
        <p:nvSpPr>
          <p:cNvPr id="13" name="Google Shape;1448;p46">
            <a:extLst>
              <a:ext uri="{FF2B5EF4-FFF2-40B4-BE49-F238E27FC236}">
                <a16:creationId xmlns:a16="http://schemas.microsoft.com/office/drawing/2014/main" id="{7C4ACCD9-4A44-4222-9965-0BDB4FB66395}"/>
              </a:ext>
            </a:extLst>
          </p:cNvPr>
          <p:cNvSpPr txBox="1">
            <a:spLocks/>
          </p:cNvSpPr>
          <p:nvPr/>
        </p:nvSpPr>
        <p:spPr>
          <a:xfrm>
            <a:off x="5875475" y="2368930"/>
            <a:ext cx="2956825" cy="18994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defTabSz="914400">
              <a:buFont typeface="Arial" panose="020B0604020202020204" pitchFamily="34" charset="0"/>
              <a:buChar char="•"/>
            </a:pPr>
            <a:r>
              <a:rPr lang="en-US" kern="0" dirty="0">
                <a:solidFill>
                  <a:srgbClr val="005870"/>
                </a:solidFill>
                <a:latin typeface="Arial" panose="020B0604020202020204" pitchFamily="34" charset="0"/>
              </a:rPr>
              <a:t>Uses porous rock or concrete armor.</a:t>
            </a:r>
          </a:p>
          <a:p>
            <a:pPr marL="285750" indent="-285750" defTabSz="914400">
              <a:buFont typeface="Arial" panose="020B0604020202020204" pitchFamily="34" charset="0"/>
              <a:buChar char="•"/>
            </a:pPr>
            <a:endParaRPr lang="en-US" kern="0" dirty="0">
              <a:solidFill>
                <a:srgbClr val="005870"/>
              </a:solidFill>
              <a:latin typeface="Arial" panose="020B0604020202020204" pitchFamily="34" charset="0"/>
            </a:endParaRPr>
          </a:p>
          <a:p>
            <a:pPr marL="285750" indent="-285750" defTabSz="914400">
              <a:buFont typeface="Arial" panose="020B0604020202020204" pitchFamily="34" charset="0"/>
              <a:buChar char="•"/>
            </a:pPr>
            <a:r>
              <a:rPr lang="en-US" kern="0" dirty="0">
                <a:solidFill>
                  <a:srgbClr val="005870"/>
                </a:solidFill>
                <a:latin typeface="Arial" panose="020B0604020202020204" pitchFamily="34" charset="0"/>
              </a:rPr>
              <a:t>The gradual slope and loose material help deflect and absorb energy.</a:t>
            </a:r>
          </a:p>
          <a:p>
            <a:pPr marL="285750" indent="-285750" defTabSz="914400">
              <a:buFont typeface="Arial" panose="020B0604020202020204" pitchFamily="34" charset="0"/>
              <a:buChar char="•"/>
            </a:pPr>
            <a:endParaRPr lang="en-US" kern="0" dirty="0">
              <a:solidFill>
                <a:srgbClr val="005870"/>
              </a:solidFill>
              <a:latin typeface="Arial" panose="020B0604020202020204" pitchFamily="34" charset="0"/>
            </a:endParaRPr>
          </a:p>
          <a:p>
            <a:pPr marL="285750" indent="-285750" defTabSz="914400">
              <a:buFont typeface="Arial" panose="020B0604020202020204" pitchFamily="34" charset="0"/>
              <a:buChar char="•"/>
            </a:pPr>
            <a:r>
              <a:rPr lang="en-US" kern="0" dirty="0">
                <a:solidFill>
                  <a:srgbClr val="005870"/>
                </a:solidFill>
                <a:latin typeface="Arial" panose="020B0604020202020204" pitchFamily="34" charset="0"/>
              </a:rPr>
              <a:t>Lower cost option</a:t>
            </a:r>
          </a:p>
        </p:txBody>
      </p:sp>
      <p:pic>
        <p:nvPicPr>
          <p:cNvPr id="124" name="Picture 123">
            <a:extLst>
              <a:ext uri="{FF2B5EF4-FFF2-40B4-BE49-F238E27FC236}">
                <a16:creationId xmlns:a16="http://schemas.microsoft.com/office/drawing/2014/main" id="{93981133-2C47-4DC1-8E14-3200950EE65E}"/>
              </a:ext>
            </a:extLst>
          </p:cNvPr>
          <p:cNvPicPr>
            <a:picLocks noChangeAspect="1"/>
          </p:cNvPicPr>
          <p:nvPr/>
        </p:nvPicPr>
        <p:blipFill rotWithShape="1">
          <a:blip r:embed="rId4"/>
          <a:srcRect l="9353"/>
          <a:stretch/>
        </p:blipFill>
        <p:spPr>
          <a:xfrm>
            <a:off x="145811" y="883960"/>
            <a:ext cx="2680281" cy="1111588"/>
          </a:xfrm>
          <a:custGeom>
            <a:avLst/>
            <a:gdLst>
              <a:gd name="connsiteX0" fmla="*/ 0 w 2680281"/>
              <a:gd name="connsiteY0" fmla="*/ 0 h 1111588"/>
              <a:gd name="connsiteX1" fmla="*/ 589662 w 2680281"/>
              <a:gd name="connsiteY1" fmla="*/ 0 h 1111588"/>
              <a:gd name="connsiteX2" fmla="*/ 1152521 w 2680281"/>
              <a:gd name="connsiteY2" fmla="*/ 0 h 1111588"/>
              <a:gd name="connsiteX3" fmla="*/ 1715380 w 2680281"/>
              <a:gd name="connsiteY3" fmla="*/ 0 h 1111588"/>
              <a:gd name="connsiteX4" fmla="*/ 2171028 w 2680281"/>
              <a:gd name="connsiteY4" fmla="*/ 0 h 1111588"/>
              <a:gd name="connsiteX5" fmla="*/ 2680281 w 2680281"/>
              <a:gd name="connsiteY5" fmla="*/ 0 h 1111588"/>
              <a:gd name="connsiteX6" fmla="*/ 2680281 w 2680281"/>
              <a:gd name="connsiteY6" fmla="*/ 566910 h 1111588"/>
              <a:gd name="connsiteX7" fmla="*/ 2680281 w 2680281"/>
              <a:gd name="connsiteY7" fmla="*/ 1111588 h 1111588"/>
              <a:gd name="connsiteX8" fmla="*/ 2144225 w 2680281"/>
              <a:gd name="connsiteY8" fmla="*/ 1111588 h 1111588"/>
              <a:gd name="connsiteX9" fmla="*/ 1688577 w 2680281"/>
              <a:gd name="connsiteY9" fmla="*/ 1111588 h 1111588"/>
              <a:gd name="connsiteX10" fmla="*/ 1232929 w 2680281"/>
              <a:gd name="connsiteY10" fmla="*/ 1111588 h 1111588"/>
              <a:gd name="connsiteX11" fmla="*/ 670070 w 2680281"/>
              <a:gd name="connsiteY11" fmla="*/ 1111588 h 1111588"/>
              <a:gd name="connsiteX12" fmla="*/ 0 w 2680281"/>
              <a:gd name="connsiteY12" fmla="*/ 1111588 h 1111588"/>
              <a:gd name="connsiteX13" fmla="*/ 0 w 2680281"/>
              <a:gd name="connsiteY13" fmla="*/ 533562 h 1111588"/>
              <a:gd name="connsiteX14" fmla="*/ 0 w 2680281"/>
              <a:gd name="connsiteY14" fmla="*/ 0 h 111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0281" h="1111588" fill="none" extrusionOk="0">
                <a:moveTo>
                  <a:pt x="0" y="0"/>
                </a:moveTo>
                <a:cubicBezTo>
                  <a:pt x="170249" y="-34878"/>
                  <a:pt x="374241" y="15786"/>
                  <a:pt x="589662" y="0"/>
                </a:cubicBezTo>
                <a:cubicBezTo>
                  <a:pt x="805083" y="-15786"/>
                  <a:pt x="887292" y="25246"/>
                  <a:pt x="1152521" y="0"/>
                </a:cubicBezTo>
                <a:cubicBezTo>
                  <a:pt x="1417750" y="-25246"/>
                  <a:pt x="1478025" y="28992"/>
                  <a:pt x="1715380" y="0"/>
                </a:cubicBezTo>
                <a:cubicBezTo>
                  <a:pt x="1952735" y="-28992"/>
                  <a:pt x="1981284" y="24685"/>
                  <a:pt x="2171028" y="0"/>
                </a:cubicBezTo>
                <a:cubicBezTo>
                  <a:pt x="2360772" y="-24685"/>
                  <a:pt x="2482311" y="12924"/>
                  <a:pt x="2680281" y="0"/>
                </a:cubicBezTo>
                <a:cubicBezTo>
                  <a:pt x="2718112" y="138216"/>
                  <a:pt x="2671959" y="309837"/>
                  <a:pt x="2680281" y="566910"/>
                </a:cubicBezTo>
                <a:cubicBezTo>
                  <a:pt x="2688603" y="823983"/>
                  <a:pt x="2624741" y="991543"/>
                  <a:pt x="2680281" y="1111588"/>
                </a:cubicBezTo>
                <a:cubicBezTo>
                  <a:pt x="2495965" y="1167458"/>
                  <a:pt x="2395841" y="1050411"/>
                  <a:pt x="2144225" y="1111588"/>
                </a:cubicBezTo>
                <a:cubicBezTo>
                  <a:pt x="1892609" y="1172765"/>
                  <a:pt x="1831146" y="1072434"/>
                  <a:pt x="1688577" y="1111588"/>
                </a:cubicBezTo>
                <a:cubicBezTo>
                  <a:pt x="1546008" y="1150742"/>
                  <a:pt x="1410759" y="1090716"/>
                  <a:pt x="1232929" y="1111588"/>
                </a:cubicBezTo>
                <a:cubicBezTo>
                  <a:pt x="1055099" y="1132460"/>
                  <a:pt x="918711" y="1104880"/>
                  <a:pt x="670070" y="1111588"/>
                </a:cubicBezTo>
                <a:cubicBezTo>
                  <a:pt x="421429" y="1118296"/>
                  <a:pt x="264633" y="1095146"/>
                  <a:pt x="0" y="1111588"/>
                </a:cubicBezTo>
                <a:cubicBezTo>
                  <a:pt x="-29365" y="966971"/>
                  <a:pt x="43932" y="763097"/>
                  <a:pt x="0" y="533562"/>
                </a:cubicBezTo>
                <a:cubicBezTo>
                  <a:pt x="-43932" y="304027"/>
                  <a:pt x="11026" y="164007"/>
                  <a:pt x="0" y="0"/>
                </a:cubicBezTo>
                <a:close/>
              </a:path>
              <a:path w="2680281" h="1111588" stroke="0" extrusionOk="0">
                <a:moveTo>
                  <a:pt x="0" y="0"/>
                </a:moveTo>
                <a:cubicBezTo>
                  <a:pt x="121553" y="-1525"/>
                  <a:pt x="387714" y="17397"/>
                  <a:pt x="509253" y="0"/>
                </a:cubicBezTo>
                <a:cubicBezTo>
                  <a:pt x="630792" y="-17397"/>
                  <a:pt x="741134" y="51461"/>
                  <a:pt x="964901" y="0"/>
                </a:cubicBezTo>
                <a:cubicBezTo>
                  <a:pt x="1188668" y="-51461"/>
                  <a:pt x="1262893" y="64009"/>
                  <a:pt x="1554563" y="0"/>
                </a:cubicBezTo>
                <a:cubicBezTo>
                  <a:pt x="1846233" y="-64009"/>
                  <a:pt x="1847661" y="56610"/>
                  <a:pt x="2063816" y="0"/>
                </a:cubicBezTo>
                <a:cubicBezTo>
                  <a:pt x="2279971" y="-56610"/>
                  <a:pt x="2508128" y="33958"/>
                  <a:pt x="2680281" y="0"/>
                </a:cubicBezTo>
                <a:cubicBezTo>
                  <a:pt x="2734296" y="234884"/>
                  <a:pt x="2616362" y="424477"/>
                  <a:pt x="2680281" y="578026"/>
                </a:cubicBezTo>
                <a:cubicBezTo>
                  <a:pt x="2744200" y="731575"/>
                  <a:pt x="2671426" y="903157"/>
                  <a:pt x="2680281" y="1111588"/>
                </a:cubicBezTo>
                <a:cubicBezTo>
                  <a:pt x="2524719" y="1111794"/>
                  <a:pt x="2320358" y="1059272"/>
                  <a:pt x="2144225" y="1111588"/>
                </a:cubicBezTo>
                <a:cubicBezTo>
                  <a:pt x="1968092" y="1163904"/>
                  <a:pt x="1890187" y="1085062"/>
                  <a:pt x="1688577" y="1111588"/>
                </a:cubicBezTo>
                <a:cubicBezTo>
                  <a:pt x="1486967" y="1138114"/>
                  <a:pt x="1419863" y="1087197"/>
                  <a:pt x="1152521" y="1111588"/>
                </a:cubicBezTo>
                <a:cubicBezTo>
                  <a:pt x="885179" y="1135979"/>
                  <a:pt x="869928" y="1107328"/>
                  <a:pt x="616465" y="1111588"/>
                </a:cubicBezTo>
                <a:cubicBezTo>
                  <a:pt x="363002" y="1115848"/>
                  <a:pt x="288291" y="1074413"/>
                  <a:pt x="0" y="1111588"/>
                </a:cubicBezTo>
                <a:cubicBezTo>
                  <a:pt x="-54165" y="964683"/>
                  <a:pt x="3636" y="682517"/>
                  <a:pt x="0" y="533562"/>
                </a:cubicBezTo>
                <a:cubicBezTo>
                  <a:pt x="-3636" y="384607"/>
                  <a:pt x="15473" y="160901"/>
                  <a:pt x="0" y="0"/>
                </a:cubicBezTo>
                <a:close/>
              </a:path>
            </a:pathLst>
          </a:custGeom>
          <a:ln w="50800" cmpd="sng">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25" name="Picture 124">
            <a:extLst>
              <a:ext uri="{FF2B5EF4-FFF2-40B4-BE49-F238E27FC236}">
                <a16:creationId xmlns:a16="http://schemas.microsoft.com/office/drawing/2014/main" id="{08F09966-8810-41D0-A4A3-0F9B8E86B460}"/>
              </a:ext>
            </a:extLst>
          </p:cNvPr>
          <p:cNvPicPr>
            <a:picLocks noChangeAspect="1"/>
          </p:cNvPicPr>
          <p:nvPr/>
        </p:nvPicPr>
        <p:blipFill>
          <a:blip r:embed="rId5"/>
          <a:stretch>
            <a:fillRect/>
          </a:stretch>
        </p:blipFill>
        <p:spPr>
          <a:xfrm>
            <a:off x="3050399" y="883339"/>
            <a:ext cx="2713742" cy="1151666"/>
          </a:xfrm>
          <a:custGeom>
            <a:avLst/>
            <a:gdLst>
              <a:gd name="connsiteX0" fmla="*/ 0 w 2713742"/>
              <a:gd name="connsiteY0" fmla="*/ 0 h 1151666"/>
              <a:gd name="connsiteX1" fmla="*/ 597023 w 2713742"/>
              <a:gd name="connsiteY1" fmla="*/ 0 h 1151666"/>
              <a:gd name="connsiteX2" fmla="*/ 1166909 w 2713742"/>
              <a:gd name="connsiteY2" fmla="*/ 0 h 1151666"/>
              <a:gd name="connsiteX3" fmla="*/ 1736795 w 2713742"/>
              <a:gd name="connsiteY3" fmla="*/ 0 h 1151666"/>
              <a:gd name="connsiteX4" fmla="*/ 2198131 w 2713742"/>
              <a:gd name="connsiteY4" fmla="*/ 0 h 1151666"/>
              <a:gd name="connsiteX5" fmla="*/ 2713742 w 2713742"/>
              <a:gd name="connsiteY5" fmla="*/ 0 h 1151666"/>
              <a:gd name="connsiteX6" fmla="*/ 2713742 w 2713742"/>
              <a:gd name="connsiteY6" fmla="*/ 587350 h 1151666"/>
              <a:gd name="connsiteX7" fmla="*/ 2713742 w 2713742"/>
              <a:gd name="connsiteY7" fmla="*/ 1151666 h 1151666"/>
              <a:gd name="connsiteX8" fmla="*/ 2170994 w 2713742"/>
              <a:gd name="connsiteY8" fmla="*/ 1151666 h 1151666"/>
              <a:gd name="connsiteX9" fmla="*/ 1709657 w 2713742"/>
              <a:gd name="connsiteY9" fmla="*/ 1151666 h 1151666"/>
              <a:gd name="connsiteX10" fmla="*/ 1248321 w 2713742"/>
              <a:gd name="connsiteY10" fmla="*/ 1151666 h 1151666"/>
              <a:gd name="connsiteX11" fmla="*/ 678436 w 2713742"/>
              <a:gd name="connsiteY11" fmla="*/ 1151666 h 1151666"/>
              <a:gd name="connsiteX12" fmla="*/ 0 w 2713742"/>
              <a:gd name="connsiteY12" fmla="*/ 1151666 h 1151666"/>
              <a:gd name="connsiteX13" fmla="*/ 0 w 2713742"/>
              <a:gd name="connsiteY13" fmla="*/ 552800 h 1151666"/>
              <a:gd name="connsiteX14" fmla="*/ 0 w 2713742"/>
              <a:gd name="connsiteY14" fmla="*/ 0 h 115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3742" h="1151666" fill="none" extrusionOk="0">
                <a:moveTo>
                  <a:pt x="0" y="0"/>
                </a:moveTo>
                <a:cubicBezTo>
                  <a:pt x="190693" y="-5173"/>
                  <a:pt x="472921" y="7841"/>
                  <a:pt x="597023" y="0"/>
                </a:cubicBezTo>
                <a:cubicBezTo>
                  <a:pt x="721125" y="-7841"/>
                  <a:pt x="967722" y="16569"/>
                  <a:pt x="1166909" y="0"/>
                </a:cubicBezTo>
                <a:cubicBezTo>
                  <a:pt x="1366096" y="-16569"/>
                  <a:pt x="1544404" y="52963"/>
                  <a:pt x="1736795" y="0"/>
                </a:cubicBezTo>
                <a:cubicBezTo>
                  <a:pt x="1929186" y="-52963"/>
                  <a:pt x="2028572" y="37644"/>
                  <a:pt x="2198131" y="0"/>
                </a:cubicBezTo>
                <a:cubicBezTo>
                  <a:pt x="2367690" y="-37644"/>
                  <a:pt x="2600255" y="23414"/>
                  <a:pt x="2713742" y="0"/>
                </a:cubicBezTo>
                <a:cubicBezTo>
                  <a:pt x="2768237" y="272184"/>
                  <a:pt x="2710599" y="461331"/>
                  <a:pt x="2713742" y="587350"/>
                </a:cubicBezTo>
                <a:cubicBezTo>
                  <a:pt x="2716885" y="713369"/>
                  <a:pt x="2698142" y="1023612"/>
                  <a:pt x="2713742" y="1151666"/>
                </a:cubicBezTo>
                <a:cubicBezTo>
                  <a:pt x="2523530" y="1166323"/>
                  <a:pt x="2319873" y="1103085"/>
                  <a:pt x="2170994" y="1151666"/>
                </a:cubicBezTo>
                <a:cubicBezTo>
                  <a:pt x="2022115" y="1200247"/>
                  <a:pt x="1903724" y="1145259"/>
                  <a:pt x="1709657" y="1151666"/>
                </a:cubicBezTo>
                <a:cubicBezTo>
                  <a:pt x="1515590" y="1158073"/>
                  <a:pt x="1358729" y="1096438"/>
                  <a:pt x="1248321" y="1151666"/>
                </a:cubicBezTo>
                <a:cubicBezTo>
                  <a:pt x="1137913" y="1206894"/>
                  <a:pt x="852724" y="1095013"/>
                  <a:pt x="678436" y="1151666"/>
                </a:cubicBezTo>
                <a:cubicBezTo>
                  <a:pt x="504149" y="1208319"/>
                  <a:pt x="247245" y="1095893"/>
                  <a:pt x="0" y="1151666"/>
                </a:cubicBezTo>
                <a:cubicBezTo>
                  <a:pt x="-32751" y="1008431"/>
                  <a:pt x="870" y="840470"/>
                  <a:pt x="0" y="552800"/>
                </a:cubicBezTo>
                <a:cubicBezTo>
                  <a:pt x="-870" y="265130"/>
                  <a:pt x="7758" y="241333"/>
                  <a:pt x="0" y="0"/>
                </a:cubicBezTo>
                <a:close/>
              </a:path>
              <a:path w="2713742" h="1151666" stroke="0" extrusionOk="0">
                <a:moveTo>
                  <a:pt x="0" y="0"/>
                </a:moveTo>
                <a:cubicBezTo>
                  <a:pt x="168203" y="-26908"/>
                  <a:pt x="296671" y="9668"/>
                  <a:pt x="515611" y="0"/>
                </a:cubicBezTo>
                <a:cubicBezTo>
                  <a:pt x="734551" y="-9668"/>
                  <a:pt x="791393" y="35771"/>
                  <a:pt x="976947" y="0"/>
                </a:cubicBezTo>
                <a:cubicBezTo>
                  <a:pt x="1162501" y="-35771"/>
                  <a:pt x="1334745" y="24953"/>
                  <a:pt x="1573970" y="0"/>
                </a:cubicBezTo>
                <a:cubicBezTo>
                  <a:pt x="1813195" y="-24953"/>
                  <a:pt x="1889788" y="47602"/>
                  <a:pt x="2089581" y="0"/>
                </a:cubicBezTo>
                <a:cubicBezTo>
                  <a:pt x="2289374" y="-47602"/>
                  <a:pt x="2521499" y="54353"/>
                  <a:pt x="2713742" y="0"/>
                </a:cubicBezTo>
                <a:cubicBezTo>
                  <a:pt x="2750924" y="170639"/>
                  <a:pt x="2670108" y="334845"/>
                  <a:pt x="2713742" y="598866"/>
                </a:cubicBezTo>
                <a:cubicBezTo>
                  <a:pt x="2757376" y="862887"/>
                  <a:pt x="2676445" y="903894"/>
                  <a:pt x="2713742" y="1151666"/>
                </a:cubicBezTo>
                <a:cubicBezTo>
                  <a:pt x="2482257" y="1162143"/>
                  <a:pt x="2369377" y="1095597"/>
                  <a:pt x="2170994" y="1151666"/>
                </a:cubicBezTo>
                <a:cubicBezTo>
                  <a:pt x="1972611" y="1207735"/>
                  <a:pt x="1822508" y="1148002"/>
                  <a:pt x="1709657" y="1151666"/>
                </a:cubicBezTo>
                <a:cubicBezTo>
                  <a:pt x="1596806" y="1155330"/>
                  <a:pt x="1312913" y="1139344"/>
                  <a:pt x="1166909" y="1151666"/>
                </a:cubicBezTo>
                <a:cubicBezTo>
                  <a:pt x="1020905" y="1163988"/>
                  <a:pt x="753290" y="1149622"/>
                  <a:pt x="624161" y="1151666"/>
                </a:cubicBezTo>
                <a:cubicBezTo>
                  <a:pt x="495032" y="1153710"/>
                  <a:pt x="173298" y="1081789"/>
                  <a:pt x="0" y="1151666"/>
                </a:cubicBezTo>
                <a:cubicBezTo>
                  <a:pt x="-5000" y="916311"/>
                  <a:pt x="40851" y="744728"/>
                  <a:pt x="0" y="552800"/>
                </a:cubicBezTo>
                <a:cubicBezTo>
                  <a:pt x="-40851" y="360872"/>
                  <a:pt x="16557" y="231004"/>
                  <a:pt x="0" y="0"/>
                </a:cubicBezTo>
                <a:close/>
              </a:path>
            </a:pathLst>
          </a:custGeom>
          <a:ln w="50800">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26" name="Picture 125">
            <a:extLst>
              <a:ext uri="{FF2B5EF4-FFF2-40B4-BE49-F238E27FC236}">
                <a16:creationId xmlns:a16="http://schemas.microsoft.com/office/drawing/2014/main" id="{B4109BF6-E490-47B4-AC86-4216A8ABC1FD}"/>
              </a:ext>
            </a:extLst>
          </p:cNvPr>
          <p:cNvPicPr>
            <a:picLocks noChangeAspect="1"/>
          </p:cNvPicPr>
          <p:nvPr/>
        </p:nvPicPr>
        <p:blipFill>
          <a:blip r:embed="rId6"/>
          <a:stretch>
            <a:fillRect/>
          </a:stretch>
        </p:blipFill>
        <p:spPr>
          <a:xfrm>
            <a:off x="5988448" y="896245"/>
            <a:ext cx="2956825" cy="1116563"/>
          </a:xfrm>
          <a:custGeom>
            <a:avLst/>
            <a:gdLst>
              <a:gd name="connsiteX0" fmla="*/ 0 w 2956825"/>
              <a:gd name="connsiteY0" fmla="*/ 0 h 1116563"/>
              <a:gd name="connsiteX1" fmla="*/ 561797 w 2956825"/>
              <a:gd name="connsiteY1" fmla="*/ 0 h 1116563"/>
              <a:gd name="connsiteX2" fmla="*/ 1064457 w 2956825"/>
              <a:gd name="connsiteY2" fmla="*/ 0 h 1116563"/>
              <a:gd name="connsiteX3" fmla="*/ 1714958 w 2956825"/>
              <a:gd name="connsiteY3" fmla="*/ 0 h 1116563"/>
              <a:gd name="connsiteX4" fmla="*/ 2276755 w 2956825"/>
              <a:gd name="connsiteY4" fmla="*/ 0 h 1116563"/>
              <a:gd name="connsiteX5" fmla="*/ 2956825 w 2956825"/>
              <a:gd name="connsiteY5" fmla="*/ 0 h 1116563"/>
              <a:gd name="connsiteX6" fmla="*/ 2956825 w 2956825"/>
              <a:gd name="connsiteY6" fmla="*/ 580613 h 1116563"/>
              <a:gd name="connsiteX7" fmla="*/ 2956825 w 2956825"/>
              <a:gd name="connsiteY7" fmla="*/ 1116563 h 1116563"/>
              <a:gd name="connsiteX8" fmla="*/ 2365460 w 2956825"/>
              <a:gd name="connsiteY8" fmla="*/ 1116563 h 1116563"/>
              <a:gd name="connsiteX9" fmla="*/ 1862800 w 2956825"/>
              <a:gd name="connsiteY9" fmla="*/ 1116563 h 1116563"/>
              <a:gd name="connsiteX10" fmla="*/ 1271435 w 2956825"/>
              <a:gd name="connsiteY10" fmla="*/ 1116563 h 1116563"/>
              <a:gd name="connsiteX11" fmla="*/ 680070 w 2956825"/>
              <a:gd name="connsiteY11" fmla="*/ 1116563 h 1116563"/>
              <a:gd name="connsiteX12" fmla="*/ 0 w 2956825"/>
              <a:gd name="connsiteY12" fmla="*/ 1116563 h 1116563"/>
              <a:gd name="connsiteX13" fmla="*/ 0 w 2956825"/>
              <a:gd name="connsiteY13" fmla="*/ 535950 h 1116563"/>
              <a:gd name="connsiteX14" fmla="*/ 0 w 2956825"/>
              <a:gd name="connsiteY14" fmla="*/ 0 h 111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6825" h="1116563" extrusionOk="0">
                <a:moveTo>
                  <a:pt x="0" y="0"/>
                </a:moveTo>
                <a:cubicBezTo>
                  <a:pt x="158644" y="-27708"/>
                  <a:pt x="304870" y="45620"/>
                  <a:pt x="561797" y="0"/>
                </a:cubicBezTo>
                <a:cubicBezTo>
                  <a:pt x="818724" y="-45620"/>
                  <a:pt x="817096" y="6631"/>
                  <a:pt x="1064457" y="0"/>
                </a:cubicBezTo>
                <a:cubicBezTo>
                  <a:pt x="1311818" y="-6631"/>
                  <a:pt x="1533462" y="47742"/>
                  <a:pt x="1714958" y="0"/>
                </a:cubicBezTo>
                <a:cubicBezTo>
                  <a:pt x="1896454" y="-47742"/>
                  <a:pt x="2054286" y="38142"/>
                  <a:pt x="2276755" y="0"/>
                </a:cubicBezTo>
                <a:cubicBezTo>
                  <a:pt x="2499224" y="-38142"/>
                  <a:pt x="2660178" y="65811"/>
                  <a:pt x="2956825" y="0"/>
                </a:cubicBezTo>
                <a:cubicBezTo>
                  <a:pt x="3014952" y="223816"/>
                  <a:pt x="2898694" y="312294"/>
                  <a:pt x="2956825" y="580613"/>
                </a:cubicBezTo>
                <a:cubicBezTo>
                  <a:pt x="3014956" y="848932"/>
                  <a:pt x="2899236" y="871661"/>
                  <a:pt x="2956825" y="1116563"/>
                </a:cubicBezTo>
                <a:cubicBezTo>
                  <a:pt x="2824318" y="1168906"/>
                  <a:pt x="2527650" y="1078111"/>
                  <a:pt x="2365460" y="1116563"/>
                </a:cubicBezTo>
                <a:cubicBezTo>
                  <a:pt x="2203271" y="1155015"/>
                  <a:pt x="1992671" y="1106155"/>
                  <a:pt x="1862800" y="1116563"/>
                </a:cubicBezTo>
                <a:cubicBezTo>
                  <a:pt x="1732929" y="1126971"/>
                  <a:pt x="1567070" y="1047257"/>
                  <a:pt x="1271435" y="1116563"/>
                </a:cubicBezTo>
                <a:cubicBezTo>
                  <a:pt x="975800" y="1185869"/>
                  <a:pt x="927957" y="1094822"/>
                  <a:pt x="680070" y="1116563"/>
                </a:cubicBezTo>
                <a:cubicBezTo>
                  <a:pt x="432183" y="1138304"/>
                  <a:pt x="265611" y="1077056"/>
                  <a:pt x="0" y="1116563"/>
                </a:cubicBezTo>
                <a:cubicBezTo>
                  <a:pt x="-3453" y="886965"/>
                  <a:pt x="19448" y="823197"/>
                  <a:pt x="0" y="535950"/>
                </a:cubicBezTo>
                <a:cubicBezTo>
                  <a:pt x="-19448" y="248703"/>
                  <a:pt x="36699" y="263394"/>
                  <a:pt x="0" y="0"/>
                </a:cubicBezTo>
                <a:close/>
              </a:path>
            </a:pathLst>
          </a:custGeom>
          <a:noFill/>
          <a:ln w="50800" cmpd="sng">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67126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Materials to use</a:t>
            </a:r>
            <a:br>
              <a:rPr lang="en-US" sz="2400" b="1" dirty="0">
                <a:solidFill>
                  <a:srgbClr val="6091BA"/>
                </a:solidFill>
                <a:latin typeface="Open Sans"/>
                <a:ea typeface="Open Sans"/>
                <a:cs typeface="Open Sans"/>
              </a:rPr>
            </a:b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sp>
        <p:nvSpPr>
          <p:cNvPr id="6" name="Google Shape;1408;p43">
            <a:extLst>
              <a:ext uri="{FF2B5EF4-FFF2-40B4-BE49-F238E27FC236}">
                <a16:creationId xmlns:a16="http://schemas.microsoft.com/office/drawing/2014/main" id="{70C085D5-1697-4861-88D7-ECF6946BADA8}"/>
              </a:ext>
            </a:extLst>
          </p:cNvPr>
          <p:cNvSpPr/>
          <p:nvPr/>
        </p:nvSpPr>
        <p:spPr>
          <a:xfrm>
            <a:off x="573111" y="8347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11;p43">
            <a:extLst>
              <a:ext uri="{FF2B5EF4-FFF2-40B4-BE49-F238E27FC236}">
                <a16:creationId xmlns:a16="http://schemas.microsoft.com/office/drawing/2014/main" id="{64A475C6-9019-4082-90B4-A042C230CD58}"/>
              </a:ext>
            </a:extLst>
          </p:cNvPr>
          <p:cNvSpPr txBox="1">
            <a:spLocks/>
          </p:cNvSpPr>
          <p:nvPr/>
        </p:nvSpPr>
        <p:spPr>
          <a:xfrm rot="20906092">
            <a:off x="3092194" y="2146643"/>
            <a:ext cx="3287400" cy="85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r" defTabSz="914400">
              <a:buFont typeface="Arial"/>
              <a:buNone/>
            </a:pPr>
            <a:r>
              <a:rPr lang="en-US" sz="1600" kern="0" dirty="0"/>
              <a:t>Mangroves (popsicle sticks)</a:t>
            </a:r>
          </a:p>
        </p:txBody>
      </p:sp>
      <p:pic>
        <p:nvPicPr>
          <p:cNvPr id="11" name="Picture 4">
            <a:extLst>
              <a:ext uri="{FF2B5EF4-FFF2-40B4-BE49-F238E27FC236}">
                <a16:creationId xmlns:a16="http://schemas.microsoft.com/office/drawing/2014/main" id="{F683DDCA-B3CB-4185-811F-65EAF28F9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3965">
            <a:off x="3474436" y="502117"/>
            <a:ext cx="2428090" cy="1621907"/>
          </a:xfrm>
          <a:custGeom>
            <a:avLst/>
            <a:gdLst>
              <a:gd name="connsiteX0" fmla="*/ 0 w 2428090"/>
              <a:gd name="connsiteY0" fmla="*/ 0 h 1621907"/>
              <a:gd name="connsiteX1" fmla="*/ 461337 w 2428090"/>
              <a:gd name="connsiteY1" fmla="*/ 0 h 1621907"/>
              <a:gd name="connsiteX2" fmla="*/ 874112 w 2428090"/>
              <a:gd name="connsiteY2" fmla="*/ 0 h 1621907"/>
              <a:gd name="connsiteX3" fmla="*/ 1408292 w 2428090"/>
              <a:gd name="connsiteY3" fmla="*/ 0 h 1621907"/>
              <a:gd name="connsiteX4" fmla="*/ 1869629 w 2428090"/>
              <a:gd name="connsiteY4" fmla="*/ 0 h 1621907"/>
              <a:gd name="connsiteX5" fmla="*/ 2428090 w 2428090"/>
              <a:gd name="connsiteY5" fmla="*/ 0 h 1621907"/>
              <a:gd name="connsiteX6" fmla="*/ 2428090 w 2428090"/>
              <a:gd name="connsiteY6" fmla="*/ 573074 h 1621907"/>
              <a:gd name="connsiteX7" fmla="*/ 2428090 w 2428090"/>
              <a:gd name="connsiteY7" fmla="*/ 1113709 h 1621907"/>
              <a:gd name="connsiteX8" fmla="*/ 2428090 w 2428090"/>
              <a:gd name="connsiteY8" fmla="*/ 1621907 h 1621907"/>
              <a:gd name="connsiteX9" fmla="*/ 1991034 w 2428090"/>
              <a:gd name="connsiteY9" fmla="*/ 1621907 h 1621907"/>
              <a:gd name="connsiteX10" fmla="*/ 1505416 w 2428090"/>
              <a:gd name="connsiteY10" fmla="*/ 1621907 h 1621907"/>
              <a:gd name="connsiteX11" fmla="*/ 1019798 w 2428090"/>
              <a:gd name="connsiteY11" fmla="*/ 1621907 h 1621907"/>
              <a:gd name="connsiteX12" fmla="*/ 558461 w 2428090"/>
              <a:gd name="connsiteY12" fmla="*/ 1621907 h 1621907"/>
              <a:gd name="connsiteX13" fmla="*/ 0 w 2428090"/>
              <a:gd name="connsiteY13" fmla="*/ 1621907 h 1621907"/>
              <a:gd name="connsiteX14" fmla="*/ 0 w 2428090"/>
              <a:gd name="connsiteY14" fmla="*/ 1048833 h 1621907"/>
              <a:gd name="connsiteX15" fmla="*/ 0 w 2428090"/>
              <a:gd name="connsiteY15" fmla="*/ 475759 h 1621907"/>
              <a:gd name="connsiteX16" fmla="*/ 0 w 2428090"/>
              <a:gd name="connsiteY16" fmla="*/ 0 h 16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8090" h="1621907" extrusionOk="0">
                <a:moveTo>
                  <a:pt x="0" y="0"/>
                </a:moveTo>
                <a:cubicBezTo>
                  <a:pt x="145981" y="-29607"/>
                  <a:pt x="240925" y="50391"/>
                  <a:pt x="461337" y="0"/>
                </a:cubicBezTo>
                <a:cubicBezTo>
                  <a:pt x="681749" y="-50391"/>
                  <a:pt x="682960" y="13472"/>
                  <a:pt x="874112" y="0"/>
                </a:cubicBezTo>
                <a:cubicBezTo>
                  <a:pt x="1065265" y="-13472"/>
                  <a:pt x="1261097" y="11482"/>
                  <a:pt x="1408292" y="0"/>
                </a:cubicBezTo>
                <a:cubicBezTo>
                  <a:pt x="1555487" y="-11482"/>
                  <a:pt x="1676978" y="5248"/>
                  <a:pt x="1869629" y="0"/>
                </a:cubicBezTo>
                <a:cubicBezTo>
                  <a:pt x="2062280" y="-5248"/>
                  <a:pt x="2206807" y="29148"/>
                  <a:pt x="2428090" y="0"/>
                </a:cubicBezTo>
                <a:cubicBezTo>
                  <a:pt x="2432889" y="229640"/>
                  <a:pt x="2365777" y="295075"/>
                  <a:pt x="2428090" y="573074"/>
                </a:cubicBezTo>
                <a:cubicBezTo>
                  <a:pt x="2490403" y="851073"/>
                  <a:pt x="2363947" y="996664"/>
                  <a:pt x="2428090" y="1113709"/>
                </a:cubicBezTo>
                <a:cubicBezTo>
                  <a:pt x="2492233" y="1230754"/>
                  <a:pt x="2424216" y="1377009"/>
                  <a:pt x="2428090" y="1621907"/>
                </a:cubicBezTo>
                <a:cubicBezTo>
                  <a:pt x="2302821" y="1644589"/>
                  <a:pt x="2085005" y="1606352"/>
                  <a:pt x="1991034" y="1621907"/>
                </a:cubicBezTo>
                <a:cubicBezTo>
                  <a:pt x="1897063" y="1637462"/>
                  <a:pt x="1694518" y="1607640"/>
                  <a:pt x="1505416" y="1621907"/>
                </a:cubicBezTo>
                <a:cubicBezTo>
                  <a:pt x="1316314" y="1636174"/>
                  <a:pt x="1242335" y="1579858"/>
                  <a:pt x="1019798" y="1621907"/>
                </a:cubicBezTo>
                <a:cubicBezTo>
                  <a:pt x="797261" y="1663956"/>
                  <a:pt x="761536" y="1614245"/>
                  <a:pt x="558461" y="1621907"/>
                </a:cubicBezTo>
                <a:cubicBezTo>
                  <a:pt x="355386" y="1629569"/>
                  <a:pt x="136456" y="1579676"/>
                  <a:pt x="0" y="1621907"/>
                </a:cubicBezTo>
                <a:cubicBezTo>
                  <a:pt x="-6306" y="1446603"/>
                  <a:pt x="11008" y="1173753"/>
                  <a:pt x="0" y="1048833"/>
                </a:cubicBezTo>
                <a:cubicBezTo>
                  <a:pt x="-11008" y="923913"/>
                  <a:pt x="7981" y="735411"/>
                  <a:pt x="0" y="475759"/>
                </a:cubicBezTo>
                <a:cubicBezTo>
                  <a:pt x="-7981" y="216107"/>
                  <a:pt x="35091" y="205118"/>
                  <a:pt x="0" y="0"/>
                </a:cubicBezTo>
                <a:close/>
              </a:path>
            </a:pathLst>
          </a:custGeom>
          <a:noFill/>
          <a:ln w="76200">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590B0458-C02C-437D-9CF2-B40494A02B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202"/>
          <a:stretch/>
        </p:blipFill>
        <p:spPr bwMode="auto">
          <a:xfrm>
            <a:off x="412099" y="2605027"/>
            <a:ext cx="3212927" cy="1540712"/>
          </a:xfrm>
          <a:custGeom>
            <a:avLst/>
            <a:gdLst>
              <a:gd name="connsiteX0" fmla="*/ 0 w 3212927"/>
              <a:gd name="connsiteY0" fmla="*/ 0 h 1540712"/>
              <a:gd name="connsiteX1" fmla="*/ 503359 w 3212927"/>
              <a:gd name="connsiteY1" fmla="*/ 0 h 1540712"/>
              <a:gd name="connsiteX2" fmla="*/ 1038846 w 3212927"/>
              <a:gd name="connsiteY2" fmla="*/ 0 h 1540712"/>
              <a:gd name="connsiteX3" fmla="*/ 1606464 w 3212927"/>
              <a:gd name="connsiteY3" fmla="*/ 0 h 1540712"/>
              <a:gd name="connsiteX4" fmla="*/ 2077693 w 3212927"/>
              <a:gd name="connsiteY4" fmla="*/ 0 h 1540712"/>
              <a:gd name="connsiteX5" fmla="*/ 2581051 w 3212927"/>
              <a:gd name="connsiteY5" fmla="*/ 0 h 1540712"/>
              <a:gd name="connsiteX6" fmla="*/ 3212927 w 3212927"/>
              <a:gd name="connsiteY6" fmla="*/ 0 h 1540712"/>
              <a:gd name="connsiteX7" fmla="*/ 3212927 w 3212927"/>
              <a:gd name="connsiteY7" fmla="*/ 498164 h 1540712"/>
              <a:gd name="connsiteX8" fmla="*/ 3212927 w 3212927"/>
              <a:gd name="connsiteY8" fmla="*/ 1042548 h 1540712"/>
              <a:gd name="connsiteX9" fmla="*/ 3212927 w 3212927"/>
              <a:gd name="connsiteY9" fmla="*/ 1540712 h 1540712"/>
              <a:gd name="connsiteX10" fmla="*/ 2677439 w 3212927"/>
              <a:gd name="connsiteY10" fmla="*/ 1540712 h 1540712"/>
              <a:gd name="connsiteX11" fmla="*/ 2141951 w 3212927"/>
              <a:gd name="connsiteY11" fmla="*/ 1540712 h 1540712"/>
              <a:gd name="connsiteX12" fmla="*/ 1542205 w 3212927"/>
              <a:gd name="connsiteY12" fmla="*/ 1540712 h 1540712"/>
              <a:gd name="connsiteX13" fmla="*/ 1006717 w 3212927"/>
              <a:gd name="connsiteY13" fmla="*/ 1540712 h 1540712"/>
              <a:gd name="connsiteX14" fmla="*/ 0 w 3212927"/>
              <a:gd name="connsiteY14" fmla="*/ 1540712 h 1540712"/>
              <a:gd name="connsiteX15" fmla="*/ 0 w 3212927"/>
              <a:gd name="connsiteY15" fmla="*/ 1027141 h 1540712"/>
              <a:gd name="connsiteX16" fmla="*/ 0 w 3212927"/>
              <a:gd name="connsiteY16" fmla="*/ 559792 h 1540712"/>
              <a:gd name="connsiteX17" fmla="*/ 0 w 3212927"/>
              <a:gd name="connsiteY17" fmla="*/ 0 h 154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927" h="1540712" extrusionOk="0">
                <a:moveTo>
                  <a:pt x="0" y="0"/>
                </a:moveTo>
                <a:cubicBezTo>
                  <a:pt x="157100" y="-45151"/>
                  <a:pt x="329656" y="45962"/>
                  <a:pt x="503359" y="0"/>
                </a:cubicBezTo>
                <a:cubicBezTo>
                  <a:pt x="677062" y="-45962"/>
                  <a:pt x="808071" y="59580"/>
                  <a:pt x="1038846" y="0"/>
                </a:cubicBezTo>
                <a:cubicBezTo>
                  <a:pt x="1269621" y="-59580"/>
                  <a:pt x="1372676" y="7757"/>
                  <a:pt x="1606464" y="0"/>
                </a:cubicBezTo>
                <a:cubicBezTo>
                  <a:pt x="1840252" y="-7757"/>
                  <a:pt x="1969207" y="11465"/>
                  <a:pt x="2077693" y="0"/>
                </a:cubicBezTo>
                <a:cubicBezTo>
                  <a:pt x="2186179" y="-11465"/>
                  <a:pt x="2438023" y="34457"/>
                  <a:pt x="2581051" y="0"/>
                </a:cubicBezTo>
                <a:cubicBezTo>
                  <a:pt x="2724079" y="-34457"/>
                  <a:pt x="2981353" y="29525"/>
                  <a:pt x="3212927" y="0"/>
                </a:cubicBezTo>
                <a:cubicBezTo>
                  <a:pt x="3214660" y="114651"/>
                  <a:pt x="3208390" y="388001"/>
                  <a:pt x="3212927" y="498164"/>
                </a:cubicBezTo>
                <a:cubicBezTo>
                  <a:pt x="3217464" y="608327"/>
                  <a:pt x="3168153" y="907418"/>
                  <a:pt x="3212927" y="1042548"/>
                </a:cubicBezTo>
                <a:cubicBezTo>
                  <a:pt x="3257701" y="1177678"/>
                  <a:pt x="3194086" y="1332234"/>
                  <a:pt x="3212927" y="1540712"/>
                </a:cubicBezTo>
                <a:cubicBezTo>
                  <a:pt x="3063367" y="1547571"/>
                  <a:pt x="2817278" y="1498575"/>
                  <a:pt x="2677439" y="1540712"/>
                </a:cubicBezTo>
                <a:cubicBezTo>
                  <a:pt x="2537600" y="1582849"/>
                  <a:pt x="2389838" y="1495155"/>
                  <a:pt x="2141951" y="1540712"/>
                </a:cubicBezTo>
                <a:cubicBezTo>
                  <a:pt x="1894064" y="1586269"/>
                  <a:pt x="1747095" y="1516633"/>
                  <a:pt x="1542205" y="1540712"/>
                </a:cubicBezTo>
                <a:cubicBezTo>
                  <a:pt x="1337315" y="1564791"/>
                  <a:pt x="1127258" y="1520198"/>
                  <a:pt x="1006717" y="1540712"/>
                </a:cubicBezTo>
                <a:cubicBezTo>
                  <a:pt x="886176" y="1561226"/>
                  <a:pt x="310515" y="1437091"/>
                  <a:pt x="0" y="1540712"/>
                </a:cubicBezTo>
                <a:cubicBezTo>
                  <a:pt x="-31762" y="1330604"/>
                  <a:pt x="51442" y="1164771"/>
                  <a:pt x="0" y="1027141"/>
                </a:cubicBezTo>
                <a:cubicBezTo>
                  <a:pt x="-51442" y="889511"/>
                  <a:pt x="44235" y="784110"/>
                  <a:pt x="0" y="559792"/>
                </a:cubicBezTo>
                <a:cubicBezTo>
                  <a:pt x="-44235" y="335474"/>
                  <a:pt x="47098" y="260177"/>
                  <a:pt x="0" y="0"/>
                </a:cubicBezTo>
                <a:close/>
              </a:path>
            </a:pathLst>
          </a:custGeom>
          <a:noFill/>
          <a:ln w="76200">
            <a:solidFill>
              <a:schemeClr val="accent1"/>
            </a:solidFill>
            <a:extLst>
              <a:ext uri="{C807C97D-BFC1-408E-A445-0C87EB9F89A2}">
                <ask:lineSketchStyleProps xmlns:ask="http://schemas.microsoft.com/office/drawing/2018/sketchyshapes" sd="24443655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B1F2F817-9C86-4874-9B00-2432FBC2C4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9083"/>
          <a:stretch/>
        </p:blipFill>
        <p:spPr bwMode="auto">
          <a:xfrm rot="1607709">
            <a:off x="5967567" y="2281810"/>
            <a:ext cx="2358431" cy="1569642"/>
          </a:xfrm>
          <a:custGeom>
            <a:avLst/>
            <a:gdLst>
              <a:gd name="connsiteX0" fmla="*/ 0 w 2358431"/>
              <a:gd name="connsiteY0" fmla="*/ 0 h 1569642"/>
              <a:gd name="connsiteX1" fmla="*/ 589608 w 2358431"/>
              <a:gd name="connsiteY1" fmla="*/ 0 h 1569642"/>
              <a:gd name="connsiteX2" fmla="*/ 1179216 w 2358431"/>
              <a:gd name="connsiteY2" fmla="*/ 0 h 1569642"/>
              <a:gd name="connsiteX3" fmla="*/ 1792408 w 2358431"/>
              <a:gd name="connsiteY3" fmla="*/ 0 h 1569642"/>
              <a:gd name="connsiteX4" fmla="*/ 2358431 w 2358431"/>
              <a:gd name="connsiteY4" fmla="*/ 0 h 1569642"/>
              <a:gd name="connsiteX5" fmla="*/ 2358431 w 2358431"/>
              <a:gd name="connsiteY5" fmla="*/ 491821 h 1569642"/>
              <a:gd name="connsiteX6" fmla="*/ 2358431 w 2358431"/>
              <a:gd name="connsiteY6" fmla="*/ 1030732 h 1569642"/>
              <a:gd name="connsiteX7" fmla="*/ 2358431 w 2358431"/>
              <a:gd name="connsiteY7" fmla="*/ 1569642 h 1569642"/>
              <a:gd name="connsiteX8" fmla="*/ 1792408 w 2358431"/>
              <a:gd name="connsiteY8" fmla="*/ 1569642 h 1569642"/>
              <a:gd name="connsiteX9" fmla="*/ 1202800 w 2358431"/>
              <a:gd name="connsiteY9" fmla="*/ 1569642 h 1569642"/>
              <a:gd name="connsiteX10" fmla="*/ 589608 w 2358431"/>
              <a:gd name="connsiteY10" fmla="*/ 1569642 h 1569642"/>
              <a:gd name="connsiteX11" fmla="*/ 0 w 2358431"/>
              <a:gd name="connsiteY11" fmla="*/ 1569642 h 1569642"/>
              <a:gd name="connsiteX12" fmla="*/ 0 w 2358431"/>
              <a:gd name="connsiteY12" fmla="*/ 1046428 h 1569642"/>
              <a:gd name="connsiteX13" fmla="*/ 0 w 2358431"/>
              <a:gd name="connsiteY13" fmla="*/ 554607 h 1569642"/>
              <a:gd name="connsiteX14" fmla="*/ 0 w 2358431"/>
              <a:gd name="connsiteY14" fmla="*/ 0 h 156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8431" h="1569642" extrusionOk="0">
                <a:moveTo>
                  <a:pt x="0" y="0"/>
                </a:moveTo>
                <a:cubicBezTo>
                  <a:pt x="179013" y="-30812"/>
                  <a:pt x="416098" y="30734"/>
                  <a:pt x="589608" y="0"/>
                </a:cubicBezTo>
                <a:cubicBezTo>
                  <a:pt x="763118" y="-30734"/>
                  <a:pt x="954302" y="19097"/>
                  <a:pt x="1179216" y="0"/>
                </a:cubicBezTo>
                <a:cubicBezTo>
                  <a:pt x="1404130" y="-19097"/>
                  <a:pt x="1645592" y="955"/>
                  <a:pt x="1792408" y="0"/>
                </a:cubicBezTo>
                <a:cubicBezTo>
                  <a:pt x="1939224" y="-955"/>
                  <a:pt x="2207595" y="31265"/>
                  <a:pt x="2358431" y="0"/>
                </a:cubicBezTo>
                <a:cubicBezTo>
                  <a:pt x="2387901" y="221162"/>
                  <a:pt x="2318034" y="281271"/>
                  <a:pt x="2358431" y="491821"/>
                </a:cubicBezTo>
                <a:cubicBezTo>
                  <a:pt x="2398828" y="702371"/>
                  <a:pt x="2322285" y="883647"/>
                  <a:pt x="2358431" y="1030732"/>
                </a:cubicBezTo>
                <a:cubicBezTo>
                  <a:pt x="2394577" y="1177817"/>
                  <a:pt x="2319969" y="1312729"/>
                  <a:pt x="2358431" y="1569642"/>
                </a:cubicBezTo>
                <a:cubicBezTo>
                  <a:pt x="2120711" y="1574763"/>
                  <a:pt x="2056468" y="1545342"/>
                  <a:pt x="1792408" y="1569642"/>
                </a:cubicBezTo>
                <a:cubicBezTo>
                  <a:pt x="1528348" y="1593942"/>
                  <a:pt x="1341430" y="1501442"/>
                  <a:pt x="1202800" y="1569642"/>
                </a:cubicBezTo>
                <a:cubicBezTo>
                  <a:pt x="1064170" y="1637842"/>
                  <a:pt x="751834" y="1508154"/>
                  <a:pt x="589608" y="1569642"/>
                </a:cubicBezTo>
                <a:cubicBezTo>
                  <a:pt x="427382" y="1631130"/>
                  <a:pt x="154022" y="1556726"/>
                  <a:pt x="0" y="1569642"/>
                </a:cubicBezTo>
                <a:cubicBezTo>
                  <a:pt x="-53439" y="1435339"/>
                  <a:pt x="44780" y="1275635"/>
                  <a:pt x="0" y="1046428"/>
                </a:cubicBezTo>
                <a:cubicBezTo>
                  <a:pt x="-44780" y="817221"/>
                  <a:pt x="32761" y="719798"/>
                  <a:pt x="0" y="554607"/>
                </a:cubicBezTo>
                <a:cubicBezTo>
                  <a:pt x="-32761" y="389416"/>
                  <a:pt x="44942" y="256741"/>
                  <a:pt x="0" y="0"/>
                </a:cubicBezTo>
                <a:close/>
              </a:path>
            </a:pathLst>
          </a:custGeom>
          <a:noFill/>
          <a:ln w="76200">
            <a:solidFill>
              <a:schemeClr val="accent1"/>
            </a:solidFill>
            <a:extLst>
              <a:ext uri="{C807C97D-BFC1-408E-A445-0C87EB9F89A2}">
                <ask:lineSketchStyleProps xmlns:ask="http://schemas.microsoft.com/office/drawing/2018/sketchyshapes" sd="1481367510">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14" name="Google Shape;1411;p43">
            <a:extLst>
              <a:ext uri="{FF2B5EF4-FFF2-40B4-BE49-F238E27FC236}">
                <a16:creationId xmlns:a16="http://schemas.microsoft.com/office/drawing/2014/main" id="{B97D7770-5B2E-4B3F-8A8C-682588C96B94}"/>
              </a:ext>
            </a:extLst>
          </p:cNvPr>
          <p:cNvSpPr txBox="1">
            <a:spLocks/>
          </p:cNvSpPr>
          <p:nvPr/>
        </p:nvSpPr>
        <p:spPr>
          <a:xfrm>
            <a:off x="337626" y="4122742"/>
            <a:ext cx="3287400" cy="85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rgbClr val="754C24"/>
              </a:buClr>
              <a:buSzPts val="2800"/>
              <a:buFont typeface="Public Sans"/>
              <a:buNone/>
              <a:defRPr sz="1800" b="0" i="0" u="none" strike="noStrike" cap="none">
                <a:solidFill>
                  <a:srgbClr val="754C24"/>
                </a:solidFill>
                <a:latin typeface="Public Sans"/>
                <a:ea typeface="Public Sans"/>
                <a:cs typeface="Public Sans"/>
                <a:sym typeface="Public Sans"/>
              </a:defRPr>
            </a:lvl1pPr>
            <a:lvl2pPr marL="914400" marR="0" lvl="1"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2pPr>
            <a:lvl3pPr marL="1371600" marR="0" lvl="2"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3pPr>
            <a:lvl4pPr marL="1828800" marR="0" lvl="3"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4pPr>
            <a:lvl5pPr marL="2286000" marR="0" lvl="4"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5pPr>
            <a:lvl6pPr marL="2743200" marR="0" lvl="5"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6pPr>
            <a:lvl7pPr marL="3200400" marR="0" lvl="6"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7pPr>
            <a:lvl8pPr marL="3657600" marR="0" lvl="7"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8pPr>
            <a:lvl9pPr marL="4114800" marR="0" lvl="8"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9pPr>
          </a:lstStyle>
          <a:p>
            <a:pPr marL="0" indent="0" algn="ctr"/>
            <a:r>
              <a:rPr lang="en-US" sz="1600" dirty="0"/>
              <a:t>Recycled Rubber</a:t>
            </a:r>
          </a:p>
        </p:txBody>
      </p:sp>
      <p:sp>
        <p:nvSpPr>
          <p:cNvPr id="15" name="Google Shape;1411;p43">
            <a:extLst>
              <a:ext uri="{FF2B5EF4-FFF2-40B4-BE49-F238E27FC236}">
                <a16:creationId xmlns:a16="http://schemas.microsoft.com/office/drawing/2014/main" id="{9E852E57-1227-4BC1-A86B-6E83A39A7D0A}"/>
              </a:ext>
            </a:extLst>
          </p:cNvPr>
          <p:cNvSpPr txBox="1">
            <a:spLocks/>
          </p:cNvSpPr>
          <p:nvPr/>
        </p:nvSpPr>
        <p:spPr>
          <a:xfrm rot="1657770">
            <a:off x="4946579" y="3761015"/>
            <a:ext cx="3287400" cy="85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rgbClr val="754C24"/>
              </a:buClr>
              <a:buSzPts val="2800"/>
              <a:buFont typeface="Public Sans"/>
              <a:buNone/>
              <a:defRPr sz="1800" b="0" i="0" u="none" strike="noStrike" cap="none">
                <a:solidFill>
                  <a:srgbClr val="754C24"/>
                </a:solidFill>
                <a:latin typeface="Public Sans"/>
                <a:ea typeface="Public Sans"/>
                <a:cs typeface="Public Sans"/>
                <a:sym typeface="Public Sans"/>
              </a:defRPr>
            </a:lvl1pPr>
            <a:lvl2pPr marL="914400" marR="0" lvl="1"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2pPr>
            <a:lvl3pPr marL="1371600" marR="0" lvl="2"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3pPr>
            <a:lvl4pPr marL="1828800" marR="0" lvl="3"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4pPr>
            <a:lvl5pPr marL="2286000" marR="0" lvl="4"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5pPr>
            <a:lvl6pPr marL="2743200" marR="0" lvl="5"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6pPr>
            <a:lvl7pPr marL="3200400" marR="0" lvl="6"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7pPr>
            <a:lvl8pPr marL="3657600" marR="0" lvl="7"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8pPr>
            <a:lvl9pPr marL="4114800" marR="0" lvl="8" indent="-317500" algn="ctr" rtl="0">
              <a:lnSpc>
                <a:spcPct val="100000"/>
              </a:lnSpc>
              <a:spcBef>
                <a:spcPts val="0"/>
              </a:spcBef>
              <a:spcAft>
                <a:spcPts val="0"/>
              </a:spcAft>
              <a:buClr>
                <a:srgbClr val="754C24"/>
              </a:buClr>
              <a:buSzPts val="2800"/>
              <a:buFont typeface="Public Sans"/>
              <a:buNone/>
              <a:defRPr sz="2800" b="0" i="0" u="none" strike="noStrike" cap="none">
                <a:solidFill>
                  <a:srgbClr val="754C24"/>
                </a:solidFill>
                <a:latin typeface="Public Sans"/>
                <a:ea typeface="Public Sans"/>
                <a:cs typeface="Public Sans"/>
                <a:sym typeface="Public Sans"/>
              </a:defRPr>
            </a:lvl9pPr>
          </a:lstStyle>
          <a:p>
            <a:pPr marL="0" indent="0" algn="ctr"/>
            <a:r>
              <a:rPr lang="en-US" sz="1600" dirty="0"/>
              <a:t>Recycled Concrete</a:t>
            </a:r>
          </a:p>
        </p:txBody>
      </p:sp>
    </p:spTree>
    <p:extLst>
      <p:ext uri="{BB962C8B-B14F-4D97-AF65-F5344CB8AC3E}">
        <p14:creationId xmlns:p14="http://schemas.microsoft.com/office/powerpoint/2010/main" val="57748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Budget Sheet</a:t>
            </a: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graphicFrame>
        <p:nvGraphicFramePr>
          <p:cNvPr id="8" name="Google Shape;1592;p47">
            <a:extLst>
              <a:ext uri="{FF2B5EF4-FFF2-40B4-BE49-F238E27FC236}">
                <a16:creationId xmlns:a16="http://schemas.microsoft.com/office/drawing/2014/main" id="{E5FEF747-8201-4A7B-BB0A-CC6C0E893E74}"/>
              </a:ext>
            </a:extLst>
          </p:cNvPr>
          <p:cNvGraphicFramePr/>
          <p:nvPr>
            <p:extLst>
              <p:ext uri="{D42A27DB-BD31-4B8C-83A1-F6EECF244321}">
                <p14:modId xmlns:p14="http://schemas.microsoft.com/office/powerpoint/2010/main" val="2335972753"/>
              </p:ext>
            </p:extLst>
          </p:nvPr>
        </p:nvGraphicFramePr>
        <p:xfrm>
          <a:off x="376989" y="713226"/>
          <a:ext cx="8455311" cy="4093500"/>
        </p:xfrm>
        <a:graphic>
          <a:graphicData uri="http://schemas.openxmlformats.org/drawingml/2006/table">
            <a:tbl>
              <a:tblPr>
                <a:noFill/>
                <a:tableStyleId>{A2DD22C5-03B9-4A81-A175-9857B2DFAD29}</a:tableStyleId>
              </a:tblPr>
              <a:tblGrid>
                <a:gridCol w="2109492">
                  <a:extLst>
                    <a:ext uri="{9D8B030D-6E8A-4147-A177-3AD203B41FA5}">
                      <a16:colId xmlns:a16="http://schemas.microsoft.com/office/drawing/2014/main" val="20000"/>
                    </a:ext>
                  </a:extLst>
                </a:gridCol>
                <a:gridCol w="2101561">
                  <a:extLst>
                    <a:ext uri="{9D8B030D-6E8A-4147-A177-3AD203B41FA5}">
                      <a16:colId xmlns:a16="http://schemas.microsoft.com/office/drawing/2014/main" val="20001"/>
                    </a:ext>
                  </a:extLst>
                </a:gridCol>
                <a:gridCol w="1316159">
                  <a:extLst>
                    <a:ext uri="{9D8B030D-6E8A-4147-A177-3AD203B41FA5}">
                      <a16:colId xmlns:a16="http://schemas.microsoft.com/office/drawing/2014/main" val="20002"/>
                    </a:ext>
                  </a:extLst>
                </a:gridCol>
                <a:gridCol w="2928099">
                  <a:extLst>
                    <a:ext uri="{9D8B030D-6E8A-4147-A177-3AD203B41FA5}">
                      <a16:colId xmlns:a16="http://schemas.microsoft.com/office/drawing/2014/main" val="20003"/>
                    </a:ext>
                  </a:extLst>
                </a:gridCol>
              </a:tblGrid>
              <a:tr h="818700">
                <a:tc>
                  <a:txBody>
                    <a:bodyPr/>
                    <a:lstStyle/>
                    <a:p>
                      <a:pPr marL="0" lvl="0" indent="0" algn="ctr" rtl="0">
                        <a:spcBef>
                          <a:spcPts val="0"/>
                        </a:spcBef>
                        <a:spcAft>
                          <a:spcPts val="0"/>
                        </a:spcAft>
                        <a:buNone/>
                      </a:pPr>
                      <a:endParaRPr sz="1800" b="1" dirty="0">
                        <a:solidFill>
                          <a:srgbClr val="005870"/>
                        </a:solidFill>
                        <a:latin typeface="Roboto Slab"/>
                        <a:ea typeface="Roboto Slab"/>
                        <a:cs typeface="Roboto Slab"/>
                        <a:sym typeface="Roboto Slab"/>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2000" b="1"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Amount</a:t>
                      </a:r>
                      <a:endParaRPr lang="en-US" sz="12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2000" b="1"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Cost</a:t>
                      </a:r>
                      <a:endParaRPr lang="en-US" sz="12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2000" b="1"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Environmental Points</a:t>
                      </a:r>
                      <a:endParaRPr lang="en-US" sz="12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818700">
                <a:tc>
                  <a:txBody>
                    <a:bodyPr/>
                    <a:lstStyle/>
                    <a:p>
                      <a:pPr marL="0" lvl="0" indent="0" algn="ctr" rtl="0">
                        <a:spcBef>
                          <a:spcPts val="0"/>
                        </a:spcBef>
                        <a:spcAft>
                          <a:spcPts val="0"/>
                        </a:spcAft>
                        <a:buNone/>
                      </a:pPr>
                      <a:r>
                        <a:rPr lang="en" sz="2600" dirty="0">
                          <a:solidFill>
                            <a:srgbClr val="005870"/>
                          </a:solidFill>
                          <a:latin typeface="Calibri" panose="020F0502020204030204" pitchFamily="34" charset="0"/>
                          <a:ea typeface="Satisfy"/>
                          <a:cs typeface="Calibri" panose="020F0502020204030204" pitchFamily="34" charset="0"/>
                          <a:sym typeface="Satisfy"/>
                        </a:rPr>
                        <a:t>Rocks</a:t>
                      </a:r>
                      <a:endParaRPr sz="2600" dirty="0">
                        <a:solidFill>
                          <a:srgbClr val="005870"/>
                        </a:solidFill>
                        <a:latin typeface="Calibri" panose="020F0502020204030204" pitchFamily="34" charset="0"/>
                        <a:ea typeface="Satisfy"/>
                        <a:cs typeface="Calibri" panose="020F0502020204030204" pitchFamily="34" charset="0"/>
                        <a:sym typeface="Satisfy"/>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50 grams</a:t>
                      </a: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lgn="ctr">
                      <a:solidFill>
                        <a:schemeClr val="lt1">
                          <a:alpha val="0"/>
                        </a:schemeClr>
                      </a:solidFill>
                      <a:prstDash val="solid"/>
                      <a:round/>
                      <a:headEnd type="none" w="sm" len="sm"/>
                      <a:tailEnd type="none" w="sm" len="sm"/>
                    </a:lnT>
                    <a:lnB w="28575" cap="flat" cmpd="sng">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$15 </a:t>
                      </a: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lgn="ctr">
                      <a:solidFill>
                        <a:schemeClr val="lt1">
                          <a:alpha val="0"/>
                        </a:schemeClr>
                      </a:solidFill>
                      <a:prstDash val="solid"/>
                      <a:round/>
                      <a:headEnd type="none" w="sm" len="sm"/>
                      <a:tailEnd type="none" w="sm" len="sm"/>
                    </a:lnT>
                    <a:lnB w="28575" cap="flat" cmpd="sng">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-$7</a:t>
                      </a: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lgn="ctr">
                      <a:solidFill>
                        <a:schemeClr val="lt1">
                          <a:alpha val="0"/>
                        </a:schemeClr>
                      </a:solidFill>
                      <a:prstDash val="solid"/>
                      <a:round/>
                      <a:headEnd type="none" w="sm" len="sm"/>
                      <a:tailEnd type="none" w="sm" len="sm"/>
                    </a:lnT>
                    <a:lnB w="2857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818700">
                <a:tc>
                  <a:txBody>
                    <a:bodyPr/>
                    <a:lstStyle/>
                    <a:p>
                      <a:pPr marL="0" lvl="0" indent="0" algn="ctr" rtl="0">
                        <a:spcBef>
                          <a:spcPts val="0"/>
                        </a:spcBef>
                        <a:spcAft>
                          <a:spcPts val="0"/>
                        </a:spcAft>
                        <a:buNone/>
                      </a:pPr>
                      <a:r>
                        <a:rPr lang="en" sz="2600" dirty="0">
                          <a:solidFill>
                            <a:srgbClr val="005870"/>
                          </a:solidFill>
                          <a:latin typeface="Calibri" panose="020F0502020204030204" pitchFamily="34" charset="0"/>
                          <a:ea typeface="Satisfy"/>
                          <a:cs typeface="Calibri" panose="020F0502020204030204" pitchFamily="34" charset="0"/>
                          <a:sym typeface="Satisfy"/>
                        </a:rPr>
                        <a:t>Rubber</a:t>
                      </a:r>
                      <a:endParaRPr sz="2600" dirty="0">
                        <a:solidFill>
                          <a:srgbClr val="005870"/>
                        </a:solidFill>
                        <a:latin typeface="Calibri" panose="020F0502020204030204" pitchFamily="34" charset="0"/>
                        <a:ea typeface="Satisfy"/>
                        <a:cs typeface="Calibri" panose="020F0502020204030204" pitchFamily="34" charset="0"/>
                        <a:sym typeface="Satisfy"/>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50 grams</a:t>
                      </a: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$10</a:t>
                      </a: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-$5</a:t>
                      </a:r>
                    </a:p>
                  </a:txBody>
                  <a:tcPr marL="68580" marR="68580" marT="0" marB="0"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8187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solidFill>
                            <a:srgbClr val="005870"/>
                          </a:solidFill>
                          <a:latin typeface="Calibri" panose="020F0502020204030204" pitchFamily="34" charset="0"/>
                          <a:ea typeface="Satisfy"/>
                          <a:cs typeface="Calibri" panose="020F0502020204030204" pitchFamily="34" charset="0"/>
                          <a:sym typeface="Satisfy"/>
                        </a:rPr>
                        <a:t>Mangroves</a:t>
                      </a:r>
                    </a:p>
                  </a:txBody>
                  <a:tcPr marL="91425" marR="91425" marT="91425" marB="91425" anchor="ctr">
                    <a:lnL w="28575" cap="flat" cmpd="sng">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 10 popsicle sticks</a:t>
                      </a:r>
                    </a:p>
                  </a:txBody>
                  <a:tcPr marL="68580" marR="68580" marT="0" marB="0" anchor="ctr">
                    <a:lnL w="28575" cap="flat" cmpd="sng" algn="ctr">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$5 </a:t>
                      </a:r>
                    </a:p>
                  </a:txBody>
                  <a:tcPr marL="68580" marR="68580" marT="0" marB="0" anchor="ctr">
                    <a:lnL w="28575" cap="flat" cmpd="sng" algn="ctr">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+$5</a:t>
                      </a:r>
                    </a:p>
                  </a:txBody>
                  <a:tcPr marL="68580" marR="68580" marT="0" marB="0" anchor="ctr">
                    <a:lnL w="28575" cap="flat" cmpd="sng" algn="ctr">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extLst>
                  <a:ext uri="{0D108BD9-81ED-4DB2-BD59-A6C34878D82A}">
                    <a16:rowId xmlns:a16="http://schemas.microsoft.com/office/drawing/2014/main" val="1361554160"/>
                  </a:ext>
                </a:extLst>
              </a:tr>
              <a:tr h="8187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600" dirty="0">
                          <a:solidFill>
                            <a:srgbClr val="005870"/>
                          </a:solidFill>
                          <a:latin typeface="Calibri" panose="020F0502020204030204" pitchFamily="34" charset="0"/>
                          <a:ea typeface="Satisfy"/>
                          <a:cs typeface="Calibri" panose="020F0502020204030204" pitchFamily="34" charset="0"/>
                          <a:sym typeface="Satisfy"/>
                        </a:rPr>
                        <a:t>Concrete</a:t>
                      </a:r>
                      <a:endParaRPr sz="2600" dirty="0">
                        <a:solidFill>
                          <a:srgbClr val="005870"/>
                        </a:solidFill>
                        <a:latin typeface="Calibri" panose="020F0502020204030204" pitchFamily="34" charset="0"/>
                        <a:ea typeface="Satisfy"/>
                        <a:cs typeface="Calibri" panose="020F0502020204030204" pitchFamily="34" charset="0"/>
                        <a:sym typeface="Satisfy"/>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1 cup</a:t>
                      </a:r>
                    </a:p>
                  </a:txBody>
                  <a:tcPr marL="68580" marR="68580" marT="0" marB="0" anchor="ctr">
                    <a:lnL w="28575" cap="flat" cmpd="sng" algn="ctr">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$3</a:t>
                      </a:r>
                    </a:p>
                  </a:txBody>
                  <a:tcPr marL="68580" marR="68580" marT="0" marB="0" anchor="ctr">
                    <a:lnL w="28575" cap="flat" cmpd="sng" algn="ctr">
                      <a:solidFill>
                        <a:schemeClr val="lt1">
                          <a:alpha val="0"/>
                        </a:schemeClr>
                      </a:solidFill>
                      <a:prstDash val="solid"/>
                      <a:round/>
                      <a:headEnd type="none" w="sm" len="sm"/>
                      <a:tailEnd type="none" w="sm" len="sm"/>
                    </a:lnL>
                    <a:lnR w="28575" cap="flat" cmpd="sng" algn="ctr">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tc>
                  <a:txBody>
                    <a:bodyPr/>
                    <a:lstStyle/>
                    <a:p>
                      <a:pPr marL="0" marR="0" algn="ctr">
                        <a:lnSpc>
                          <a:spcPct val="107000"/>
                        </a:lnSpc>
                        <a:spcBef>
                          <a:spcPts val="0"/>
                        </a:spcBef>
                        <a:spcAft>
                          <a:spcPts val="0"/>
                        </a:spcAft>
                      </a:pPr>
                      <a:r>
                        <a:rPr lang="en-US" sz="1800" dirty="0">
                          <a:solidFill>
                            <a:srgbClr val="005870"/>
                          </a:solidFill>
                          <a:effectLst/>
                          <a:latin typeface="Calibri" panose="020F0502020204030204" pitchFamily="34" charset="0"/>
                          <a:ea typeface="Yu Mincho" panose="02020400000000000000" pitchFamily="18" charset="-128"/>
                          <a:cs typeface="Times New Roman" panose="02020603050405020304" pitchFamily="18" charset="0"/>
                        </a:rPr>
                        <a:t>0</a:t>
                      </a:r>
                    </a:p>
                  </a:txBody>
                  <a:tcPr marL="68580" marR="68580" marT="0" marB="0" anchor="ctr">
                    <a:lnL w="28575" cap="flat" cmpd="sng" algn="ctr">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lt1">
                          <a:alpha val="0"/>
                        </a:schemeClr>
                      </a:solidFill>
                      <a:prstDash val="solid"/>
                      <a:round/>
                      <a:headEnd type="none" w="sm" len="sm"/>
                      <a:tailEnd type="none" w="sm" len="sm"/>
                    </a:lnT>
                    <a:lnB w="28575" cap="flat" cmpd="sng" algn="ctr">
                      <a:solidFill>
                        <a:schemeClr val="lt1">
                          <a:alpha val="0"/>
                        </a:schemeClr>
                      </a:solidFill>
                      <a:prstDash val="solid"/>
                      <a:round/>
                      <a:headEnd type="none" w="sm" len="sm"/>
                      <a:tailEnd type="none" w="sm" len="sm"/>
                    </a:lnB>
                  </a:tcPr>
                </a:tc>
                <a:extLst>
                  <a:ext uri="{0D108BD9-81ED-4DB2-BD59-A6C34878D82A}">
                    <a16:rowId xmlns:a16="http://schemas.microsoft.com/office/drawing/2014/main" val="1535289212"/>
                  </a:ext>
                </a:extLst>
              </a:tr>
            </a:tbl>
          </a:graphicData>
        </a:graphic>
      </p:graphicFrame>
      <p:sp>
        <p:nvSpPr>
          <p:cNvPr id="27" name="TextBox 26">
            <a:extLst>
              <a:ext uri="{FF2B5EF4-FFF2-40B4-BE49-F238E27FC236}">
                <a16:creationId xmlns:a16="http://schemas.microsoft.com/office/drawing/2014/main" id="{BB4D2CAD-DF8F-43D5-A557-FB637188E1E8}"/>
              </a:ext>
            </a:extLst>
          </p:cNvPr>
          <p:cNvSpPr txBox="1"/>
          <p:nvPr/>
        </p:nvSpPr>
        <p:spPr>
          <a:xfrm>
            <a:off x="2556717" y="378765"/>
            <a:ext cx="6434881" cy="646331"/>
          </a:xfrm>
          <a:prstGeom prst="rect">
            <a:avLst/>
          </a:prstGeom>
          <a:noFill/>
        </p:spPr>
        <p:txBody>
          <a:bodyPr wrap="square" rtlCol="0">
            <a:spAutoFit/>
          </a:bodyPr>
          <a:lstStyle/>
          <a:p>
            <a:r>
              <a:rPr lang="en-US" dirty="0"/>
              <a:t>Note: For each ½ inch of sand eroded you lose $5 </a:t>
            </a:r>
          </a:p>
          <a:p>
            <a:endParaRPr lang="en-US" dirty="0"/>
          </a:p>
        </p:txBody>
      </p:sp>
    </p:spTree>
    <p:extLst>
      <p:ext uri="{BB962C8B-B14F-4D97-AF65-F5344CB8AC3E}">
        <p14:creationId xmlns:p14="http://schemas.microsoft.com/office/powerpoint/2010/main" val="310236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Instructions- Day 1</a:t>
            </a: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sp>
        <p:nvSpPr>
          <p:cNvPr id="6" name="Google Shape;1064;p35">
            <a:extLst>
              <a:ext uri="{FF2B5EF4-FFF2-40B4-BE49-F238E27FC236}">
                <a16:creationId xmlns:a16="http://schemas.microsoft.com/office/drawing/2014/main" id="{8B91E4CB-0D5C-4A10-AA08-BFEFCFE88A71}"/>
              </a:ext>
            </a:extLst>
          </p:cNvPr>
          <p:cNvSpPr txBox="1">
            <a:spLocks noGrp="1"/>
          </p:cNvSpPr>
          <p:nvPr>
            <p:ph type="body" idx="1"/>
          </p:nvPr>
        </p:nvSpPr>
        <p:spPr>
          <a:xfrm>
            <a:off x="416446" y="819601"/>
            <a:ext cx="8520600" cy="3896778"/>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sz="1800" dirty="0">
                <a:solidFill>
                  <a:schemeClr val="tx1"/>
                </a:solidFill>
              </a:rPr>
              <a:t>Discuss with your group which material you think you want to use. </a:t>
            </a:r>
          </a:p>
          <a:p>
            <a:pPr marL="228600" lvl="0" indent="-228600" algn="l" rtl="0">
              <a:spcBef>
                <a:spcPts val="0"/>
              </a:spcBef>
              <a:spcAft>
                <a:spcPts val="0"/>
              </a:spcAft>
              <a:buFont typeface="+mj-lt"/>
              <a:buAutoNum type="arabicPeriod"/>
            </a:pPr>
            <a:r>
              <a:rPr lang="en-US" sz="1800" dirty="0">
                <a:solidFill>
                  <a:schemeClr val="tx1"/>
                </a:solidFill>
              </a:rPr>
              <a:t>Take measurements of your container and estimate how much material you will need to purchase. You must also think of what type of seawall you’re creating: mound, vertical or curved. Record choices on design sheet.</a:t>
            </a:r>
          </a:p>
          <a:p>
            <a:pPr marL="228600" lvl="0" indent="-228600" algn="l" rtl="0">
              <a:spcBef>
                <a:spcPts val="0"/>
              </a:spcBef>
              <a:spcAft>
                <a:spcPts val="0"/>
              </a:spcAft>
              <a:buFont typeface="+mj-lt"/>
              <a:buAutoNum type="arabicPeriod"/>
            </a:pPr>
            <a:r>
              <a:rPr lang="en-US" sz="1800" dirty="0">
                <a:solidFill>
                  <a:schemeClr val="tx1"/>
                </a:solidFill>
              </a:rPr>
              <a:t>Before purchasing fill out cost benefit analysis. Determine the total cost of your first seawall iteration and the environmental impact. </a:t>
            </a:r>
          </a:p>
          <a:p>
            <a:pPr marL="228600" lvl="0" indent="-228600" algn="l" rtl="0">
              <a:spcBef>
                <a:spcPts val="0"/>
              </a:spcBef>
              <a:spcAft>
                <a:spcPts val="0"/>
              </a:spcAft>
              <a:buFont typeface="+mj-lt"/>
              <a:buAutoNum type="arabicPeriod"/>
            </a:pPr>
            <a:r>
              <a:rPr lang="en-US" sz="1800" dirty="0">
                <a:solidFill>
                  <a:schemeClr val="tx1"/>
                </a:solidFill>
              </a:rPr>
              <a:t>Once you have filled out you paper you can bring it to the store to purchase materials.</a:t>
            </a:r>
          </a:p>
          <a:p>
            <a:pPr marL="228600" lvl="0" indent="-228600" algn="l" rtl="0">
              <a:spcBef>
                <a:spcPts val="0"/>
              </a:spcBef>
              <a:spcAft>
                <a:spcPts val="0"/>
              </a:spcAft>
              <a:buFont typeface="+mj-lt"/>
              <a:buAutoNum type="arabicPeriod"/>
            </a:pPr>
            <a:r>
              <a:rPr lang="en-US" sz="1800" dirty="0">
                <a:solidFill>
                  <a:schemeClr val="tx1"/>
                </a:solidFill>
              </a:rPr>
              <a:t>It’s time to build! Work as a team and use your materials wisely! If you need more materials add them to your ledger and then go to the store. </a:t>
            </a:r>
          </a:p>
          <a:p>
            <a:pPr marL="228600" lvl="0" indent="-228600" algn="l" rtl="0">
              <a:spcBef>
                <a:spcPts val="0"/>
              </a:spcBef>
              <a:spcAft>
                <a:spcPts val="0"/>
              </a:spcAft>
              <a:buFont typeface="+mj-lt"/>
              <a:buAutoNum type="arabicPeriod"/>
            </a:pPr>
            <a:r>
              <a:rPr lang="en-US" sz="1800" dirty="0">
                <a:solidFill>
                  <a:schemeClr val="tx1"/>
                </a:solidFill>
              </a:rPr>
              <a:t>When you’re finished, put your wall on table to dry and fill out your predictions sheet. </a:t>
            </a:r>
          </a:p>
        </p:txBody>
      </p:sp>
      <p:sp>
        <p:nvSpPr>
          <p:cNvPr id="8" name="Google Shape;1065;p35">
            <a:extLst>
              <a:ext uri="{FF2B5EF4-FFF2-40B4-BE49-F238E27FC236}">
                <a16:creationId xmlns:a16="http://schemas.microsoft.com/office/drawing/2014/main" id="{2680AFDD-EC37-47B2-9B8A-F19E9DBDF9C0}"/>
              </a:ext>
            </a:extLst>
          </p:cNvPr>
          <p:cNvSpPr txBox="1">
            <a:spLocks/>
          </p:cNvSpPr>
          <p:nvPr/>
        </p:nvSpPr>
        <p:spPr>
          <a:xfrm>
            <a:off x="713225" y="368825"/>
            <a:ext cx="7698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defTabSz="914400"/>
            <a:endParaRPr lang="en-US" kern="0" dirty="0"/>
          </a:p>
        </p:txBody>
      </p:sp>
    </p:spTree>
    <p:extLst>
      <p:ext uri="{BB962C8B-B14F-4D97-AF65-F5344CB8AC3E}">
        <p14:creationId xmlns:p14="http://schemas.microsoft.com/office/powerpoint/2010/main" val="415749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Instructions - Day 2</a:t>
            </a:r>
            <a:br>
              <a:rPr lang="en-US" sz="2400" b="1" dirty="0">
                <a:solidFill>
                  <a:srgbClr val="6091BA"/>
                </a:solidFill>
                <a:latin typeface="Open Sans"/>
                <a:ea typeface="Open Sans"/>
                <a:cs typeface="Open Sans"/>
              </a:rPr>
            </a:br>
            <a:endParaRPr lang="en-US"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pic>
        <p:nvPicPr>
          <p:cNvPr id="7" name="Google Shape;64;p14">
            <a:extLst>
              <a:ext uri="{FF2B5EF4-FFF2-40B4-BE49-F238E27FC236}">
                <a16:creationId xmlns:a16="http://schemas.microsoft.com/office/drawing/2014/main" id="{430BBC9F-2C78-4ABD-ACC4-61F53459BE23}"/>
              </a:ext>
            </a:extLst>
          </p:cNvPr>
          <p:cNvPicPr preferRelativeResize="0"/>
          <p:nvPr/>
        </p:nvPicPr>
        <p:blipFill>
          <a:blip r:embed="rId3">
            <a:alphaModFix/>
          </a:blip>
          <a:stretch>
            <a:fillRect/>
          </a:stretch>
        </p:blipFill>
        <p:spPr>
          <a:xfrm>
            <a:off x="152402" y="4659234"/>
            <a:ext cx="8839196" cy="403010"/>
          </a:xfrm>
          <a:prstGeom prst="rect">
            <a:avLst/>
          </a:prstGeom>
          <a:noFill/>
          <a:ln>
            <a:noFill/>
          </a:ln>
        </p:spPr>
      </p:pic>
      <p:sp>
        <p:nvSpPr>
          <p:cNvPr id="6" name="Google Shape;1064;p35">
            <a:extLst>
              <a:ext uri="{FF2B5EF4-FFF2-40B4-BE49-F238E27FC236}">
                <a16:creationId xmlns:a16="http://schemas.microsoft.com/office/drawing/2014/main" id="{01FA7C9B-9896-4E00-B7F2-0D3FBC3AB087}"/>
              </a:ext>
            </a:extLst>
          </p:cNvPr>
          <p:cNvSpPr txBox="1">
            <a:spLocks noGrp="1"/>
          </p:cNvSpPr>
          <p:nvPr>
            <p:ph type="body" idx="1"/>
          </p:nvPr>
        </p:nvSpPr>
        <p:spPr>
          <a:xfrm>
            <a:off x="311700" y="755432"/>
            <a:ext cx="8679896" cy="3887383"/>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sz="1800" dirty="0"/>
              <a:t>Fill your container with the correct amount of sand on one side of the wall and correct amount of water on the other side.</a:t>
            </a:r>
          </a:p>
          <a:p>
            <a:pPr marL="228600" lvl="0" indent="-228600" algn="l" rtl="0">
              <a:spcBef>
                <a:spcPts val="0"/>
              </a:spcBef>
              <a:spcAft>
                <a:spcPts val="0"/>
              </a:spcAft>
              <a:buFont typeface="+mj-lt"/>
              <a:buAutoNum type="arabicPeriod"/>
            </a:pPr>
            <a:r>
              <a:rPr lang="en-US" sz="1800" dirty="0"/>
              <a:t>Trace the slope of the sand in your container on the side of the container in permanent marker. Raise your hand and wait for the teacher to come over to test. </a:t>
            </a:r>
          </a:p>
          <a:p>
            <a:pPr marL="228600" lvl="0" indent="-228600" algn="l" rtl="0">
              <a:spcBef>
                <a:spcPts val="0"/>
              </a:spcBef>
              <a:spcAft>
                <a:spcPts val="0"/>
              </a:spcAft>
              <a:buFont typeface="+mj-lt"/>
              <a:buAutoNum type="arabicPeriod"/>
            </a:pPr>
            <a:r>
              <a:rPr lang="en-US" sz="1800" dirty="0"/>
              <a:t>After the test, record your change in slope on the side by tracing it with a different colored marker. Measure the change in the slope at the greatest point of difference in centimeters. Record it on your sheet.</a:t>
            </a:r>
          </a:p>
          <a:p>
            <a:pPr marL="228600" lvl="0" indent="-228600" algn="l" rtl="0">
              <a:spcBef>
                <a:spcPts val="0"/>
              </a:spcBef>
              <a:spcAft>
                <a:spcPts val="0"/>
              </a:spcAft>
              <a:buFont typeface="+mj-lt"/>
              <a:buAutoNum type="arabicPeriod"/>
            </a:pPr>
            <a:r>
              <a:rPr lang="en-US" sz="1800" dirty="0"/>
              <a:t>Reset your container and repeat this two more times.</a:t>
            </a:r>
          </a:p>
          <a:p>
            <a:pPr marL="228600" lvl="0" indent="-228600" algn="l" rtl="0">
              <a:spcBef>
                <a:spcPts val="0"/>
              </a:spcBef>
              <a:spcAft>
                <a:spcPts val="0"/>
              </a:spcAft>
              <a:buFont typeface="+mj-lt"/>
              <a:buAutoNum type="arabicPeriod"/>
            </a:pPr>
            <a:r>
              <a:rPr lang="en-US" sz="1800" dirty="0"/>
              <a:t>Record your findings and brainstorm improvements to your wall with your team.</a:t>
            </a:r>
          </a:p>
          <a:p>
            <a:pPr marL="228600" lvl="0" indent="-228600" algn="l" rtl="0">
              <a:spcBef>
                <a:spcPts val="0"/>
              </a:spcBef>
              <a:spcAft>
                <a:spcPts val="0"/>
              </a:spcAft>
              <a:buFont typeface="+mj-lt"/>
              <a:buAutoNum type="arabicPeriod"/>
            </a:pPr>
            <a:r>
              <a:rPr lang="en-US" sz="1800" dirty="0"/>
              <a:t>Once you have a new design planned you can get it approved by the teacher and then repeat all the steps from today and yesterday. </a:t>
            </a:r>
          </a:p>
        </p:txBody>
      </p:sp>
    </p:spTree>
    <p:extLst>
      <p:ext uri="{BB962C8B-B14F-4D97-AF65-F5344CB8AC3E}">
        <p14:creationId xmlns:p14="http://schemas.microsoft.com/office/powerpoint/2010/main" val="148055505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8220</TotalTime>
  <Words>714</Words>
  <Application>Microsoft Office PowerPoint</Application>
  <PresentationFormat>On-screen Show (16:9)</PresentationFormat>
  <Paragraphs>108</Paragraphs>
  <Slides>11</Slides>
  <Notes>11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Calibri Light</vt:lpstr>
      <vt:lpstr>Open Sans</vt:lpstr>
      <vt:lpstr>Calibri</vt:lpstr>
      <vt:lpstr>Arial</vt:lpstr>
      <vt:lpstr>Roboto Slab</vt:lpstr>
      <vt:lpstr>Public Sans</vt:lpstr>
      <vt:lpstr>Satisfy</vt:lpstr>
      <vt:lpstr>Retrospect</vt:lpstr>
      <vt:lpstr>Simple Light</vt:lpstr>
      <vt:lpstr>PowerPoint Presentation</vt:lpstr>
      <vt:lpstr>Erosion- Questions to ask ourselves </vt:lpstr>
      <vt:lpstr>What it looks like… </vt:lpstr>
      <vt:lpstr>More Questions!</vt:lpstr>
      <vt:lpstr>Types of Seawalls</vt:lpstr>
      <vt:lpstr>Materials to use </vt:lpstr>
      <vt:lpstr>Budget Sheet</vt:lpstr>
      <vt:lpstr>Instructions- Day 1</vt:lpstr>
      <vt:lpstr>Instructions - Day 2 </vt:lpstr>
      <vt:lpstr>Final Discussion Questions </vt:lpstr>
      <vt:lpst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Erosion</dc:title>
  <dc:creator>Rebecca Butler</dc:creator>
  <cp:lastModifiedBy>Zain Alexander Iqbal</cp:lastModifiedBy>
  <cp:revision>18</cp:revision>
  <dcterms:modified xsi:type="dcterms:W3CDTF">2022-03-29T19:51:54Z</dcterms:modified>
</cp:coreProperties>
</file>