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af5e871ff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af5e871ff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4400" y="0"/>
            <a:ext cx="514350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8475" y="0"/>
            <a:ext cx="51435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6267175" y="2943200"/>
            <a:ext cx="2724000" cy="2057400"/>
          </a:xfrm>
          <a:prstGeom prst="roundRect">
            <a:avLst>
              <a:gd fmla="val 16667" name="adj"/>
            </a:avLst>
          </a:prstGeom>
          <a:solidFill>
            <a:srgbClr val="6E5D3F"/>
          </a:solidFill>
          <a:ln cap="flat" cmpd="sng" w="76200">
            <a:solidFill>
              <a:srgbClr val="6E5D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latin typeface="Comic Sans MS"/>
                <a:ea typeface="Comic Sans MS"/>
                <a:cs typeface="Comic Sans MS"/>
                <a:sym typeface="Comic Sans MS"/>
              </a:rPr>
              <a:t>The Shady Savannah</a:t>
            </a:r>
            <a:endParaRPr b="1" sz="1600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●"/>
            </a:pPr>
            <a:r>
              <a:rPr b="1" lang="en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Reader-</a:t>
            </a:r>
            <a:endParaRPr b="1"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●"/>
            </a:pPr>
            <a:r>
              <a:rPr b="1" lang="en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Recorder-</a:t>
            </a:r>
            <a:endParaRPr b="1"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●"/>
            </a:pPr>
            <a:r>
              <a:rPr b="1" lang="en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Model/Materials-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6267175" y="729875"/>
            <a:ext cx="2724000" cy="2057400"/>
          </a:xfrm>
          <a:prstGeom prst="roundRect">
            <a:avLst>
              <a:gd fmla="val 16667" name="adj"/>
            </a:avLst>
          </a:prstGeom>
          <a:solidFill>
            <a:srgbClr val="FF3A6C"/>
          </a:solidFill>
          <a:ln cap="flat" cmpd="sng" w="76200">
            <a:solidFill>
              <a:srgbClr val="FF3A6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latin typeface="Comic Sans MS"/>
                <a:ea typeface="Comic Sans MS"/>
                <a:cs typeface="Comic Sans MS"/>
                <a:sym typeface="Comic Sans MS"/>
              </a:rPr>
              <a:t>Magical Mountains</a:t>
            </a:r>
            <a:endParaRPr b="1" sz="1600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●"/>
            </a:pPr>
            <a:r>
              <a:rPr b="1" lang="en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Reader-</a:t>
            </a:r>
            <a:endParaRPr b="1"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●"/>
            </a:pPr>
            <a:r>
              <a:rPr b="1" lang="en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Recorder-</a:t>
            </a:r>
            <a:endParaRPr b="1"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●"/>
            </a:pPr>
            <a:r>
              <a:rPr b="1" lang="en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Model/Materials-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3210000" y="729875"/>
            <a:ext cx="2724000" cy="2057400"/>
          </a:xfrm>
          <a:prstGeom prst="roundRect">
            <a:avLst>
              <a:gd fmla="val 16667" name="adj"/>
            </a:avLst>
          </a:prstGeom>
          <a:solidFill>
            <a:srgbClr val="F9C72E"/>
          </a:solidFill>
          <a:ln cap="flat" cmpd="sng" w="76200">
            <a:solidFill>
              <a:srgbClr val="F9C72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latin typeface="Comic Sans MS"/>
                <a:ea typeface="Comic Sans MS"/>
                <a:cs typeface="Comic Sans MS"/>
                <a:sym typeface="Comic Sans MS"/>
              </a:rPr>
              <a:t>Dangerous Desert</a:t>
            </a:r>
            <a:endParaRPr b="1" sz="1600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●"/>
            </a:pPr>
            <a:r>
              <a:rPr b="1" lang="en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Reader-</a:t>
            </a:r>
            <a:endParaRPr b="1"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●"/>
            </a:pPr>
            <a:r>
              <a:rPr b="1" lang="en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Recorder-</a:t>
            </a:r>
            <a:endParaRPr b="1"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●"/>
            </a:pPr>
            <a:r>
              <a:rPr b="1" lang="en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Model/Materials-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227700" y="729875"/>
            <a:ext cx="2724000" cy="2057400"/>
          </a:xfrm>
          <a:prstGeom prst="roundRect">
            <a:avLst>
              <a:gd fmla="val 16667" name="adj"/>
            </a:avLst>
          </a:prstGeom>
          <a:solidFill>
            <a:srgbClr val="7CCEE4"/>
          </a:solidFill>
          <a:ln cap="flat" cmpd="sng" w="76200">
            <a:solidFill>
              <a:srgbClr val="7CCEE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latin typeface="Comic Sans MS"/>
                <a:ea typeface="Comic Sans MS"/>
                <a:cs typeface="Comic Sans MS"/>
                <a:sym typeface="Comic Sans MS"/>
              </a:rPr>
              <a:t>Outstanding</a:t>
            </a:r>
            <a:r>
              <a:rPr b="1" lang="en" sz="1600" u="sng">
                <a:latin typeface="Comic Sans MS"/>
                <a:ea typeface="Comic Sans MS"/>
                <a:cs typeface="Comic Sans MS"/>
                <a:sym typeface="Comic Sans MS"/>
              </a:rPr>
              <a:t> Ocean</a:t>
            </a:r>
            <a:endParaRPr b="1" sz="1600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ic Sans MS"/>
              <a:buChar char="●"/>
            </a:pPr>
            <a:r>
              <a:rPr b="1" lang="en" sz="1600">
                <a:latin typeface="Comic Sans MS"/>
                <a:ea typeface="Comic Sans MS"/>
                <a:cs typeface="Comic Sans MS"/>
                <a:sym typeface="Comic Sans MS"/>
              </a:rPr>
              <a:t>Reader-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ic Sans MS"/>
              <a:buChar char="●"/>
            </a:pPr>
            <a:r>
              <a:rPr b="1" lang="en" sz="1600">
                <a:latin typeface="Comic Sans MS"/>
                <a:ea typeface="Comic Sans MS"/>
                <a:cs typeface="Comic Sans MS"/>
                <a:sym typeface="Comic Sans MS"/>
              </a:rPr>
              <a:t>Recorder-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mic Sans MS"/>
              <a:buChar char="●"/>
            </a:pPr>
            <a:r>
              <a:rPr b="1" lang="en" sz="1600">
                <a:latin typeface="Comic Sans MS"/>
                <a:ea typeface="Comic Sans MS"/>
                <a:cs typeface="Comic Sans MS"/>
                <a:sym typeface="Comic Sans MS"/>
              </a:rPr>
              <a:t>Model/Materials-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227700" y="2943200"/>
            <a:ext cx="2724000" cy="2057400"/>
          </a:xfrm>
          <a:prstGeom prst="roundRect">
            <a:avLst>
              <a:gd fmla="val 16667" name="adj"/>
            </a:avLst>
          </a:prstGeom>
          <a:solidFill>
            <a:srgbClr val="DDF452"/>
          </a:solidFill>
          <a:ln cap="flat" cmpd="sng" w="76200">
            <a:solidFill>
              <a:srgbClr val="DDF45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latin typeface="Comic Sans MS"/>
                <a:ea typeface="Comic Sans MS"/>
                <a:cs typeface="Comic Sans MS"/>
                <a:sym typeface="Comic Sans MS"/>
              </a:rPr>
              <a:t>Jinxed Jungle</a:t>
            </a:r>
            <a:endParaRPr b="1" sz="1600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●"/>
            </a:pPr>
            <a:r>
              <a:rPr b="1" lang="en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Reader-</a:t>
            </a:r>
            <a:endParaRPr b="1"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●"/>
            </a:pPr>
            <a:r>
              <a:rPr b="1" lang="en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Recorder-</a:t>
            </a:r>
            <a:endParaRPr b="1"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●"/>
            </a:pPr>
            <a:r>
              <a:rPr b="1" lang="en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Model/Materials-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3210000" y="2943200"/>
            <a:ext cx="2724000" cy="2057400"/>
          </a:xfrm>
          <a:prstGeom prst="roundRect">
            <a:avLst>
              <a:gd fmla="val 16667" name="adj"/>
            </a:avLst>
          </a:prstGeom>
          <a:solidFill>
            <a:srgbClr val="0B5394"/>
          </a:solidFill>
          <a:ln cap="flat" cmpd="sng" w="76200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latin typeface="Comic Sans MS"/>
                <a:ea typeface="Comic Sans MS"/>
                <a:cs typeface="Comic Sans MS"/>
                <a:sym typeface="Comic Sans MS"/>
              </a:rPr>
              <a:t>Abandoned </a:t>
            </a:r>
            <a:r>
              <a:rPr b="1" lang="en" sz="1600" u="sng">
                <a:latin typeface="Comic Sans MS"/>
                <a:ea typeface="Comic Sans MS"/>
                <a:cs typeface="Comic Sans MS"/>
                <a:sym typeface="Comic Sans MS"/>
              </a:rPr>
              <a:t>Arctic</a:t>
            </a:r>
            <a:endParaRPr b="1" sz="1600"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●"/>
            </a:pPr>
            <a:r>
              <a:rPr b="1" lang="en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Reader-</a:t>
            </a:r>
            <a:endParaRPr b="1"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●"/>
            </a:pPr>
            <a:r>
              <a:rPr b="1" lang="en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Recorder-</a:t>
            </a:r>
            <a:endParaRPr b="1" sz="16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ic Sans MS"/>
              <a:buChar char="●"/>
            </a:pPr>
            <a:r>
              <a:rPr b="1" lang="en" sz="16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Model/Materials-</a:t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2720250" y="145025"/>
            <a:ext cx="4014000" cy="381300"/>
          </a:xfrm>
          <a:prstGeom prst="roundRect">
            <a:avLst>
              <a:gd fmla="val 16667" name="adj"/>
            </a:avLst>
          </a:prstGeom>
          <a:solidFill>
            <a:srgbClr val="8E7CC3"/>
          </a:solidFill>
          <a:ln cap="flat" cmpd="sng" w="76200">
            <a:solidFill>
              <a:srgbClr val="8E7CC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latin typeface="Comic Sans MS"/>
                <a:ea typeface="Comic Sans MS"/>
                <a:cs typeface="Comic Sans MS"/>
                <a:sym typeface="Comic Sans MS"/>
              </a:rPr>
              <a:t>Fashion Show Groups</a:t>
            </a:r>
            <a:endParaRPr b="1" sz="2200"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