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3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5cab1bc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5cab1bc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r="1506" b="7655"/>
          <a:stretch/>
        </p:blipFill>
        <p:spPr>
          <a:xfrm>
            <a:off x="-34325" y="-34350"/>
            <a:ext cx="3185050" cy="26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7655"/>
          <a:stretch/>
        </p:blipFill>
        <p:spPr>
          <a:xfrm>
            <a:off x="3082049" y="-34350"/>
            <a:ext cx="3540625" cy="26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71750"/>
            <a:ext cx="30820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2050" y="2571750"/>
            <a:ext cx="3540626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7518"/>
          <a:stretch/>
        </p:blipFill>
        <p:spPr>
          <a:xfrm>
            <a:off x="6622676" y="0"/>
            <a:ext cx="3792686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b="7149"/>
          <a:stretch/>
        </p:blipFill>
        <p:spPr>
          <a:xfrm>
            <a:off x="6622676" y="2571750"/>
            <a:ext cx="3872752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Zain Alexander Iqbal</cp:lastModifiedBy>
  <cp:revision>1</cp:revision>
  <dcterms:modified xsi:type="dcterms:W3CDTF">2023-02-13T23:13:44Z</dcterms:modified>
</cp:coreProperties>
</file>