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4" r:id="rId6"/>
    <p:sldId id="265" r:id="rId7"/>
  </p:sldIdLst>
  <p:sldSz cx="9144000" cy="5143500" type="screen16x9"/>
  <p:notesSz cx="6858000" cy="9144000"/>
  <p:embeddedFontLst>
    <p:embeddedFont>
      <p:font typeface="Open Sans" panose="020B08060305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26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33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7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95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Oil Spill Clean-Up Phenomenon Images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FE7F17-A3B3-5C8E-D7B6-1D8DF441A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8" y="1527055"/>
            <a:ext cx="8546609" cy="1039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Image 1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do you notice? What do you wonder?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040800" y="447325"/>
            <a:ext cx="2791500" cy="279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040800" y="32879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text, swimming&#10;&#10;Description automatically generated">
            <a:extLst>
              <a:ext uri="{FF2B5EF4-FFF2-40B4-BE49-F238E27FC236}">
                <a16:creationId xmlns:a16="http://schemas.microsoft.com/office/drawing/2014/main" id="{A5ACD11C-FF3F-0C3F-1769-28194EB4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886" y="447326"/>
            <a:ext cx="4413413" cy="4413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Image 2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do you notice? What do you wonder?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040800" y="447325"/>
            <a:ext cx="2791500" cy="279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040800" y="32879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outdoor, beach, nature&#10;&#10;Description automatically generated">
            <a:extLst>
              <a:ext uri="{FF2B5EF4-FFF2-40B4-BE49-F238E27FC236}">
                <a16:creationId xmlns:a16="http://schemas.microsoft.com/office/drawing/2014/main" id="{A18C0A8F-08A3-F60C-82B0-BA896C2F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00" y="447324"/>
            <a:ext cx="2791500" cy="27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6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Image 3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do you notice? What do you wonder?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040800" y="447325"/>
            <a:ext cx="2791500" cy="279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040800" y="32879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outdoor, nature, shore&#10;&#10;Description automatically generated">
            <a:extLst>
              <a:ext uri="{FF2B5EF4-FFF2-40B4-BE49-F238E27FC236}">
                <a16:creationId xmlns:a16="http://schemas.microsoft.com/office/drawing/2014/main" id="{8D75039A-B474-57BC-515F-7211E6F2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01" y="447325"/>
            <a:ext cx="2791500" cy="27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Image 4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do you notice? What do you wonder?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040800" y="447325"/>
            <a:ext cx="2791500" cy="279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040800" y="32879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water, outdoor, brown, walrus&#10;&#10;Description automatically generated">
            <a:extLst>
              <a:ext uri="{FF2B5EF4-FFF2-40B4-BE49-F238E27FC236}">
                <a16:creationId xmlns:a16="http://schemas.microsoft.com/office/drawing/2014/main" id="{450CF201-5A6D-5171-F939-FB21D1EF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01" y="398200"/>
            <a:ext cx="2791500" cy="28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3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Image 5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do you notice? What do you wonder?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040800" y="447325"/>
            <a:ext cx="2791500" cy="279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040800" y="3287950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outdoor, person, mountain, people&#10;&#10;Description automatically generated">
            <a:extLst>
              <a:ext uri="{FF2B5EF4-FFF2-40B4-BE49-F238E27FC236}">
                <a16:creationId xmlns:a16="http://schemas.microsoft.com/office/drawing/2014/main" id="{27CCEB00-7659-7B00-AD88-112E5F44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01" y="455630"/>
            <a:ext cx="2791500" cy="27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448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105</Words>
  <Application>Microsoft Office PowerPoint</Application>
  <PresentationFormat>On-screen Show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Open Sans</vt:lpstr>
      <vt:lpstr>Simple Light</vt:lpstr>
      <vt:lpstr>PowerPoint Presentation</vt:lpstr>
      <vt:lpstr>Image 1  What do you notice? What do you wonder? </vt:lpstr>
      <vt:lpstr>Image 2  What do you notice? What do you wonder? </vt:lpstr>
      <vt:lpstr>Image 3  What do you notice? What do you wonder? </vt:lpstr>
      <vt:lpstr>Image 4  What do you notice? What do you wonder? </vt:lpstr>
      <vt:lpstr>Image 5  What do you notice? What do you wonder?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Sutcliffe</dc:creator>
  <cp:lastModifiedBy>Zain Alexander Iqbal</cp:lastModifiedBy>
  <cp:revision>10</cp:revision>
  <dcterms:modified xsi:type="dcterms:W3CDTF">2023-01-13T18:51:34Z</dcterms:modified>
</cp:coreProperties>
</file>