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Open Sans" panose="020B0806030504020204" pitchFamily="34" charset="0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62" d="100"/>
          <a:sy n="162" d="100"/>
        </p:scale>
        <p:origin x="144" y="14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1" name="Google Shape;6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1" name="Google Shape;7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1" name="Google Shape;8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1" name="Google Shape;9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18a2007a6a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1" name="Google Shape;101;g18a2007a6a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091BA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 amt="37000"/>
          </a:blip>
          <a:srcRect t="4924" b="-5447"/>
          <a:stretch/>
        </p:blipFill>
        <p:spPr>
          <a:xfrm>
            <a:off x="-46375" y="0"/>
            <a:ext cx="9190377" cy="5438551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60536" y="4663675"/>
            <a:ext cx="8822928" cy="402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84463" y="2670200"/>
            <a:ext cx="8175075" cy="813975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>
            <a:off x="862625" y="2877750"/>
            <a:ext cx="7417800" cy="30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 dirty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Force and Motion Assessment</a:t>
            </a:r>
            <a:endParaRPr sz="1600" b="1" i="0" u="none" strike="noStrike" cap="none" dirty="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7423" y="1603215"/>
            <a:ext cx="4040283" cy="76626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311700" y="282761"/>
            <a:ext cx="8520600" cy="397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 sz="3600" b="1">
                <a:latin typeface="Open Sans"/>
                <a:ea typeface="Open Sans"/>
                <a:cs typeface="Open Sans"/>
                <a:sym typeface="Open Sans"/>
              </a:rPr>
              <a:t>Directions</a:t>
            </a:r>
            <a:br>
              <a:rPr lang="en-US" sz="2400"/>
            </a:br>
            <a:br>
              <a:rPr lang="en-US" sz="2400"/>
            </a:br>
            <a:r>
              <a:rPr lang="en-US" sz="2800"/>
              <a:t>In your science notebooks, number and answer th</a:t>
            </a:r>
            <a:r>
              <a:rPr lang="en-US"/>
              <a:t>e following questions.</a:t>
            </a:r>
            <a:br>
              <a:rPr lang="en-US"/>
            </a:br>
            <a:endParaRPr sz="14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6" name="Google Shape;66;p14"/>
          <p:cNvSpPr txBox="1"/>
          <p:nvPr/>
        </p:nvSpPr>
        <p:spPr>
          <a:xfrm>
            <a:off x="1626119" y="2492550"/>
            <a:ext cx="1040700" cy="35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#9fcc3b</a:t>
            </a:r>
            <a:endParaRPr sz="1100" b="1" i="0" u="none" strike="noStrike" cap="none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7" name="Google Shape;67;p14"/>
          <p:cNvSpPr txBox="1"/>
          <p:nvPr/>
        </p:nvSpPr>
        <p:spPr>
          <a:xfrm>
            <a:off x="2829453" y="2492550"/>
            <a:ext cx="1040700" cy="35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#8d64aa</a:t>
            </a:r>
            <a:endParaRPr sz="1100" b="1" i="0" u="none" strike="noStrike" cap="none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8" name="Google Shape;68;p14"/>
          <p:cNvSpPr txBox="1"/>
          <p:nvPr/>
        </p:nvSpPr>
        <p:spPr>
          <a:xfrm>
            <a:off x="4048653" y="2492550"/>
            <a:ext cx="1040700" cy="35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#f8a81b</a:t>
            </a:r>
            <a:endParaRPr sz="1100" b="1" i="0" u="none" strike="noStrike" cap="none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>
            <a:spLocks noGrp="1"/>
          </p:cNvSpPr>
          <p:nvPr>
            <p:ph type="title"/>
          </p:nvPr>
        </p:nvSpPr>
        <p:spPr>
          <a:xfrm>
            <a:off x="311700" y="282761"/>
            <a:ext cx="8520600" cy="397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 sz="3600" b="1">
                <a:latin typeface="Open Sans"/>
                <a:ea typeface="Open Sans"/>
                <a:cs typeface="Open Sans"/>
                <a:sym typeface="Open Sans"/>
              </a:rPr>
              <a:t>Assessment Question 1</a:t>
            </a:r>
            <a:br>
              <a:rPr lang="en-US" sz="2400"/>
            </a:br>
            <a:br>
              <a:rPr lang="en-US" sz="2400"/>
            </a:br>
            <a:r>
              <a:rPr lang="en-US" sz="2800"/>
              <a:t>What is force?</a:t>
            </a:r>
            <a:br>
              <a:rPr lang="en-US"/>
            </a:br>
            <a:endParaRPr sz="14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6" name="Google Shape;76;p15"/>
          <p:cNvSpPr txBox="1"/>
          <p:nvPr/>
        </p:nvSpPr>
        <p:spPr>
          <a:xfrm>
            <a:off x="1626119" y="2492550"/>
            <a:ext cx="1040700" cy="35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#9fcc3b</a:t>
            </a:r>
            <a:endParaRPr sz="1100" b="1" i="0" u="none" strike="noStrike" cap="none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7" name="Google Shape;77;p15"/>
          <p:cNvSpPr txBox="1"/>
          <p:nvPr/>
        </p:nvSpPr>
        <p:spPr>
          <a:xfrm>
            <a:off x="2829453" y="2492550"/>
            <a:ext cx="1040700" cy="35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#8d64aa</a:t>
            </a:r>
            <a:endParaRPr sz="1100" b="1" i="0" u="none" strike="noStrike" cap="none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8" name="Google Shape;78;p15"/>
          <p:cNvSpPr txBox="1"/>
          <p:nvPr/>
        </p:nvSpPr>
        <p:spPr>
          <a:xfrm>
            <a:off x="4048653" y="2492550"/>
            <a:ext cx="1040700" cy="35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#f8a81b</a:t>
            </a:r>
            <a:endParaRPr sz="1100" b="1" i="0" u="none" strike="noStrike" cap="none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6"/>
          <p:cNvSpPr txBox="1">
            <a:spLocks noGrp="1"/>
          </p:cNvSpPr>
          <p:nvPr>
            <p:ph type="title"/>
          </p:nvPr>
        </p:nvSpPr>
        <p:spPr>
          <a:xfrm>
            <a:off x="311700" y="282761"/>
            <a:ext cx="8520600" cy="397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 sz="3600" b="1">
                <a:latin typeface="Open Sans"/>
                <a:ea typeface="Open Sans"/>
                <a:cs typeface="Open Sans"/>
                <a:sym typeface="Open Sans"/>
              </a:rPr>
              <a:t>Assessment Question 2</a:t>
            </a:r>
            <a:br>
              <a:rPr lang="en-US" sz="2400"/>
            </a:br>
            <a:br>
              <a:rPr lang="en-US" sz="2400"/>
            </a:br>
            <a:r>
              <a:rPr lang="en-US" sz="2800"/>
              <a:t>What is motion?</a:t>
            </a:r>
            <a:br>
              <a:rPr lang="en-US"/>
            </a:br>
            <a:endParaRPr sz="14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6" name="Google Shape;86;p16"/>
          <p:cNvSpPr txBox="1"/>
          <p:nvPr/>
        </p:nvSpPr>
        <p:spPr>
          <a:xfrm>
            <a:off x="1626119" y="2492550"/>
            <a:ext cx="1040700" cy="35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#9fcc3b</a:t>
            </a:r>
            <a:endParaRPr sz="1100" b="1" i="0" u="none" strike="noStrike" cap="none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7" name="Google Shape;87;p16"/>
          <p:cNvSpPr txBox="1"/>
          <p:nvPr/>
        </p:nvSpPr>
        <p:spPr>
          <a:xfrm>
            <a:off x="2829453" y="2492550"/>
            <a:ext cx="1040700" cy="35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#8d64aa</a:t>
            </a:r>
            <a:endParaRPr sz="1100" b="1" i="0" u="none" strike="noStrike" cap="none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8" name="Google Shape;88;p16"/>
          <p:cNvSpPr txBox="1"/>
          <p:nvPr/>
        </p:nvSpPr>
        <p:spPr>
          <a:xfrm>
            <a:off x="4048653" y="2492550"/>
            <a:ext cx="1040700" cy="35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#f8a81b</a:t>
            </a:r>
            <a:endParaRPr sz="1100" b="1" i="0" u="none" strike="noStrike" cap="none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7"/>
          <p:cNvSpPr txBox="1">
            <a:spLocks noGrp="1"/>
          </p:cNvSpPr>
          <p:nvPr>
            <p:ph type="title"/>
          </p:nvPr>
        </p:nvSpPr>
        <p:spPr>
          <a:xfrm>
            <a:off x="311700" y="282761"/>
            <a:ext cx="8520600" cy="397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 sz="3600" b="1">
                <a:latin typeface="Open Sans"/>
                <a:ea typeface="Open Sans"/>
                <a:cs typeface="Open Sans"/>
                <a:sym typeface="Open Sans"/>
              </a:rPr>
              <a:t>Assessment Question 3</a:t>
            </a:r>
            <a:br>
              <a:rPr lang="en-US" sz="2400"/>
            </a:br>
            <a:br>
              <a:rPr lang="en-US" sz="2400"/>
            </a:br>
            <a:r>
              <a:rPr lang="en-US" sz="2800"/>
              <a:t>How can force effect gravity?</a:t>
            </a:r>
            <a:br>
              <a:rPr lang="en-US"/>
            </a:br>
            <a:endParaRPr sz="14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6" name="Google Shape;96;p17"/>
          <p:cNvSpPr txBox="1"/>
          <p:nvPr/>
        </p:nvSpPr>
        <p:spPr>
          <a:xfrm>
            <a:off x="1626119" y="2492550"/>
            <a:ext cx="1040700" cy="35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#9fcc3b</a:t>
            </a:r>
            <a:endParaRPr sz="1100" b="1" i="0" u="none" strike="noStrike" cap="none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7" name="Google Shape;97;p17"/>
          <p:cNvSpPr txBox="1"/>
          <p:nvPr/>
        </p:nvSpPr>
        <p:spPr>
          <a:xfrm>
            <a:off x="2829453" y="2492550"/>
            <a:ext cx="1040700" cy="35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#8d64aa</a:t>
            </a:r>
            <a:endParaRPr sz="1100" b="1" i="0" u="none" strike="noStrike" cap="none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8" name="Google Shape;98;p17"/>
          <p:cNvSpPr txBox="1"/>
          <p:nvPr/>
        </p:nvSpPr>
        <p:spPr>
          <a:xfrm>
            <a:off x="4048653" y="2492550"/>
            <a:ext cx="1040700" cy="35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#f8a81b</a:t>
            </a:r>
            <a:endParaRPr sz="1100" b="1" i="0" u="none" strike="noStrike" cap="none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8"/>
          <p:cNvSpPr txBox="1">
            <a:spLocks noGrp="1"/>
          </p:cNvSpPr>
          <p:nvPr>
            <p:ph type="title"/>
          </p:nvPr>
        </p:nvSpPr>
        <p:spPr>
          <a:xfrm>
            <a:off x="311700" y="282761"/>
            <a:ext cx="8520600" cy="397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 sz="3600" b="1" dirty="0">
                <a:latin typeface="Open Sans"/>
                <a:ea typeface="Open Sans"/>
                <a:cs typeface="Open Sans"/>
                <a:sym typeface="Open Sans"/>
              </a:rPr>
              <a:t>Assessment Question 4</a:t>
            </a:r>
            <a:br>
              <a:rPr lang="en-US" sz="2400" dirty="0"/>
            </a:br>
            <a:br>
              <a:rPr lang="en-US" sz="2400" dirty="0"/>
            </a:br>
            <a:r>
              <a:rPr lang="en-US" dirty="0"/>
              <a:t>Explain how your prototype opposes gravity and how you could improve it further in the future or how you improved it with different iterations in class.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/>
              <a:t>*Note for teacher- this can be done outside of the science journal in the form of a poster or slide deck presentation.</a:t>
            </a:r>
            <a:br>
              <a:rPr lang="en-US"/>
            </a:br>
            <a:endParaRPr sz="14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6" name="Google Shape;106;p18"/>
          <p:cNvSpPr txBox="1"/>
          <p:nvPr/>
        </p:nvSpPr>
        <p:spPr>
          <a:xfrm>
            <a:off x="1626119" y="2492550"/>
            <a:ext cx="1040700" cy="35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#9fcc3b</a:t>
            </a:r>
            <a:endParaRPr sz="1100" b="1" i="0" u="none" strike="noStrike" cap="none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7" name="Google Shape;107;p18"/>
          <p:cNvSpPr txBox="1"/>
          <p:nvPr/>
        </p:nvSpPr>
        <p:spPr>
          <a:xfrm>
            <a:off x="2829453" y="2492550"/>
            <a:ext cx="1040700" cy="35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#8d64aa</a:t>
            </a:r>
            <a:endParaRPr sz="1100" b="1" i="0" u="none" strike="noStrike" cap="none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8" name="Google Shape;108;p18"/>
          <p:cNvSpPr txBox="1"/>
          <p:nvPr/>
        </p:nvSpPr>
        <p:spPr>
          <a:xfrm>
            <a:off x="4048653" y="2492550"/>
            <a:ext cx="1040700" cy="35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#f8a81b</a:t>
            </a:r>
            <a:endParaRPr sz="1100" b="1" i="0" u="none" strike="noStrike" cap="none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139</Words>
  <Application>Microsoft Office PowerPoint</Application>
  <PresentationFormat>On-screen Show (16:9)</PresentationFormat>
  <Paragraphs>23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Open Sans</vt:lpstr>
      <vt:lpstr>Simple Light</vt:lpstr>
      <vt:lpstr>PowerPoint Presentation</vt:lpstr>
      <vt:lpstr>Directions  In your science notebooks, number and answer the following questions. </vt:lpstr>
      <vt:lpstr>Assessment Question 1  What is force? </vt:lpstr>
      <vt:lpstr>Assessment Question 2  What is motion? </vt:lpstr>
      <vt:lpstr>Assessment Question 3  How can force effect gravity? </vt:lpstr>
      <vt:lpstr>Assessment Question 4  Explain how your prototype opposes gravity and how you could improve it further in the future or how you improved it with different iterations in class.  *Note for teacher- this can be done outside of the science journal in the form of a poster or slide deck presentation.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Marlina Romano</dc:creator>
  <cp:lastModifiedBy>Zain Alexander Iqbal</cp:lastModifiedBy>
  <cp:revision>6</cp:revision>
  <dcterms:modified xsi:type="dcterms:W3CDTF">2023-02-16T18:22:16Z</dcterms:modified>
</cp:coreProperties>
</file>