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Open Sans" panose="020B0806030504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2" d="100"/>
          <a:sy n="162" d="100"/>
        </p:scale>
        <p:origin x="14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8a2007a6a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g18a2007a6a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4" b="-5447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Force and Motion Assessment</a:t>
            </a:r>
            <a:endParaRPr sz="1600" b="1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423" y="1603215"/>
            <a:ext cx="4040283" cy="7662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600" b="1">
                <a:latin typeface="Open Sans"/>
                <a:ea typeface="Open Sans"/>
                <a:cs typeface="Open Sans"/>
                <a:sym typeface="Open Sans"/>
              </a:rPr>
              <a:t>Directions</a:t>
            </a:r>
            <a:br>
              <a:rPr lang="en-US" sz="2400"/>
            </a:br>
            <a:br>
              <a:rPr lang="en-US" sz="2400"/>
            </a:br>
            <a:r>
              <a:rPr lang="en-US" sz="2800"/>
              <a:t>In your science notebooks, number and answer th</a:t>
            </a:r>
            <a:r>
              <a:rPr lang="en-US"/>
              <a:t>e following questions.</a:t>
            </a:r>
            <a:br>
              <a:rPr lang="en-US"/>
            </a:b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600" b="1">
                <a:latin typeface="Open Sans"/>
                <a:ea typeface="Open Sans"/>
                <a:cs typeface="Open Sans"/>
                <a:sym typeface="Open Sans"/>
              </a:rPr>
              <a:t>Assessment Question 1</a:t>
            </a:r>
            <a:br>
              <a:rPr lang="en-US" sz="2400"/>
            </a:br>
            <a:br>
              <a:rPr lang="en-US" sz="2400"/>
            </a:br>
            <a:r>
              <a:rPr lang="en-US" sz="2800"/>
              <a:t>What is force?</a:t>
            </a:r>
            <a:br>
              <a:rPr lang="en-US"/>
            </a:b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600" b="1">
                <a:latin typeface="Open Sans"/>
                <a:ea typeface="Open Sans"/>
                <a:cs typeface="Open Sans"/>
                <a:sym typeface="Open Sans"/>
              </a:rPr>
              <a:t>Assessment Question 2</a:t>
            </a:r>
            <a:br>
              <a:rPr lang="en-US" sz="2400"/>
            </a:br>
            <a:br>
              <a:rPr lang="en-US" sz="2400"/>
            </a:br>
            <a:r>
              <a:rPr lang="en-US" sz="2800"/>
              <a:t>What is motion?</a:t>
            </a:r>
            <a:br>
              <a:rPr lang="en-US"/>
            </a:b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600" b="1">
                <a:latin typeface="Open Sans"/>
                <a:ea typeface="Open Sans"/>
                <a:cs typeface="Open Sans"/>
                <a:sym typeface="Open Sans"/>
              </a:rPr>
              <a:t>Assessment Question 3</a:t>
            </a:r>
            <a:br>
              <a:rPr lang="en-US" sz="2400"/>
            </a:br>
            <a:br>
              <a:rPr lang="en-US" sz="2400"/>
            </a:br>
            <a:r>
              <a:rPr lang="en-US" sz="2800"/>
              <a:t>How can force effect gravity?</a:t>
            </a:r>
            <a:br>
              <a:rPr lang="en-US"/>
            </a:b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600" b="1" dirty="0">
                <a:latin typeface="Open Sans"/>
                <a:ea typeface="Open Sans"/>
                <a:cs typeface="Open Sans"/>
                <a:sym typeface="Open Sans"/>
              </a:rPr>
              <a:t>Assessment Question 4</a:t>
            </a:r>
            <a:br>
              <a:rPr lang="en-US" sz="2400" dirty="0"/>
            </a:br>
            <a:br>
              <a:rPr lang="en-US" sz="2400" dirty="0"/>
            </a:br>
            <a:r>
              <a:rPr lang="en-US" dirty="0"/>
              <a:t>Explain how your prototype opposes gravity and how you could improve it further in the future or how you improved it with different iterations in class.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*Note for teacher- this can be done outside of the science journal in the form of a poster or slide deck presentation.</a:t>
            </a:r>
            <a:br>
              <a:rPr lang="en-US"/>
            </a:b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8" name="Google Shape;108;p18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139</Words>
  <Application>Microsoft Office PowerPoint</Application>
  <PresentationFormat>On-screen Show (16:9)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Open Sans</vt:lpstr>
      <vt:lpstr>Simple Light</vt:lpstr>
      <vt:lpstr>PowerPoint Presentation</vt:lpstr>
      <vt:lpstr>Directions  In your science notebooks, number and answer the following questions. </vt:lpstr>
      <vt:lpstr>Assessment Question 1  What is force? </vt:lpstr>
      <vt:lpstr>Assessment Question 2  What is motion? </vt:lpstr>
      <vt:lpstr>Assessment Question 3  How can force effect gravity? </vt:lpstr>
      <vt:lpstr>Assessment Question 4  Explain how your prototype opposes gravity and how you could improve it further in the future or how you improved it with different iterations in class.  *Note for teacher- this can be done outside of the science journal in the form of a poster or slide deck presentation.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Marlina Romano</dc:creator>
  <cp:lastModifiedBy>Zain Alexander Iqbal</cp:lastModifiedBy>
  <cp:revision>6</cp:revision>
  <dcterms:modified xsi:type="dcterms:W3CDTF">2023-02-16T18:22:16Z</dcterms:modified>
</cp:coreProperties>
</file>