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005" autoAdjust="0"/>
  </p:normalViewPr>
  <p:slideViewPr>
    <p:cSldViewPr>
      <p:cViewPr varScale="1">
        <p:scale>
          <a:sx n="51" d="100"/>
          <a:sy n="51" d="100"/>
        </p:scale>
        <p:origin x="-51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07B78-3097-48FB-9C19-63BC3DD11078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1938F-BCC4-4CF0-8899-F9AF647BD4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159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students </a:t>
            </a:r>
            <a:r>
              <a:rPr lang="en-US" baseline="0" dirty="0" smtClean="0"/>
              <a:t>present their designs for improved above-ground storage tanks here.</a:t>
            </a:r>
          </a:p>
          <a:p>
            <a:r>
              <a:rPr lang="en-US" baseline="0" dirty="0" smtClean="0"/>
              <a:t>Animated gif of team thinking of ideas from Microsoft clipart http://office.microsoft.com/en-us/images/results.aspx?qu=idea&amp;ex=1#ai:MM910001094|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938F-BCC4-4CF0-8899-F9AF647BD46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466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Boyd, Jade. Hurricane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Ike: 5 years later. September 13, 2013.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Copyright Rice University News &amp; Media. http://news.rice.edu/2013/09/13/hurricane-ike-5-years-later/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938F-BCC4-4CF0-8899-F9AF647BD4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142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Image sources: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(top) Anchors at base of fiberglass-reinforced plastic tank;</a:t>
            </a:r>
            <a:r>
              <a:rPr lang="en-US" baseline="0" dirty="0" smtClean="0"/>
              <a:t> image </a:t>
            </a:r>
            <a:r>
              <a:rPr lang="en-US" dirty="0" smtClean="0"/>
              <a:t>from FEMA at http://www.fema.gov/earthquake/fema-e-74-reducing-risks-nonstructural-earthquake-damage-31 (Photo courtesy of Jeffrey </a:t>
            </a:r>
            <a:r>
              <a:rPr lang="en-US" dirty="0" err="1" smtClean="0"/>
              <a:t>Soulages</a:t>
            </a:r>
            <a:r>
              <a:rPr lang="en-US" dirty="0" smtClean="0"/>
              <a:t>, Intel)</a:t>
            </a:r>
            <a:br>
              <a:rPr lang="en-US" dirty="0" smtClean="0"/>
            </a:br>
            <a:r>
              <a:rPr lang="en-US" dirty="0" smtClean="0"/>
              <a:t>(bottom) Storage tank with stiffening rings; image from NOAA</a:t>
            </a:r>
            <a:r>
              <a:rPr lang="en-US" baseline="0" dirty="0" smtClean="0"/>
              <a:t> at </a:t>
            </a:r>
            <a:r>
              <a:rPr lang="en-US" dirty="0" smtClean="0"/>
              <a:t>http://www.ngdc.noaa.gov/hazardimages/picture/show/344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938F-BCC4-4CF0-8899-F9AF647BD46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74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892A9E-A850-40EE-8452-448230F8A5FD}" type="datetimeFigureOut">
              <a:rPr lang="en-US"/>
              <a:pPr/>
              <a:t>8/5/2014</a:t>
            </a:fld>
            <a:endParaRPr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B73E524-EA1D-4DCC-80D0-2A91F0C4005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85228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01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9637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477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9023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2777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2255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9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0543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6093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54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078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43073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312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804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785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468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624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936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63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892A9E-A850-40EE-8452-448230F8A5FD}" type="datetimeFigureOut">
              <a:rPr lang="en-US" smtClean="0">
                <a:solidFill>
                  <a:srgbClr val="C8C8B1"/>
                </a:solidFill>
              </a:rPr>
              <a:pPr/>
              <a:t>8/5/2014</a:t>
            </a:fld>
            <a:endParaRPr lang="en-US">
              <a:solidFill>
                <a:srgbClr val="C8C8B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C8C8B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73E524-EA1D-4DCC-80D0-2A91F0C4005A}" type="slidenum">
              <a:rPr lang="en-US" smtClean="0">
                <a:solidFill>
                  <a:srgbClr val="C8C8B1"/>
                </a:solidFill>
              </a:rPr>
              <a:pPr/>
              <a:t>‹#›</a:t>
            </a:fld>
            <a:endParaRPr lang="en-US">
              <a:solidFill>
                <a:srgbClr val="C8C8B1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xmlns="" val="1894313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6892A9E-A850-40EE-8452-448230F8A5FD}" type="datetimeFigureOut">
              <a:rPr lang="en-US" smtClean="0">
                <a:solidFill>
                  <a:srgbClr val="05BCF5"/>
                </a:solidFill>
              </a:rPr>
              <a:pPr/>
              <a:t>8/5/2014</a:t>
            </a:fld>
            <a:endParaRPr lang="en-US">
              <a:solidFill>
                <a:srgbClr val="05BCF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05BCF5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73E524-EA1D-4DCC-80D0-2A91F0C4005A}" type="slidenum">
              <a:rPr lang="en-US" smtClean="0">
                <a:solidFill>
                  <a:srgbClr val="05BCF5"/>
                </a:solidFill>
              </a:rPr>
              <a:pPr/>
              <a:t>‹#›</a:t>
            </a:fld>
            <a:endParaRPr lang="en-US">
              <a:solidFill>
                <a:srgbClr val="05BC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665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92A9E-A850-40EE-8452-448230F8A5F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3E524-EA1D-4DCC-80D0-2A91F0C400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2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rice.edu/2013/09/13/hurricane-ike-5-years-late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0"/>
            <a:ext cx="7239000" cy="4190999"/>
          </a:xfrm>
        </p:spPr>
        <p:txBody>
          <a:bodyPr>
            <a:noAutofit/>
          </a:bodyPr>
          <a:lstStyle/>
          <a:p>
            <a:r>
              <a:rPr lang="en-US" sz="7200" dirty="0" smtClean="0"/>
              <a:t>Above-ground storage tank Conclusions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xmlns="" val="377802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Group Presentations!</a:t>
            </a:r>
          </a:p>
        </p:txBody>
      </p:sp>
      <p:pic>
        <p:nvPicPr>
          <p:cNvPr id="1028" name="Picture 4" descr="Brainstorming, team, togetherness, think, idea, lightbulb&#10;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17638"/>
            <a:ext cx="5440362" cy="5440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857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Combating Storm Surge Video</a:t>
            </a:r>
            <a:br>
              <a:rPr lang="en-US" sz="49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en-US" sz="4000" b="1" dirty="0" smtClean="0">
                <a:solidFill>
                  <a:schemeClr val="bg1">
                    <a:lumMod val="50000"/>
                  </a:schemeClr>
                </a:solidFill>
              </a:rPr>
              <a:t>SSPEED Center, Rice University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8229600" cy="3306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Protecting </a:t>
            </a:r>
            <a:r>
              <a:rPr lang="en-US" sz="2800" b="1" dirty="0">
                <a:solidFill>
                  <a:srgbClr val="7030A0"/>
                </a:solidFill>
              </a:rPr>
              <a:t>the Houston region from the next hurricane</a:t>
            </a:r>
          </a:p>
          <a:p>
            <a:pPr marL="0" indent="0">
              <a:buNone/>
            </a:pPr>
            <a:r>
              <a:rPr lang="en-US" sz="2400" dirty="0" smtClean="0"/>
              <a:t>(2:44 minutes)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http://news.rice.edu/2013/09/13/hurricane-ike-5-years-later/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1589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15400" cy="1143000"/>
          </a:xfrm>
        </p:spPr>
        <p:txBody>
          <a:bodyPr>
            <a:noAutofit/>
          </a:bodyPr>
          <a:lstStyle/>
          <a:p>
            <a:r>
              <a:rPr lang="en-US" sz="32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Engineering </a:t>
            </a:r>
            <a:r>
              <a:rPr lang="en-US" sz="3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Design IDEAS for Preventing</a:t>
            </a:r>
            <a:br>
              <a:rPr lang="en-US" sz="3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</a:br>
            <a:r>
              <a:rPr lang="en-US" sz="32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Storm </a:t>
            </a:r>
            <a:r>
              <a:rPr lang="en-US" sz="32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</a:rPr>
              <a:t>Surge, Uplift and Displacement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85070"/>
            <a:ext cx="6038354" cy="4820529"/>
          </a:xfrm>
        </p:spPr>
        <p:txBody>
          <a:bodyPr>
            <a:noAutofit/>
          </a:bodyPr>
          <a:lstStyle/>
          <a:p>
            <a:r>
              <a:rPr lang="en-US" b="1" dirty="0" smtClean="0"/>
              <a:t>Install flood gates</a:t>
            </a:r>
          </a:p>
          <a:p>
            <a:r>
              <a:rPr lang="en-US" b="1" dirty="0" smtClean="0"/>
              <a:t>Elevate highways</a:t>
            </a:r>
          </a:p>
          <a:p>
            <a:r>
              <a:rPr lang="en-US" b="1" dirty="0" smtClean="0"/>
              <a:t>Coastal recreation or </a:t>
            </a:r>
            <a:br>
              <a:rPr lang="en-US" b="1" dirty="0" smtClean="0"/>
            </a:br>
            <a:r>
              <a:rPr lang="en-US" b="1" dirty="0" smtClean="0"/>
              <a:t>revetment</a:t>
            </a:r>
          </a:p>
          <a:p>
            <a:r>
              <a:rPr lang="en-US" b="1" dirty="0" smtClean="0"/>
              <a:t>Install anchors around AST bases</a:t>
            </a:r>
          </a:p>
          <a:p>
            <a:r>
              <a:rPr lang="en-US" b="1" dirty="0" smtClean="0"/>
              <a:t>Install stiffening rings</a:t>
            </a:r>
          </a:p>
          <a:p>
            <a:r>
              <a:rPr lang="en-US" b="1" dirty="0" smtClean="0"/>
              <a:t>Before storm, fill ASTs</a:t>
            </a:r>
            <a:br>
              <a:rPr lang="en-US" b="1" dirty="0" smtClean="0"/>
            </a:br>
            <a:r>
              <a:rPr lang="en-US" b="1" dirty="0" smtClean="0"/>
              <a:t>with water or liquid product</a:t>
            </a:r>
            <a:endParaRPr lang="en-US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43613" y="1371600"/>
            <a:ext cx="3060072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V="1">
            <a:off x="5769110" y="3648790"/>
            <a:ext cx="403090" cy="6140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911335" y="3162301"/>
            <a:ext cx="788930" cy="7239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8404948" y="2529203"/>
            <a:ext cx="609600" cy="14243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629400" y="4020979"/>
            <a:ext cx="14750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Image source: fema.gov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6459379"/>
            <a:ext cx="2133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Image source: www.ngdc.noaa.gov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562" t="21576" r="15793" b="3928"/>
          <a:stretch/>
        </p:blipFill>
        <p:spPr bwMode="auto">
          <a:xfrm>
            <a:off x="5944648" y="4666268"/>
            <a:ext cx="2724389" cy="178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>
            <a:off x="3799941" y="5082154"/>
            <a:ext cx="2249134" cy="50369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2882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1">
      <a:dk1>
        <a:srgbClr val="000000"/>
      </a:dk1>
      <a:lt1>
        <a:srgbClr val="FFFFFF"/>
      </a:lt1>
      <a:dk2>
        <a:srgbClr val="05BCF5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135</Words>
  <Application>Microsoft Office PowerPoint</Application>
  <PresentationFormat>On-screen Show (4:3)</PresentationFormat>
  <Paragraphs>25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Opulent</vt:lpstr>
      <vt:lpstr>1_Office Theme</vt:lpstr>
      <vt:lpstr>Above-ground storage tank Conclusions</vt:lpstr>
      <vt:lpstr>Group Presentations!</vt:lpstr>
      <vt:lpstr>Combating Storm Surge Video SSPEED Center, Rice University</vt:lpstr>
      <vt:lpstr>Engineering Design IDEAS for Preventing Storm Surge, Uplift and Displacement</vt:lpstr>
    </vt:vector>
  </TitlesOfParts>
  <Company>Cullen College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Above-ground storage tank Conclusions</dc:title>
  <dc:creator>Emily Sappington</dc:creator>
  <cp:lastModifiedBy>dua</cp:lastModifiedBy>
  <cp:revision>13</cp:revision>
  <dcterms:created xsi:type="dcterms:W3CDTF">2014-03-12T19:25:34Z</dcterms:created>
  <dcterms:modified xsi:type="dcterms:W3CDTF">2014-08-05T22:10:15Z</dcterms:modified>
</cp:coreProperties>
</file>