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63" r:id="rId3"/>
    <p:sldId id="264" r:id="rId4"/>
    <p:sldId id="269" r:id="rId5"/>
    <p:sldId id="265" r:id="rId6"/>
    <p:sldId id="266" r:id="rId7"/>
    <p:sldId id="270" r:id="rId8"/>
    <p:sldId id="271" r:id="rId9"/>
    <p:sldId id="272" r:id="rId10"/>
    <p:sldId id="267" r:id="rId11"/>
    <p:sldId id="277" r:id="rId12"/>
    <p:sldId id="268" r:id="rId13"/>
    <p:sldId id="278" r:id="rId14"/>
    <p:sldId id="273" r:id="rId15"/>
    <p:sldId id="285" r:id="rId16"/>
    <p:sldId id="275" r:id="rId17"/>
    <p:sldId id="279" r:id="rId18"/>
    <p:sldId id="276" r:id="rId19"/>
    <p:sldId id="280" r:id="rId20"/>
    <p:sldId id="281" r:id="rId21"/>
    <p:sldId id="282" r:id="rId22"/>
    <p:sldId id="283" r:id="rId23"/>
    <p:sldId id="286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fAyzYx0nSkV1ljxDbmf+dw3re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1BA"/>
    <a:srgbClr val="79A13F"/>
    <a:srgbClr val="9ABFD3"/>
    <a:srgbClr val="8D63A6"/>
    <a:srgbClr val="652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4CC2B-DE50-4B24-83DA-00B8D518CB19}" v="251" dt="2023-06-24T01:54:23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7" autoAdjust="0"/>
  </p:normalViewPr>
  <p:slideViewPr>
    <p:cSldViewPr snapToGrid="0">
      <p:cViewPr varScale="1">
        <p:scale>
          <a:sx n="135" d="100"/>
          <a:sy n="135" d="100"/>
        </p:scale>
        <p:origin x="92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customschemas.google.com/relationships/presentationmetadata" Target="metadata"/><Relationship Id="rId43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ka Mathur" userId="6e2dfada-6bee-4c34-9c32-7647dab17e40" providerId="ADAL" clId="{B934CC2B-DE50-4B24-83DA-00B8D518CB19}"/>
    <pc:docChg chg="undo redo custSel addSld delSld modSld sldOrd">
      <pc:chgData name="Anika Mathur" userId="6e2dfada-6bee-4c34-9c32-7647dab17e40" providerId="ADAL" clId="{B934CC2B-DE50-4B24-83DA-00B8D518CB19}" dt="2023-06-24T01:56:38.479" v="2079" actId="1076"/>
      <pc:docMkLst>
        <pc:docMk/>
      </pc:docMkLst>
      <pc:sldChg chg="modSp del mod">
        <pc:chgData name="Anika Mathur" userId="6e2dfada-6bee-4c34-9c32-7647dab17e40" providerId="ADAL" clId="{B934CC2B-DE50-4B24-83DA-00B8D518CB19}" dt="2023-06-23T00:33:44.164" v="99" actId="47"/>
        <pc:sldMkLst>
          <pc:docMk/>
          <pc:sldMk cId="0" sldId="257"/>
        </pc:sldMkLst>
        <pc:spChg chg="mod">
          <ac:chgData name="Anika Mathur" userId="6e2dfada-6bee-4c34-9c32-7647dab17e40" providerId="ADAL" clId="{B934CC2B-DE50-4B24-83DA-00B8D518CB19}" dt="2023-06-23T00:32:04.951" v="89" actId="14100"/>
          <ac:spMkLst>
            <pc:docMk/>
            <pc:sldMk cId="0" sldId="257"/>
            <ac:spMk id="63" creationId="{00000000-0000-0000-0000-000000000000}"/>
          </ac:spMkLst>
        </pc:spChg>
      </pc:sldChg>
      <pc:sldChg chg="modSp mod">
        <pc:chgData name="Anika Mathur" userId="6e2dfada-6bee-4c34-9c32-7647dab17e40" providerId="ADAL" clId="{B934CC2B-DE50-4B24-83DA-00B8D518CB19}" dt="2023-06-23T00:00:40.406" v="17" actId="20577"/>
        <pc:sldMkLst>
          <pc:docMk/>
          <pc:sldMk cId="0" sldId="263"/>
        </pc:sldMkLst>
        <pc:spChg chg="mod">
          <ac:chgData name="Anika Mathur" userId="6e2dfada-6bee-4c34-9c32-7647dab17e40" providerId="ADAL" clId="{B934CC2B-DE50-4B24-83DA-00B8D518CB19}" dt="2023-06-23T00:00:40.406" v="17" actId="20577"/>
          <ac:spMkLst>
            <pc:docMk/>
            <pc:sldMk cId="0" sldId="263"/>
            <ac:spMk id="58" creationId="{00000000-0000-0000-0000-000000000000}"/>
          </ac:spMkLst>
        </pc:spChg>
      </pc:sldChg>
      <pc:sldChg chg="modSp new mod">
        <pc:chgData name="Anika Mathur" userId="6e2dfada-6bee-4c34-9c32-7647dab17e40" providerId="ADAL" clId="{B934CC2B-DE50-4B24-83DA-00B8D518CB19}" dt="2023-06-23T00:41:34.118" v="283" actId="255"/>
        <pc:sldMkLst>
          <pc:docMk/>
          <pc:sldMk cId="753643151" sldId="264"/>
        </pc:sldMkLst>
        <pc:spChg chg="mod">
          <ac:chgData name="Anika Mathur" userId="6e2dfada-6bee-4c34-9c32-7647dab17e40" providerId="ADAL" clId="{B934CC2B-DE50-4B24-83DA-00B8D518CB19}" dt="2023-06-23T00:34:55.291" v="136" actId="20577"/>
          <ac:spMkLst>
            <pc:docMk/>
            <pc:sldMk cId="753643151" sldId="264"/>
            <ac:spMk id="2" creationId="{F491DB72-53F9-F81E-434B-E8641B905123}"/>
          </ac:spMkLst>
        </pc:spChg>
        <pc:spChg chg="mod">
          <ac:chgData name="Anika Mathur" userId="6e2dfada-6bee-4c34-9c32-7647dab17e40" providerId="ADAL" clId="{B934CC2B-DE50-4B24-83DA-00B8D518CB19}" dt="2023-06-23T00:41:34.118" v="283" actId="255"/>
          <ac:spMkLst>
            <pc:docMk/>
            <pc:sldMk cId="753643151" sldId="264"/>
            <ac:spMk id="3" creationId="{F08F4131-15DF-967C-DAD5-6DCFB51A273E}"/>
          </ac:spMkLst>
        </pc:spChg>
      </pc:sldChg>
      <pc:sldChg chg="new del">
        <pc:chgData name="Anika Mathur" userId="6e2dfada-6bee-4c34-9c32-7647dab17e40" providerId="ADAL" clId="{B934CC2B-DE50-4B24-83DA-00B8D518CB19}" dt="2023-06-23T00:34:29.457" v="102" actId="680"/>
        <pc:sldMkLst>
          <pc:docMk/>
          <pc:sldMk cId="1123338867" sldId="265"/>
        </pc:sldMkLst>
      </pc:sldChg>
      <pc:sldChg chg="addSp delSp modSp add mod">
        <pc:chgData name="Anika Mathur" userId="6e2dfada-6bee-4c34-9c32-7647dab17e40" providerId="ADAL" clId="{B934CC2B-DE50-4B24-83DA-00B8D518CB19}" dt="2023-06-23T00:56:16.706" v="488" actId="1076"/>
        <pc:sldMkLst>
          <pc:docMk/>
          <pc:sldMk cId="3046294952" sldId="265"/>
        </pc:sldMkLst>
        <pc:spChg chg="del mod">
          <ac:chgData name="Anika Mathur" userId="6e2dfada-6bee-4c34-9c32-7647dab17e40" providerId="ADAL" clId="{B934CC2B-DE50-4B24-83DA-00B8D518CB19}" dt="2023-06-23T00:54:43.714" v="463" actId="478"/>
          <ac:spMkLst>
            <pc:docMk/>
            <pc:sldMk cId="3046294952" sldId="265"/>
            <ac:spMk id="2" creationId="{F491DB72-53F9-F81E-434B-E8641B905123}"/>
          </ac:spMkLst>
        </pc:spChg>
        <pc:spChg chg="mod">
          <ac:chgData name="Anika Mathur" userId="6e2dfada-6bee-4c34-9c32-7647dab17e40" providerId="ADAL" clId="{B934CC2B-DE50-4B24-83DA-00B8D518CB19}" dt="2023-06-23T00:56:16.706" v="488" actId="1076"/>
          <ac:spMkLst>
            <pc:docMk/>
            <pc:sldMk cId="3046294952" sldId="265"/>
            <ac:spMk id="3" creationId="{F08F4131-15DF-967C-DAD5-6DCFB51A273E}"/>
          </ac:spMkLst>
        </pc:spChg>
        <pc:spChg chg="add del mod">
          <ac:chgData name="Anika Mathur" userId="6e2dfada-6bee-4c34-9c32-7647dab17e40" providerId="ADAL" clId="{B934CC2B-DE50-4B24-83DA-00B8D518CB19}" dt="2023-06-23T00:54:45.468" v="464" actId="478"/>
          <ac:spMkLst>
            <pc:docMk/>
            <pc:sldMk cId="3046294952" sldId="265"/>
            <ac:spMk id="5" creationId="{05988F12-1678-F65A-40C3-0EF94160300F}"/>
          </ac:spMkLst>
        </pc:spChg>
      </pc:sldChg>
      <pc:sldChg chg="addSp modSp add mod">
        <pc:chgData name="Anika Mathur" userId="6e2dfada-6bee-4c34-9c32-7647dab17e40" providerId="ADAL" clId="{B934CC2B-DE50-4B24-83DA-00B8D518CB19}" dt="2023-06-23T01:01:16.458" v="707" actId="20577"/>
        <pc:sldMkLst>
          <pc:docMk/>
          <pc:sldMk cId="3190688667" sldId="266"/>
        </pc:sldMkLst>
        <pc:spChg chg="mod">
          <ac:chgData name="Anika Mathur" userId="6e2dfada-6bee-4c34-9c32-7647dab17e40" providerId="ADAL" clId="{B934CC2B-DE50-4B24-83DA-00B8D518CB19}" dt="2023-06-23T00:56:46.068" v="516" actId="20577"/>
          <ac:spMkLst>
            <pc:docMk/>
            <pc:sldMk cId="3190688667" sldId="266"/>
            <ac:spMk id="2" creationId="{F491DB72-53F9-F81E-434B-E8641B905123}"/>
          </ac:spMkLst>
        </pc:spChg>
        <pc:spChg chg="mod">
          <ac:chgData name="Anika Mathur" userId="6e2dfada-6bee-4c34-9c32-7647dab17e40" providerId="ADAL" clId="{B934CC2B-DE50-4B24-83DA-00B8D518CB19}" dt="2023-06-23T01:00:41.728" v="702" actId="1035"/>
          <ac:spMkLst>
            <pc:docMk/>
            <pc:sldMk cId="3190688667" sldId="266"/>
            <ac:spMk id="3" creationId="{F08F4131-15DF-967C-DAD5-6DCFB51A273E}"/>
          </ac:spMkLst>
        </pc:spChg>
        <pc:spChg chg="add mod">
          <ac:chgData name="Anika Mathur" userId="6e2dfada-6bee-4c34-9c32-7647dab17e40" providerId="ADAL" clId="{B934CC2B-DE50-4B24-83DA-00B8D518CB19}" dt="2023-06-23T01:01:16.458" v="707" actId="20577"/>
          <ac:spMkLst>
            <pc:docMk/>
            <pc:sldMk cId="3190688667" sldId="266"/>
            <ac:spMk id="4" creationId="{A611CAFD-C414-7E83-3EF7-529BF3985D1C}"/>
          </ac:spMkLst>
        </pc:spChg>
        <pc:spChg chg="add mod">
          <ac:chgData name="Anika Mathur" userId="6e2dfada-6bee-4c34-9c32-7647dab17e40" providerId="ADAL" clId="{B934CC2B-DE50-4B24-83DA-00B8D518CB19}" dt="2023-06-23T01:00:41.728" v="702" actId="1035"/>
          <ac:spMkLst>
            <pc:docMk/>
            <pc:sldMk cId="3190688667" sldId="266"/>
            <ac:spMk id="5" creationId="{30FDBDBD-4F1B-DE9C-AAEF-D2A22472227E}"/>
          </ac:spMkLst>
        </pc:spChg>
        <pc:spChg chg="add mod">
          <ac:chgData name="Anika Mathur" userId="6e2dfada-6bee-4c34-9c32-7647dab17e40" providerId="ADAL" clId="{B934CC2B-DE50-4B24-83DA-00B8D518CB19}" dt="2023-06-23T01:00:54.973" v="706" actId="20577"/>
          <ac:spMkLst>
            <pc:docMk/>
            <pc:sldMk cId="3190688667" sldId="266"/>
            <ac:spMk id="6" creationId="{6EF6AD05-A45F-F306-F65E-17FA4D9B0564}"/>
          </ac:spMkLst>
        </pc:spChg>
        <pc:spChg chg="add mod">
          <ac:chgData name="Anika Mathur" userId="6e2dfada-6bee-4c34-9c32-7647dab17e40" providerId="ADAL" clId="{B934CC2B-DE50-4B24-83DA-00B8D518CB19}" dt="2023-06-23T01:00:41.728" v="702" actId="1035"/>
          <ac:spMkLst>
            <pc:docMk/>
            <pc:sldMk cId="3190688667" sldId="266"/>
            <ac:spMk id="7" creationId="{93619F10-C9BC-4755-5B50-3008D8E866D4}"/>
          </ac:spMkLst>
        </pc:spChg>
      </pc:sldChg>
      <pc:sldChg chg="addSp modSp add mod">
        <pc:chgData name="Anika Mathur" userId="6e2dfada-6bee-4c34-9c32-7647dab17e40" providerId="ADAL" clId="{B934CC2B-DE50-4B24-83DA-00B8D518CB19}" dt="2023-06-23T01:12:13.446" v="876" actId="1076"/>
        <pc:sldMkLst>
          <pc:docMk/>
          <pc:sldMk cId="2804569214" sldId="267"/>
        </pc:sldMkLst>
        <pc:spChg chg="mod">
          <ac:chgData name="Anika Mathur" userId="6e2dfada-6bee-4c34-9c32-7647dab17e40" providerId="ADAL" clId="{B934CC2B-DE50-4B24-83DA-00B8D518CB19}" dt="2023-06-23T01:11:27.103" v="864" actId="404"/>
          <ac:spMkLst>
            <pc:docMk/>
            <pc:sldMk cId="2804569214" sldId="267"/>
            <ac:spMk id="2" creationId="{F491DB72-53F9-F81E-434B-E8641B905123}"/>
          </ac:spMkLst>
        </pc:spChg>
        <pc:spChg chg="mod">
          <ac:chgData name="Anika Mathur" userId="6e2dfada-6bee-4c34-9c32-7647dab17e40" providerId="ADAL" clId="{B934CC2B-DE50-4B24-83DA-00B8D518CB19}" dt="2023-06-23T01:12:07.183" v="875" actId="14100"/>
          <ac:spMkLst>
            <pc:docMk/>
            <pc:sldMk cId="2804569214" sldId="267"/>
            <ac:spMk id="3" creationId="{F08F4131-15DF-967C-DAD5-6DCFB51A273E}"/>
          </ac:spMkLst>
        </pc:spChg>
        <pc:spChg chg="add mod">
          <ac:chgData name="Anika Mathur" userId="6e2dfada-6bee-4c34-9c32-7647dab17e40" providerId="ADAL" clId="{B934CC2B-DE50-4B24-83DA-00B8D518CB19}" dt="2023-06-23T01:12:13.446" v="876" actId="1076"/>
          <ac:spMkLst>
            <pc:docMk/>
            <pc:sldMk cId="2804569214" sldId="267"/>
            <ac:spMk id="4" creationId="{138FE05A-DB01-BBF5-FBD5-C0BD34B09451}"/>
          </ac:spMkLst>
        </pc:spChg>
        <pc:spChg chg="add mod">
          <ac:chgData name="Anika Mathur" userId="6e2dfada-6bee-4c34-9c32-7647dab17e40" providerId="ADAL" clId="{B934CC2B-DE50-4B24-83DA-00B8D518CB19}" dt="2023-06-23T01:11:57.018" v="873" actId="1076"/>
          <ac:spMkLst>
            <pc:docMk/>
            <pc:sldMk cId="2804569214" sldId="267"/>
            <ac:spMk id="5" creationId="{A369DB4B-B544-5C95-592A-64F0CD7CC6D2}"/>
          </ac:spMkLst>
        </pc:spChg>
      </pc:sldChg>
      <pc:sldChg chg="addSp modSp add mod">
        <pc:chgData name="Anika Mathur" userId="6e2dfada-6bee-4c34-9c32-7647dab17e40" providerId="ADAL" clId="{B934CC2B-DE50-4B24-83DA-00B8D518CB19}" dt="2023-06-23T01:26:43.908" v="1182" actId="207"/>
        <pc:sldMkLst>
          <pc:docMk/>
          <pc:sldMk cId="2315311588" sldId="268"/>
        </pc:sldMkLst>
        <pc:spChg chg="mod">
          <ac:chgData name="Anika Mathur" userId="6e2dfada-6bee-4c34-9c32-7647dab17e40" providerId="ADAL" clId="{B934CC2B-DE50-4B24-83DA-00B8D518CB19}" dt="2023-06-23T01:16:57.301" v="950" actId="20577"/>
          <ac:spMkLst>
            <pc:docMk/>
            <pc:sldMk cId="2315311588" sldId="268"/>
            <ac:spMk id="2" creationId="{F491DB72-53F9-F81E-434B-E8641B905123}"/>
          </ac:spMkLst>
        </pc:spChg>
        <pc:spChg chg="mod">
          <ac:chgData name="Anika Mathur" userId="6e2dfada-6bee-4c34-9c32-7647dab17e40" providerId="ADAL" clId="{B934CC2B-DE50-4B24-83DA-00B8D518CB19}" dt="2023-06-23T01:20:37.429" v="1031" actId="404"/>
          <ac:spMkLst>
            <pc:docMk/>
            <pc:sldMk cId="2315311588" sldId="268"/>
            <ac:spMk id="3" creationId="{F08F4131-15DF-967C-DAD5-6DCFB51A273E}"/>
          </ac:spMkLst>
        </pc:spChg>
        <pc:spChg chg="add mod">
          <ac:chgData name="Anika Mathur" userId="6e2dfada-6bee-4c34-9c32-7647dab17e40" providerId="ADAL" clId="{B934CC2B-DE50-4B24-83DA-00B8D518CB19}" dt="2023-06-23T01:26:21.015" v="1178" actId="1076"/>
          <ac:spMkLst>
            <pc:docMk/>
            <pc:sldMk cId="2315311588" sldId="268"/>
            <ac:spMk id="4" creationId="{E9BED863-CFED-A8A9-CE4F-15A8E2E5CDF5}"/>
          </ac:spMkLst>
        </pc:spChg>
        <pc:spChg chg="add mod">
          <ac:chgData name="Anika Mathur" userId="6e2dfada-6bee-4c34-9c32-7647dab17e40" providerId="ADAL" clId="{B934CC2B-DE50-4B24-83DA-00B8D518CB19}" dt="2023-06-23T01:26:26.511" v="1179" actId="1076"/>
          <ac:spMkLst>
            <pc:docMk/>
            <pc:sldMk cId="2315311588" sldId="268"/>
            <ac:spMk id="5" creationId="{25F729A9-5FA4-E325-8B00-156753F85AF1}"/>
          </ac:spMkLst>
        </pc:spChg>
        <pc:spChg chg="add mod">
          <ac:chgData name="Anika Mathur" userId="6e2dfada-6bee-4c34-9c32-7647dab17e40" providerId="ADAL" clId="{B934CC2B-DE50-4B24-83DA-00B8D518CB19}" dt="2023-06-23T01:26:31.968" v="1180" actId="1076"/>
          <ac:spMkLst>
            <pc:docMk/>
            <pc:sldMk cId="2315311588" sldId="268"/>
            <ac:spMk id="6" creationId="{CB950498-1672-4497-C580-00267C0C8EB7}"/>
          </ac:spMkLst>
        </pc:spChg>
        <pc:spChg chg="add mod">
          <ac:chgData name="Anika Mathur" userId="6e2dfada-6bee-4c34-9c32-7647dab17e40" providerId="ADAL" clId="{B934CC2B-DE50-4B24-83DA-00B8D518CB19}" dt="2023-06-23T01:26:39.127" v="1181" actId="1076"/>
          <ac:spMkLst>
            <pc:docMk/>
            <pc:sldMk cId="2315311588" sldId="268"/>
            <ac:spMk id="7" creationId="{4BE7D1D5-EBB4-3EC5-C2F7-3417C23189FF}"/>
          </ac:spMkLst>
        </pc:spChg>
        <pc:spChg chg="add mod">
          <ac:chgData name="Anika Mathur" userId="6e2dfada-6bee-4c34-9c32-7647dab17e40" providerId="ADAL" clId="{B934CC2B-DE50-4B24-83DA-00B8D518CB19}" dt="2023-06-23T01:26:43.908" v="1182" actId="207"/>
          <ac:spMkLst>
            <pc:docMk/>
            <pc:sldMk cId="2315311588" sldId="268"/>
            <ac:spMk id="8" creationId="{E5592206-C664-6E6C-A4E5-923328B8AE13}"/>
          </ac:spMkLst>
        </pc:spChg>
      </pc:sldChg>
      <pc:sldChg chg="addSp delSp modSp new mod ord setBg">
        <pc:chgData name="Anika Mathur" userId="6e2dfada-6bee-4c34-9c32-7647dab17e40" providerId="ADAL" clId="{B934CC2B-DE50-4B24-83DA-00B8D518CB19}" dt="2023-06-23T00:52:48.399" v="415" actId="403"/>
        <pc:sldMkLst>
          <pc:docMk/>
          <pc:sldMk cId="3783115111" sldId="269"/>
        </pc:sldMkLst>
        <pc:spChg chg="mod">
          <ac:chgData name="Anika Mathur" userId="6e2dfada-6bee-4c34-9c32-7647dab17e40" providerId="ADAL" clId="{B934CC2B-DE50-4B24-83DA-00B8D518CB19}" dt="2023-06-23T00:52:48.399" v="415" actId="403"/>
          <ac:spMkLst>
            <pc:docMk/>
            <pc:sldMk cId="3783115111" sldId="269"/>
            <ac:spMk id="2" creationId="{16893208-53CB-0615-F16E-D4BAFDD68120}"/>
          </ac:spMkLst>
        </pc:spChg>
        <pc:spChg chg="add del mod ord">
          <ac:chgData name="Anika Mathur" userId="6e2dfada-6bee-4c34-9c32-7647dab17e40" providerId="ADAL" clId="{B934CC2B-DE50-4B24-83DA-00B8D518CB19}" dt="2023-06-23T00:51:14.980" v="405" actId="478"/>
          <ac:spMkLst>
            <pc:docMk/>
            <pc:sldMk cId="3783115111" sldId="269"/>
            <ac:spMk id="4" creationId="{1460AA2F-686A-888F-9F12-73B24B84BF80}"/>
          </ac:spMkLst>
        </pc:spChg>
        <pc:picChg chg="add del mod">
          <ac:chgData name="Anika Mathur" userId="6e2dfada-6bee-4c34-9c32-7647dab17e40" providerId="ADAL" clId="{B934CC2B-DE50-4B24-83DA-00B8D518CB19}" dt="2023-06-23T00:43:49.225" v="329" actId="478"/>
          <ac:picMkLst>
            <pc:docMk/>
            <pc:sldMk cId="3783115111" sldId="269"/>
            <ac:picMk id="3" creationId="{7E539E30-FA00-F62A-A880-7D83CD00760F}"/>
          </ac:picMkLst>
        </pc:picChg>
        <pc:picChg chg="add del mod ord modCrop">
          <ac:chgData name="Anika Mathur" userId="6e2dfada-6bee-4c34-9c32-7647dab17e40" providerId="ADAL" clId="{B934CC2B-DE50-4B24-83DA-00B8D518CB19}" dt="2023-06-23T00:51:34.779" v="407" actId="478"/>
          <ac:picMkLst>
            <pc:docMk/>
            <pc:sldMk cId="3783115111" sldId="269"/>
            <ac:picMk id="5" creationId="{D58009D5-0038-0CC4-8C51-63D74CA7976A}"/>
          </ac:picMkLst>
        </pc:picChg>
        <pc:picChg chg="add mod ord">
          <ac:chgData name="Anika Mathur" userId="6e2dfada-6bee-4c34-9c32-7647dab17e40" providerId="ADAL" clId="{B934CC2B-DE50-4B24-83DA-00B8D518CB19}" dt="2023-06-23T00:52:42.635" v="413" actId="1076"/>
          <ac:picMkLst>
            <pc:docMk/>
            <pc:sldMk cId="3783115111" sldId="269"/>
            <ac:picMk id="6" creationId="{8DB987FD-8AFD-E820-A3B5-81B3539CBA2D}"/>
          </ac:picMkLst>
        </pc:picChg>
      </pc:sldChg>
      <pc:sldChg chg="addSp modSp new mod modNotes">
        <pc:chgData name="Anika Mathur" userId="6e2dfada-6bee-4c34-9c32-7647dab17e40" providerId="ADAL" clId="{B934CC2B-DE50-4B24-83DA-00B8D518CB19}" dt="2023-06-23T01:07:24.990" v="780" actId="207"/>
        <pc:sldMkLst>
          <pc:docMk/>
          <pc:sldMk cId="139882399" sldId="270"/>
        </pc:sldMkLst>
        <pc:spChg chg="add mod">
          <ac:chgData name="Anika Mathur" userId="6e2dfada-6bee-4c34-9c32-7647dab17e40" providerId="ADAL" clId="{B934CC2B-DE50-4B24-83DA-00B8D518CB19}" dt="2023-06-23T01:07:24.990" v="780" actId="207"/>
          <ac:spMkLst>
            <pc:docMk/>
            <pc:sldMk cId="139882399" sldId="270"/>
            <ac:spMk id="3" creationId="{7BC277E0-4C82-92A4-7CCE-06EBB5623B1A}"/>
          </ac:spMkLst>
        </pc:spChg>
        <pc:picChg chg="add mod">
          <ac:chgData name="Anika Mathur" userId="6e2dfada-6bee-4c34-9c32-7647dab17e40" providerId="ADAL" clId="{B934CC2B-DE50-4B24-83DA-00B8D518CB19}" dt="2023-06-23T01:02:53.590" v="734" actId="1036"/>
          <ac:picMkLst>
            <pc:docMk/>
            <pc:sldMk cId="139882399" sldId="270"/>
            <ac:picMk id="2" creationId="{CC64BBA9-5576-B86E-41BC-25D2CFE9D8BA}"/>
          </ac:picMkLst>
        </pc:picChg>
      </pc:sldChg>
      <pc:sldChg chg="addSp delSp modSp new mod">
        <pc:chgData name="Anika Mathur" userId="6e2dfada-6bee-4c34-9c32-7647dab17e40" providerId="ADAL" clId="{B934CC2B-DE50-4B24-83DA-00B8D518CB19}" dt="2023-06-24T01:30:01.385" v="1582" actId="207"/>
        <pc:sldMkLst>
          <pc:docMk/>
          <pc:sldMk cId="4094974446" sldId="271"/>
        </pc:sldMkLst>
        <pc:spChg chg="add del">
          <ac:chgData name="Anika Mathur" userId="6e2dfada-6bee-4c34-9c32-7647dab17e40" providerId="ADAL" clId="{B934CC2B-DE50-4B24-83DA-00B8D518CB19}" dt="2023-06-23T01:03:38.125" v="740" actId="11529"/>
          <ac:spMkLst>
            <pc:docMk/>
            <pc:sldMk cId="4094974446" sldId="271"/>
            <ac:spMk id="3" creationId="{A5D9D274-2678-72AA-84E1-8945965B9E70}"/>
          </ac:spMkLst>
        </pc:spChg>
        <pc:spChg chg="add mod">
          <ac:chgData name="Anika Mathur" userId="6e2dfada-6bee-4c34-9c32-7647dab17e40" providerId="ADAL" clId="{B934CC2B-DE50-4B24-83DA-00B8D518CB19}" dt="2023-06-23T01:06:06.724" v="772" actId="1076"/>
          <ac:spMkLst>
            <pc:docMk/>
            <pc:sldMk cId="4094974446" sldId="271"/>
            <ac:spMk id="5" creationId="{E1478CE8-9738-7DC6-A265-6D867C6D74FE}"/>
          </ac:spMkLst>
        </pc:spChg>
        <pc:spChg chg="add mod">
          <ac:chgData name="Anika Mathur" userId="6e2dfada-6bee-4c34-9c32-7647dab17e40" providerId="ADAL" clId="{B934CC2B-DE50-4B24-83DA-00B8D518CB19}" dt="2023-06-24T01:30:01.385" v="1582" actId="207"/>
          <ac:spMkLst>
            <pc:docMk/>
            <pc:sldMk cId="4094974446" sldId="271"/>
            <ac:spMk id="6" creationId="{987E73BA-7344-14CF-CD88-10590381AE66}"/>
          </ac:spMkLst>
        </pc:spChg>
        <pc:picChg chg="add mod">
          <ac:chgData name="Anika Mathur" userId="6e2dfada-6bee-4c34-9c32-7647dab17e40" providerId="ADAL" clId="{B934CC2B-DE50-4B24-83DA-00B8D518CB19}" dt="2023-06-23T01:05:53.220" v="770" actId="1076"/>
          <ac:picMkLst>
            <pc:docMk/>
            <pc:sldMk cId="4094974446" sldId="271"/>
            <ac:picMk id="2" creationId="{9E00E28B-D260-A388-C8C9-9B5A0873E996}"/>
          </ac:picMkLst>
        </pc:picChg>
        <pc:picChg chg="add del mod">
          <ac:chgData name="Anika Mathur" userId="6e2dfada-6bee-4c34-9c32-7647dab17e40" providerId="ADAL" clId="{B934CC2B-DE50-4B24-83DA-00B8D518CB19}" dt="2023-06-23T01:03:57.073" v="743" actId="478"/>
          <ac:picMkLst>
            <pc:docMk/>
            <pc:sldMk cId="4094974446" sldId="271"/>
            <ac:picMk id="4" creationId="{D7399BAB-419A-DF8D-3325-1BBE5CDBD0E4}"/>
          </ac:picMkLst>
        </pc:picChg>
      </pc:sldChg>
      <pc:sldChg chg="addSp modSp new mod">
        <pc:chgData name="Anika Mathur" userId="6e2dfada-6bee-4c34-9c32-7647dab17e40" providerId="ADAL" clId="{B934CC2B-DE50-4B24-83DA-00B8D518CB19}" dt="2023-06-24T01:30:03.211" v="1583" actId="207"/>
        <pc:sldMkLst>
          <pc:docMk/>
          <pc:sldMk cId="2604230698" sldId="272"/>
        </pc:sldMkLst>
        <pc:spChg chg="add mod">
          <ac:chgData name="Anika Mathur" userId="6e2dfada-6bee-4c34-9c32-7647dab17e40" providerId="ADAL" clId="{B934CC2B-DE50-4B24-83DA-00B8D518CB19}" dt="2023-06-24T01:30:03.211" v="1583" actId="207"/>
          <ac:spMkLst>
            <pc:docMk/>
            <pc:sldMk cId="2604230698" sldId="272"/>
            <ac:spMk id="3" creationId="{8219C663-27B9-21AC-E908-86E6318AAAEB}"/>
          </ac:spMkLst>
        </pc:spChg>
        <pc:spChg chg="add mod">
          <ac:chgData name="Anika Mathur" userId="6e2dfada-6bee-4c34-9c32-7647dab17e40" providerId="ADAL" clId="{B934CC2B-DE50-4B24-83DA-00B8D518CB19}" dt="2023-06-23T01:08:01.314" v="791" actId="207"/>
          <ac:spMkLst>
            <pc:docMk/>
            <pc:sldMk cId="2604230698" sldId="272"/>
            <ac:spMk id="4" creationId="{04DECFE5-2883-1C5B-4777-73A32B0D6E53}"/>
          </ac:spMkLst>
        </pc:spChg>
        <pc:picChg chg="add mod">
          <ac:chgData name="Anika Mathur" userId="6e2dfada-6bee-4c34-9c32-7647dab17e40" providerId="ADAL" clId="{B934CC2B-DE50-4B24-83DA-00B8D518CB19}" dt="2023-06-23T01:06:53.674" v="774"/>
          <ac:picMkLst>
            <pc:docMk/>
            <pc:sldMk cId="2604230698" sldId="272"/>
            <ac:picMk id="2" creationId="{BF579245-7D9C-0871-D775-F0C40CCE194B}"/>
          </ac:picMkLst>
        </pc:picChg>
      </pc:sldChg>
      <pc:sldChg chg="addSp delSp modSp add mod">
        <pc:chgData name="Anika Mathur" userId="6e2dfada-6bee-4c34-9c32-7647dab17e40" providerId="ADAL" clId="{B934CC2B-DE50-4B24-83DA-00B8D518CB19}" dt="2023-06-24T01:20:23.260" v="1438" actId="115"/>
        <pc:sldMkLst>
          <pc:docMk/>
          <pc:sldMk cId="167455029" sldId="273"/>
        </pc:sldMkLst>
        <pc:spChg chg="mod">
          <ac:chgData name="Anika Mathur" userId="6e2dfada-6bee-4c34-9c32-7647dab17e40" providerId="ADAL" clId="{B934CC2B-DE50-4B24-83DA-00B8D518CB19}" dt="2023-06-24T01:14:51.017" v="1240" actId="20577"/>
          <ac:spMkLst>
            <pc:docMk/>
            <pc:sldMk cId="167455029" sldId="273"/>
            <ac:spMk id="2" creationId="{F491DB72-53F9-F81E-434B-E8641B905123}"/>
          </ac:spMkLst>
        </pc:spChg>
        <pc:spChg chg="mod">
          <ac:chgData name="Anika Mathur" userId="6e2dfada-6bee-4c34-9c32-7647dab17e40" providerId="ADAL" clId="{B934CC2B-DE50-4B24-83DA-00B8D518CB19}" dt="2023-06-24T01:20:05.295" v="1432" actId="403"/>
          <ac:spMkLst>
            <pc:docMk/>
            <pc:sldMk cId="167455029" sldId="273"/>
            <ac:spMk id="3" creationId="{F08F4131-15DF-967C-DAD5-6DCFB51A273E}"/>
          </ac:spMkLst>
        </pc:spChg>
        <pc:spChg chg="add mod">
          <ac:chgData name="Anika Mathur" userId="6e2dfada-6bee-4c34-9c32-7647dab17e40" providerId="ADAL" clId="{B934CC2B-DE50-4B24-83DA-00B8D518CB19}" dt="2023-06-24T01:20:08.418" v="1433" actId="1076"/>
          <ac:spMkLst>
            <pc:docMk/>
            <pc:sldMk cId="167455029" sldId="273"/>
            <ac:spMk id="4" creationId="{C94EB388-D6B1-7AB9-BA38-ADAF3F081F84}"/>
          </ac:spMkLst>
        </pc:spChg>
        <pc:spChg chg="add mod">
          <ac:chgData name="Anika Mathur" userId="6e2dfada-6bee-4c34-9c32-7647dab17e40" providerId="ADAL" clId="{B934CC2B-DE50-4B24-83DA-00B8D518CB19}" dt="2023-06-24T01:20:23.260" v="1438" actId="115"/>
          <ac:spMkLst>
            <pc:docMk/>
            <pc:sldMk cId="167455029" sldId="273"/>
            <ac:spMk id="5" creationId="{213D79C9-4AF1-05BC-4197-CAF366C41F72}"/>
          </ac:spMkLst>
        </pc:spChg>
        <pc:spChg chg="add del mod">
          <ac:chgData name="Anika Mathur" userId="6e2dfada-6bee-4c34-9c32-7647dab17e40" providerId="ADAL" clId="{B934CC2B-DE50-4B24-83DA-00B8D518CB19}" dt="2023-06-24T01:18:12.941" v="1407" actId="478"/>
          <ac:spMkLst>
            <pc:docMk/>
            <pc:sldMk cId="167455029" sldId="273"/>
            <ac:spMk id="6" creationId="{A28C553C-4257-AD9C-8903-BF80AB6F9166}"/>
          </ac:spMkLst>
        </pc:spChg>
      </pc:sldChg>
      <pc:sldChg chg="add del">
        <pc:chgData name="Anika Mathur" userId="6e2dfada-6bee-4c34-9c32-7647dab17e40" providerId="ADAL" clId="{B934CC2B-DE50-4B24-83DA-00B8D518CB19}" dt="2023-06-24T01:20:47.142" v="1442" actId="2696"/>
        <pc:sldMkLst>
          <pc:docMk/>
          <pc:sldMk cId="994357034" sldId="274"/>
        </pc:sldMkLst>
      </pc:sldChg>
      <pc:sldChg chg="addSp delSp modSp add mod">
        <pc:chgData name="Anika Mathur" userId="6e2dfada-6bee-4c34-9c32-7647dab17e40" providerId="ADAL" clId="{B934CC2B-DE50-4B24-83DA-00B8D518CB19}" dt="2023-06-24T01:29:10.614" v="1577" actId="1076"/>
        <pc:sldMkLst>
          <pc:docMk/>
          <pc:sldMk cId="1220256652" sldId="275"/>
        </pc:sldMkLst>
        <pc:spChg chg="del">
          <ac:chgData name="Anika Mathur" userId="6e2dfada-6bee-4c34-9c32-7647dab17e40" providerId="ADAL" clId="{B934CC2B-DE50-4B24-83DA-00B8D518CB19}" dt="2023-06-24T01:24:22.781" v="1507" actId="478"/>
          <ac:spMkLst>
            <pc:docMk/>
            <pc:sldMk cId="1220256652" sldId="275"/>
            <ac:spMk id="2" creationId="{F491DB72-53F9-F81E-434B-E8641B905123}"/>
          </ac:spMkLst>
        </pc:spChg>
        <pc:spChg chg="mod">
          <ac:chgData name="Anika Mathur" userId="6e2dfada-6bee-4c34-9c32-7647dab17e40" providerId="ADAL" clId="{B934CC2B-DE50-4B24-83DA-00B8D518CB19}" dt="2023-06-24T01:27:49.818" v="1557" actId="207"/>
          <ac:spMkLst>
            <pc:docMk/>
            <pc:sldMk cId="1220256652" sldId="275"/>
            <ac:spMk id="3" creationId="{F08F4131-15DF-967C-DAD5-6DCFB51A273E}"/>
          </ac:spMkLst>
        </pc:spChg>
        <pc:spChg chg="add mod">
          <ac:chgData name="Anika Mathur" userId="6e2dfada-6bee-4c34-9c32-7647dab17e40" providerId="ADAL" clId="{B934CC2B-DE50-4B24-83DA-00B8D518CB19}" dt="2023-06-24T01:25:57.222" v="1541" actId="2711"/>
          <ac:spMkLst>
            <pc:docMk/>
            <pc:sldMk cId="1220256652" sldId="275"/>
            <ac:spMk id="5" creationId="{34292962-D91D-F11A-CD44-135A56469599}"/>
          </ac:spMkLst>
        </pc:spChg>
        <pc:spChg chg="add mod">
          <ac:chgData name="Anika Mathur" userId="6e2dfada-6bee-4c34-9c32-7647dab17e40" providerId="ADAL" clId="{B934CC2B-DE50-4B24-83DA-00B8D518CB19}" dt="2023-06-24T01:29:07.521" v="1576" actId="1076"/>
          <ac:spMkLst>
            <pc:docMk/>
            <pc:sldMk cId="1220256652" sldId="275"/>
            <ac:spMk id="7" creationId="{09F10569-3ED8-16EA-B514-F55D554A8B08}"/>
          </ac:spMkLst>
        </pc:spChg>
        <pc:spChg chg="add mod">
          <ac:chgData name="Anika Mathur" userId="6e2dfada-6bee-4c34-9c32-7647dab17e40" providerId="ADAL" clId="{B934CC2B-DE50-4B24-83DA-00B8D518CB19}" dt="2023-06-24T01:27:58.920" v="1561"/>
          <ac:spMkLst>
            <pc:docMk/>
            <pc:sldMk cId="1220256652" sldId="275"/>
            <ac:spMk id="8" creationId="{2DFB8C6A-8306-BEB0-0335-134FBA80934A}"/>
          </ac:spMkLst>
        </pc:spChg>
        <pc:spChg chg="add mod">
          <ac:chgData name="Anika Mathur" userId="6e2dfada-6bee-4c34-9c32-7647dab17e40" providerId="ADAL" clId="{B934CC2B-DE50-4B24-83DA-00B8D518CB19}" dt="2023-06-24T01:29:10.614" v="1577" actId="1076"/>
          <ac:spMkLst>
            <pc:docMk/>
            <pc:sldMk cId="1220256652" sldId="275"/>
            <ac:spMk id="11" creationId="{09B60D4C-4FBB-99D7-A1EE-FFBB60349B4C}"/>
          </ac:spMkLst>
        </pc:spChg>
        <pc:picChg chg="add mod">
          <ac:chgData name="Anika Mathur" userId="6e2dfada-6bee-4c34-9c32-7647dab17e40" providerId="ADAL" clId="{B934CC2B-DE50-4B24-83DA-00B8D518CB19}" dt="2023-06-24T01:25:36.805" v="1535" actId="1076"/>
          <ac:picMkLst>
            <pc:docMk/>
            <pc:sldMk cId="1220256652" sldId="275"/>
            <ac:picMk id="4" creationId="{E86258CB-5B55-63FB-B065-2D9E20B9C18C}"/>
          </ac:picMkLst>
        </pc:picChg>
        <pc:picChg chg="add del mod">
          <ac:chgData name="Anika Mathur" userId="6e2dfada-6bee-4c34-9c32-7647dab17e40" providerId="ADAL" clId="{B934CC2B-DE50-4B24-83DA-00B8D518CB19}" dt="2023-06-24T01:28:12.527" v="1566" actId="478"/>
          <ac:picMkLst>
            <pc:docMk/>
            <pc:sldMk cId="1220256652" sldId="275"/>
            <ac:picMk id="9" creationId="{D17CF17F-E235-897B-E212-27219B9ECA3F}"/>
          </ac:picMkLst>
        </pc:picChg>
      </pc:sldChg>
      <pc:sldChg chg="addSp modSp add mod">
        <pc:chgData name="Anika Mathur" userId="6e2dfada-6bee-4c34-9c32-7647dab17e40" providerId="ADAL" clId="{B934CC2B-DE50-4B24-83DA-00B8D518CB19}" dt="2023-06-24T01:35:13.744" v="1691"/>
        <pc:sldMkLst>
          <pc:docMk/>
          <pc:sldMk cId="4243487900" sldId="276"/>
        </pc:sldMkLst>
        <pc:spChg chg="mod">
          <ac:chgData name="Anika Mathur" userId="6e2dfada-6bee-4c34-9c32-7647dab17e40" providerId="ADAL" clId="{B934CC2B-DE50-4B24-83DA-00B8D518CB19}" dt="2023-06-24T01:30:49.710" v="1604" actId="20577"/>
          <ac:spMkLst>
            <pc:docMk/>
            <pc:sldMk cId="4243487900" sldId="276"/>
            <ac:spMk id="2" creationId="{F491DB72-53F9-F81E-434B-E8641B905123}"/>
          </ac:spMkLst>
        </pc:spChg>
        <pc:spChg chg="mod">
          <ac:chgData name="Anika Mathur" userId="6e2dfada-6bee-4c34-9c32-7647dab17e40" providerId="ADAL" clId="{B934CC2B-DE50-4B24-83DA-00B8D518CB19}" dt="2023-06-24T01:33:27.999" v="1672" actId="14100"/>
          <ac:spMkLst>
            <pc:docMk/>
            <pc:sldMk cId="4243487900" sldId="276"/>
            <ac:spMk id="3" creationId="{F08F4131-15DF-967C-DAD5-6DCFB51A273E}"/>
          </ac:spMkLst>
        </pc:spChg>
        <pc:spChg chg="add mod">
          <ac:chgData name="Anika Mathur" userId="6e2dfada-6bee-4c34-9c32-7647dab17e40" providerId="ADAL" clId="{B934CC2B-DE50-4B24-83DA-00B8D518CB19}" dt="2023-06-24T01:35:13.744" v="1691"/>
          <ac:spMkLst>
            <pc:docMk/>
            <pc:sldMk cId="4243487900" sldId="276"/>
            <ac:spMk id="5" creationId="{D0AEE1A6-778D-E27A-0383-A371990C21E1}"/>
          </ac:spMkLst>
        </pc:spChg>
        <pc:picChg chg="add mod">
          <ac:chgData name="Anika Mathur" userId="6e2dfada-6bee-4c34-9c32-7647dab17e40" providerId="ADAL" clId="{B934CC2B-DE50-4B24-83DA-00B8D518CB19}" dt="2023-06-24T01:34:14.214" v="1681" actId="1076"/>
          <ac:picMkLst>
            <pc:docMk/>
            <pc:sldMk cId="4243487900" sldId="276"/>
            <ac:picMk id="4" creationId="{CDFC3F2D-762E-08A3-59D1-99DBC2F8C2AE}"/>
          </ac:picMkLst>
        </pc:picChg>
      </pc:sldChg>
      <pc:sldChg chg="addSp delSp modSp new mod ord">
        <pc:chgData name="Anika Mathur" userId="6e2dfada-6bee-4c34-9c32-7647dab17e40" providerId="ADAL" clId="{B934CC2B-DE50-4B24-83DA-00B8D518CB19}" dt="2023-06-24T01:30:12.864" v="1585" actId="207"/>
        <pc:sldMkLst>
          <pc:docMk/>
          <pc:sldMk cId="3072495701" sldId="277"/>
        </pc:sldMkLst>
        <pc:spChg chg="add mod">
          <ac:chgData name="Anika Mathur" userId="6e2dfada-6bee-4c34-9c32-7647dab17e40" providerId="ADAL" clId="{B934CC2B-DE50-4B24-83DA-00B8D518CB19}" dt="2023-06-24T01:30:12.864" v="1585" actId="207"/>
          <ac:spMkLst>
            <pc:docMk/>
            <pc:sldMk cId="3072495701" sldId="277"/>
            <ac:spMk id="3" creationId="{E80323BE-7021-41F1-3A71-B680CDDD8428}"/>
          </ac:spMkLst>
        </pc:spChg>
        <pc:spChg chg="add del mod">
          <ac:chgData name="Anika Mathur" userId="6e2dfada-6bee-4c34-9c32-7647dab17e40" providerId="ADAL" clId="{B934CC2B-DE50-4B24-83DA-00B8D518CB19}" dt="2023-06-23T01:14:35.468" v="906" actId="478"/>
          <ac:spMkLst>
            <pc:docMk/>
            <pc:sldMk cId="3072495701" sldId="277"/>
            <ac:spMk id="4" creationId="{D2AD5076-12FC-E4AD-50CE-76EC498F6EB9}"/>
          </ac:spMkLst>
        </pc:spChg>
        <pc:spChg chg="add del mod">
          <ac:chgData name="Anika Mathur" userId="6e2dfada-6bee-4c34-9c32-7647dab17e40" providerId="ADAL" clId="{B934CC2B-DE50-4B24-83DA-00B8D518CB19}" dt="2023-06-23T01:14:23.938" v="905" actId="21"/>
          <ac:spMkLst>
            <pc:docMk/>
            <pc:sldMk cId="3072495701" sldId="277"/>
            <ac:spMk id="5" creationId="{6F166307-E27C-A343-40F4-B0BD8F34C579}"/>
          </ac:spMkLst>
        </pc:spChg>
        <pc:spChg chg="add mod">
          <ac:chgData name="Anika Mathur" userId="6e2dfada-6bee-4c34-9c32-7647dab17e40" providerId="ADAL" clId="{B934CC2B-DE50-4B24-83DA-00B8D518CB19}" dt="2023-06-23T01:16:11.331" v="931" actId="208"/>
          <ac:spMkLst>
            <pc:docMk/>
            <pc:sldMk cId="3072495701" sldId="277"/>
            <ac:spMk id="7" creationId="{E81145DB-539E-7EB0-2D37-11C2447A5008}"/>
          </ac:spMkLst>
        </pc:spChg>
        <pc:spChg chg="add mod">
          <ac:chgData name="Anika Mathur" userId="6e2dfada-6bee-4c34-9c32-7647dab17e40" providerId="ADAL" clId="{B934CC2B-DE50-4B24-83DA-00B8D518CB19}" dt="2023-06-23T01:16:11.331" v="931" actId="208"/>
          <ac:spMkLst>
            <pc:docMk/>
            <pc:sldMk cId="3072495701" sldId="277"/>
            <ac:spMk id="8" creationId="{41248B99-83CB-4527-4624-5F5A9B5F97F2}"/>
          </ac:spMkLst>
        </pc:spChg>
        <pc:picChg chg="add del mod">
          <ac:chgData name="Anika Mathur" userId="6e2dfada-6bee-4c34-9c32-7647dab17e40" providerId="ADAL" clId="{B934CC2B-DE50-4B24-83DA-00B8D518CB19}" dt="2023-06-23T01:14:36.980" v="907" actId="478"/>
          <ac:picMkLst>
            <pc:docMk/>
            <pc:sldMk cId="3072495701" sldId="277"/>
            <ac:picMk id="2" creationId="{3C44F1F8-5A09-821D-FB61-E2A146388120}"/>
          </ac:picMkLst>
        </pc:picChg>
        <pc:picChg chg="add mod">
          <ac:chgData name="Anika Mathur" userId="6e2dfada-6bee-4c34-9c32-7647dab17e40" providerId="ADAL" clId="{B934CC2B-DE50-4B24-83DA-00B8D518CB19}" dt="2023-06-23T01:14:54.549" v="910" actId="1076"/>
          <ac:picMkLst>
            <pc:docMk/>
            <pc:sldMk cId="3072495701" sldId="277"/>
            <ac:picMk id="6" creationId="{0263585F-D007-D197-4040-8B30794F0C2D}"/>
          </ac:picMkLst>
        </pc:picChg>
      </pc:sldChg>
      <pc:sldChg chg="modSp add mod ord">
        <pc:chgData name="Anika Mathur" userId="6e2dfada-6bee-4c34-9c32-7647dab17e40" providerId="ADAL" clId="{B934CC2B-DE50-4B24-83DA-00B8D518CB19}" dt="2023-06-23T01:27:23.262" v="1200" actId="20577"/>
        <pc:sldMkLst>
          <pc:docMk/>
          <pc:sldMk cId="2082299680" sldId="278"/>
        </pc:sldMkLst>
        <pc:spChg chg="mod">
          <ac:chgData name="Anika Mathur" userId="6e2dfada-6bee-4c34-9c32-7647dab17e40" providerId="ADAL" clId="{B934CC2B-DE50-4B24-83DA-00B8D518CB19}" dt="2023-06-23T01:27:23.262" v="1200" actId="20577"/>
          <ac:spMkLst>
            <pc:docMk/>
            <pc:sldMk cId="2082299680" sldId="278"/>
            <ac:spMk id="2" creationId="{16893208-53CB-0615-F16E-D4BAFDD68120}"/>
          </ac:spMkLst>
        </pc:spChg>
      </pc:sldChg>
      <pc:sldChg chg="modSp add mod ord">
        <pc:chgData name="Anika Mathur" userId="6e2dfada-6bee-4c34-9c32-7647dab17e40" providerId="ADAL" clId="{B934CC2B-DE50-4B24-83DA-00B8D518CB19}" dt="2023-06-23T01:27:56.665" v="1227" actId="20577"/>
        <pc:sldMkLst>
          <pc:docMk/>
          <pc:sldMk cId="1967057558" sldId="279"/>
        </pc:sldMkLst>
        <pc:spChg chg="mod">
          <ac:chgData name="Anika Mathur" userId="6e2dfada-6bee-4c34-9c32-7647dab17e40" providerId="ADAL" clId="{B934CC2B-DE50-4B24-83DA-00B8D518CB19}" dt="2023-06-23T01:27:56.665" v="1227" actId="20577"/>
          <ac:spMkLst>
            <pc:docMk/>
            <pc:sldMk cId="1967057558" sldId="279"/>
            <ac:spMk id="2" creationId="{16893208-53CB-0615-F16E-D4BAFDD68120}"/>
          </ac:spMkLst>
        </pc:spChg>
      </pc:sldChg>
      <pc:sldChg chg="addSp modSp add mod">
        <pc:chgData name="Anika Mathur" userId="6e2dfada-6bee-4c34-9c32-7647dab17e40" providerId="ADAL" clId="{B934CC2B-DE50-4B24-83DA-00B8D518CB19}" dt="2023-06-24T01:35:11.139" v="1690" actId="1076"/>
        <pc:sldMkLst>
          <pc:docMk/>
          <pc:sldMk cId="3643310684" sldId="280"/>
        </pc:sldMkLst>
        <pc:spChg chg="mod">
          <ac:chgData name="Anika Mathur" userId="6e2dfada-6bee-4c34-9c32-7647dab17e40" providerId="ADAL" clId="{B934CC2B-DE50-4B24-83DA-00B8D518CB19}" dt="2023-06-24T01:32:59.290" v="1652" actId="20577"/>
          <ac:spMkLst>
            <pc:docMk/>
            <pc:sldMk cId="3643310684" sldId="280"/>
            <ac:spMk id="2" creationId="{F491DB72-53F9-F81E-434B-E8641B905123}"/>
          </ac:spMkLst>
        </pc:spChg>
        <pc:spChg chg="mod">
          <ac:chgData name="Anika Mathur" userId="6e2dfada-6bee-4c34-9c32-7647dab17e40" providerId="ADAL" clId="{B934CC2B-DE50-4B24-83DA-00B8D518CB19}" dt="2023-06-24T01:33:33.144" v="1673" actId="14100"/>
          <ac:spMkLst>
            <pc:docMk/>
            <pc:sldMk cId="3643310684" sldId="280"/>
            <ac:spMk id="3" creationId="{F08F4131-15DF-967C-DAD5-6DCFB51A273E}"/>
          </ac:spMkLst>
        </pc:spChg>
        <pc:spChg chg="add mod">
          <ac:chgData name="Anika Mathur" userId="6e2dfada-6bee-4c34-9c32-7647dab17e40" providerId="ADAL" clId="{B934CC2B-DE50-4B24-83DA-00B8D518CB19}" dt="2023-06-24T01:35:11.139" v="1690" actId="1076"/>
          <ac:spMkLst>
            <pc:docMk/>
            <pc:sldMk cId="3643310684" sldId="280"/>
            <ac:spMk id="5" creationId="{DB6C3364-EE8D-2EDD-C746-5DCC25A20121}"/>
          </ac:spMkLst>
        </pc:spChg>
        <pc:picChg chg="add mod">
          <ac:chgData name="Anika Mathur" userId="6e2dfada-6bee-4c34-9c32-7647dab17e40" providerId="ADAL" clId="{B934CC2B-DE50-4B24-83DA-00B8D518CB19}" dt="2023-06-24T01:34:42.174" v="1684" actId="18131"/>
          <ac:picMkLst>
            <pc:docMk/>
            <pc:sldMk cId="3643310684" sldId="280"/>
            <ac:picMk id="4" creationId="{7C1A952A-B7EE-DB63-584E-69F7CD6E21E6}"/>
          </ac:picMkLst>
        </pc:picChg>
      </pc:sldChg>
      <pc:sldChg chg="addSp delSp modSp add mod">
        <pc:chgData name="Anika Mathur" userId="6e2dfada-6bee-4c34-9c32-7647dab17e40" providerId="ADAL" clId="{B934CC2B-DE50-4B24-83DA-00B8D518CB19}" dt="2023-06-24T01:43:17.670" v="1898" actId="1076"/>
        <pc:sldMkLst>
          <pc:docMk/>
          <pc:sldMk cId="424576371" sldId="281"/>
        </pc:sldMkLst>
        <pc:spChg chg="del mod">
          <ac:chgData name="Anika Mathur" userId="6e2dfada-6bee-4c34-9c32-7647dab17e40" providerId="ADAL" clId="{B934CC2B-DE50-4B24-83DA-00B8D518CB19}" dt="2023-06-24T01:41:19.036" v="1875" actId="478"/>
          <ac:spMkLst>
            <pc:docMk/>
            <pc:sldMk cId="424576371" sldId="281"/>
            <ac:spMk id="2" creationId="{F491DB72-53F9-F81E-434B-E8641B905123}"/>
          </ac:spMkLst>
        </pc:spChg>
        <pc:spChg chg="mod">
          <ac:chgData name="Anika Mathur" userId="6e2dfada-6bee-4c34-9c32-7647dab17e40" providerId="ADAL" clId="{B934CC2B-DE50-4B24-83DA-00B8D518CB19}" dt="2023-06-24T01:42:26.442" v="1890" actId="1076"/>
          <ac:spMkLst>
            <pc:docMk/>
            <pc:sldMk cId="424576371" sldId="281"/>
            <ac:spMk id="3" creationId="{F08F4131-15DF-967C-DAD5-6DCFB51A273E}"/>
          </ac:spMkLst>
        </pc:spChg>
        <pc:spChg chg="add mod">
          <ac:chgData name="Anika Mathur" userId="6e2dfada-6bee-4c34-9c32-7647dab17e40" providerId="ADAL" clId="{B934CC2B-DE50-4B24-83DA-00B8D518CB19}" dt="2023-06-24T01:42:29.302" v="1891" actId="1076"/>
          <ac:spMkLst>
            <pc:docMk/>
            <pc:sldMk cId="424576371" sldId="281"/>
            <ac:spMk id="4" creationId="{83C02CC2-1016-4293-8153-D73F6A38D743}"/>
          </ac:spMkLst>
        </pc:spChg>
        <pc:spChg chg="add mod">
          <ac:chgData name="Anika Mathur" userId="6e2dfada-6bee-4c34-9c32-7647dab17e40" providerId="ADAL" clId="{B934CC2B-DE50-4B24-83DA-00B8D518CB19}" dt="2023-06-24T01:43:06.586" v="1897" actId="1076"/>
          <ac:spMkLst>
            <pc:docMk/>
            <pc:sldMk cId="424576371" sldId="281"/>
            <ac:spMk id="5" creationId="{9A3CFE55-6875-D083-FC0F-C4774FB2D6AB}"/>
          </ac:spMkLst>
        </pc:spChg>
        <pc:spChg chg="add mod">
          <ac:chgData name="Anika Mathur" userId="6e2dfada-6bee-4c34-9c32-7647dab17e40" providerId="ADAL" clId="{B934CC2B-DE50-4B24-83DA-00B8D518CB19}" dt="2023-06-24T01:43:17.670" v="1898" actId="1076"/>
          <ac:spMkLst>
            <pc:docMk/>
            <pc:sldMk cId="424576371" sldId="281"/>
            <ac:spMk id="6" creationId="{C2BBFA49-4455-27C7-EB88-1A2E76DCE7DE}"/>
          </ac:spMkLst>
        </pc:spChg>
        <pc:spChg chg="add mod">
          <ac:chgData name="Anika Mathur" userId="6e2dfada-6bee-4c34-9c32-7647dab17e40" providerId="ADAL" clId="{B934CC2B-DE50-4B24-83DA-00B8D518CB19}" dt="2023-06-24T01:41:39.630" v="1878" actId="1076"/>
          <ac:spMkLst>
            <pc:docMk/>
            <pc:sldMk cId="424576371" sldId="281"/>
            <ac:spMk id="7" creationId="{DE7E1381-C13A-CB6E-C19C-74A15E372308}"/>
          </ac:spMkLst>
        </pc:spChg>
        <pc:spChg chg="add del mod">
          <ac:chgData name="Anika Mathur" userId="6e2dfada-6bee-4c34-9c32-7647dab17e40" providerId="ADAL" clId="{B934CC2B-DE50-4B24-83DA-00B8D518CB19}" dt="2023-06-24T01:41:23.550" v="1876" actId="478"/>
          <ac:spMkLst>
            <pc:docMk/>
            <pc:sldMk cId="424576371" sldId="281"/>
            <ac:spMk id="9" creationId="{1BDA52B9-AE89-739C-20C0-4F729D28AD26}"/>
          </ac:spMkLst>
        </pc:spChg>
      </pc:sldChg>
      <pc:sldChg chg="addSp delSp modSp add mod">
        <pc:chgData name="Anika Mathur" userId="6e2dfada-6bee-4c34-9c32-7647dab17e40" providerId="ADAL" clId="{B934CC2B-DE50-4B24-83DA-00B8D518CB19}" dt="2023-06-24T01:51:32.720" v="1988" actId="1076"/>
        <pc:sldMkLst>
          <pc:docMk/>
          <pc:sldMk cId="4149819772" sldId="282"/>
        </pc:sldMkLst>
        <pc:spChg chg="mod">
          <ac:chgData name="Anika Mathur" userId="6e2dfada-6bee-4c34-9c32-7647dab17e40" providerId="ADAL" clId="{B934CC2B-DE50-4B24-83DA-00B8D518CB19}" dt="2023-06-24T01:51:25.736" v="1987" actId="1076"/>
          <ac:spMkLst>
            <pc:docMk/>
            <pc:sldMk cId="4149819772" sldId="282"/>
            <ac:spMk id="2" creationId="{F491DB72-53F9-F81E-434B-E8641B905123}"/>
          </ac:spMkLst>
        </pc:spChg>
        <pc:spChg chg="del">
          <ac:chgData name="Anika Mathur" userId="6e2dfada-6bee-4c34-9c32-7647dab17e40" providerId="ADAL" clId="{B934CC2B-DE50-4B24-83DA-00B8D518CB19}" dt="2023-06-24T01:43:47.132" v="1903" actId="478"/>
          <ac:spMkLst>
            <pc:docMk/>
            <pc:sldMk cId="4149819772" sldId="282"/>
            <ac:spMk id="3" creationId="{F08F4131-15DF-967C-DAD5-6DCFB51A273E}"/>
          </ac:spMkLst>
        </pc:spChg>
        <pc:spChg chg="add del mod">
          <ac:chgData name="Anika Mathur" userId="6e2dfada-6bee-4c34-9c32-7647dab17e40" providerId="ADAL" clId="{B934CC2B-DE50-4B24-83DA-00B8D518CB19}" dt="2023-06-24T01:40:56.534" v="1847"/>
          <ac:spMkLst>
            <pc:docMk/>
            <pc:sldMk cId="4149819772" sldId="282"/>
            <ac:spMk id="4" creationId="{C9E2247B-3BE1-C5EC-6BEC-D3C88DF677E7}"/>
          </ac:spMkLst>
        </pc:spChg>
        <pc:spChg chg="add del mod">
          <ac:chgData name="Anika Mathur" userId="6e2dfada-6bee-4c34-9c32-7647dab17e40" providerId="ADAL" clId="{B934CC2B-DE50-4B24-83DA-00B8D518CB19}" dt="2023-06-24T01:40:56.534" v="1847"/>
          <ac:spMkLst>
            <pc:docMk/>
            <pc:sldMk cId="4149819772" sldId="282"/>
            <ac:spMk id="5" creationId="{88860CA9-CCB5-2726-084E-9130CBE69C1D}"/>
          </ac:spMkLst>
        </pc:spChg>
        <pc:spChg chg="add mod">
          <ac:chgData name="Anika Mathur" userId="6e2dfada-6bee-4c34-9c32-7647dab17e40" providerId="ADAL" clId="{B934CC2B-DE50-4B24-83DA-00B8D518CB19}" dt="2023-06-24T01:43:54.448" v="1904"/>
          <ac:spMkLst>
            <pc:docMk/>
            <pc:sldMk cId="4149819772" sldId="282"/>
            <ac:spMk id="8" creationId="{1CDE6991-F252-BF3B-A4E0-6F82D17DA7D8}"/>
          </ac:spMkLst>
        </pc:spChg>
        <pc:spChg chg="add mod">
          <ac:chgData name="Anika Mathur" userId="6e2dfada-6bee-4c34-9c32-7647dab17e40" providerId="ADAL" clId="{B934CC2B-DE50-4B24-83DA-00B8D518CB19}" dt="2023-06-24T01:43:54.448" v="1904"/>
          <ac:spMkLst>
            <pc:docMk/>
            <pc:sldMk cId="4149819772" sldId="282"/>
            <ac:spMk id="9" creationId="{E29BA6E5-14BB-EEB9-20FB-0D7BC4573D9B}"/>
          </ac:spMkLst>
        </pc:spChg>
        <pc:spChg chg="add mod">
          <ac:chgData name="Anika Mathur" userId="6e2dfada-6bee-4c34-9c32-7647dab17e40" providerId="ADAL" clId="{B934CC2B-DE50-4B24-83DA-00B8D518CB19}" dt="2023-06-24T01:43:54.448" v="1904"/>
          <ac:spMkLst>
            <pc:docMk/>
            <pc:sldMk cId="4149819772" sldId="282"/>
            <ac:spMk id="10" creationId="{B44F8E87-91A6-FDC5-D00B-5CF26B222BE7}"/>
          </ac:spMkLst>
        </pc:spChg>
        <pc:spChg chg="add mod">
          <ac:chgData name="Anika Mathur" userId="6e2dfada-6bee-4c34-9c32-7647dab17e40" providerId="ADAL" clId="{B934CC2B-DE50-4B24-83DA-00B8D518CB19}" dt="2023-06-24T01:43:54.448" v="1904"/>
          <ac:spMkLst>
            <pc:docMk/>
            <pc:sldMk cId="4149819772" sldId="282"/>
            <ac:spMk id="16" creationId="{D28A1DBC-4F21-F021-B4EF-0EAB8FC97E4A}"/>
          </ac:spMkLst>
        </pc:spChg>
        <pc:spChg chg="add mod">
          <ac:chgData name="Anika Mathur" userId="6e2dfada-6bee-4c34-9c32-7647dab17e40" providerId="ADAL" clId="{B934CC2B-DE50-4B24-83DA-00B8D518CB19}" dt="2023-06-24T01:43:54.448" v="1904"/>
          <ac:spMkLst>
            <pc:docMk/>
            <pc:sldMk cId="4149819772" sldId="282"/>
            <ac:spMk id="17" creationId="{8AD99EF8-767A-CBC9-1E0B-912951263BC5}"/>
          </ac:spMkLst>
        </pc:spChg>
        <pc:spChg chg="add mod">
          <ac:chgData name="Anika Mathur" userId="6e2dfada-6bee-4c34-9c32-7647dab17e40" providerId="ADAL" clId="{B934CC2B-DE50-4B24-83DA-00B8D518CB19}" dt="2023-06-24T01:43:54.448" v="1904"/>
          <ac:spMkLst>
            <pc:docMk/>
            <pc:sldMk cId="4149819772" sldId="282"/>
            <ac:spMk id="24" creationId="{7E9E1CF8-7FE9-C909-5B52-ED941E1E362E}"/>
          </ac:spMkLst>
        </pc:spChg>
        <pc:spChg chg="add mod">
          <ac:chgData name="Anika Mathur" userId="6e2dfada-6bee-4c34-9c32-7647dab17e40" providerId="ADAL" clId="{B934CC2B-DE50-4B24-83DA-00B8D518CB19}" dt="2023-06-24T01:43:54.448" v="1904"/>
          <ac:spMkLst>
            <pc:docMk/>
            <pc:sldMk cId="4149819772" sldId="282"/>
            <ac:spMk id="25" creationId="{324DD143-80B5-EF20-CCC8-8B454D02C59B}"/>
          </ac:spMkLst>
        </pc:spChg>
        <pc:spChg chg="add mod">
          <ac:chgData name="Anika Mathur" userId="6e2dfada-6bee-4c34-9c32-7647dab17e40" providerId="ADAL" clId="{B934CC2B-DE50-4B24-83DA-00B8D518CB19}" dt="2023-06-24T01:46:27.373" v="1928" actId="1076"/>
          <ac:spMkLst>
            <pc:docMk/>
            <pc:sldMk cId="4149819772" sldId="282"/>
            <ac:spMk id="28" creationId="{A6E00FF3-8E4E-6254-E0D7-E601EA874156}"/>
          </ac:spMkLst>
        </pc:spChg>
        <pc:spChg chg="add mod">
          <ac:chgData name="Anika Mathur" userId="6e2dfada-6bee-4c34-9c32-7647dab17e40" providerId="ADAL" clId="{B934CC2B-DE50-4B24-83DA-00B8D518CB19}" dt="2023-06-24T01:50:46.496" v="1979" actId="1076"/>
          <ac:spMkLst>
            <pc:docMk/>
            <pc:sldMk cId="4149819772" sldId="282"/>
            <ac:spMk id="29" creationId="{4E7846D5-2526-6F92-7D94-0D0A8700BA02}"/>
          </ac:spMkLst>
        </pc:spChg>
        <pc:spChg chg="add del mod">
          <ac:chgData name="Anika Mathur" userId="6e2dfada-6bee-4c34-9c32-7647dab17e40" providerId="ADAL" clId="{B934CC2B-DE50-4B24-83DA-00B8D518CB19}" dt="2023-06-24T01:47:31.192" v="1936" actId="478"/>
          <ac:spMkLst>
            <pc:docMk/>
            <pc:sldMk cId="4149819772" sldId="282"/>
            <ac:spMk id="30" creationId="{0154177B-8457-8E56-4D27-D6DA65224A92}"/>
          </ac:spMkLst>
        </pc:spChg>
        <pc:spChg chg="add del mod">
          <ac:chgData name="Anika Mathur" userId="6e2dfada-6bee-4c34-9c32-7647dab17e40" providerId="ADAL" clId="{B934CC2B-DE50-4B24-83DA-00B8D518CB19}" dt="2023-06-24T01:47:31.192" v="1936" actId="478"/>
          <ac:spMkLst>
            <pc:docMk/>
            <pc:sldMk cId="4149819772" sldId="282"/>
            <ac:spMk id="31" creationId="{A0457C07-74BD-E673-EF94-842769D77545}"/>
          </ac:spMkLst>
        </pc:spChg>
        <pc:spChg chg="add mod">
          <ac:chgData name="Anika Mathur" userId="6e2dfada-6bee-4c34-9c32-7647dab17e40" providerId="ADAL" clId="{B934CC2B-DE50-4B24-83DA-00B8D518CB19}" dt="2023-06-24T01:46:03.054" v="1923" actId="207"/>
          <ac:spMkLst>
            <pc:docMk/>
            <pc:sldMk cId="4149819772" sldId="282"/>
            <ac:spMk id="33" creationId="{76FE6D75-E1A6-22A8-E393-8B0A49BF575F}"/>
          </ac:spMkLst>
        </pc:spChg>
        <pc:spChg chg="add mod">
          <ac:chgData name="Anika Mathur" userId="6e2dfada-6bee-4c34-9c32-7647dab17e40" providerId="ADAL" clId="{B934CC2B-DE50-4B24-83DA-00B8D518CB19}" dt="2023-06-24T01:46:03.054" v="1923" actId="207"/>
          <ac:spMkLst>
            <pc:docMk/>
            <pc:sldMk cId="4149819772" sldId="282"/>
            <ac:spMk id="34" creationId="{5A7B1821-162C-6A4C-5AF1-03490364ED18}"/>
          </ac:spMkLst>
        </pc:spChg>
        <pc:spChg chg="add mod">
          <ac:chgData name="Anika Mathur" userId="6e2dfada-6bee-4c34-9c32-7647dab17e40" providerId="ADAL" clId="{B934CC2B-DE50-4B24-83DA-00B8D518CB19}" dt="2023-06-24T01:46:03.054" v="1923" actId="207"/>
          <ac:spMkLst>
            <pc:docMk/>
            <pc:sldMk cId="4149819772" sldId="282"/>
            <ac:spMk id="35" creationId="{48AC24F8-4A86-02AC-83B4-45D297E2A9B4}"/>
          </ac:spMkLst>
        </pc:spChg>
        <pc:spChg chg="add mod">
          <ac:chgData name="Anika Mathur" userId="6e2dfada-6bee-4c34-9c32-7647dab17e40" providerId="ADAL" clId="{B934CC2B-DE50-4B24-83DA-00B8D518CB19}" dt="2023-06-24T01:45:46.536" v="1920" actId="207"/>
          <ac:spMkLst>
            <pc:docMk/>
            <pc:sldMk cId="4149819772" sldId="282"/>
            <ac:spMk id="41" creationId="{BCF8454A-3417-42B4-BDB6-D09B8D4CC4D1}"/>
          </ac:spMkLst>
        </pc:spChg>
        <pc:spChg chg="add mod">
          <ac:chgData name="Anika Mathur" userId="6e2dfada-6bee-4c34-9c32-7647dab17e40" providerId="ADAL" clId="{B934CC2B-DE50-4B24-83DA-00B8D518CB19}" dt="2023-06-24T01:45:46.536" v="1920" actId="207"/>
          <ac:spMkLst>
            <pc:docMk/>
            <pc:sldMk cId="4149819772" sldId="282"/>
            <ac:spMk id="42" creationId="{3ACEFA8B-6ACC-987C-A4EE-61B9B95E4C64}"/>
          </ac:spMkLst>
        </pc:spChg>
        <pc:spChg chg="add mod">
          <ac:chgData name="Anika Mathur" userId="6e2dfada-6bee-4c34-9c32-7647dab17e40" providerId="ADAL" clId="{B934CC2B-DE50-4B24-83DA-00B8D518CB19}" dt="2023-06-24T01:44:51.024" v="1913" actId="208"/>
          <ac:spMkLst>
            <pc:docMk/>
            <pc:sldMk cId="4149819772" sldId="282"/>
            <ac:spMk id="49" creationId="{53B1970B-AB77-93CD-7F3C-B8CA5B9B4CCF}"/>
          </ac:spMkLst>
        </pc:spChg>
        <pc:spChg chg="add mod">
          <ac:chgData name="Anika Mathur" userId="6e2dfada-6bee-4c34-9c32-7647dab17e40" providerId="ADAL" clId="{B934CC2B-DE50-4B24-83DA-00B8D518CB19}" dt="2023-06-24T01:44:51.024" v="1913" actId="208"/>
          <ac:spMkLst>
            <pc:docMk/>
            <pc:sldMk cId="4149819772" sldId="282"/>
            <ac:spMk id="50" creationId="{1A23CA6B-5D00-20CD-FB31-CB2AF6C325C8}"/>
          </ac:spMkLst>
        </pc:spChg>
        <pc:spChg chg="add mod">
          <ac:chgData name="Anika Mathur" userId="6e2dfada-6bee-4c34-9c32-7647dab17e40" providerId="ADAL" clId="{B934CC2B-DE50-4B24-83DA-00B8D518CB19}" dt="2023-06-24T01:45:24.897" v="1917" actId="207"/>
          <ac:spMkLst>
            <pc:docMk/>
            <pc:sldMk cId="4149819772" sldId="282"/>
            <ac:spMk id="51" creationId="{7D0F233F-5DD3-5F68-3AA3-8C90A860D42C}"/>
          </ac:spMkLst>
        </pc:spChg>
        <pc:spChg chg="add mod">
          <ac:chgData name="Anika Mathur" userId="6e2dfada-6bee-4c34-9c32-7647dab17e40" providerId="ADAL" clId="{B934CC2B-DE50-4B24-83DA-00B8D518CB19}" dt="2023-06-24T01:45:24.897" v="1917" actId="207"/>
          <ac:spMkLst>
            <pc:docMk/>
            <pc:sldMk cId="4149819772" sldId="282"/>
            <ac:spMk id="52" creationId="{38285DA5-3784-CBF8-EA7E-21BBBCEA42A8}"/>
          </ac:spMkLst>
        </pc:spChg>
        <pc:spChg chg="add mod">
          <ac:chgData name="Anika Mathur" userId="6e2dfada-6bee-4c34-9c32-7647dab17e40" providerId="ADAL" clId="{B934CC2B-DE50-4B24-83DA-00B8D518CB19}" dt="2023-06-24T01:45:24.897" v="1917" actId="207"/>
          <ac:spMkLst>
            <pc:docMk/>
            <pc:sldMk cId="4149819772" sldId="282"/>
            <ac:spMk id="53" creationId="{C499134E-D43D-A69B-B7BA-3E2A49CE3C9A}"/>
          </ac:spMkLst>
        </pc:spChg>
        <pc:spChg chg="add mod">
          <ac:chgData name="Anika Mathur" userId="6e2dfada-6bee-4c34-9c32-7647dab17e40" providerId="ADAL" clId="{B934CC2B-DE50-4B24-83DA-00B8D518CB19}" dt="2023-06-24T01:50:19.068" v="1975" actId="1076"/>
          <ac:spMkLst>
            <pc:docMk/>
            <pc:sldMk cId="4149819772" sldId="282"/>
            <ac:spMk id="54" creationId="{91E26CAE-2723-991D-C027-6D2BD6842D72}"/>
          </ac:spMkLst>
        </pc:spChg>
        <pc:spChg chg="add mod">
          <ac:chgData name="Anika Mathur" userId="6e2dfada-6bee-4c34-9c32-7647dab17e40" providerId="ADAL" clId="{B934CC2B-DE50-4B24-83DA-00B8D518CB19}" dt="2023-06-24T01:50:46.496" v="1979" actId="1076"/>
          <ac:spMkLst>
            <pc:docMk/>
            <pc:sldMk cId="4149819772" sldId="282"/>
            <ac:spMk id="55" creationId="{2F9D2F2D-1063-857D-C4E4-8E96D201E1A9}"/>
          </ac:spMkLst>
        </pc:spChg>
        <pc:spChg chg="add mod">
          <ac:chgData name="Anika Mathur" userId="6e2dfada-6bee-4c34-9c32-7647dab17e40" providerId="ADAL" clId="{B934CC2B-DE50-4B24-83DA-00B8D518CB19}" dt="2023-06-24T01:51:32.720" v="1988" actId="1076"/>
          <ac:spMkLst>
            <pc:docMk/>
            <pc:sldMk cId="4149819772" sldId="282"/>
            <ac:spMk id="56" creationId="{2BF5771D-8450-78D7-0014-4F3D962C03B0}"/>
          </ac:spMkLst>
        </pc:spChg>
        <pc:grpChg chg="add del mod">
          <ac:chgData name="Anika Mathur" userId="6e2dfada-6bee-4c34-9c32-7647dab17e40" providerId="ADAL" clId="{B934CC2B-DE50-4B24-83DA-00B8D518CB19}" dt="2023-06-24T01:44:12.906" v="1906" actId="478"/>
          <ac:grpSpMkLst>
            <pc:docMk/>
            <pc:sldMk cId="4149819772" sldId="282"/>
            <ac:grpSpMk id="6" creationId="{362DB49D-42B2-8B4E-B684-755DB13339DA}"/>
          </ac:grpSpMkLst>
        </pc:grpChg>
        <pc:grpChg chg="add mod">
          <ac:chgData name="Anika Mathur" userId="6e2dfada-6bee-4c34-9c32-7647dab17e40" providerId="ADAL" clId="{B934CC2B-DE50-4B24-83DA-00B8D518CB19}" dt="2023-06-24T01:43:54.448" v="1904"/>
          <ac:grpSpMkLst>
            <pc:docMk/>
            <pc:sldMk cId="4149819772" sldId="282"/>
            <ac:grpSpMk id="7" creationId="{0901979F-5563-F6F6-2F51-F3ECD7C658C1}"/>
          </ac:grpSpMkLst>
        </pc:grpChg>
        <pc:grpChg chg="add mod">
          <ac:chgData name="Anika Mathur" userId="6e2dfada-6bee-4c34-9c32-7647dab17e40" providerId="ADAL" clId="{B934CC2B-DE50-4B24-83DA-00B8D518CB19}" dt="2023-06-24T01:43:54.448" v="1904"/>
          <ac:grpSpMkLst>
            <pc:docMk/>
            <pc:sldMk cId="4149819772" sldId="282"/>
            <ac:grpSpMk id="11" creationId="{F843A2BD-DA43-0FC2-FEEC-58B1756C26A5}"/>
          </ac:grpSpMkLst>
        </pc:grpChg>
        <pc:grpChg chg="add mod">
          <ac:chgData name="Anika Mathur" userId="6e2dfada-6bee-4c34-9c32-7647dab17e40" providerId="ADAL" clId="{B934CC2B-DE50-4B24-83DA-00B8D518CB19}" dt="2023-06-24T01:43:54.448" v="1904"/>
          <ac:grpSpMkLst>
            <pc:docMk/>
            <pc:sldMk cId="4149819772" sldId="282"/>
            <ac:grpSpMk id="12" creationId="{E67B8C66-E0CB-ED02-B2ED-513D79F158EF}"/>
          </ac:grpSpMkLst>
        </pc:grpChg>
        <pc:grpChg chg="add mod">
          <ac:chgData name="Anika Mathur" userId="6e2dfada-6bee-4c34-9c32-7647dab17e40" providerId="ADAL" clId="{B934CC2B-DE50-4B24-83DA-00B8D518CB19}" dt="2023-06-24T01:49:58.088" v="1970" actId="1076"/>
          <ac:grpSpMkLst>
            <pc:docMk/>
            <pc:sldMk cId="4149819772" sldId="282"/>
            <ac:grpSpMk id="26" creationId="{1D3990A3-58A5-84F3-BCC9-0BDDC2431142}"/>
          </ac:grpSpMkLst>
        </pc:grpChg>
        <pc:grpChg chg="add mod">
          <ac:chgData name="Anika Mathur" userId="6e2dfada-6bee-4c34-9c32-7647dab17e40" providerId="ADAL" clId="{B934CC2B-DE50-4B24-83DA-00B8D518CB19}" dt="2023-06-24T01:49:58.088" v="1970" actId="1076"/>
          <ac:grpSpMkLst>
            <pc:docMk/>
            <pc:sldMk cId="4149819772" sldId="282"/>
            <ac:grpSpMk id="27" creationId="{FDBEECA5-C9CC-2D44-7C74-78A3D2A709AF}"/>
          </ac:grpSpMkLst>
        </pc:grpChg>
        <pc:grpChg chg="add mod">
          <ac:chgData name="Anika Mathur" userId="6e2dfada-6bee-4c34-9c32-7647dab17e40" providerId="ADAL" clId="{B934CC2B-DE50-4B24-83DA-00B8D518CB19}" dt="2023-06-24T01:44:14.349" v="1907"/>
          <ac:grpSpMkLst>
            <pc:docMk/>
            <pc:sldMk cId="4149819772" sldId="282"/>
            <ac:grpSpMk id="32" creationId="{A1173C3E-6562-60B9-FBD9-827BC62A377D}"/>
          </ac:grpSpMkLst>
        </pc:grpChg>
        <pc:grpChg chg="add mod">
          <ac:chgData name="Anika Mathur" userId="6e2dfada-6bee-4c34-9c32-7647dab17e40" providerId="ADAL" clId="{B934CC2B-DE50-4B24-83DA-00B8D518CB19}" dt="2023-06-24T01:44:14.349" v="1907"/>
          <ac:grpSpMkLst>
            <pc:docMk/>
            <pc:sldMk cId="4149819772" sldId="282"/>
            <ac:grpSpMk id="36" creationId="{C67B7BA9-9231-BDD7-0442-B013A85153DA}"/>
          </ac:grpSpMkLst>
        </pc:grpChg>
        <pc:grpChg chg="add mod">
          <ac:chgData name="Anika Mathur" userId="6e2dfada-6bee-4c34-9c32-7647dab17e40" providerId="ADAL" clId="{B934CC2B-DE50-4B24-83DA-00B8D518CB19}" dt="2023-06-24T01:44:14.349" v="1907"/>
          <ac:grpSpMkLst>
            <pc:docMk/>
            <pc:sldMk cId="4149819772" sldId="282"/>
            <ac:grpSpMk id="37" creationId="{30A95CB5-3318-21B1-0C28-A67E8A84931E}"/>
          </ac:grpSpMkLst>
        </pc:grpChg>
        <pc:cxnChg chg="add mod">
          <ac:chgData name="Anika Mathur" userId="6e2dfada-6bee-4c34-9c32-7647dab17e40" providerId="ADAL" clId="{B934CC2B-DE50-4B24-83DA-00B8D518CB19}" dt="2023-06-24T01:43:54.448" v="1904"/>
          <ac:cxnSpMkLst>
            <pc:docMk/>
            <pc:sldMk cId="4149819772" sldId="282"/>
            <ac:cxnSpMk id="13" creationId="{42992615-C51B-CB82-1AD5-1D6DEFF19A7F}"/>
          </ac:cxnSpMkLst>
        </pc:cxnChg>
        <pc:cxnChg chg="add mod">
          <ac:chgData name="Anika Mathur" userId="6e2dfada-6bee-4c34-9c32-7647dab17e40" providerId="ADAL" clId="{B934CC2B-DE50-4B24-83DA-00B8D518CB19}" dt="2023-06-24T01:43:54.448" v="1904"/>
          <ac:cxnSpMkLst>
            <pc:docMk/>
            <pc:sldMk cId="4149819772" sldId="282"/>
            <ac:cxnSpMk id="14" creationId="{DDA137F9-5E37-38D8-549D-7B1A576D9225}"/>
          </ac:cxnSpMkLst>
        </pc:cxnChg>
        <pc:cxnChg chg="add mod">
          <ac:chgData name="Anika Mathur" userId="6e2dfada-6bee-4c34-9c32-7647dab17e40" providerId="ADAL" clId="{B934CC2B-DE50-4B24-83DA-00B8D518CB19}" dt="2023-06-24T01:43:54.448" v="1904"/>
          <ac:cxnSpMkLst>
            <pc:docMk/>
            <pc:sldMk cId="4149819772" sldId="282"/>
            <ac:cxnSpMk id="15" creationId="{1B9C45D1-380D-09AB-63E2-48A2EE9153FC}"/>
          </ac:cxnSpMkLst>
        </pc:cxnChg>
        <pc:cxnChg chg="add mod">
          <ac:chgData name="Anika Mathur" userId="6e2dfada-6bee-4c34-9c32-7647dab17e40" providerId="ADAL" clId="{B934CC2B-DE50-4B24-83DA-00B8D518CB19}" dt="2023-06-24T01:43:54.448" v="1904"/>
          <ac:cxnSpMkLst>
            <pc:docMk/>
            <pc:sldMk cId="4149819772" sldId="282"/>
            <ac:cxnSpMk id="18" creationId="{9A4A908A-7313-2531-C680-7AF98C02447D}"/>
          </ac:cxnSpMkLst>
        </pc:cxnChg>
        <pc:cxnChg chg="add mod">
          <ac:chgData name="Anika Mathur" userId="6e2dfada-6bee-4c34-9c32-7647dab17e40" providerId="ADAL" clId="{B934CC2B-DE50-4B24-83DA-00B8D518CB19}" dt="2023-06-24T01:43:54.448" v="1904"/>
          <ac:cxnSpMkLst>
            <pc:docMk/>
            <pc:sldMk cId="4149819772" sldId="282"/>
            <ac:cxnSpMk id="19" creationId="{40913032-63F2-6680-EF75-CD8CCDF7F562}"/>
          </ac:cxnSpMkLst>
        </pc:cxnChg>
        <pc:cxnChg chg="add mod">
          <ac:chgData name="Anika Mathur" userId="6e2dfada-6bee-4c34-9c32-7647dab17e40" providerId="ADAL" clId="{B934CC2B-DE50-4B24-83DA-00B8D518CB19}" dt="2023-06-24T01:43:54.448" v="1904"/>
          <ac:cxnSpMkLst>
            <pc:docMk/>
            <pc:sldMk cId="4149819772" sldId="282"/>
            <ac:cxnSpMk id="20" creationId="{91B421DE-8D51-39E1-4F99-181D9EFB3A21}"/>
          </ac:cxnSpMkLst>
        </pc:cxnChg>
        <pc:cxnChg chg="add del mod">
          <ac:chgData name="Anika Mathur" userId="6e2dfada-6bee-4c34-9c32-7647dab17e40" providerId="ADAL" clId="{B934CC2B-DE50-4B24-83DA-00B8D518CB19}" dt="2023-06-24T01:43:59.522" v="1905" actId="478"/>
          <ac:cxnSpMkLst>
            <pc:docMk/>
            <pc:sldMk cId="4149819772" sldId="282"/>
            <ac:cxnSpMk id="21" creationId="{196CE887-1F31-0A1E-942E-445AF356E2AB}"/>
          </ac:cxnSpMkLst>
        </pc:cxnChg>
        <pc:cxnChg chg="add mod">
          <ac:chgData name="Anika Mathur" userId="6e2dfada-6bee-4c34-9c32-7647dab17e40" providerId="ADAL" clId="{B934CC2B-DE50-4B24-83DA-00B8D518CB19}" dt="2023-06-24T01:43:54.448" v="1904"/>
          <ac:cxnSpMkLst>
            <pc:docMk/>
            <pc:sldMk cId="4149819772" sldId="282"/>
            <ac:cxnSpMk id="22" creationId="{6833A4D7-9244-2EDB-81EE-B24117370A88}"/>
          </ac:cxnSpMkLst>
        </pc:cxnChg>
        <pc:cxnChg chg="add mod">
          <ac:chgData name="Anika Mathur" userId="6e2dfada-6bee-4c34-9c32-7647dab17e40" providerId="ADAL" clId="{B934CC2B-DE50-4B24-83DA-00B8D518CB19}" dt="2023-06-24T01:43:54.448" v="1904"/>
          <ac:cxnSpMkLst>
            <pc:docMk/>
            <pc:sldMk cId="4149819772" sldId="282"/>
            <ac:cxnSpMk id="23" creationId="{642F53A6-FF7E-1025-478D-45444F33E652}"/>
          </ac:cxnSpMkLst>
        </pc:cxnChg>
        <pc:cxnChg chg="add mod">
          <ac:chgData name="Anika Mathur" userId="6e2dfada-6bee-4c34-9c32-7647dab17e40" providerId="ADAL" clId="{B934CC2B-DE50-4B24-83DA-00B8D518CB19}" dt="2023-06-24T01:45:46.536" v="1920" actId="207"/>
          <ac:cxnSpMkLst>
            <pc:docMk/>
            <pc:sldMk cId="4149819772" sldId="282"/>
            <ac:cxnSpMk id="38" creationId="{5497EA46-C30A-D13C-4985-F7983CEB4266}"/>
          </ac:cxnSpMkLst>
        </pc:cxnChg>
        <pc:cxnChg chg="add mod">
          <ac:chgData name="Anika Mathur" userId="6e2dfada-6bee-4c34-9c32-7647dab17e40" providerId="ADAL" clId="{B934CC2B-DE50-4B24-83DA-00B8D518CB19}" dt="2023-06-24T01:45:46.536" v="1920" actId="207"/>
          <ac:cxnSpMkLst>
            <pc:docMk/>
            <pc:sldMk cId="4149819772" sldId="282"/>
            <ac:cxnSpMk id="39" creationId="{9383C6E7-3A35-9BD7-0E0B-05FC4D0BADF2}"/>
          </ac:cxnSpMkLst>
        </pc:cxnChg>
        <pc:cxnChg chg="add mod">
          <ac:chgData name="Anika Mathur" userId="6e2dfada-6bee-4c34-9c32-7647dab17e40" providerId="ADAL" clId="{B934CC2B-DE50-4B24-83DA-00B8D518CB19}" dt="2023-06-24T01:45:04.787" v="1914" actId="208"/>
          <ac:cxnSpMkLst>
            <pc:docMk/>
            <pc:sldMk cId="4149819772" sldId="282"/>
            <ac:cxnSpMk id="40" creationId="{B2EF402F-0A85-5334-AF5D-74B5B31C3472}"/>
          </ac:cxnSpMkLst>
        </pc:cxnChg>
        <pc:cxnChg chg="add mod">
          <ac:chgData name="Anika Mathur" userId="6e2dfada-6bee-4c34-9c32-7647dab17e40" providerId="ADAL" clId="{B934CC2B-DE50-4B24-83DA-00B8D518CB19}" dt="2023-06-24T01:45:46.536" v="1920" actId="207"/>
          <ac:cxnSpMkLst>
            <pc:docMk/>
            <pc:sldMk cId="4149819772" sldId="282"/>
            <ac:cxnSpMk id="43" creationId="{BD2B8D41-75F5-8294-307D-8E4B8FF74C51}"/>
          </ac:cxnSpMkLst>
        </pc:cxnChg>
        <pc:cxnChg chg="add mod">
          <ac:chgData name="Anika Mathur" userId="6e2dfada-6bee-4c34-9c32-7647dab17e40" providerId="ADAL" clId="{B934CC2B-DE50-4B24-83DA-00B8D518CB19}" dt="2023-06-24T01:45:46.536" v="1920" actId="207"/>
          <ac:cxnSpMkLst>
            <pc:docMk/>
            <pc:sldMk cId="4149819772" sldId="282"/>
            <ac:cxnSpMk id="44" creationId="{83E84A7F-3493-CCEC-2F79-AEE52120A4F3}"/>
          </ac:cxnSpMkLst>
        </pc:cxnChg>
        <pc:cxnChg chg="add mod">
          <ac:chgData name="Anika Mathur" userId="6e2dfada-6bee-4c34-9c32-7647dab17e40" providerId="ADAL" clId="{B934CC2B-DE50-4B24-83DA-00B8D518CB19}" dt="2023-06-24T01:44:51.024" v="1913" actId="208"/>
          <ac:cxnSpMkLst>
            <pc:docMk/>
            <pc:sldMk cId="4149819772" sldId="282"/>
            <ac:cxnSpMk id="45" creationId="{F79D227E-E8AC-89A2-CD48-0CFEF5D01E48}"/>
          </ac:cxnSpMkLst>
        </pc:cxnChg>
        <pc:cxnChg chg="add mod">
          <ac:chgData name="Anika Mathur" userId="6e2dfada-6bee-4c34-9c32-7647dab17e40" providerId="ADAL" clId="{B934CC2B-DE50-4B24-83DA-00B8D518CB19}" dt="2023-06-24T01:44:51.024" v="1913" actId="208"/>
          <ac:cxnSpMkLst>
            <pc:docMk/>
            <pc:sldMk cId="4149819772" sldId="282"/>
            <ac:cxnSpMk id="46" creationId="{078ECC13-54C1-BE85-50D8-180B1275E5EA}"/>
          </ac:cxnSpMkLst>
        </pc:cxnChg>
        <pc:cxnChg chg="add mod">
          <ac:chgData name="Anika Mathur" userId="6e2dfada-6bee-4c34-9c32-7647dab17e40" providerId="ADAL" clId="{B934CC2B-DE50-4B24-83DA-00B8D518CB19}" dt="2023-06-24T01:44:51.024" v="1913" actId="208"/>
          <ac:cxnSpMkLst>
            <pc:docMk/>
            <pc:sldMk cId="4149819772" sldId="282"/>
            <ac:cxnSpMk id="47" creationId="{A20161D6-422D-418F-0CAF-C981E6283F9A}"/>
          </ac:cxnSpMkLst>
        </pc:cxnChg>
        <pc:cxnChg chg="add mod">
          <ac:chgData name="Anika Mathur" userId="6e2dfada-6bee-4c34-9c32-7647dab17e40" providerId="ADAL" clId="{B934CC2B-DE50-4B24-83DA-00B8D518CB19}" dt="2023-06-24T01:44:51.024" v="1913" actId="208"/>
          <ac:cxnSpMkLst>
            <pc:docMk/>
            <pc:sldMk cId="4149819772" sldId="282"/>
            <ac:cxnSpMk id="48" creationId="{7C5EC239-9728-EA82-2717-58488FED910C}"/>
          </ac:cxnSpMkLst>
        </pc:cxnChg>
      </pc:sldChg>
      <pc:sldChg chg="addSp delSp modSp add mod">
        <pc:chgData name="Anika Mathur" userId="6e2dfada-6bee-4c34-9c32-7647dab17e40" providerId="ADAL" clId="{B934CC2B-DE50-4B24-83DA-00B8D518CB19}" dt="2023-06-24T01:53:13.960" v="2027" actId="1076"/>
        <pc:sldMkLst>
          <pc:docMk/>
          <pc:sldMk cId="2456778902" sldId="283"/>
        </pc:sldMkLst>
        <pc:spChg chg="mod">
          <ac:chgData name="Anika Mathur" userId="6e2dfada-6bee-4c34-9c32-7647dab17e40" providerId="ADAL" clId="{B934CC2B-DE50-4B24-83DA-00B8D518CB19}" dt="2023-06-24T01:53:04.211" v="2023" actId="1076"/>
          <ac:spMkLst>
            <pc:docMk/>
            <pc:sldMk cId="2456778902" sldId="283"/>
            <ac:spMk id="2" creationId="{F491DB72-53F9-F81E-434B-E8641B905123}"/>
          </ac:spMkLst>
        </pc:spChg>
        <pc:spChg chg="del">
          <ac:chgData name="Anika Mathur" userId="6e2dfada-6bee-4c34-9c32-7647dab17e40" providerId="ADAL" clId="{B934CC2B-DE50-4B24-83DA-00B8D518CB19}" dt="2023-06-24T01:52:07.425" v="2010" actId="478"/>
          <ac:spMkLst>
            <pc:docMk/>
            <pc:sldMk cId="2456778902" sldId="283"/>
            <ac:spMk id="3" creationId="{F08F4131-15DF-967C-DAD5-6DCFB51A273E}"/>
          </ac:spMkLst>
        </pc:spChg>
        <pc:spChg chg="add mod">
          <ac:chgData name="Anika Mathur" userId="6e2dfada-6bee-4c34-9c32-7647dab17e40" providerId="ADAL" clId="{B934CC2B-DE50-4B24-83DA-00B8D518CB19}" dt="2023-06-24T01:52:50.507" v="2021" actId="207"/>
          <ac:spMkLst>
            <pc:docMk/>
            <pc:sldMk cId="2456778902" sldId="283"/>
            <ac:spMk id="5" creationId="{A8D9F12C-F572-963A-B62B-DE54B7B0001D}"/>
          </ac:spMkLst>
        </pc:spChg>
        <pc:picChg chg="add mod">
          <ac:chgData name="Anika Mathur" userId="6e2dfada-6bee-4c34-9c32-7647dab17e40" providerId="ADAL" clId="{B934CC2B-DE50-4B24-83DA-00B8D518CB19}" dt="2023-06-24T01:53:13.960" v="2027" actId="1076"/>
          <ac:picMkLst>
            <pc:docMk/>
            <pc:sldMk cId="2456778902" sldId="283"/>
            <ac:picMk id="4" creationId="{60945CF3-847D-5EB1-9046-1BA9144613E7}"/>
          </ac:picMkLst>
        </pc:picChg>
      </pc:sldChg>
      <pc:sldChg chg="add del">
        <pc:chgData name="Anika Mathur" userId="6e2dfada-6bee-4c34-9c32-7647dab17e40" providerId="ADAL" clId="{B934CC2B-DE50-4B24-83DA-00B8D518CB19}" dt="2023-06-24T01:53:39.645" v="2028" actId="2696"/>
        <pc:sldMkLst>
          <pc:docMk/>
          <pc:sldMk cId="3495415763" sldId="284"/>
        </pc:sldMkLst>
      </pc:sldChg>
      <pc:sldChg chg="modSp add mod ord">
        <pc:chgData name="Anika Mathur" userId="6e2dfada-6bee-4c34-9c32-7647dab17e40" providerId="ADAL" clId="{B934CC2B-DE50-4B24-83DA-00B8D518CB19}" dt="2023-06-24T01:22:05.412" v="1506" actId="20577"/>
        <pc:sldMkLst>
          <pc:docMk/>
          <pc:sldMk cId="4176147651" sldId="285"/>
        </pc:sldMkLst>
        <pc:spChg chg="mod">
          <ac:chgData name="Anika Mathur" userId="6e2dfada-6bee-4c34-9c32-7647dab17e40" providerId="ADAL" clId="{B934CC2B-DE50-4B24-83DA-00B8D518CB19}" dt="2023-06-24T01:22:05.412" v="1506" actId="20577"/>
          <ac:spMkLst>
            <pc:docMk/>
            <pc:sldMk cId="4176147651" sldId="285"/>
            <ac:spMk id="3" creationId="{F08F4131-15DF-967C-DAD5-6DCFB51A273E}"/>
          </ac:spMkLst>
        </pc:spChg>
      </pc:sldChg>
      <pc:sldChg chg="addSp delSp modSp add mod ord">
        <pc:chgData name="Anika Mathur" userId="6e2dfada-6bee-4c34-9c32-7647dab17e40" providerId="ADAL" clId="{B934CC2B-DE50-4B24-83DA-00B8D518CB19}" dt="2023-06-24T01:56:38.479" v="2079" actId="1076"/>
        <pc:sldMkLst>
          <pc:docMk/>
          <pc:sldMk cId="4175490300" sldId="286"/>
        </pc:sldMkLst>
        <pc:spChg chg="mod">
          <ac:chgData name="Anika Mathur" userId="6e2dfada-6bee-4c34-9c32-7647dab17e40" providerId="ADAL" clId="{B934CC2B-DE50-4B24-83DA-00B8D518CB19}" dt="2023-06-24T01:56:38.479" v="2079" actId="1076"/>
          <ac:spMkLst>
            <pc:docMk/>
            <pc:sldMk cId="4175490300" sldId="286"/>
            <ac:spMk id="2" creationId="{F491DB72-53F9-F81E-434B-E8641B905123}"/>
          </ac:spMkLst>
        </pc:spChg>
        <pc:spChg chg="add mod">
          <ac:chgData name="Anika Mathur" userId="6e2dfada-6bee-4c34-9c32-7647dab17e40" providerId="ADAL" clId="{B934CC2B-DE50-4B24-83DA-00B8D518CB19}" dt="2023-06-24T01:56:16.061" v="2078" actId="1076"/>
          <ac:spMkLst>
            <pc:docMk/>
            <pc:sldMk cId="4175490300" sldId="286"/>
            <ac:spMk id="4" creationId="{DFF548FA-983F-E2E3-8877-4B1A259041C7}"/>
          </ac:spMkLst>
        </pc:spChg>
        <pc:spChg chg="del">
          <ac:chgData name="Anika Mathur" userId="6e2dfada-6bee-4c34-9c32-7647dab17e40" providerId="ADAL" clId="{B934CC2B-DE50-4B24-83DA-00B8D518CB19}" dt="2023-06-24T01:54:04.234" v="2038" actId="478"/>
          <ac:spMkLst>
            <pc:docMk/>
            <pc:sldMk cId="4175490300" sldId="286"/>
            <ac:spMk id="28" creationId="{A6E00FF3-8E4E-6254-E0D7-E601EA874156}"/>
          </ac:spMkLst>
        </pc:spChg>
        <pc:spChg chg="del">
          <ac:chgData name="Anika Mathur" userId="6e2dfada-6bee-4c34-9c32-7647dab17e40" providerId="ADAL" clId="{B934CC2B-DE50-4B24-83DA-00B8D518CB19}" dt="2023-06-24T01:54:04.234" v="2038" actId="478"/>
          <ac:spMkLst>
            <pc:docMk/>
            <pc:sldMk cId="4175490300" sldId="286"/>
            <ac:spMk id="29" creationId="{4E7846D5-2526-6F92-7D94-0D0A8700BA02}"/>
          </ac:spMkLst>
        </pc:spChg>
        <pc:spChg chg="del">
          <ac:chgData name="Anika Mathur" userId="6e2dfada-6bee-4c34-9c32-7647dab17e40" providerId="ADAL" clId="{B934CC2B-DE50-4B24-83DA-00B8D518CB19}" dt="2023-06-24T01:54:04.234" v="2038" actId="478"/>
          <ac:spMkLst>
            <pc:docMk/>
            <pc:sldMk cId="4175490300" sldId="286"/>
            <ac:spMk id="54" creationId="{91E26CAE-2723-991D-C027-6D2BD6842D72}"/>
          </ac:spMkLst>
        </pc:spChg>
        <pc:spChg chg="del">
          <ac:chgData name="Anika Mathur" userId="6e2dfada-6bee-4c34-9c32-7647dab17e40" providerId="ADAL" clId="{B934CC2B-DE50-4B24-83DA-00B8D518CB19}" dt="2023-06-24T01:54:04.234" v="2038" actId="478"/>
          <ac:spMkLst>
            <pc:docMk/>
            <pc:sldMk cId="4175490300" sldId="286"/>
            <ac:spMk id="55" creationId="{2F9D2F2D-1063-857D-C4E4-8E96D201E1A9}"/>
          </ac:spMkLst>
        </pc:spChg>
        <pc:spChg chg="mod">
          <ac:chgData name="Anika Mathur" userId="6e2dfada-6bee-4c34-9c32-7647dab17e40" providerId="ADAL" clId="{B934CC2B-DE50-4B24-83DA-00B8D518CB19}" dt="2023-06-24T01:55:56.019" v="2076" actId="1076"/>
          <ac:spMkLst>
            <pc:docMk/>
            <pc:sldMk cId="4175490300" sldId="286"/>
            <ac:spMk id="56" creationId="{2BF5771D-8450-78D7-0014-4F3D962C03B0}"/>
          </ac:spMkLst>
        </pc:spChg>
        <pc:grpChg chg="del">
          <ac:chgData name="Anika Mathur" userId="6e2dfada-6bee-4c34-9c32-7647dab17e40" providerId="ADAL" clId="{B934CC2B-DE50-4B24-83DA-00B8D518CB19}" dt="2023-06-24T01:54:04.234" v="2038" actId="478"/>
          <ac:grpSpMkLst>
            <pc:docMk/>
            <pc:sldMk cId="4175490300" sldId="286"/>
            <ac:grpSpMk id="26" creationId="{1D3990A3-58A5-84F3-BCC9-0BDDC2431142}"/>
          </ac:grpSpMkLst>
        </pc:grpChg>
        <pc:grpChg chg="del">
          <ac:chgData name="Anika Mathur" userId="6e2dfada-6bee-4c34-9c32-7647dab17e40" providerId="ADAL" clId="{B934CC2B-DE50-4B24-83DA-00B8D518CB19}" dt="2023-06-24T01:54:04.234" v="2038" actId="478"/>
          <ac:grpSpMkLst>
            <pc:docMk/>
            <pc:sldMk cId="4175490300" sldId="286"/>
            <ac:grpSpMk id="27" creationId="{FDBEECA5-C9CC-2D44-7C74-78A3D2A709AF}"/>
          </ac:grpSpMkLst>
        </pc:grpChg>
        <pc:picChg chg="add mod">
          <ac:chgData name="Anika Mathur" userId="6e2dfada-6bee-4c34-9c32-7647dab17e40" providerId="ADAL" clId="{B934CC2B-DE50-4B24-83DA-00B8D518CB19}" dt="2023-06-24T01:56:08.304" v="2077" actId="1076"/>
          <ac:picMkLst>
            <pc:docMk/>
            <pc:sldMk cId="4175490300" sldId="286"/>
            <ac:picMk id="3" creationId="{2530D7DB-90F6-C9B7-D02F-8A5324C0F8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6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3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269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75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1997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14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524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8393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18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642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92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548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05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212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oky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oky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c.nasa.gov/WWW/k-12/airplane/ber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ernoullisLawDerivationDiagram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commons.wikimedia.org/wiki/File:Buoyancy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weber.edu/carroll/archimedes/principle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weber.edu/carroll/archimedes/principle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3100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Fluids: Archimedes’ Principle, Pascal’s Law, Bernoulli’s Principle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08828-EE62-CF4F-5937-064A26FEE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8" y="1527055"/>
            <a:ext cx="8546609" cy="1039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80323BE-7021-41F1-3A71-B680CDDD8428}"/>
              </a:ext>
            </a:extLst>
          </p:cNvPr>
          <p:cNvSpPr txBox="1"/>
          <p:nvPr/>
        </p:nvSpPr>
        <p:spPr>
          <a:xfrm>
            <a:off x="2471864" y="4817761"/>
            <a:ext cx="42002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source: Bill Winfield. Used with permission.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63585F-D007-D197-4040-8B30794F0C2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30" y="0"/>
            <a:ext cx="6717539" cy="479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1145DB-539E-7EB0-2D37-11C2447A5008}"/>
              </a:ext>
            </a:extLst>
          </p:cNvPr>
          <p:cNvSpPr txBox="1">
            <a:spLocks/>
          </p:cNvSpPr>
          <p:nvPr/>
        </p:nvSpPr>
        <p:spPr>
          <a:xfrm>
            <a:off x="1226455" y="76200"/>
            <a:ext cx="3226912" cy="859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248B99-83CB-4527-4624-5F5A9B5F97F2}"/>
              </a:ext>
            </a:extLst>
          </p:cNvPr>
          <p:cNvSpPr txBox="1">
            <a:spLocks/>
          </p:cNvSpPr>
          <p:nvPr/>
        </p:nvSpPr>
        <p:spPr>
          <a:xfrm>
            <a:off x="4658830" y="76200"/>
            <a:ext cx="3226911" cy="859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9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DB72-53F9-F81E-434B-E8641B90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Relationships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4131-15DF-967C-DAD5-6DCFB51A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453688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 force (</a:t>
            </a:r>
            <a:r>
              <a:rPr lang="en-US" b="1" dirty="0" err="1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b="1" baseline="-25000" dirty="0" err="1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</a:t>
            </a:r>
            <a:r>
              <a:rPr lang="en-US" b="1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object’s apparent weight: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BED863-CFED-A8A9-CE4F-15A8E2E5CDF5}"/>
              </a:ext>
            </a:extLst>
          </p:cNvPr>
          <p:cNvSpPr txBox="1">
            <a:spLocks/>
          </p:cNvSpPr>
          <p:nvPr/>
        </p:nvSpPr>
        <p:spPr>
          <a:xfrm>
            <a:off x="2788106" y="1686633"/>
            <a:ext cx="3567783" cy="541682"/>
          </a:xfrm>
          <a:prstGeom prst="rect">
            <a:avLst/>
          </a:prstGeom>
          <a:noFill/>
          <a:ln w="28575">
            <a:solidFill>
              <a:srgbClr val="79A13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2400" b="1" baseline="-25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F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2400" b="1" baseline="-25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(object)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5F729A9-5FA4-E325-8B00-156753F85AF1}"/>
              </a:ext>
            </a:extLst>
          </p:cNvPr>
          <p:cNvSpPr txBox="1">
            <a:spLocks/>
          </p:cNvSpPr>
          <p:nvPr/>
        </p:nvSpPr>
        <p:spPr>
          <a:xfrm>
            <a:off x="2788106" y="2443535"/>
            <a:ext cx="3567783" cy="541682"/>
          </a:xfrm>
          <a:prstGeom prst="rect">
            <a:avLst/>
          </a:prstGeom>
          <a:noFill/>
          <a:ln w="28575">
            <a:solidFill>
              <a:srgbClr val="79A13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2400" b="1" baseline="-25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l-G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(ρ</a:t>
            </a:r>
            <a:r>
              <a:rPr lang="en-US" sz="2400" b="1" baseline="-25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US" sz="2400" b="1" baseline="-25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l-G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ρ</a:t>
            </a:r>
            <a:r>
              <a:rPr lang="en-US" sz="2400" b="1" baseline="-25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US" sz="2400" b="1" baseline="-25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950498-1672-4497-C580-00267C0C8EB7}"/>
              </a:ext>
            </a:extLst>
          </p:cNvPr>
          <p:cNvSpPr txBox="1">
            <a:spLocks/>
          </p:cNvSpPr>
          <p:nvPr/>
        </p:nvSpPr>
        <p:spPr>
          <a:xfrm>
            <a:off x="311700" y="3322366"/>
            <a:ext cx="8520600" cy="45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solving buoyancy problems, the following derived expression is used: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4BE7D1D5-EBB4-3EC5-C2F7-3417C23189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8024" y="3979922"/>
                <a:ext cx="2427946" cy="856248"/>
              </a:xfrm>
              <a:prstGeom prst="rect">
                <a:avLst/>
              </a:prstGeom>
              <a:noFill/>
              <a:ln w="28575">
                <a:solidFill>
                  <a:srgbClr val="79A13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 algn="ctr"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 b="1" i="0" baseline="-2500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b="1" i="0" baseline="-2500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2400" b="1" i="0" baseline="-2500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object</m:t>
                        </m:r>
                        <m:r>
                          <m:rPr>
                            <m:nor/>
                          </m:rPr>
                          <a:rPr lang="en-US" sz="2400" b="1" i="0" baseline="-2500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 b="1" i="0" baseline="-2500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B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ρ</m:t>
                        </m:r>
                        <m:r>
                          <m:rPr>
                            <m:nor/>
                          </m:rPr>
                          <a:rPr lang="en-US" sz="2400" b="1" i="0" baseline="-2500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ρ</m:t>
                        </m:r>
                        <m:r>
                          <m:rPr>
                            <m:nor/>
                          </m:rPr>
                          <a:rPr lang="en-US" sz="2400" b="1" i="0" baseline="-2500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f</m:t>
                        </m:r>
                      </m:den>
                    </m:f>
                  </m:oMath>
                </a14:m>
                <a:endParaRPr lang="en-US" sz="2400" b="1" baseline="-25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4BE7D1D5-EBB4-3EC5-C2F7-3417C2318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024" y="3979922"/>
                <a:ext cx="2427946" cy="8562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79A13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592206-C664-6E6C-A4E5-923328B8AE13}"/>
              </a:ext>
            </a:extLst>
          </p:cNvPr>
          <p:cNvSpPr txBox="1">
            <a:spLocks/>
          </p:cNvSpPr>
          <p:nvPr/>
        </p:nvSpPr>
        <p:spPr>
          <a:xfrm>
            <a:off x="4969566" y="2939660"/>
            <a:ext cx="1468128" cy="45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14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where: m = </a:t>
            </a:r>
            <a:r>
              <a:rPr lang="el-GR" sz="14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ρ</a:t>
            </a:r>
            <a:r>
              <a:rPr lang="en-US" sz="14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31531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8DB987FD-8AFD-E820-A3B5-81B3539CBA2D}"/>
              </a:ext>
            </a:extLst>
          </p:cNvPr>
          <p:cNvPicPr preferRelativeResize="0"/>
          <p:nvPr/>
        </p:nvPicPr>
        <p:blipFill rotWithShape="1">
          <a:blip r:embed="rId2">
            <a:alphaModFix amt="37000"/>
          </a:blip>
          <a:srcRect t="4925" b="-5448"/>
          <a:stretch/>
        </p:blipFill>
        <p:spPr>
          <a:xfrm>
            <a:off x="-23189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93208-53CB-0615-F16E-D4BAFDD6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83" y="326004"/>
            <a:ext cx="8094427" cy="4446978"/>
          </a:xfrm>
        </p:spPr>
        <p:txBody>
          <a:bodyPr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Pascal’s</a:t>
            </a:r>
            <a:b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</a:t>
            </a:r>
          </a:p>
        </p:txBody>
      </p:sp>
    </p:spTree>
    <p:extLst>
      <p:ext uri="{BB962C8B-B14F-4D97-AF65-F5344CB8AC3E}">
        <p14:creationId xmlns:p14="http://schemas.microsoft.com/office/powerpoint/2010/main" val="208229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DB72-53F9-F81E-434B-E8641B90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4131-15DF-967C-DAD5-6DCFB51A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2000" b="1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Pressure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a measure of how much force is applied over a given area.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C94EB388-D6B1-7AB9-BA38-ADAF3F081F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1348" y="2027832"/>
                <a:ext cx="1561303" cy="856248"/>
              </a:xfrm>
              <a:prstGeom prst="rect">
                <a:avLst/>
              </a:prstGeom>
              <a:noFill/>
              <a:ln w="28575">
                <a:solidFill>
                  <a:srgbClr val="79A13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 algn="ctr">
                  <a:buFont typeface="Arial"/>
                  <a:buNone/>
                </a:pPr>
                <a:r>
                  <a:rPr lang="en-US" sz="24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A</m:t>
                        </m:r>
                      </m:den>
                    </m:f>
                  </m:oMath>
                </a14:m>
                <a:endParaRPr lang="en-US" sz="2400" b="1" baseline="-25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C94EB388-D6B1-7AB9-BA38-ADAF3F081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348" y="2027832"/>
                <a:ext cx="1561303" cy="8562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79A13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3D79C9-4AF1-05BC-4197-CAF366C41F72}"/>
              </a:ext>
            </a:extLst>
          </p:cNvPr>
          <p:cNvSpPr txBox="1">
            <a:spLocks/>
          </p:cNvSpPr>
          <p:nvPr/>
        </p:nvSpPr>
        <p:spPr>
          <a:xfrm>
            <a:off x="311699" y="3091194"/>
            <a:ext cx="2637063" cy="97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1600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units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114300" indent="0">
              <a:buFont typeface="Arial"/>
              <a:buNone/>
            </a:pP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Pa (Pascal) = 1 N/m</a:t>
            </a:r>
            <a:r>
              <a:rPr lang="pt-BR" sz="160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marL="114300" indent="0">
              <a:buFont typeface="Arial"/>
              <a:buNone/>
            </a:pP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atm = 105 Pa</a:t>
            </a:r>
          </a:p>
          <a:p>
            <a:pPr marL="114300" indent="0">
              <a:buFont typeface="Arial"/>
              <a:buNone/>
            </a:pPr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4131-15DF-967C-DAD5-6DCFB51A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76473"/>
            <a:ext cx="8520600" cy="2990553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“Pressure applied to a fluid </a:t>
            </a:r>
            <a:b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 closed container is </a:t>
            </a:r>
          </a:p>
          <a:p>
            <a:pPr marL="11430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transmitted equally to every </a:t>
            </a:r>
          </a:p>
          <a:p>
            <a:pPr marL="11430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 of the fluid and to </a:t>
            </a:r>
          </a:p>
          <a:p>
            <a:pPr marL="11430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walls of the container.”</a:t>
            </a:r>
          </a:p>
          <a:p>
            <a:pPr marL="114300" indent="0" algn="ctr">
              <a:buNone/>
            </a:pPr>
            <a:r>
              <a:rPr lang="en-US" sz="20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20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Pascal’s Law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4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4131-15DF-967C-DAD5-6DCFB51A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623777"/>
            <a:ext cx="3381341" cy="3945098"/>
          </a:xfrm>
        </p:spPr>
        <p:txBody>
          <a:bodyPr/>
          <a:lstStyle/>
          <a:p>
            <a:pPr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Pressure applied anywhere to a fluid causes a force to be transmitted equally in all directions.</a:t>
            </a:r>
          </a:p>
          <a:p>
            <a:pPr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 in pressure disperses equally throughout the fluid.</a:t>
            </a:r>
          </a:p>
          <a:p>
            <a:pPr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Force acts at right angles to any surface in contact with the fluid.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258CB-5B55-63FB-B065-2D9E20B9C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12601" b="13887"/>
          <a:stretch/>
        </p:blipFill>
        <p:spPr>
          <a:xfrm>
            <a:off x="4406355" y="1901875"/>
            <a:ext cx="4527609" cy="2667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34292962-D91D-F11A-CD44-135A56469599}"/>
              </a:ext>
            </a:extLst>
          </p:cNvPr>
          <p:cNvSpPr txBox="1"/>
          <p:nvPr/>
        </p:nvSpPr>
        <p:spPr>
          <a:xfrm>
            <a:off x="4956513" y="4568875"/>
            <a:ext cx="3427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source: Bill Winfield. Used with permission.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10569-3ED8-16EA-B514-F55D554A8B08}"/>
              </a:ext>
            </a:extLst>
          </p:cNvPr>
          <p:cNvSpPr txBox="1"/>
          <p:nvPr/>
        </p:nvSpPr>
        <p:spPr>
          <a:xfrm>
            <a:off x="4406355" y="729367"/>
            <a:ext cx="1171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1600" b="1" baseline="-25000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600" b="1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1 m</a:t>
            </a:r>
            <a:r>
              <a:rPr lang="en-US" sz="1600" b="1" baseline="30000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r>
              <a:rPr lang="en-US" sz="1600" b="1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1600" b="1" baseline="-25000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600" b="1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10 N</a:t>
            </a:r>
          </a:p>
          <a:p>
            <a:r>
              <a:rPr lang="en-US" sz="1600" b="1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1600" b="1" baseline="-25000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600" b="1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___?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60D4C-4FBB-99D7-A1EE-FFBB60349B4C}"/>
              </a:ext>
            </a:extLst>
          </p:cNvPr>
          <p:cNvSpPr txBox="1"/>
          <p:nvPr/>
        </p:nvSpPr>
        <p:spPr>
          <a:xfrm>
            <a:off x="6887857" y="729367"/>
            <a:ext cx="13257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9A13F"/>
                </a:solidFill>
              </a:rPr>
              <a:t>A</a:t>
            </a:r>
            <a:r>
              <a:rPr lang="en-US" sz="1600" b="1" baseline="-25000" dirty="0">
                <a:solidFill>
                  <a:srgbClr val="79A13F"/>
                </a:solidFill>
              </a:rPr>
              <a:t>2</a:t>
            </a:r>
            <a:r>
              <a:rPr lang="en-US" sz="1600" b="1" dirty="0">
                <a:solidFill>
                  <a:srgbClr val="79A13F"/>
                </a:solidFill>
              </a:rPr>
              <a:t> = 10 m</a:t>
            </a:r>
            <a:r>
              <a:rPr lang="en-US" sz="1600" b="1" baseline="30000" dirty="0">
                <a:solidFill>
                  <a:srgbClr val="79A13F"/>
                </a:solidFill>
              </a:rPr>
              <a:t>2</a:t>
            </a:r>
          </a:p>
          <a:p>
            <a:r>
              <a:rPr lang="en-US" sz="1600" b="1" dirty="0">
                <a:solidFill>
                  <a:srgbClr val="79A13F"/>
                </a:solidFill>
              </a:rPr>
              <a:t>P</a:t>
            </a:r>
            <a:r>
              <a:rPr lang="en-US" sz="1600" b="1" baseline="-25000" dirty="0">
                <a:solidFill>
                  <a:srgbClr val="79A13F"/>
                </a:solidFill>
              </a:rPr>
              <a:t>2</a:t>
            </a:r>
            <a:r>
              <a:rPr lang="en-US" sz="1600" b="1" dirty="0">
                <a:solidFill>
                  <a:srgbClr val="79A13F"/>
                </a:solidFill>
              </a:rPr>
              <a:t> = ____?</a:t>
            </a:r>
          </a:p>
          <a:p>
            <a:r>
              <a:rPr lang="en-US" sz="1600" b="1" dirty="0">
                <a:solidFill>
                  <a:srgbClr val="79A13F"/>
                </a:solidFill>
              </a:rPr>
              <a:t>F</a:t>
            </a:r>
            <a:r>
              <a:rPr lang="en-US" sz="1600" b="1" baseline="-25000" dirty="0">
                <a:solidFill>
                  <a:srgbClr val="79A13F"/>
                </a:solidFill>
              </a:rPr>
              <a:t>2</a:t>
            </a:r>
            <a:r>
              <a:rPr lang="en-US" sz="1600" b="1" dirty="0">
                <a:solidFill>
                  <a:srgbClr val="79A13F"/>
                </a:solidFill>
              </a:rPr>
              <a:t> = ____?</a:t>
            </a:r>
          </a:p>
        </p:txBody>
      </p:sp>
    </p:spTree>
    <p:extLst>
      <p:ext uri="{BB962C8B-B14F-4D97-AF65-F5344CB8AC3E}">
        <p14:creationId xmlns:p14="http://schemas.microsoft.com/office/powerpoint/2010/main" val="1220256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8DB987FD-8AFD-E820-A3B5-81B3539CBA2D}"/>
              </a:ext>
            </a:extLst>
          </p:cNvPr>
          <p:cNvPicPr preferRelativeResize="0"/>
          <p:nvPr/>
        </p:nvPicPr>
        <p:blipFill rotWithShape="1">
          <a:blip r:embed="rId2">
            <a:alphaModFix amt="37000"/>
          </a:blip>
          <a:srcRect t="4925" b="-5448"/>
          <a:stretch/>
        </p:blipFill>
        <p:spPr>
          <a:xfrm>
            <a:off x="-23189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93208-53CB-0615-F16E-D4BAFDD6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83" y="326004"/>
            <a:ext cx="8094427" cy="4446978"/>
          </a:xfrm>
        </p:spPr>
        <p:txBody>
          <a:bodyPr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Bernoulli’s</a:t>
            </a:r>
            <a:b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</a:t>
            </a:r>
          </a:p>
        </p:txBody>
      </p:sp>
    </p:spTree>
    <p:extLst>
      <p:ext uri="{BB962C8B-B14F-4D97-AF65-F5344CB8AC3E}">
        <p14:creationId xmlns:p14="http://schemas.microsoft.com/office/powerpoint/2010/main" val="196705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DB72-53F9-F81E-434B-E8641B90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 of Fluid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4131-15DF-967C-DAD5-6DCFB51A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93150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Laminar: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When fluid particles move along the same smooth path. The path is called a streamline.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C3F2D-762E-08A3-59D1-99DBC2F8C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9" b="58406"/>
          <a:stretch/>
        </p:blipFill>
        <p:spPr bwMode="auto">
          <a:xfrm>
            <a:off x="1505142" y="2218731"/>
            <a:ext cx="6133716" cy="18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D0AEE1A6-778D-E27A-0383-A371990C21E1}"/>
              </a:ext>
            </a:extLst>
          </p:cNvPr>
          <p:cNvSpPr txBox="1"/>
          <p:nvPr/>
        </p:nvSpPr>
        <p:spPr>
          <a:xfrm>
            <a:off x="1920240" y="4035076"/>
            <a:ext cx="5303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Wikimedia Commons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http://commons.wikimedia.org/wiki/File:Toky.png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48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DB72-53F9-F81E-434B-E8641B90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 of Fluid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4131-15DF-967C-DAD5-6DCFB51A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93859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Turbulent: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When fluid particles flow irregularly causing changes in velocity. They form eddy currents.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A952A-B7EE-DB63-584E-69F7CD6E2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9" t="59399" b="-993"/>
          <a:stretch/>
        </p:blipFill>
        <p:spPr bwMode="auto">
          <a:xfrm>
            <a:off x="1505142" y="2218731"/>
            <a:ext cx="6133716" cy="18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DB6C3364-EE8D-2EDD-C746-5DCC25A20121}"/>
              </a:ext>
            </a:extLst>
          </p:cNvPr>
          <p:cNvSpPr txBox="1"/>
          <p:nvPr/>
        </p:nvSpPr>
        <p:spPr>
          <a:xfrm>
            <a:off x="1920240" y="4035076"/>
            <a:ext cx="5303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Wikimedia Commons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http://commons.wikimedia.org/wiki/File:Toky.png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310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4131-15DF-967C-DAD5-6DCFB51A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1946" y="2148176"/>
            <a:ext cx="2800095" cy="477851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Continuity equation: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3C02CC2-1016-4293-8153-D73F6A38D743}"/>
              </a:ext>
            </a:extLst>
          </p:cNvPr>
          <p:cNvSpPr txBox="1">
            <a:spLocks/>
          </p:cNvSpPr>
          <p:nvPr/>
        </p:nvSpPr>
        <p:spPr>
          <a:xfrm>
            <a:off x="3499295" y="2666723"/>
            <a:ext cx="2145396" cy="541682"/>
          </a:xfrm>
          <a:prstGeom prst="rect">
            <a:avLst/>
          </a:prstGeom>
          <a:noFill/>
          <a:ln w="28575">
            <a:solidFill>
              <a:srgbClr val="79A13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A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A3CFE55-6875-D083-FC0F-C4774FB2D6AB}"/>
              </a:ext>
            </a:extLst>
          </p:cNvPr>
          <p:cNvSpPr txBox="1">
            <a:spLocks/>
          </p:cNvSpPr>
          <p:nvPr/>
        </p:nvSpPr>
        <p:spPr>
          <a:xfrm>
            <a:off x="2389965" y="4007597"/>
            <a:ext cx="4364056" cy="541682"/>
          </a:xfrm>
          <a:prstGeom prst="rect">
            <a:avLst/>
          </a:prstGeom>
          <a:noFill/>
          <a:ln w="28575">
            <a:solidFill>
              <a:srgbClr val="79A13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 + ½ </a:t>
            </a:r>
            <a:r>
              <a:rPr lang="el-G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ρ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US" sz="2400" b="1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</a:t>
            </a:r>
            <a:r>
              <a:rPr lang="el-G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ρ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constant</a:t>
            </a:r>
            <a:endParaRPr lang="en-US" sz="2400" b="1" baseline="-25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BBFA49-4455-27C7-EB88-1A2E76DCE7DE}"/>
              </a:ext>
            </a:extLst>
          </p:cNvPr>
          <p:cNvSpPr txBox="1">
            <a:spLocks/>
          </p:cNvSpPr>
          <p:nvPr/>
        </p:nvSpPr>
        <p:spPr>
          <a:xfrm>
            <a:off x="3242823" y="3486442"/>
            <a:ext cx="2729218" cy="47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Bernoulli’s equation: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7E1381-C13A-CB6E-C19C-74A15E372308}"/>
              </a:ext>
            </a:extLst>
          </p:cNvPr>
          <p:cNvSpPr txBox="1">
            <a:spLocks/>
          </p:cNvSpPr>
          <p:nvPr/>
        </p:nvSpPr>
        <p:spPr>
          <a:xfrm>
            <a:off x="311694" y="445411"/>
            <a:ext cx="8520600" cy="149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“The pressure in a fluid decreases </a:t>
            </a:r>
          </a:p>
          <a:p>
            <a:pPr marL="114300" indent="0" algn="ctr"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the fluid’s velocity increases.”</a:t>
            </a:r>
          </a:p>
          <a:p>
            <a:pPr marL="114300" indent="0" algn="ctr">
              <a:buFont typeface="Arial"/>
              <a:buNone/>
            </a:pPr>
            <a:r>
              <a:rPr lang="en-US" sz="20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20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Bernoulli’s Principle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DB72-53F9-F81E-434B-E8641B90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Fluids and Buoyant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08F4131-15DF-967C-DAD5-6DCFB51A273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17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Fluids</a:t>
                </a:r>
                <a:r>
                  <a:rPr lang="en-US" sz="17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Matter that flows (liquid and gas).</a:t>
                </a: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17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Mass Density</a:t>
                </a:r>
                <a:r>
                  <a:rPr lang="en-US" sz="17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Mass per unit volume of a substance. It is often represented by the Greek letter ρ (rho).</a:t>
                </a:r>
              </a:p>
              <a:p>
                <a:pPr marL="114300" indent="0" algn="ctr">
                  <a:lnSpc>
                    <a:spcPct val="150000"/>
                  </a:lnSpc>
                  <a:buNone/>
                </a:pPr>
                <a:r>
                  <a:rPr lang="en-US" sz="2800" b="1" dirty="0">
                    <a:solidFill>
                      <a:srgbClr val="79A13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9A13F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79A13F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79A13F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v</m:t>
                        </m:r>
                      </m:den>
                    </m:f>
                  </m:oMath>
                </a14:m>
                <a:endParaRPr lang="en-US" sz="1100" dirty="0">
                  <a:solidFill>
                    <a:srgbClr val="652C9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114300" indent="0" algn="ctr">
                  <a:lnSpc>
                    <a:spcPct val="150000"/>
                  </a:lnSpc>
                  <a:buNone/>
                </a:pPr>
                <a:endParaRPr lang="en-US" sz="16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17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Buoyant Force</a:t>
                </a:r>
                <a:r>
                  <a:rPr lang="en-US" sz="17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The upward force on objects that are partially or completely submerged in fluids.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08F4131-15DF-967C-DAD5-6DCFB51A27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858" b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643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DB72-53F9-F81E-434B-E8641B90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87291"/>
            <a:ext cx="8520600" cy="5727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Bernoulli’s equation at different points </a:t>
            </a:r>
            <a:b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 horizontal pipe: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3990A3-58A5-84F3-BCC9-0BDDC2431142}"/>
              </a:ext>
            </a:extLst>
          </p:cNvPr>
          <p:cNvGrpSpPr/>
          <p:nvPr/>
        </p:nvGrpSpPr>
        <p:grpSpPr>
          <a:xfrm>
            <a:off x="2201827" y="3329525"/>
            <a:ext cx="767545" cy="883516"/>
            <a:chOff x="1981200" y="5003269"/>
            <a:chExt cx="780081" cy="767278"/>
          </a:xfrm>
          <a:solidFill>
            <a:srgbClr val="79A13F"/>
          </a:solidFill>
        </p:grpSpPr>
        <p:sp>
          <p:nvSpPr>
            <p:cNvPr id="51" name="Right Arrow 18">
              <a:extLst>
                <a:ext uri="{FF2B5EF4-FFF2-40B4-BE49-F238E27FC236}">
                  <a16:creationId xmlns:a16="http://schemas.microsoft.com/office/drawing/2014/main" id="{7D0F233F-5DD3-5F68-3AA3-8C90A860D42C}"/>
                </a:ext>
              </a:extLst>
            </p:cNvPr>
            <p:cNvSpPr/>
            <p:nvPr/>
          </p:nvSpPr>
          <p:spPr>
            <a:xfrm>
              <a:off x="1999281" y="5003269"/>
              <a:ext cx="762000" cy="144701"/>
            </a:xfrm>
            <a:prstGeom prst="rightArrow">
              <a:avLst/>
            </a:prstGeom>
            <a:grpFill/>
            <a:ln>
              <a:solidFill>
                <a:srgbClr val="79A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2" name="Right Arrow 29">
              <a:extLst>
                <a:ext uri="{FF2B5EF4-FFF2-40B4-BE49-F238E27FC236}">
                  <a16:creationId xmlns:a16="http://schemas.microsoft.com/office/drawing/2014/main" id="{38285DA5-3784-CBF8-EA7E-21BBBCEA42A8}"/>
                </a:ext>
              </a:extLst>
            </p:cNvPr>
            <p:cNvSpPr/>
            <p:nvPr/>
          </p:nvSpPr>
          <p:spPr>
            <a:xfrm>
              <a:off x="1999281" y="5337849"/>
              <a:ext cx="762000" cy="144701"/>
            </a:xfrm>
            <a:prstGeom prst="rightArrow">
              <a:avLst/>
            </a:prstGeom>
            <a:grpFill/>
            <a:ln>
              <a:solidFill>
                <a:srgbClr val="79A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Right Arrow 30">
              <a:extLst>
                <a:ext uri="{FF2B5EF4-FFF2-40B4-BE49-F238E27FC236}">
                  <a16:creationId xmlns:a16="http://schemas.microsoft.com/office/drawing/2014/main" id="{C499134E-D43D-A69B-B7BA-3E2A49CE3C9A}"/>
                </a:ext>
              </a:extLst>
            </p:cNvPr>
            <p:cNvSpPr/>
            <p:nvPr/>
          </p:nvSpPr>
          <p:spPr>
            <a:xfrm>
              <a:off x="1981200" y="5625846"/>
              <a:ext cx="762000" cy="144701"/>
            </a:xfrm>
            <a:prstGeom prst="rightArrow">
              <a:avLst/>
            </a:prstGeom>
            <a:grpFill/>
            <a:ln>
              <a:solidFill>
                <a:srgbClr val="79A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BEECA5-C9CC-2D44-7C74-78A3D2A709AF}"/>
              </a:ext>
            </a:extLst>
          </p:cNvPr>
          <p:cNvGrpSpPr/>
          <p:nvPr/>
        </p:nvGrpSpPr>
        <p:grpSpPr>
          <a:xfrm>
            <a:off x="1287424" y="2741623"/>
            <a:ext cx="6672819" cy="1720671"/>
            <a:chOff x="1066798" y="4525505"/>
            <a:chExt cx="6781802" cy="149429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1173C3E-6562-60B9-FBD9-827BC62A377D}"/>
                </a:ext>
              </a:extLst>
            </p:cNvPr>
            <p:cNvGrpSpPr/>
            <p:nvPr/>
          </p:nvGrpSpPr>
          <p:grpSpPr>
            <a:xfrm>
              <a:off x="1066798" y="4525505"/>
              <a:ext cx="6781802" cy="1494295"/>
              <a:chOff x="1066798" y="4525505"/>
              <a:chExt cx="6781802" cy="149429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67B7BA9-9231-BDD7-0442-B013A85153DA}"/>
                  </a:ext>
                </a:extLst>
              </p:cNvPr>
              <p:cNvGrpSpPr/>
              <p:nvPr/>
            </p:nvGrpSpPr>
            <p:grpSpPr>
              <a:xfrm>
                <a:off x="1066798" y="4525505"/>
                <a:ext cx="6781802" cy="1494295"/>
                <a:chOff x="1066798" y="4525505"/>
                <a:chExt cx="6781802" cy="1494295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79D227E-E8AC-89A2-CD48-0CFEF5D01E48}"/>
                    </a:ext>
                  </a:extLst>
                </p:cNvPr>
                <p:cNvCxnSpPr/>
                <p:nvPr/>
              </p:nvCxnSpPr>
              <p:spPr>
                <a:xfrm>
                  <a:off x="1066800" y="4876800"/>
                  <a:ext cx="25908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078ECC13-54C1-BE85-50D8-180B1275E5EA}"/>
                    </a:ext>
                  </a:extLst>
                </p:cNvPr>
                <p:cNvCxnSpPr/>
                <p:nvPr/>
              </p:nvCxnSpPr>
              <p:spPr>
                <a:xfrm>
                  <a:off x="1066798" y="5867400"/>
                  <a:ext cx="25908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20161D6-422D-418F-0CAF-C981E6283F9A}"/>
                    </a:ext>
                  </a:extLst>
                </p:cNvPr>
                <p:cNvCxnSpPr/>
                <p:nvPr/>
              </p:nvCxnSpPr>
              <p:spPr>
                <a:xfrm>
                  <a:off x="6096000" y="4525505"/>
                  <a:ext cx="16764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7C5EC239-9728-EA82-2717-58488FED910C}"/>
                    </a:ext>
                  </a:extLst>
                </p:cNvPr>
                <p:cNvCxnSpPr/>
                <p:nvPr/>
              </p:nvCxnSpPr>
              <p:spPr>
                <a:xfrm>
                  <a:off x="6172200" y="6019800"/>
                  <a:ext cx="16764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Freeform 7">
                  <a:extLst>
                    <a:ext uri="{FF2B5EF4-FFF2-40B4-BE49-F238E27FC236}">
                      <a16:creationId xmlns:a16="http://schemas.microsoft.com/office/drawing/2014/main" id="{53B1970B-AB77-93CD-7F3C-B8CA5B9B4CCF}"/>
                    </a:ext>
                  </a:extLst>
                </p:cNvPr>
                <p:cNvSpPr/>
                <p:nvPr/>
              </p:nvSpPr>
              <p:spPr>
                <a:xfrm>
                  <a:off x="3657600" y="4525505"/>
                  <a:ext cx="2448732" cy="587594"/>
                </a:xfrm>
                <a:custGeom>
                  <a:avLst/>
                  <a:gdLst>
                    <a:gd name="connsiteX0" fmla="*/ 0 w 2448732"/>
                    <a:gd name="connsiteY0" fmla="*/ 356461 h 587594"/>
                    <a:gd name="connsiteX1" fmla="*/ 1193370 w 2448732"/>
                    <a:gd name="connsiteY1" fmla="*/ 573437 h 587594"/>
                    <a:gd name="connsiteX2" fmla="*/ 2448732 w 2448732"/>
                    <a:gd name="connsiteY2" fmla="*/ 0 h 587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48732" h="587594">
                      <a:moveTo>
                        <a:pt x="0" y="356461"/>
                      </a:moveTo>
                      <a:cubicBezTo>
                        <a:pt x="392624" y="494654"/>
                        <a:pt x="785248" y="632847"/>
                        <a:pt x="1193370" y="573437"/>
                      </a:cubicBezTo>
                      <a:cubicBezTo>
                        <a:pt x="1601492" y="514027"/>
                        <a:pt x="2025112" y="257013"/>
                        <a:pt x="244873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0" name="Freeform 10">
                  <a:extLst>
                    <a:ext uri="{FF2B5EF4-FFF2-40B4-BE49-F238E27FC236}">
                      <a16:creationId xmlns:a16="http://schemas.microsoft.com/office/drawing/2014/main" id="{1A23CA6B-5D00-20CD-FB31-CB2AF6C325C8}"/>
                    </a:ext>
                  </a:extLst>
                </p:cNvPr>
                <p:cNvSpPr/>
                <p:nvPr/>
              </p:nvSpPr>
              <p:spPr>
                <a:xfrm rot="184106">
                  <a:off x="3626603" y="5709562"/>
                  <a:ext cx="2572719" cy="241554"/>
                </a:xfrm>
                <a:custGeom>
                  <a:avLst/>
                  <a:gdLst>
                    <a:gd name="connsiteX0" fmla="*/ 0 w 2572719"/>
                    <a:gd name="connsiteY0" fmla="*/ 263510 h 263510"/>
                    <a:gd name="connsiteX1" fmla="*/ 1162373 w 2572719"/>
                    <a:gd name="connsiteY1" fmla="*/ 39 h 263510"/>
                    <a:gd name="connsiteX2" fmla="*/ 2572719 w 2572719"/>
                    <a:gd name="connsiteY2" fmla="*/ 248012 h 263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72719" h="263510">
                      <a:moveTo>
                        <a:pt x="0" y="263510"/>
                      </a:moveTo>
                      <a:cubicBezTo>
                        <a:pt x="366793" y="133066"/>
                        <a:pt x="733587" y="2622"/>
                        <a:pt x="1162373" y="39"/>
                      </a:cubicBezTo>
                      <a:cubicBezTo>
                        <a:pt x="1591159" y="-2544"/>
                        <a:pt x="2081939" y="122734"/>
                        <a:pt x="2572719" y="248012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A95CB5-3318-21B1-0C28-A67E8A84931E}"/>
                  </a:ext>
                </a:extLst>
              </p:cNvPr>
              <p:cNvGrpSpPr/>
              <p:nvPr/>
            </p:nvGrpSpPr>
            <p:grpSpPr>
              <a:xfrm>
                <a:off x="1141709" y="4819301"/>
                <a:ext cx="6620359" cy="938300"/>
                <a:chOff x="1141709" y="4819301"/>
                <a:chExt cx="6620359" cy="93830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497EA46-C30A-D13C-4985-F7983CEB4266}"/>
                    </a:ext>
                  </a:extLst>
                </p:cNvPr>
                <p:cNvCxnSpPr/>
                <p:nvPr/>
              </p:nvCxnSpPr>
              <p:spPr>
                <a:xfrm>
                  <a:off x="1285068" y="5410200"/>
                  <a:ext cx="6477000" cy="0"/>
                </a:xfrm>
                <a:prstGeom prst="line">
                  <a:avLst/>
                </a:prstGeom>
                <a:ln>
                  <a:solidFill>
                    <a:srgbClr val="79A13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383C6E7-3A35-9BD7-0E0B-05FC4D0BADF2}"/>
                    </a:ext>
                  </a:extLst>
                </p:cNvPr>
                <p:cNvCxnSpPr/>
                <p:nvPr/>
              </p:nvCxnSpPr>
              <p:spPr>
                <a:xfrm>
                  <a:off x="1219200" y="5757601"/>
                  <a:ext cx="2590800" cy="0"/>
                </a:xfrm>
                <a:prstGeom prst="line">
                  <a:avLst/>
                </a:prstGeom>
                <a:ln>
                  <a:solidFill>
                    <a:srgbClr val="79A13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B2EF402F-0A85-5334-AF5D-74B5B31C3472}"/>
                    </a:ext>
                  </a:extLst>
                </p:cNvPr>
                <p:cNvCxnSpPr/>
                <p:nvPr/>
              </p:nvCxnSpPr>
              <p:spPr>
                <a:xfrm>
                  <a:off x="1141709" y="5113099"/>
                  <a:ext cx="2590800" cy="0"/>
                </a:xfrm>
                <a:prstGeom prst="line">
                  <a:avLst/>
                </a:prstGeom>
                <a:ln>
                  <a:solidFill>
                    <a:srgbClr val="79A13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Freeform 23">
                  <a:extLst>
                    <a:ext uri="{FF2B5EF4-FFF2-40B4-BE49-F238E27FC236}">
                      <a16:creationId xmlns:a16="http://schemas.microsoft.com/office/drawing/2014/main" id="{BCF8454A-3417-42B4-BDB6-D09B8D4CC4D1}"/>
                    </a:ext>
                  </a:extLst>
                </p:cNvPr>
                <p:cNvSpPr/>
                <p:nvPr/>
              </p:nvSpPr>
              <p:spPr>
                <a:xfrm>
                  <a:off x="3810000" y="4819301"/>
                  <a:ext cx="2448732" cy="518547"/>
                </a:xfrm>
                <a:custGeom>
                  <a:avLst/>
                  <a:gdLst>
                    <a:gd name="connsiteX0" fmla="*/ 0 w 2448732"/>
                    <a:gd name="connsiteY0" fmla="*/ 356461 h 587594"/>
                    <a:gd name="connsiteX1" fmla="*/ 1193370 w 2448732"/>
                    <a:gd name="connsiteY1" fmla="*/ 573437 h 587594"/>
                    <a:gd name="connsiteX2" fmla="*/ 2448732 w 2448732"/>
                    <a:gd name="connsiteY2" fmla="*/ 0 h 587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48732" h="587594">
                      <a:moveTo>
                        <a:pt x="0" y="356461"/>
                      </a:moveTo>
                      <a:cubicBezTo>
                        <a:pt x="392624" y="494654"/>
                        <a:pt x="785248" y="632847"/>
                        <a:pt x="1193370" y="573437"/>
                      </a:cubicBezTo>
                      <a:cubicBezTo>
                        <a:pt x="1601492" y="514027"/>
                        <a:pt x="2025112" y="257013"/>
                        <a:pt x="2448732" y="0"/>
                      </a:cubicBezTo>
                    </a:path>
                  </a:pathLst>
                </a:custGeom>
                <a:noFill/>
                <a:ln w="12700">
                  <a:solidFill>
                    <a:srgbClr val="79A1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2" name="Freeform 24">
                  <a:extLst>
                    <a:ext uri="{FF2B5EF4-FFF2-40B4-BE49-F238E27FC236}">
                      <a16:creationId xmlns:a16="http://schemas.microsoft.com/office/drawing/2014/main" id="{3ACEFA8B-6ACC-987C-A4EE-61B9B95E4C64}"/>
                    </a:ext>
                  </a:extLst>
                </p:cNvPr>
                <p:cNvSpPr/>
                <p:nvPr/>
              </p:nvSpPr>
              <p:spPr>
                <a:xfrm>
                  <a:off x="3811792" y="5600192"/>
                  <a:ext cx="2500488" cy="150849"/>
                </a:xfrm>
                <a:custGeom>
                  <a:avLst/>
                  <a:gdLst>
                    <a:gd name="connsiteX0" fmla="*/ 0 w 2572719"/>
                    <a:gd name="connsiteY0" fmla="*/ 263510 h 263510"/>
                    <a:gd name="connsiteX1" fmla="*/ 1162373 w 2572719"/>
                    <a:gd name="connsiteY1" fmla="*/ 39 h 263510"/>
                    <a:gd name="connsiteX2" fmla="*/ 2572719 w 2572719"/>
                    <a:gd name="connsiteY2" fmla="*/ 248012 h 263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72719" h="263510">
                      <a:moveTo>
                        <a:pt x="0" y="263510"/>
                      </a:moveTo>
                      <a:cubicBezTo>
                        <a:pt x="366793" y="133066"/>
                        <a:pt x="733587" y="2622"/>
                        <a:pt x="1162373" y="39"/>
                      </a:cubicBezTo>
                      <a:cubicBezTo>
                        <a:pt x="1591159" y="-2544"/>
                        <a:pt x="2081939" y="122734"/>
                        <a:pt x="2572719" y="248012"/>
                      </a:cubicBezTo>
                    </a:path>
                  </a:pathLst>
                </a:custGeom>
                <a:noFill/>
                <a:ln w="12700">
                  <a:solidFill>
                    <a:srgbClr val="79A1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D2B8D41-75F5-8294-307D-8E4B8FF74C51}"/>
                    </a:ext>
                  </a:extLst>
                </p:cNvPr>
                <p:cNvCxnSpPr/>
                <p:nvPr/>
              </p:nvCxnSpPr>
              <p:spPr>
                <a:xfrm>
                  <a:off x="6258732" y="4819302"/>
                  <a:ext cx="1437468" cy="0"/>
                </a:xfrm>
                <a:prstGeom prst="line">
                  <a:avLst/>
                </a:prstGeom>
                <a:ln>
                  <a:solidFill>
                    <a:srgbClr val="79A13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83E84A7F-3493-CCEC-2F79-AEE52120A4F3}"/>
                    </a:ext>
                  </a:extLst>
                </p:cNvPr>
                <p:cNvCxnSpPr/>
                <p:nvPr/>
              </p:nvCxnSpPr>
              <p:spPr>
                <a:xfrm>
                  <a:off x="6320725" y="5757601"/>
                  <a:ext cx="1437468" cy="0"/>
                </a:xfrm>
                <a:prstGeom prst="line">
                  <a:avLst/>
                </a:prstGeom>
                <a:ln>
                  <a:solidFill>
                    <a:srgbClr val="79A13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Right Arrow 35">
              <a:extLst>
                <a:ext uri="{FF2B5EF4-FFF2-40B4-BE49-F238E27FC236}">
                  <a16:creationId xmlns:a16="http://schemas.microsoft.com/office/drawing/2014/main" id="{76FE6D75-E1A6-22A8-E393-8B0A49BF575F}"/>
                </a:ext>
              </a:extLst>
            </p:cNvPr>
            <p:cNvSpPr/>
            <p:nvPr/>
          </p:nvSpPr>
          <p:spPr>
            <a:xfrm flipV="1">
              <a:off x="6629400" y="4743102"/>
              <a:ext cx="762000" cy="152400"/>
            </a:xfrm>
            <a:prstGeom prst="rightArrow">
              <a:avLst/>
            </a:prstGeom>
            <a:solidFill>
              <a:srgbClr val="79A13F"/>
            </a:solidFill>
            <a:ln>
              <a:solidFill>
                <a:srgbClr val="79A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79A13F"/>
                </a:solidFill>
              </a:endParaRPr>
            </a:p>
          </p:txBody>
        </p:sp>
        <p:sp>
          <p:nvSpPr>
            <p:cNvPr id="34" name="Right Arrow 36">
              <a:extLst>
                <a:ext uri="{FF2B5EF4-FFF2-40B4-BE49-F238E27FC236}">
                  <a16:creationId xmlns:a16="http://schemas.microsoft.com/office/drawing/2014/main" id="{5A7B1821-162C-6A4C-5AF1-03490364ED18}"/>
                </a:ext>
              </a:extLst>
            </p:cNvPr>
            <p:cNvSpPr/>
            <p:nvPr/>
          </p:nvSpPr>
          <p:spPr>
            <a:xfrm>
              <a:off x="6596466" y="5354480"/>
              <a:ext cx="762000" cy="144701"/>
            </a:xfrm>
            <a:prstGeom prst="rightArrow">
              <a:avLst/>
            </a:prstGeom>
            <a:solidFill>
              <a:srgbClr val="79A13F"/>
            </a:solidFill>
            <a:ln>
              <a:solidFill>
                <a:srgbClr val="79A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79A13F"/>
                </a:solidFill>
              </a:endParaRPr>
            </a:p>
          </p:txBody>
        </p:sp>
        <p:sp>
          <p:nvSpPr>
            <p:cNvPr id="35" name="Right Arrow 37">
              <a:extLst>
                <a:ext uri="{FF2B5EF4-FFF2-40B4-BE49-F238E27FC236}">
                  <a16:creationId xmlns:a16="http://schemas.microsoft.com/office/drawing/2014/main" id="{48AC24F8-4A86-02AC-83B4-45D297E2A9B4}"/>
                </a:ext>
              </a:extLst>
            </p:cNvPr>
            <p:cNvSpPr/>
            <p:nvPr/>
          </p:nvSpPr>
          <p:spPr>
            <a:xfrm>
              <a:off x="6596466" y="5698196"/>
              <a:ext cx="762000" cy="144701"/>
            </a:xfrm>
            <a:prstGeom prst="rightArrow">
              <a:avLst/>
            </a:prstGeom>
            <a:solidFill>
              <a:srgbClr val="79A13F"/>
            </a:solidFill>
            <a:ln>
              <a:solidFill>
                <a:srgbClr val="79A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79A13F"/>
                </a:solidFill>
              </a:endParaRPr>
            </a:p>
          </p:txBody>
        </p:sp>
      </p:grpSp>
      <p:sp>
        <p:nvSpPr>
          <p:cNvPr id="28" name="TextBox 38">
            <a:extLst>
              <a:ext uri="{FF2B5EF4-FFF2-40B4-BE49-F238E27FC236}">
                <a16:creationId xmlns:a16="http://schemas.microsoft.com/office/drawing/2014/main" id="{A6E00FF3-8E4E-6254-E0D7-E601EA874156}"/>
              </a:ext>
            </a:extLst>
          </p:cNvPr>
          <p:cNvSpPr txBox="1"/>
          <p:nvPr/>
        </p:nvSpPr>
        <p:spPr>
          <a:xfrm>
            <a:off x="2585525" y="4710147"/>
            <a:ext cx="4297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source: 2013 Emily Sappington, University of Houston</a:t>
            </a:r>
          </a:p>
        </p:txBody>
      </p:sp>
      <p:sp>
        <p:nvSpPr>
          <p:cNvPr id="29" name="TextBox 46">
            <a:extLst>
              <a:ext uri="{FF2B5EF4-FFF2-40B4-BE49-F238E27FC236}">
                <a16:creationId xmlns:a16="http://schemas.microsoft.com/office/drawing/2014/main" id="{4E7846D5-2526-6F92-7D94-0D0A8700BA02}"/>
              </a:ext>
            </a:extLst>
          </p:cNvPr>
          <p:cNvSpPr txBox="1"/>
          <p:nvPr/>
        </p:nvSpPr>
        <p:spPr>
          <a:xfrm>
            <a:off x="2069739" y="2450850"/>
            <a:ext cx="976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 1</a:t>
            </a:r>
          </a:p>
        </p:txBody>
      </p:sp>
      <p:sp>
        <p:nvSpPr>
          <p:cNvPr id="54" name="TextBox 46">
            <a:extLst>
              <a:ext uri="{FF2B5EF4-FFF2-40B4-BE49-F238E27FC236}">
                <a16:creationId xmlns:a16="http://schemas.microsoft.com/office/drawing/2014/main" id="{91E26CAE-2723-991D-C027-6D2BD6842D72}"/>
              </a:ext>
            </a:extLst>
          </p:cNvPr>
          <p:cNvSpPr txBox="1"/>
          <p:nvPr/>
        </p:nvSpPr>
        <p:spPr>
          <a:xfrm>
            <a:off x="6619360" y="2447810"/>
            <a:ext cx="976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 3</a:t>
            </a:r>
          </a:p>
        </p:txBody>
      </p:sp>
      <p:sp>
        <p:nvSpPr>
          <p:cNvPr id="55" name="TextBox 46">
            <a:extLst>
              <a:ext uri="{FF2B5EF4-FFF2-40B4-BE49-F238E27FC236}">
                <a16:creationId xmlns:a16="http://schemas.microsoft.com/office/drawing/2014/main" id="{2F9D2F2D-1063-857D-C4E4-8E96D201E1A9}"/>
              </a:ext>
            </a:extLst>
          </p:cNvPr>
          <p:cNvSpPr txBox="1"/>
          <p:nvPr/>
        </p:nvSpPr>
        <p:spPr>
          <a:xfrm>
            <a:off x="4344549" y="2456206"/>
            <a:ext cx="976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 2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2BF5771D-8450-78D7-0014-4F3D962C03B0}"/>
              </a:ext>
            </a:extLst>
          </p:cNvPr>
          <p:cNvSpPr txBox="1">
            <a:spLocks/>
          </p:cNvSpPr>
          <p:nvPr/>
        </p:nvSpPr>
        <p:spPr>
          <a:xfrm>
            <a:off x="2650541" y="1503402"/>
            <a:ext cx="4364056" cy="541682"/>
          </a:xfrm>
          <a:prstGeom prst="rect">
            <a:avLst/>
          </a:prstGeom>
          <a:noFill/>
          <a:ln w="28575">
            <a:solidFill>
              <a:srgbClr val="79A13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½ </a:t>
            </a:r>
            <a:r>
              <a:rPr lang="el-G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ρ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400" b="1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P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½ </a:t>
            </a:r>
            <a:r>
              <a:rPr lang="el-G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ρ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b="1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400" b="1" baseline="-25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19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DB72-53F9-F81E-434B-E8641B90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38960"/>
            <a:ext cx="8520600" cy="572700"/>
          </a:xfrm>
        </p:spPr>
        <p:txBody>
          <a:bodyPr/>
          <a:lstStyle/>
          <a:p>
            <a: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Bernoulli’s Equation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45CF3-847D-5EB1-9046-1BA914461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/>
          <a:stretch/>
        </p:blipFill>
        <p:spPr bwMode="auto">
          <a:xfrm>
            <a:off x="1351248" y="779721"/>
            <a:ext cx="6441504" cy="409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A8D9F12C-F572-963A-B62B-DE54B7B0001D}"/>
              </a:ext>
            </a:extLst>
          </p:cNvPr>
          <p:cNvSpPr txBox="1"/>
          <p:nvPr/>
        </p:nvSpPr>
        <p:spPr>
          <a:xfrm>
            <a:off x="1965960" y="4874613"/>
            <a:ext cx="5212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NASA </a:t>
            </a:r>
            <a:r>
              <a:rPr lang="en-US" sz="105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http://www.grc.nasa.gov/WWW/k-12/airplane/bern.html</a:t>
            </a:r>
            <a:r>
              <a:rPr lang="en-US" sz="105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778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DB72-53F9-F81E-434B-E8641B90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2003"/>
            <a:ext cx="8520600" cy="88259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Bernoulli’s equation at two different </a:t>
            </a:r>
            <a:b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 of varying height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2BF5771D-8450-78D7-0014-4F3D962C03B0}"/>
              </a:ext>
            </a:extLst>
          </p:cNvPr>
          <p:cNvSpPr txBox="1">
            <a:spLocks/>
          </p:cNvSpPr>
          <p:nvPr/>
        </p:nvSpPr>
        <p:spPr>
          <a:xfrm>
            <a:off x="1504308" y="1294196"/>
            <a:ext cx="6135384" cy="541682"/>
          </a:xfrm>
          <a:prstGeom prst="rect">
            <a:avLst/>
          </a:prstGeom>
          <a:noFill/>
          <a:ln w="28575">
            <a:solidFill>
              <a:srgbClr val="79A13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½ </a:t>
            </a:r>
            <a:r>
              <a:rPr lang="el-G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ρ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400" b="1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</a:t>
            </a:r>
            <a:r>
              <a:rPr lang="el-G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ρ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P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½ </a:t>
            </a:r>
            <a:r>
              <a:rPr lang="el-G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ρ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b="1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</a:t>
            </a:r>
            <a:r>
              <a:rPr lang="el-G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ρ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pic>
        <p:nvPicPr>
          <p:cNvPr id="3" name="Picture 2" descr="BernoullisLawDerivationDiagram">
            <a:extLst>
              <a:ext uri="{FF2B5EF4-FFF2-40B4-BE49-F238E27FC236}">
                <a16:creationId xmlns:a16="http://schemas.microsoft.com/office/drawing/2014/main" id="{2530D7DB-90F6-C9B7-D02F-8A5324C0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15478"/>
            <a:ext cx="6248400" cy="2686812"/>
          </a:xfrm>
          <a:prstGeom prst="rect">
            <a:avLst/>
          </a:prstGeom>
          <a:noFill/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FF548FA-983F-E2E3-8877-4B1A259041C7}"/>
              </a:ext>
            </a:extLst>
          </p:cNvPr>
          <p:cNvSpPr txBox="1"/>
          <p:nvPr/>
        </p:nvSpPr>
        <p:spPr>
          <a:xfrm>
            <a:off x="1737360" y="4769454"/>
            <a:ext cx="5669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105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http://commons.wikimedia.org/wiki/File:BernoullisLawDerivationDiagram.svg</a:t>
            </a:r>
            <a:r>
              <a:rPr lang="en-US" sz="105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549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8DB987FD-8AFD-E820-A3B5-81B3539CBA2D}"/>
              </a:ext>
            </a:extLst>
          </p:cNvPr>
          <p:cNvPicPr preferRelativeResize="0"/>
          <p:nvPr/>
        </p:nvPicPr>
        <p:blipFill rotWithShape="1">
          <a:blip r:embed="rId2">
            <a:alphaModFix amt="37000"/>
          </a:blip>
          <a:srcRect t="4925" b="-5448"/>
          <a:stretch/>
        </p:blipFill>
        <p:spPr>
          <a:xfrm>
            <a:off x="-23189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93208-53CB-0615-F16E-D4BAFDD6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83" y="326004"/>
            <a:ext cx="8094427" cy="4446978"/>
          </a:xfrm>
        </p:spPr>
        <p:txBody>
          <a:bodyPr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Archimedes’ Principle</a:t>
            </a:r>
          </a:p>
        </p:txBody>
      </p:sp>
    </p:spTree>
    <p:extLst>
      <p:ext uri="{BB962C8B-B14F-4D97-AF65-F5344CB8AC3E}">
        <p14:creationId xmlns:p14="http://schemas.microsoft.com/office/powerpoint/2010/main" val="378311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4131-15DF-967C-DAD5-6DCFB51A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76473"/>
            <a:ext cx="8520600" cy="2990553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“Any object completely or partially </a:t>
            </a:r>
          </a:p>
          <a:p>
            <a:pPr marL="11430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submerged in a fluid experiences </a:t>
            </a:r>
          </a:p>
          <a:p>
            <a:pPr marL="11430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upward force equal in </a:t>
            </a:r>
          </a:p>
          <a:p>
            <a:pPr marL="11430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magnitude to the weight of the </a:t>
            </a:r>
          </a:p>
          <a:p>
            <a:pPr marL="11430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fluid displaced by the object.”</a:t>
            </a:r>
          </a:p>
          <a:p>
            <a:pPr marL="114300" indent="0" algn="ctr">
              <a:buNone/>
            </a:pPr>
            <a:r>
              <a:rPr lang="en-US" sz="20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20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Archimedes’ Principle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9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DB72-53F9-F81E-434B-E8641B90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Floating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4131-15DF-967C-DAD5-6DCFB51A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09353"/>
            <a:ext cx="2328133" cy="5727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Buoyant Force: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11CAFD-C414-7E83-3EF7-529BF3985D1C}"/>
              </a:ext>
            </a:extLst>
          </p:cNvPr>
          <p:cNvSpPr txBox="1">
            <a:spLocks/>
          </p:cNvSpPr>
          <p:nvPr/>
        </p:nvSpPr>
        <p:spPr>
          <a:xfrm>
            <a:off x="311700" y="2875101"/>
            <a:ext cx="278135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Floating Objects: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FDBDBD-4F1B-DE9C-AAEF-D2A22472227E}"/>
              </a:ext>
            </a:extLst>
          </p:cNvPr>
          <p:cNvSpPr txBox="1">
            <a:spLocks/>
          </p:cNvSpPr>
          <p:nvPr/>
        </p:nvSpPr>
        <p:spPr>
          <a:xfrm>
            <a:off x="2887786" y="1582053"/>
            <a:ext cx="3368428" cy="715875"/>
          </a:xfrm>
          <a:prstGeom prst="rect">
            <a:avLst/>
          </a:prstGeom>
          <a:noFill/>
          <a:ln w="28575">
            <a:solidFill>
              <a:srgbClr val="79A13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2400" b="1" baseline="-25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(displaced)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 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F6AD05-A45F-F306-F65E-17FA4D9B0564}"/>
              </a:ext>
            </a:extLst>
          </p:cNvPr>
          <p:cNvSpPr txBox="1">
            <a:spLocks/>
          </p:cNvSpPr>
          <p:nvPr/>
        </p:nvSpPr>
        <p:spPr>
          <a:xfrm>
            <a:off x="2887786" y="3590976"/>
            <a:ext cx="3368428" cy="715875"/>
          </a:xfrm>
          <a:prstGeom prst="rect">
            <a:avLst/>
          </a:prstGeom>
          <a:noFill/>
          <a:ln w="28575">
            <a:solidFill>
              <a:srgbClr val="79A13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2400" b="1" baseline="-25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(object)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400" b="1" baseline="-25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n-US" sz="2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3619F10-C9BC-4755-5B50-3008D8E866D4}"/>
              </a:ext>
            </a:extLst>
          </p:cNvPr>
          <p:cNvSpPr txBox="1">
            <a:spLocks/>
          </p:cNvSpPr>
          <p:nvPr/>
        </p:nvSpPr>
        <p:spPr>
          <a:xfrm>
            <a:off x="2414683" y="2334574"/>
            <a:ext cx="4314634" cy="39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m</a:t>
            </a:r>
            <a:r>
              <a:rPr lang="en-US" sz="14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mass of fluid displaced</a:t>
            </a:r>
          </a:p>
        </p:txBody>
      </p:sp>
    </p:spTree>
    <p:extLst>
      <p:ext uri="{BB962C8B-B14F-4D97-AF65-F5344CB8AC3E}">
        <p14:creationId xmlns:p14="http://schemas.microsoft.com/office/powerpoint/2010/main" val="319068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64BBA9-5576-B86E-41BC-25D2CFE9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25" y="173898"/>
            <a:ext cx="3480975" cy="434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7BC277E0-4C82-92A4-7CCE-06EBB5623B1A}"/>
              </a:ext>
            </a:extLst>
          </p:cNvPr>
          <p:cNvSpPr txBox="1"/>
          <p:nvPr/>
        </p:nvSpPr>
        <p:spPr>
          <a:xfrm>
            <a:off x="2533813" y="4586421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source: 2008 Yupi666, Wikimedia Commons </a:t>
            </a:r>
            <a:r>
              <a:rPr lang="en-US" sz="105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http://commons.wikimedia.org/wiki/File:Buoyancy.svg</a:t>
            </a:r>
            <a:r>
              <a:rPr lang="en-US" sz="105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8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00E28B-D260-A388-C8C9-9B5A0873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44103"/>
            <a:ext cx="5628404" cy="450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478CE8-9738-7DC6-A265-6D867C6D74FE}"/>
              </a:ext>
            </a:extLst>
          </p:cNvPr>
          <p:cNvSpPr>
            <a:spLocks noGrp="1"/>
          </p:cNvSpPr>
          <p:nvPr/>
        </p:nvSpPr>
        <p:spPr>
          <a:xfrm>
            <a:off x="3291942" y="150182"/>
            <a:ext cx="4094259" cy="12006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b="1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Archimedes’ Principle: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buoyant force is equal to the weight of the displaced water.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E73BA-7344-14CF-CD88-10590381AE66}"/>
              </a:ext>
            </a:extLst>
          </p:cNvPr>
          <p:cNvSpPr/>
          <p:nvPr/>
        </p:nvSpPr>
        <p:spPr>
          <a:xfrm>
            <a:off x="1523999" y="4691648"/>
            <a:ext cx="6096000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source: Bradley W. Carroll. Used with permission. </a:t>
            </a:r>
            <a:r>
              <a:rPr lang="en-US" sz="105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http://physics.weber.edu/carroll/archimedes/principle.htm</a:t>
            </a:r>
            <a:endParaRPr lang="en-US" sz="1050" dirty="0">
              <a:solidFill>
                <a:srgbClr val="6091B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7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BF579245-7D9C-0871-D775-F0C40CCE194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742950"/>
            <a:ext cx="744582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19C663-27B9-21AC-E908-86E6318AAAEB}"/>
              </a:ext>
            </a:extLst>
          </p:cNvPr>
          <p:cNvSpPr/>
          <p:nvPr/>
        </p:nvSpPr>
        <p:spPr>
          <a:xfrm>
            <a:off x="1524000" y="4591137"/>
            <a:ext cx="609600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source: Bradley W. Carroll. Used with permission. </a:t>
            </a:r>
            <a:r>
              <a:rPr lang="en-US" sz="105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http://physics.weber.edu/carroll/archimedes/principle.htm</a:t>
            </a:r>
            <a:endParaRPr lang="en-US" sz="1050" dirty="0">
              <a:solidFill>
                <a:srgbClr val="6091B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DECFE5-2883-1C5B-4777-73A32B0D6E53}"/>
              </a:ext>
            </a:extLst>
          </p:cNvPr>
          <p:cNvSpPr txBox="1">
            <a:spLocks/>
          </p:cNvSpPr>
          <p:nvPr/>
        </p:nvSpPr>
        <p:spPr>
          <a:xfrm>
            <a:off x="914400" y="656763"/>
            <a:ext cx="7315200" cy="12855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b="1" dirty="0">
                <a:solidFill>
                  <a:srgbClr val="79A13F"/>
                </a:solidFill>
                <a:latin typeface="Calibri" panose="020F0502020204030204" pitchFamily="34" charset="0"/>
              </a:rPr>
              <a:t>ball:</a:t>
            </a:r>
            <a:r>
              <a:rPr lang="en-US" sz="2800" b="1" dirty="0">
                <a:latin typeface="Calibri" panose="020F0502020204030204" pitchFamily="34" charset="0"/>
              </a:rPr>
              <a:t> displaced water weighs less than the ball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79A13F"/>
                </a:solidFill>
                <a:latin typeface="Calibri" panose="020F0502020204030204" pitchFamily="34" charset="0"/>
              </a:rPr>
              <a:t>hull:</a:t>
            </a:r>
            <a:r>
              <a:rPr lang="en-US" sz="2800" b="1" dirty="0">
                <a:latin typeface="Calibri" panose="020F0502020204030204" pitchFamily="34" charset="0"/>
              </a:rPr>
              <a:t> displaced water weight equals hull weight</a:t>
            </a:r>
          </a:p>
        </p:txBody>
      </p:sp>
    </p:spTree>
    <p:extLst>
      <p:ext uri="{BB962C8B-B14F-4D97-AF65-F5344CB8AC3E}">
        <p14:creationId xmlns:p14="http://schemas.microsoft.com/office/powerpoint/2010/main" val="260423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DB72-53F9-F81E-434B-E8641B90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Buoyant Force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4131-15DF-967C-DAD5-6DCFB51A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1018231"/>
          </a:xfrm>
        </p:spPr>
        <p:txBody>
          <a:bodyPr anchor="ctr"/>
          <a:lstStyle/>
          <a:p>
            <a:pPr marL="114300" indent="0">
              <a:buNone/>
            </a:pPr>
            <a:r>
              <a:rPr lang="en-US" sz="2200" b="1" dirty="0">
                <a:solidFill>
                  <a:srgbClr val="79A1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Buoyant force </a:t>
            </a:r>
            <a:r>
              <a:rPr lang="en-US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also equal to the difference between the weight of an object in air and weight of an object in fluid.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38FE05A-DB01-BBF5-FBD5-C0BD34B09451}"/>
              </a:ext>
            </a:extLst>
          </p:cNvPr>
          <p:cNvSpPr txBox="1">
            <a:spLocks/>
          </p:cNvSpPr>
          <p:nvPr/>
        </p:nvSpPr>
        <p:spPr>
          <a:xfrm>
            <a:off x="3031800" y="2436578"/>
            <a:ext cx="3080400" cy="715875"/>
          </a:xfrm>
          <a:prstGeom prst="rect">
            <a:avLst/>
          </a:prstGeom>
          <a:noFill/>
          <a:ln w="28575">
            <a:solidFill>
              <a:srgbClr val="79A13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2800" b="1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US" sz="28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US" sz="2800" b="1" baseline="-25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</a:t>
            </a: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US" sz="2800" b="1" baseline="-25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fluid</a:t>
            </a:r>
            <a:endParaRPr lang="en-US" sz="2800" b="1" baseline="-25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69DB4B-B544-5C95-592A-64F0CD7CC6D2}"/>
              </a:ext>
            </a:extLst>
          </p:cNvPr>
          <p:cNvSpPr txBox="1">
            <a:spLocks/>
          </p:cNvSpPr>
          <p:nvPr/>
        </p:nvSpPr>
        <p:spPr>
          <a:xfrm>
            <a:off x="311700" y="3418067"/>
            <a:ext cx="8520600" cy="134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other words, the apparent loss in weight of a body immersed in a fluid is equal to the weight of the displaced fluid.</a:t>
            </a:r>
          </a:p>
        </p:txBody>
      </p:sp>
    </p:spTree>
    <p:extLst>
      <p:ext uri="{BB962C8B-B14F-4D97-AF65-F5344CB8AC3E}">
        <p14:creationId xmlns:p14="http://schemas.microsoft.com/office/powerpoint/2010/main" val="28045692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5F91BB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E5069EFC67B4886EE0D957E7B3CFE" ma:contentTypeVersion="13" ma:contentTypeDescription="Create a new document." ma:contentTypeScope="" ma:versionID="59f17543a1857727600daf8d967e6e2a">
  <xsd:schema xmlns:xsd="http://www.w3.org/2001/XMLSchema" xmlns:xs="http://www.w3.org/2001/XMLSchema" xmlns:p="http://schemas.microsoft.com/office/2006/metadata/properties" xmlns:ns2="097be522-b374-4813-99dc-d8b87f763d4b" xmlns:ns3="b401be3a-6a86-4ce0-97f7-bb0ee377d033" targetNamespace="http://schemas.microsoft.com/office/2006/metadata/properties" ma:root="true" ma:fieldsID="9a5cdbf1298aa6f141e0cb184cd49737" ns2:_="" ns3:_="">
    <xsd:import namespace="097be522-b374-4813-99dc-d8b87f763d4b"/>
    <xsd:import namespace="b401be3a-6a86-4ce0-97f7-bb0ee377d0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e522-b374-4813-99dc-d8b87f763d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40ad938-7f99-4d96-b473-a4afb580e5e5}" ma:internalName="TaxCatchAll" ma:showField="CatchAllData" ma:web="097be522-b374-4813-99dc-d8b87f763d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1be3a-6a86-4ce0-97f7-bb0ee377d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2802cc5-2881-4dd7-9d75-38905e9cf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7be522-b374-4813-99dc-d8b87f763d4b" xsi:nil="true"/>
    <lcf76f155ced4ddcb4097134ff3c332f xmlns="b401be3a-6a86-4ce0-97f7-bb0ee377d03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0A8FBA-1201-42D8-B5D4-408251507B06}"/>
</file>

<file path=customXml/itemProps2.xml><?xml version="1.0" encoding="utf-8"?>
<ds:datastoreItem xmlns:ds="http://schemas.openxmlformats.org/officeDocument/2006/customXml" ds:itemID="{04655876-4AF0-4EAC-B96A-BBE2E17C00D4}"/>
</file>

<file path=customXml/itemProps3.xml><?xml version="1.0" encoding="utf-8"?>
<ds:datastoreItem xmlns:ds="http://schemas.openxmlformats.org/officeDocument/2006/customXml" ds:itemID="{E9272AF4-0100-4AEB-84ED-90FB2EFA5F48}"/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735</Words>
  <Application>Microsoft Office PowerPoint</Application>
  <PresentationFormat>On-screen Show (16:9)</PresentationFormat>
  <Paragraphs>86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Courier New</vt:lpstr>
      <vt:lpstr>Arial</vt:lpstr>
      <vt:lpstr>Cambria Math</vt:lpstr>
      <vt:lpstr>Open Sans</vt:lpstr>
      <vt:lpstr>Calibri</vt:lpstr>
      <vt:lpstr>Simple Light</vt:lpstr>
      <vt:lpstr>1_Simple Light</vt:lpstr>
      <vt:lpstr>PowerPoint Presentation</vt:lpstr>
      <vt:lpstr>Fluids and Buoyant Force</vt:lpstr>
      <vt:lpstr>Archimedes’ Principle</vt:lpstr>
      <vt:lpstr>PowerPoint Presentation</vt:lpstr>
      <vt:lpstr>For Floating Objects</vt:lpstr>
      <vt:lpstr>PowerPoint Presentation</vt:lpstr>
      <vt:lpstr>PowerPoint Presentation</vt:lpstr>
      <vt:lpstr>PowerPoint Presentation</vt:lpstr>
      <vt:lpstr>Buoyant Force</vt:lpstr>
      <vt:lpstr>PowerPoint Presentation</vt:lpstr>
      <vt:lpstr>Other Relationships</vt:lpstr>
      <vt:lpstr>Pascal’s Law</vt:lpstr>
      <vt:lpstr>Pressure</vt:lpstr>
      <vt:lpstr>PowerPoint Presentation</vt:lpstr>
      <vt:lpstr>PowerPoint Presentation</vt:lpstr>
      <vt:lpstr>Bernoulli’s Principle</vt:lpstr>
      <vt:lpstr>Types of Fluid Flow</vt:lpstr>
      <vt:lpstr>Types of Fluid Flow</vt:lpstr>
      <vt:lpstr>PowerPoint Presentation</vt:lpstr>
      <vt:lpstr>Bernoulli’s equation at different points  in a horizontal pipe:</vt:lpstr>
      <vt:lpstr>Bernoulli’s Equation</vt:lpstr>
      <vt:lpstr>Bernoulli’s equation at two different  points of varying height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Robicheaux</dc:creator>
  <cp:lastModifiedBy>Anika Mathur</cp:lastModifiedBy>
  <cp:revision>8</cp:revision>
  <dcterms:modified xsi:type="dcterms:W3CDTF">2023-06-24T01:56:50Z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0x010100303E5069EFC67B4886EE0D957E7B3CFE</vt:lpwstr>
  </property>
</Properties>
</file>