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89" r:id="rId5"/>
  </p:sldMasterIdLst>
  <p:notesMasterIdLst>
    <p:notesMasterId r:id="rId16"/>
  </p:notesMasterIdLst>
  <p:sldIdLst>
    <p:sldId id="292" r:id="rId6"/>
    <p:sldId id="279" r:id="rId7"/>
    <p:sldId id="293" r:id="rId8"/>
    <p:sldId id="294" r:id="rId9"/>
    <p:sldId id="295" r:id="rId10"/>
    <p:sldId id="296" r:id="rId11"/>
    <p:sldId id="297" r:id="rId12"/>
    <p:sldId id="298" r:id="rId13"/>
    <p:sldId id="299"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69"/>
    <p:restoredTop sz="94696"/>
  </p:normalViewPr>
  <p:slideViewPr>
    <p:cSldViewPr snapToGrid="0">
      <p:cViewPr varScale="1">
        <p:scale>
          <a:sx n="132" d="100"/>
          <a:sy n="132" d="100"/>
        </p:scale>
        <p:origin x="164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EB5F2-4FCA-4681-A5D3-D574DB39ECAD}" type="datetimeFigureOut">
              <a:t>10/27/25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3618F-26A9-4C42-A24E-13A9D0E337DE}" type="slidenum">
              <a:t>‹#›</a:t>
            </a:fld>
            <a:endParaRPr lang="en-US"/>
          </a:p>
        </p:txBody>
      </p:sp>
    </p:spTree>
    <p:extLst>
      <p:ext uri="{BB962C8B-B14F-4D97-AF65-F5344CB8AC3E}">
        <p14:creationId xmlns:p14="http://schemas.microsoft.com/office/powerpoint/2010/main" val="852042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05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99774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9758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E1A1F27-BA94-4540-88BA-70939788EBD2}"/>
              </a:ext>
            </a:extLst>
          </p:cNvPr>
          <p:cNvSpPr>
            <a:spLocks noGrp="1"/>
          </p:cNvSpPr>
          <p:nvPr>
            <p:ph type="body" sz="quarter" idx="23"/>
          </p:nvPr>
        </p:nvSpPr>
        <p:spPr>
          <a:xfrm>
            <a:off x="536713" y="1564304"/>
            <a:ext cx="11198087" cy="4199201"/>
          </a:xfrm>
          <a:prstGeom prst="rect">
            <a:avLst/>
          </a:prstGeom>
        </p:spPr>
        <p:txBody>
          <a:bodyPr/>
          <a:lstStyle>
            <a:lvl1pPr marL="19050" indent="0" algn="ctr">
              <a:buFontTx/>
              <a:buNone/>
              <a:tabLst/>
              <a:defRPr sz="1600">
                <a:solidFill>
                  <a:srgbClr val="002C40"/>
                </a:solidFill>
              </a:defRPr>
            </a:lvl1pPr>
            <a:lvl2pPr marL="19050" indent="0" algn="ctr">
              <a:buFontTx/>
              <a:buNone/>
              <a:tabLst/>
              <a:defRPr sz="1600">
                <a:solidFill>
                  <a:srgbClr val="002C40"/>
                </a:solidFill>
              </a:defRPr>
            </a:lvl2pPr>
            <a:lvl3pPr marL="19050" indent="0" algn="ctr">
              <a:buFontTx/>
              <a:buNone/>
              <a:tabLst/>
              <a:defRPr sz="1600">
                <a:solidFill>
                  <a:srgbClr val="002C40"/>
                </a:solidFill>
              </a:defRPr>
            </a:lvl3pPr>
            <a:lvl4pPr marL="19050" indent="0" algn="ctr">
              <a:buFontTx/>
              <a:buNone/>
              <a:tabLst/>
              <a:defRPr sz="1600">
                <a:solidFill>
                  <a:srgbClr val="002C40"/>
                </a:solidFill>
              </a:defRPr>
            </a:lvl4pPr>
            <a:lvl5pPr marL="19050" indent="0" algn="ctr">
              <a:buFontTx/>
              <a:buNone/>
              <a:tabLst/>
              <a:defRPr sz="16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F7649706-175E-BD0F-76EE-32093D912A48}"/>
              </a:ext>
            </a:extLst>
          </p:cNvPr>
          <p:cNvSpPr>
            <a:spLocks noGrp="1"/>
          </p:cNvSpPr>
          <p:nvPr>
            <p:ph type="body" sz="quarter" idx="24" hasCustomPrompt="1"/>
          </p:nvPr>
        </p:nvSpPr>
        <p:spPr>
          <a:xfrm>
            <a:off x="536713" y="496234"/>
            <a:ext cx="11198087" cy="914400"/>
          </a:xfrm>
          <a:prstGeom prst="rect">
            <a:avLst/>
          </a:prstGeom>
        </p:spPr>
        <p:txBody>
          <a:bodyPr/>
          <a:lstStyle>
            <a:lvl1pPr marL="0" indent="0" algn="ctr">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3" name="Picture 2">
            <a:extLst>
              <a:ext uri="{FF2B5EF4-FFF2-40B4-BE49-F238E27FC236}">
                <a16:creationId xmlns:a16="http://schemas.microsoft.com/office/drawing/2014/main" id="{D3323628-EF82-99A6-4273-8A7202CCE85C}"/>
              </a:ext>
            </a:extLst>
          </p:cNvPr>
          <p:cNvPicPr>
            <a:picLocks noChangeAspect="1"/>
          </p:cNvPicPr>
          <p:nvPr userDrawn="1"/>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179704268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531358-FBB7-DE91-A794-B0B0333B7120}"/>
              </a:ext>
            </a:extLst>
          </p:cNvPr>
          <p:cNvPicPr>
            <a:picLocks noChangeAspect="1"/>
          </p:cNvPicPr>
          <p:nvPr userDrawn="1"/>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47802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Picture Placeholder 6"/>
          <p:cNvSpPr>
            <a:spLocks noGrp="1"/>
          </p:cNvSpPr>
          <p:nvPr>
            <p:ph type="pic" sz="half" idx="21"/>
          </p:nvPr>
        </p:nvSpPr>
        <p:spPr>
          <a:xfrm>
            <a:off x="585564" y="485843"/>
            <a:ext cx="5332845" cy="5266998"/>
          </a:xfrm>
          <a:prstGeom prst="rect">
            <a:avLst/>
          </a:prstGeom>
          <a:solidFill>
            <a:schemeClr val="accent6">
              <a:lumMod val="20000"/>
              <a:lumOff val="80000"/>
            </a:schemeClr>
          </a:solidFill>
        </p:spPr>
        <p:txBody>
          <a:bodyPr lIns="91439" rIns="91439"/>
          <a:lstStyle>
            <a:lvl1pPr>
              <a:defRPr sz="1600"/>
            </a:lvl1pPr>
          </a:lstStyle>
          <a:p>
            <a:endParaRPr dirty="0"/>
          </a:p>
        </p:txBody>
      </p:sp>
      <p:sp>
        <p:nvSpPr>
          <p:cNvPr id="13" name="Text Placeholder 12">
            <a:extLst>
              <a:ext uri="{FF2B5EF4-FFF2-40B4-BE49-F238E27FC236}">
                <a16:creationId xmlns:a16="http://schemas.microsoft.com/office/drawing/2014/main" id="{765C0C7B-BE85-3537-B170-EFBADDE6D889}"/>
              </a:ext>
            </a:extLst>
          </p:cNvPr>
          <p:cNvSpPr>
            <a:spLocks noGrp="1"/>
          </p:cNvSpPr>
          <p:nvPr>
            <p:ph type="body" sz="quarter" idx="23"/>
          </p:nvPr>
        </p:nvSpPr>
        <p:spPr>
          <a:xfrm>
            <a:off x="6437467" y="1564305"/>
            <a:ext cx="5168969" cy="4188536"/>
          </a:xfrm>
          <a:prstGeom prst="rect">
            <a:avLst/>
          </a:prstGeom>
        </p:spPr>
        <p:txBody>
          <a:bodyPr/>
          <a:lstStyle>
            <a:lvl1pPr marL="0" indent="0">
              <a:buFontTx/>
              <a:buNone/>
              <a:defRPr sz="1600">
                <a:solidFill>
                  <a:srgbClr val="002C40"/>
                </a:solidFill>
              </a:defRPr>
            </a:lvl1pPr>
            <a:lvl2pPr marL="457200" indent="0">
              <a:buFontTx/>
              <a:buNone/>
              <a:defRPr sz="1600">
                <a:solidFill>
                  <a:srgbClr val="002C40"/>
                </a:solidFill>
              </a:defRPr>
            </a:lvl2pPr>
            <a:lvl3pPr marL="914400" indent="0">
              <a:buFontTx/>
              <a:buNone/>
              <a:defRPr sz="1600">
                <a:solidFill>
                  <a:srgbClr val="002C40"/>
                </a:solidFill>
              </a:defRPr>
            </a:lvl3pPr>
            <a:lvl4pPr marL="1371600" indent="0">
              <a:buFontTx/>
              <a:buNone/>
              <a:defRPr sz="1600">
                <a:solidFill>
                  <a:srgbClr val="002C40"/>
                </a:solidFill>
              </a:defRPr>
            </a:lvl4pPr>
            <a:lvl5pPr marL="1828800" indent="0">
              <a:buFontTx/>
              <a:buNone/>
              <a:defRPr sz="16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8257EDBE-CF73-0364-80AB-97BB7907AFC5}"/>
              </a:ext>
            </a:extLst>
          </p:cNvPr>
          <p:cNvSpPr>
            <a:spLocks noGrp="1"/>
          </p:cNvSpPr>
          <p:nvPr>
            <p:ph type="body" sz="quarter" idx="24" hasCustomPrompt="1"/>
          </p:nvPr>
        </p:nvSpPr>
        <p:spPr>
          <a:xfrm>
            <a:off x="6437467" y="496234"/>
            <a:ext cx="5168969" cy="914400"/>
          </a:xfrm>
          <a:prstGeom prst="rect">
            <a:avLst/>
          </a:prstGeom>
        </p:spPr>
        <p:txBody>
          <a:bodyPr/>
          <a:lstStyle>
            <a:lvl1pPr marL="0" indent="0">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2" name="Picture 1">
            <a:extLst>
              <a:ext uri="{FF2B5EF4-FFF2-40B4-BE49-F238E27FC236}">
                <a16:creationId xmlns:a16="http://schemas.microsoft.com/office/drawing/2014/main" id="{78363116-7E35-C38F-1DDB-CD67737FAFBB}"/>
              </a:ext>
            </a:extLst>
          </p:cNvPr>
          <p:cNvPicPr>
            <a:picLocks noChangeAspect="1"/>
          </p:cNvPicPr>
          <p:nvPr userDrawn="1"/>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2310219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505650BA-D8F9-B991-1B9F-E184D50DF3B9}"/>
              </a:ext>
            </a:extLst>
          </p:cNvPr>
          <p:cNvSpPr>
            <a:spLocks noGrp="1"/>
          </p:cNvSpPr>
          <p:nvPr>
            <p:ph type="pic" sz="half" idx="22"/>
          </p:nvPr>
        </p:nvSpPr>
        <p:spPr>
          <a:xfrm>
            <a:off x="6393176" y="485843"/>
            <a:ext cx="5332845" cy="5266998"/>
          </a:xfrm>
          <a:prstGeom prst="rect">
            <a:avLst/>
          </a:prstGeom>
          <a:solidFill>
            <a:schemeClr val="accent6">
              <a:lumMod val="20000"/>
              <a:lumOff val="80000"/>
            </a:schemeClr>
          </a:solidFill>
        </p:spPr>
        <p:txBody>
          <a:bodyPr lIns="91439" rIns="91439"/>
          <a:lstStyle>
            <a:lvl1pPr>
              <a:defRPr sz="1600"/>
            </a:lvl1pPr>
          </a:lstStyle>
          <a:p>
            <a:endParaRPr dirty="0"/>
          </a:p>
        </p:txBody>
      </p:sp>
      <p:sp>
        <p:nvSpPr>
          <p:cNvPr id="18" name="Text Placeholder 12">
            <a:extLst>
              <a:ext uri="{FF2B5EF4-FFF2-40B4-BE49-F238E27FC236}">
                <a16:creationId xmlns:a16="http://schemas.microsoft.com/office/drawing/2014/main" id="{E68753AD-AE46-E7C2-9B02-ACB0CA493E48}"/>
              </a:ext>
            </a:extLst>
          </p:cNvPr>
          <p:cNvSpPr>
            <a:spLocks noGrp="1"/>
          </p:cNvSpPr>
          <p:nvPr>
            <p:ph type="body" sz="quarter" idx="25"/>
          </p:nvPr>
        </p:nvSpPr>
        <p:spPr>
          <a:xfrm>
            <a:off x="534830" y="1564305"/>
            <a:ext cx="5332845" cy="4188536"/>
          </a:xfrm>
          <a:prstGeom prst="rect">
            <a:avLst/>
          </a:prstGeom>
        </p:spPr>
        <p:txBody>
          <a:bodyPr/>
          <a:lstStyle>
            <a:lvl1pPr marL="0" indent="0">
              <a:buFontTx/>
              <a:buNone/>
              <a:defRPr sz="1600">
                <a:solidFill>
                  <a:srgbClr val="002C40"/>
                </a:solidFill>
              </a:defRPr>
            </a:lvl1pPr>
            <a:lvl2pPr marL="457200" indent="0">
              <a:buFontTx/>
              <a:buNone/>
              <a:defRPr sz="1600">
                <a:solidFill>
                  <a:srgbClr val="002C40"/>
                </a:solidFill>
              </a:defRPr>
            </a:lvl2pPr>
            <a:lvl3pPr marL="914400" indent="0">
              <a:buFontTx/>
              <a:buNone/>
              <a:defRPr sz="1600">
                <a:solidFill>
                  <a:srgbClr val="002C40"/>
                </a:solidFill>
              </a:defRPr>
            </a:lvl3pPr>
            <a:lvl4pPr marL="1371600" indent="0">
              <a:buFontTx/>
              <a:buNone/>
              <a:defRPr sz="1600">
                <a:solidFill>
                  <a:srgbClr val="002C40"/>
                </a:solidFill>
              </a:defRPr>
            </a:lvl4pPr>
            <a:lvl5pPr marL="1828800" indent="0">
              <a:buFontTx/>
              <a:buNone/>
              <a:defRPr sz="16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a:extLst>
              <a:ext uri="{FF2B5EF4-FFF2-40B4-BE49-F238E27FC236}">
                <a16:creationId xmlns:a16="http://schemas.microsoft.com/office/drawing/2014/main" id="{C7D33EB4-6DD6-710D-EE72-3FDC992848C2}"/>
              </a:ext>
            </a:extLst>
          </p:cNvPr>
          <p:cNvSpPr>
            <a:spLocks noGrp="1"/>
          </p:cNvSpPr>
          <p:nvPr>
            <p:ph type="body" sz="quarter" idx="26" hasCustomPrompt="1"/>
          </p:nvPr>
        </p:nvSpPr>
        <p:spPr>
          <a:xfrm>
            <a:off x="534830" y="496234"/>
            <a:ext cx="5332845" cy="914400"/>
          </a:xfrm>
          <a:prstGeom prst="rect">
            <a:avLst/>
          </a:prstGeom>
        </p:spPr>
        <p:txBody>
          <a:bodyPr/>
          <a:lstStyle>
            <a:lvl1pPr marL="0" indent="0">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2" name="Picture 1">
            <a:extLst>
              <a:ext uri="{FF2B5EF4-FFF2-40B4-BE49-F238E27FC236}">
                <a16:creationId xmlns:a16="http://schemas.microsoft.com/office/drawing/2014/main" id="{DD7DB3BF-B843-A972-77C1-C6087FE45C2A}"/>
              </a:ext>
            </a:extLst>
          </p:cNvPr>
          <p:cNvPicPr>
            <a:picLocks noChangeAspect="1"/>
          </p:cNvPicPr>
          <p:nvPr userDrawn="1"/>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33373747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E1A1F27-BA94-4540-88BA-70939788EBD2}"/>
              </a:ext>
            </a:extLst>
          </p:cNvPr>
          <p:cNvSpPr>
            <a:spLocks noGrp="1"/>
          </p:cNvSpPr>
          <p:nvPr>
            <p:ph type="body" sz="quarter" idx="23"/>
          </p:nvPr>
        </p:nvSpPr>
        <p:spPr>
          <a:xfrm>
            <a:off x="536714" y="1564304"/>
            <a:ext cx="8505584" cy="4199201"/>
          </a:xfrm>
          <a:prstGeom prst="rect">
            <a:avLst/>
          </a:prstGeom>
        </p:spPr>
        <p:txBody>
          <a:bodyPr/>
          <a:lstStyle>
            <a:lvl1pPr marL="19050" indent="0" algn="l">
              <a:buFontTx/>
              <a:buNone/>
              <a:tabLst/>
              <a:defRPr sz="1600">
                <a:solidFill>
                  <a:srgbClr val="002C40"/>
                </a:solidFill>
              </a:defRPr>
            </a:lvl1pPr>
            <a:lvl2pPr marL="19050" indent="0" algn="l">
              <a:buFontTx/>
              <a:buNone/>
              <a:tabLst/>
              <a:defRPr sz="1600">
                <a:solidFill>
                  <a:srgbClr val="002C40"/>
                </a:solidFill>
              </a:defRPr>
            </a:lvl2pPr>
            <a:lvl3pPr marL="19050" indent="0" algn="l">
              <a:buFontTx/>
              <a:buNone/>
              <a:tabLst/>
              <a:defRPr sz="1600">
                <a:solidFill>
                  <a:srgbClr val="002C40"/>
                </a:solidFill>
              </a:defRPr>
            </a:lvl3pPr>
            <a:lvl4pPr marL="19050" indent="0" algn="l">
              <a:buFontTx/>
              <a:buNone/>
              <a:tabLst/>
              <a:defRPr sz="1600">
                <a:solidFill>
                  <a:srgbClr val="002C40"/>
                </a:solidFill>
              </a:defRPr>
            </a:lvl4pPr>
            <a:lvl5pPr marL="19050" indent="0" algn="l">
              <a:buFontTx/>
              <a:buNone/>
              <a:tabLst/>
              <a:defRPr sz="16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F7649706-175E-BD0F-76EE-32093D912A48}"/>
              </a:ext>
            </a:extLst>
          </p:cNvPr>
          <p:cNvSpPr>
            <a:spLocks noGrp="1"/>
          </p:cNvSpPr>
          <p:nvPr>
            <p:ph type="body" sz="quarter" idx="24" hasCustomPrompt="1"/>
          </p:nvPr>
        </p:nvSpPr>
        <p:spPr>
          <a:xfrm>
            <a:off x="536714" y="496234"/>
            <a:ext cx="8505584" cy="914400"/>
          </a:xfrm>
          <a:prstGeom prst="rect">
            <a:avLst/>
          </a:prstGeom>
        </p:spPr>
        <p:txBody>
          <a:bodyPr/>
          <a:lstStyle>
            <a:lvl1pPr marL="0" indent="0" algn="l">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sp>
        <p:nvSpPr>
          <p:cNvPr id="2" name="Picture Placeholder 6">
            <a:extLst>
              <a:ext uri="{FF2B5EF4-FFF2-40B4-BE49-F238E27FC236}">
                <a16:creationId xmlns:a16="http://schemas.microsoft.com/office/drawing/2014/main" id="{9C7CCF0A-0701-813F-B989-4C47A4105A24}"/>
              </a:ext>
            </a:extLst>
          </p:cNvPr>
          <p:cNvSpPr>
            <a:spLocks noGrp="1"/>
          </p:cNvSpPr>
          <p:nvPr>
            <p:ph type="pic" sz="half" idx="22"/>
          </p:nvPr>
        </p:nvSpPr>
        <p:spPr>
          <a:xfrm>
            <a:off x="9362661" y="4197392"/>
            <a:ext cx="2372139" cy="1569190"/>
          </a:xfrm>
          <a:prstGeom prst="rect">
            <a:avLst/>
          </a:prstGeom>
          <a:solidFill>
            <a:schemeClr val="accent6">
              <a:lumMod val="20000"/>
              <a:lumOff val="80000"/>
            </a:schemeClr>
          </a:solidFill>
        </p:spPr>
        <p:txBody>
          <a:bodyPr lIns="91439" rIns="91439"/>
          <a:lstStyle>
            <a:lvl1pPr>
              <a:defRPr sz="1600"/>
            </a:lvl1pPr>
          </a:lstStyle>
          <a:p>
            <a:endParaRPr dirty="0"/>
          </a:p>
        </p:txBody>
      </p:sp>
      <p:sp>
        <p:nvSpPr>
          <p:cNvPr id="3" name="Picture Placeholder 6">
            <a:extLst>
              <a:ext uri="{FF2B5EF4-FFF2-40B4-BE49-F238E27FC236}">
                <a16:creationId xmlns:a16="http://schemas.microsoft.com/office/drawing/2014/main" id="{22E4DF0A-6AAC-C5DA-00B7-9395895C79FA}"/>
              </a:ext>
            </a:extLst>
          </p:cNvPr>
          <p:cNvSpPr>
            <a:spLocks noGrp="1"/>
          </p:cNvSpPr>
          <p:nvPr>
            <p:ph type="pic" sz="half" idx="25"/>
          </p:nvPr>
        </p:nvSpPr>
        <p:spPr>
          <a:xfrm>
            <a:off x="9362661" y="2323421"/>
            <a:ext cx="2372139" cy="1569190"/>
          </a:xfrm>
          <a:prstGeom prst="rect">
            <a:avLst/>
          </a:prstGeom>
          <a:solidFill>
            <a:schemeClr val="accent6">
              <a:lumMod val="20000"/>
              <a:lumOff val="80000"/>
            </a:schemeClr>
          </a:solidFill>
        </p:spPr>
        <p:txBody>
          <a:bodyPr lIns="91439" rIns="91439"/>
          <a:lstStyle>
            <a:lvl1pPr>
              <a:defRPr sz="1600"/>
            </a:lvl1pPr>
          </a:lstStyle>
          <a:p>
            <a:endParaRPr dirty="0"/>
          </a:p>
        </p:txBody>
      </p:sp>
      <p:sp>
        <p:nvSpPr>
          <p:cNvPr id="4" name="Picture Placeholder 6">
            <a:extLst>
              <a:ext uri="{FF2B5EF4-FFF2-40B4-BE49-F238E27FC236}">
                <a16:creationId xmlns:a16="http://schemas.microsoft.com/office/drawing/2014/main" id="{3AE5D351-F2FC-1C06-21EA-607D3B39F970}"/>
              </a:ext>
            </a:extLst>
          </p:cNvPr>
          <p:cNvSpPr>
            <a:spLocks noGrp="1"/>
          </p:cNvSpPr>
          <p:nvPr>
            <p:ph type="pic" sz="half" idx="26"/>
          </p:nvPr>
        </p:nvSpPr>
        <p:spPr>
          <a:xfrm>
            <a:off x="9362661" y="449451"/>
            <a:ext cx="2372139" cy="1569190"/>
          </a:xfrm>
          <a:prstGeom prst="rect">
            <a:avLst/>
          </a:prstGeom>
          <a:solidFill>
            <a:schemeClr val="accent6">
              <a:lumMod val="20000"/>
              <a:lumOff val="80000"/>
            </a:schemeClr>
          </a:solidFill>
        </p:spPr>
        <p:txBody>
          <a:bodyPr lIns="91439" rIns="91439"/>
          <a:lstStyle>
            <a:lvl1pPr>
              <a:defRPr sz="1600"/>
            </a:lvl1pPr>
          </a:lstStyle>
          <a:p>
            <a:endParaRPr dirty="0"/>
          </a:p>
        </p:txBody>
      </p:sp>
      <p:pic>
        <p:nvPicPr>
          <p:cNvPr id="5" name="Picture 4">
            <a:extLst>
              <a:ext uri="{FF2B5EF4-FFF2-40B4-BE49-F238E27FC236}">
                <a16:creationId xmlns:a16="http://schemas.microsoft.com/office/drawing/2014/main" id="{595C23A9-D6EB-E2A4-B5A5-11E56457BB09}"/>
              </a:ext>
            </a:extLst>
          </p:cNvPr>
          <p:cNvPicPr>
            <a:picLocks noChangeAspect="1"/>
          </p:cNvPicPr>
          <p:nvPr userDrawn="1"/>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141001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BB39DE7A-D339-4492-5370-9FDCA68265F9}"/>
              </a:ext>
            </a:extLst>
          </p:cNvPr>
          <p:cNvSpPr>
            <a:spLocks noGrp="1"/>
          </p:cNvSpPr>
          <p:nvPr>
            <p:ph type="pic" sz="half" idx="22"/>
          </p:nvPr>
        </p:nvSpPr>
        <p:spPr>
          <a:xfrm>
            <a:off x="6393176" y="1564305"/>
            <a:ext cx="5332845" cy="4188535"/>
          </a:xfrm>
          <a:prstGeom prst="rect">
            <a:avLst/>
          </a:prstGeom>
          <a:solidFill>
            <a:schemeClr val="accent6">
              <a:lumMod val="20000"/>
              <a:lumOff val="80000"/>
            </a:schemeClr>
          </a:solidFill>
        </p:spPr>
        <p:txBody>
          <a:bodyPr lIns="91439" rIns="91439"/>
          <a:lstStyle>
            <a:lvl1pPr>
              <a:defRPr sz="1600"/>
            </a:lvl1pPr>
          </a:lstStyle>
          <a:p>
            <a:endParaRPr dirty="0"/>
          </a:p>
        </p:txBody>
      </p:sp>
      <p:sp>
        <p:nvSpPr>
          <p:cNvPr id="2" name="Picture Placeholder 6">
            <a:extLst>
              <a:ext uri="{FF2B5EF4-FFF2-40B4-BE49-F238E27FC236}">
                <a16:creationId xmlns:a16="http://schemas.microsoft.com/office/drawing/2014/main" id="{8068A017-AE56-631C-0CD2-78CBC7F5E151}"/>
              </a:ext>
            </a:extLst>
          </p:cNvPr>
          <p:cNvSpPr>
            <a:spLocks noGrp="1"/>
          </p:cNvSpPr>
          <p:nvPr>
            <p:ph type="pic" sz="half" idx="27"/>
          </p:nvPr>
        </p:nvSpPr>
        <p:spPr>
          <a:xfrm>
            <a:off x="588724" y="1564305"/>
            <a:ext cx="5332845" cy="4188535"/>
          </a:xfrm>
          <a:prstGeom prst="rect">
            <a:avLst/>
          </a:prstGeom>
          <a:solidFill>
            <a:schemeClr val="accent6">
              <a:lumMod val="20000"/>
              <a:lumOff val="80000"/>
            </a:schemeClr>
          </a:solidFill>
        </p:spPr>
        <p:txBody>
          <a:bodyPr lIns="91439" rIns="91439"/>
          <a:lstStyle>
            <a:lvl1pPr>
              <a:defRPr sz="1600"/>
            </a:lvl1pPr>
          </a:lstStyle>
          <a:p>
            <a:endParaRPr dirty="0"/>
          </a:p>
        </p:txBody>
      </p:sp>
      <p:sp>
        <p:nvSpPr>
          <p:cNvPr id="9" name="Text Placeholder 12">
            <a:extLst>
              <a:ext uri="{FF2B5EF4-FFF2-40B4-BE49-F238E27FC236}">
                <a16:creationId xmlns:a16="http://schemas.microsoft.com/office/drawing/2014/main" id="{DADC9A5C-F38A-A512-B866-C7E4F21F95A0}"/>
              </a:ext>
            </a:extLst>
          </p:cNvPr>
          <p:cNvSpPr>
            <a:spLocks noGrp="1"/>
          </p:cNvSpPr>
          <p:nvPr>
            <p:ph type="body" sz="quarter" idx="24" hasCustomPrompt="1"/>
          </p:nvPr>
        </p:nvSpPr>
        <p:spPr>
          <a:xfrm>
            <a:off x="536713" y="496234"/>
            <a:ext cx="11198087" cy="914400"/>
          </a:xfrm>
          <a:prstGeom prst="rect">
            <a:avLst/>
          </a:prstGeom>
        </p:spPr>
        <p:txBody>
          <a:bodyPr/>
          <a:lstStyle>
            <a:lvl1pPr marL="0" indent="0" algn="ctr">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3" name="Picture 2">
            <a:extLst>
              <a:ext uri="{FF2B5EF4-FFF2-40B4-BE49-F238E27FC236}">
                <a16:creationId xmlns:a16="http://schemas.microsoft.com/office/drawing/2014/main" id="{FE93B15A-431C-D230-5272-2C5C9C720AA1}"/>
              </a:ext>
            </a:extLst>
          </p:cNvPr>
          <p:cNvPicPr>
            <a:picLocks noChangeAspect="1"/>
          </p:cNvPicPr>
          <p:nvPr userDrawn="1"/>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3458857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8068A017-AE56-631C-0CD2-78CBC7F5E151}"/>
              </a:ext>
            </a:extLst>
          </p:cNvPr>
          <p:cNvSpPr>
            <a:spLocks noGrp="1"/>
          </p:cNvSpPr>
          <p:nvPr>
            <p:ph type="pic" sz="half" idx="27"/>
          </p:nvPr>
        </p:nvSpPr>
        <p:spPr>
          <a:xfrm>
            <a:off x="588724" y="1564305"/>
            <a:ext cx="3446563" cy="4188535"/>
          </a:xfrm>
          <a:prstGeom prst="rect">
            <a:avLst/>
          </a:prstGeom>
          <a:solidFill>
            <a:schemeClr val="accent6">
              <a:lumMod val="20000"/>
              <a:lumOff val="80000"/>
            </a:schemeClr>
          </a:solidFill>
        </p:spPr>
        <p:txBody>
          <a:bodyPr lIns="91439" rIns="91439"/>
          <a:lstStyle>
            <a:lvl1pPr>
              <a:defRPr sz="1600"/>
            </a:lvl1pPr>
          </a:lstStyle>
          <a:p>
            <a:endParaRPr dirty="0"/>
          </a:p>
        </p:txBody>
      </p:sp>
      <p:sp>
        <p:nvSpPr>
          <p:cNvPr id="9" name="Picture Placeholder 6">
            <a:extLst>
              <a:ext uri="{FF2B5EF4-FFF2-40B4-BE49-F238E27FC236}">
                <a16:creationId xmlns:a16="http://schemas.microsoft.com/office/drawing/2014/main" id="{B538644E-A44C-8B05-CB97-9833E7E39586}"/>
              </a:ext>
            </a:extLst>
          </p:cNvPr>
          <p:cNvSpPr>
            <a:spLocks noGrp="1"/>
          </p:cNvSpPr>
          <p:nvPr>
            <p:ph type="pic" sz="half" idx="28"/>
          </p:nvPr>
        </p:nvSpPr>
        <p:spPr>
          <a:xfrm>
            <a:off x="4445107" y="1564305"/>
            <a:ext cx="3446563" cy="4188535"/>
          </a:xfrm>
          <a:prstGeom prst="rect">
            <a:avLst/>
          </a:prstGeom>
          <a:solidFill>
            <a:schemeClr val="accent6">
              <a:lumMod val="20000"/>
              <a:lumOff val="80000"/>
            </a:schemeClr>
          </a:solidFill>
        </p:spPr>
        <p:txBody>
          <a:bodyPr lIns="91439" rIns="91439"/>
          <a:lstStyle>
            <a:lvl1pPr>
              <a:defRPr sz="1600"/>
            </a:lvl1pPr>
          </a:lstStyle>
          <a:p>
            <a:endParaRPr dirty="0"/>
          </a:p>
        </p:txBody>
      </p:sp>
      <p:sp>
        <p:nvSpPr>
          <p:cNvPr id="10" name="Picture Placeholder 6">
            <a:extLst>
              <a:ext uri="{FF2B5EF4-FFF2-40B4-BE49-F238E27FC236}">
                <a16:creationId xmlns:a16="http://schemas.microsoft.com/office/drawing/2014/main" id="{753E83DB-F959-D9D9-11A9-7FF98BF3F33D}"/>
              </a:ext>
            </a:extLst>
          </p:cNvPr>
          <p:cNvSpPr>
            <a:spLocks noGrp="1"/>
          </p:cNvSpPr>
          <p:nvPr>
            <p:ph type="pic" sz="half" idx="29"/>
          </p:nvPr>
        </p:nvSpPr>
        <p:spPr>
          <a:xfrm>
            <a:off x="8301490" y="1564305"/>
            <a:ext cx="3446563" cy="4188535"/>
          </a:xfrm>
          <a:prstGeom prst="rect">
            <a:avLst/>
          </a:prstGeom>
          <a:solidFill>
            <a:schemeClr val="accent6">
              <a:lumMod val="20000"/>
              <a:lumOff val="80000"/>
            </a:schemeClr>
          </a:solidFill>
        </p:spPr>
        <p:txBody>
          <a:bodyPr lIns="91439" rIns="91439"/>
          <a:lstStyle>
            <a:lvl1pPr>
              <a:defRPr sz="1600"/>
            </a:lvl1pPr>
          </a:lstStyle>
          <a:p>
            <a:endParaRPr dirty="0"/>
          </a:p>
        </p:txBody>
      </p:sp>
      <p:sp>
        <p:nvSpPr>
          <p:cNvPr id="6" name="Text Placeholder 12">
            <a:extLst>
              <a:ext uri="{FF2B5EF4-FFF2-40B4-BE49-F238E27FC236}">
                <a16:creationId xmlns:a16="http://schemas.microsoft.com/office/drawing/2014/main" id="{D1F5D567-2815-BBB5-B9D4-CAE2BCF745E8}"/>
              </a:ext>
            </a:extLst>
          </p:cNvPr>
          <p:cNvSpPr>
            <a:spLocks noGrp="1"/>
          </p:cNvSpPr>
          <p:nvPr>
            <p:ph type="body" sz="quarter" idx="24" hasCustomPrompt="1"/>
          </p:nvPr>
        </p:nvSpPr>
        <p:spPr>
          <a:xfrm>
            <a:off x="536713" y="496234"/>
            <a:ext cx="11198087" cy="914400"/>
          </a:xfrm>
          <a:prstGeom prst="rect">
            <a:avLst/>
          </a:prstGeom>
        </p:spPr>
        <p:txBody>
          <a:bodyPr/>
          <a:lstStyle>
            <a:lvl1pPr marL="0" indent="0" algn="ctr">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3" name="Picture 2">
            <a:extLst>
              <a:ext uri="{FF2B5EF4-FFF2-40B4-BE49-F238E27FC236}">
                <a16:creationId xmlns:a16="http://schemas.microsoft.com/office/drawing/2014/main" id="{8977982F-8011-78E5-F9BC-9A165243ECF9}"/>
              </a:ext>
            </a:extLst>
          </p:cNvPr>
          <p:cNvPicPr>
            <a:picLocks noChangeAspect="1"/>
          </p:cNvPicPr>
          <p:nvPr userDrawn="1"/>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3794288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B538644E-A44C-8B05-CB97-9833E7E39586}"/>
              </a:ext>
            </a:extLst>
          </p:cNvPr>
          <p:cNvSpPr>
            <a:spLocks noGrp="1"/>
          </p:cNvSpPr>
          <p:nvPr>
            <p:ph type="pic" sz="half" idx="28"/>
          </p:nvPr>
        </p:nvSpPr>
        <p:spPr>
          <a:xfrm>
            <a:off x="4445107" y="1564305"/>
            <a:ext cx="3446563" cy="4188535"/>
          </a:xfrm>
          <a:prstGeom prst="rect">
            <a:avLst/>
          </a:prstGeom>
          <a:solidFill>
            <a:schemeClr val="accent6">
              <a:lumMod val="20000"/>
              <a:lumOff val="80000"/>
            </a:schemeClr>
          </a:solidFill>
        </p:spPr>
        <p:txBody>
          <a:bodyPr lIns="91439" rIns="91439"/>
          <a:lstStyle>
            <a:lvl1pPr>
              <a:defRPr sz="1600"/>
            </a:lvl1pPr>
          </a:lstStyle>
          <a:p>
            <a:endParaRPr dirty="0"/>
          </a:p>
        </p:txBody>
      </p:sp>
      <p:sp>
        <p:nvSpPr>
          <p:cNvPr id="10" name="Picture Placeholder 6">
            <a:extLst>
              <a:ext uri="{FF2B5EF4-FFF2-40B4-BE49-F238E27FC236}">
                <a16:creationId xmlns:a16="http://schemas.microsoft.com/office/drawing/2014/main" id="{753E83DB-F959-D9D9-11A9-7FF98BF3F33D}"/>
              </a:ext>
            </a:extLst>
          </p:cNvPr>
          <p:cNvSpPr>
            <a:spLocks noGrp="1"/>
          </p:cNvSpPr>
          <p:nvPr>
            <p:ph type="pic" sz="half" idx="29"/>
          </p:nvPr>
        </p:nvSpPr>
        <p:spPr>
          <a:xfrm>
            <a:off x="8301490" y="1564305"/>
            <a:ext cx="3446563" cy="4188535"/>
          </a:xfrm>
          <a:prstGeom prst="rect">
            <a:avLst/>
          </a:prstGeom>
          <a:solidFill>
            <a:schemeClr val="accent6">
              <a:lumMod val="20000"/>
              <a:lumOff val="80000"/>
            </a:schemeClr>
          </a:solidFill>
        </p:spPr>
        <p:txBody>
          <a:bodyPr lIns="91439" rIns="91439"/>
          <a:lstStyle>
            <a:lvl1pPr>
              <a:defRPr sz="1600"/>
            </a:lvl1pPr>
          </a:lstStyle>
          <a:p>
            <a:endParaRPr dirty="0"/>
          </a:p>
        </p:txBody>
      </p:sp>
      <p:sp>
        <p:nvSpPr>
          <p:cNvPr id="11" name="Text Placeholder 12">
            <a:extLst>
              <a:ext uri="{FF2B5EF4-FFF2-40B4-BE49-F238E27FC236}">
                <a16:creationId xmlns:a16="http://schemas.microsoft.com/office/drawing/2014/main" id="{FD0D9F79-D490-FC7F-0A72-7A56FE035DC9}"/>
              </a:ext>
            </a:extLst>
          </p:cNvPr>
          <p:cNvSpPr>
            <a:spLocks noGrp="1"/>
          </p:cNvSpPr>
          <p:nvPr>
            <p:ph type="body" sz="quarter" idx="25"/>
          </p:nvPr>
        </p:nvSpPr>
        <p:spPr>
          <a:xfrm>
            <a:off x="612104" y="1564305"/>
            <a:ext cx="3446563" cy="4188536"/>
          </a:xfrm>
          <a:prstGeom prst="rect">
            <a:avLst/>
          </a:prstGeom>
        </p:spPr>
        <p:txBody>
          <a:bodyPr/>
          <a:lstStyle>
            <a:lvl1pPr marL="0" indent="0">
              <a:buFontTx/>
              <a:buNone/>
              <a:defRPr sz="1600">
                <a:solidFill>
                  <a:srgbClr val="002C40"/>
                </a:solidFill>
              </a:defRPr>
            </a:lvl1pPr>
            <a:lvl2pPr marL="457200" indent="0">
              <a:buFontTx/>
              <a:buNone/>
              <a:defRPr sz="1600">
                <a:solidFill>
                  <a:srgbClr val="002C40"/>
                </a:solidFill>
              </a:defRPr>
            </a:lvl2pPr>
            <a:lvl3pPr marL="914400" indent="0">
              <a:buFontTx/>
              <a:buNone/>
              <a:defRPr sz="1600">
                <a:solidFill>
                  <a:srgbClr val="002C40"/>
                </a:solidFill>
              </a:defRPr>
            </a:lvl3pPr>
            <a:lvl4pPr marL="1371600" indent="0">
              <a:buFontTx/>
              <a:buNone/>
              <a:defRPr sz="1600">
                <a:solidFill>
                  <a:srgbClr val="002C40"/>
                </a:solidFill>
              </a:defRPr>
            </a:lvl4pPr>
            <a:lvl5pPr marL="1828800" indent="0">
              <a:buFontTx/>
              <a:buNone/>
              <a:defRPr sz="16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a:extLst>
              <a:ext uri="{FF2B5EF4-FFF2-40B4-BE49-F238E27FC236}">
                <a16:creationId xmlns:a16="http://schemas.microsoft.com/office/drawing/2014/main" id="{5CCB2441-D5ED-C8C3-27CF-8CE230E56163}"/>
              </a:ext>
            </a:extLst>
          </p:cNvPr>
          <p:cNvSpPr>
            <a:spLocks noGrp="1"/>
          </p:cNvSpPr>
          <p:nvPr>
            <p:ph type="body" sz="quarter" idx="24" hasCustomPrompt="1"/>
          </p:nvPr>
        </p:nvSpPr>
        <p:spPr>
          <a:xfrm>
            <a:off x="536713" y="496234"/>
            <a:ext cx="11198087" cy="914400"/>
          </a:xfrm>
          <a:prstGeom prst="rect">
            <a:avLst/>
          </a:prstGeom>
        </p:spPr>
        <p:txBody>
          <a:bodyPr/>
          <a:lstStyle>
            <a:lvl1pPr marL="0" indent="0" algn="l">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2" name="Picture 1">
            <a:extLst>
              <a:ext uri="{FF2B5EF4-FFF2-40B4-BE49-F238E27FC236}">
                <a16:creationId xmlns:a16="http://schemas.microsoft.com/office/drawing/2014/main" id="{5F766DAF-B1BD-DB8A-6FC6-C3FFA37A24C9}"/>
              </a:ext>
            </a:extLst>
          </p:cNvPr>
          <p:cNvPicPr>
            <a:picLocks noChangeAspect="1"/>
          </p:cNvPicPr>
          <p:nvPr userDrawn="1"/>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52308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Picture Placeholder 11">
            <a:extLst>
              <a:ext uri="{FF2B5EF4-FFF2-40B4-BE49-F238E27FC236}">
                <a16:creationId xmlns:a16="http://schemas.microsoft.com/office/drawing/2014/main" id="{30C8DF1B-BED8-5EF5-28CD-191398D157D1}"/>
              </a:ext>
            </a:extLst>
          </p:cNvPr>
          <p:cNvSpPr>
            <a:spLocks noGrp="1"/>
          </p:cNvSpPr>
          <p:nvPr>
            <p:ph type="pic" sz="quarter" idx="16"/>
          </p:nvPr>
        </p:nvSpPr>
        <p:spPr>
          <a:xfrm>
            <a:off x="1419247" y="1350088"/>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endParaRPr lang="en-US" dirty="0"/>
          </a:p>
        </p:txBody>
      </p:sp>
      <p:sp>
        <p:nvSpPr>
          <p:cNvPr id="31" name="Text Placeholder 14">
            <a:extLst>
              <a:ext uri="{FF2B5EF4-FFF2-40B4-BE49-F238E27FC236}">
                <a16:creationId xmlns:a16="http://schemas.microsoft.com/office/drawing/2014/main" id="{77909D95-D747-EA3F-5129-350785DDF2E4}"/>
              </a:ext>
            </a:extLst>
          </p:cNvPr>
          <p:cNvSpPr>
            <a:spLocks noGrp="1"/>
          </p:cNvSpPr>
          <p:nvPr>
            <p:ph type="body" sz="quarter" idx="17" hasCustomPrompt="1"/>
          </p:nvPr>
        </p:nvSpPr>
        <p:spPr>
          <a:xfrm>
            <a:off x="855205" y="2825767"/>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38" name="Picture Placeholder 11">
            <a:extLst>
              <a:ext uri="{FF2B5EF4-FFF2-40B4-BE49-F238E27FC236}">
                <a16:creationId xmlns:a16="http://schemas.microsoft.com/office/drawing/2014/main" id="{924D7F17-85C5-1429-5809-9A0F7EEA5956}"/>
              </a:ext>
            </a:extLst>
          </p:cNvPr>
          <p:cNvSpPr>
            <a:spLocks noGrp="1"/>
          </p:cNvSpPr>
          <p:nvPr>
            <p:ph type="pic" sz="quarter" idx="24"/>
          </p:nvPr>
        </p:nvSpPr>
        <p:spPr>
          <a:xfrm>
            <a:off x="4096186" y="1350088"/>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endParaRPr lang="en-US" dirty="0"/>
          </a:p>
        </p:txBody>
      </p:sp>
      <p:sp>
        <p:nvSpPr>
          <p:cNvPr id="39" name="Text Placeholder 14">
            <a:extLst>
              <a:ext uri="{FF2B5EF4-FFF2-40B4-BE49-F238E27FC236}">
                <a16:creationId xmlns:a16="http://schemas.microsoft.com/office/drawing/2014/main" id="{4811FC9C-220E-B6DD-09F7-91B3BA254AEC}"/>
              </a:ext>
            </a:extLst>
          </p:cNvPr>
          <p:cNvSpPr>
            <a:spLocks noGrp="1"/>
          </p:cNvSpPr>
          <p:nvPr>
            <p:ph type="body" sz="quarter" idx="25" hasCustomPrompt="1"/>
          </p:nvPr>
        </p:nvSpPr>
        <p:spPr>
          <a:xfrm>
            <a:off x="3532144" y="2825767"/>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40" name="Picture Placeholder 11">
            <a:extLst>
              <a:ext uri="{FF2B5EF4-FFF2-40B4-BE49-F238E27FC236}">
                <a16:creationId xmlns:a16="http://schemas.microsoft.com/office/drawing/2014/main" id="{B2977493-C593-41B8-FC35-4A33F7D7B085}"/>
              </a:ext>
            </a:extLst>
          </p:cNvPr>
          <p:cNvSpPr>
            <a:spLocks noGrp="1"/>
          </p:cNvSpPr>
          <p:nvPr>
            <p:ph type="pic" sz="quarter" idx="26"/>
          </p:nvPr>
        </p:nvSpPr>
        <p:spPr>
          <a:xfrm>
            <a:off x="6773125" y="1350088"/>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endParaRPr lang="en-US" dirty="0"/>
          </a:p>
        </p:txBody>
      </p:sp>
      <p:sp>
        <p:nvSpPr>
          <p:cNvPr id="41" name="Text Placeholder 14">
            <a:extLst>
              <a:ext uri="{FF2B5EF4-FFF2-40B4-BE49-F238E27FC236}">
                <a16:creationId xmlns:a16="http://schemas.microsoft.com/office/drawing/2014/main" id="{D05E36D6-60BE-65FC-3D4F-DA2B4D7EF7EC}"/>
              </a:ext>
            </a:extLst>
          </p:cNvPr>
          <p:cNvSpPr>
            <a:spLocks noGrp="1"/>
          </p:cNvSpPr>
          <p:nvPr>
            <p:ph type="body" sz="quarter" idx="27" hasCustomPrompt="1"/>
          </p:nvPr>
        </p:nvSpPr>
        <p:spPr>
          <a:xfrm>
            <a:off x="6209083" y="2825767"/>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42" name="Picture Placeholder 11">
            <a:extLst>
              <a:ext uri="{FF2B5EF4-FFF2-40B4-BE49-F238E27FC236}">
                <a16:creationId xmlns:a16="http://schemas.microsoft.com/office/drawing/2014/main" id="{6416E088-5E41-146B-C423-5AB7AE1933A0}"/>
              </a:ext>
            </a:extLst>
          </p:cNvPr>
          <p:cNvSpPr>
            <a:spLocks noGrp="1"/>
          </p:cNvSpPr>
          <p:nvPr>
            <p:ph type="pic" sz="quarter" idx="28"/>
          </p:nvPr>
        </p:nvSpPr>
        <p:spPr>
          <a:xfrm>
            <a:off x="9450065" y="1350088"/>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endParaRPr lang="en-US" dirty="0"/>
          </a:p>
        </p:txBody>
      </p:sp>
      <p:sp>
        <p:nvSpPr>
          <p:cNvPr id="43" name="Text Placeholder 14">
            <a:extLst>
              <a:ext uri="{FF2B5EF4-FFF2-40B4-BE49-F238E27FC236}">
                <a16:creationId xmlns:a16="http://schemas.microsoft.com/office/drawing/2014/main" id="{7438AD64-10BB-2086-E565-1C35471D4C5F}"/>
              </a:ext>
            </a:extLst>
          </p:cNvPr>
          <p:cNvSpPr>
            <a:spLocks noGrp="1"/>
          </p:cNvSpPr>
          <p:nvPr>
            <p:ph type="body" sz="quarter" idx="29" hasCustomPrompt="1"/>
          </p:nvPr>
        </p:nvSpPr>
        <p:spPr>
          <a:xfrm>
            <a:off x="8886023" y="2825767"/>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0" indent="0" algn="ctr">
              <a:lnSpc>
                <a:spcPct val="100000"/>
              </a:lnSpc>
              <a:spcBef>
                <a:spcPts val="40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44" name="Picture Placeholder 11">
            <a:extLst>
              <a:ext uri="{FF2B5EF4-FFF2-40B4-BE49-F238E27FC236}">
                <a16:creationId xmlns:a16="http://schemas.microsoft.com/office/drawing/2014/main" id="{F28A1521-12ED-2549-78C7-6535EDCDA59A}"/>
              </a:ext>
            </a:extLst>
          </p:cNvPr>
          <p:cNvSpPr>
            <a:spLocks noGrp="1"/>
          </p:cNvSpPr>
          <p:nvPr>
            <p:ph type="pic" sz="quarter" idx="30"/>
          </p:nvPr>
        </p:nvSpPr>
        <p:spPr>
          <a:xfrm>
            <a:off x="1419247" y="3761566"/>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endParaRPr lang="en-US" dirty="0"/>
          </a:p>
        </p:txBody>
      </p:sp>
      <p:sp>
        <p:nvSpPr>
          <p:cNvPr id="45" name="Text Placeholder 14">
            <a:extLst>
              <a:ext uri="{FF2B5EF4-FFF2-40B4-BE49-F238E27FC236}">
                <a16:creationId xmlns:a16="http://schemas.microsoft.com/office/drawing/2014/main" id="{C6511347-9044-FC77-8E2D-AC7A1CBA2EE3}"/>
              </a:ext>
            </a:extLst>
          </p:cNvPr>
          <p:cNvSpPr>
            <a:spLocks noGrp="1"/>
          </p:cNvSpPr>
          <p:nvPr>
            <p:ph type="body" sz="quarter" idx="31" hasCustomPrompt="1"/>
          </p:nvPr>
        </p:nvSpPr>
        <p:spPr>
          <a:xfrm>
            <a:off x="855205" y="5237245"/>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46" name="Picture Placeholder 11">
            <a:extLst>
              <a:ext uri="{FF2B5EF4-FFF2-40B4-BE49-F238E27FC236}">
                <a16:creationId xmlns:a16="http://schemas.microsoft.com/office/drawing/2014/main" id="{131003BE-895B-DAD4-02F7-9BC186C18486}"/>
              </a:ext>
            </a:extLst>
          </p:cNvPr>
          <p:cNvSpPr>
            <a:spLocks noGrp="1"/>
          </p:cNvSpPr>
          <p:nvPr>
            <p:ph type="pic" sz="quarter" idx="32"/>
          </p:nvPr>
        </p:nvSpPr>
        <p:spPr>
          <a:xfrm>
            <a:off x="4096186" y="3761566"/>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endParaRPr lang="en-US" dirty="0"/>
          </a:p>
        </p:txBody>
      </p:sp>
      <p:sp>
        <p:nvSpPr>
          <p:cNvPr id="47" name="Text Placeholder 14">
            <a:extLst>
              <a:ext uri="{FF2B5EF4-FFF2-40B4-BE49-F238E27FC236}">
                <a16:creationId xmlns:a16="http://schemas.microsoft.com/office/drawing/2014/main" id="{080919C4-024D-DD32-CDD4-F94AF9C0FD92}"/>
              </a:ext>
            </a:extLst>
          </p:cNvPr>
          <p:cNvSpPr>
            <a:spLocks noGrp="1"/>
          </p:cNvSpPr>
          <p:nvPr>
            <p:ph type="body" sz="quarter" idx="33" hasCustomPrompt="1"/>
          </p:nvPr>
        </p:nvSpPr>
        <p:spPr>
          <a:xfrm>
            <a:off x="3532144" y="5237245"/>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48" name="Picture Placeholder 11">
            <a:extLst>
              <a:ext uri="{FF2B5EF4-FFF2-40B4-BE49-F238E27FC236}">
                <a16:creationId xmlns:a16="http://schemas.microsoft.com/office/drawing/2014/main" id="{AB86129E-E979-E9C3-5BA7-6C4DA4920F65}"/>
              </a:ext>
            </a:extLst>
          </p:cNvPr>
          <p:cNvSpPr>
            <a:spLocks noGrp="1"/>
          </p:cNvSpPr>
          <p:nvPr>
            <p:ph type="pic" sz="quarter" idx="34"/>
          </p:nvPr>
        </p:nvSpPr>
        <p:spPr>
          <a:xfrm>
            <a:off x="6773125" y="3761566"/>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endParaRPr lang="en-US" dirty="0"/>
          </a:p>
        </p:txBody>
      </p:sp>
      <p:sp>
        <p:nvSpPr>
          <p:cNvPr id="49" name="Text Placeholder 14">
            <a:extLst>
              <a:ext uri="{FF2B5EF4-FFF2-40B4-BE49-F238E27FC236}">
                <a16:creationId xmlns:a16="http://schemas.microsoft.com/office/drawing/2014/main" id="{E35934EE-698D-F736-E877-F99535AFF549}"/>
              </a:ext>
            </a:extLst>
          </p:cNvPr>
          <p:cNvSpPr>
            <a:spLocks noGrp="1"/>
          </p:cNvSpPr>
          <p:nvPr>
            <p:ph type="body" sz="quarter" idx="35" hasCustomPrompt="1"/>
          </p:nvPr>
        </p:nvSpPr>
        <p:spPr>
          <a:xfrm>
            <a:off x="6209083" y="5237245"/>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50" name="Picture Placeholder 11">
            <a:extLst>
              <a:ext uri="{FF2B5EF4-FFF2-40B4-BE49-F238E27FC236}">
                <a16:creationId xmlns:a16="http://schemas.microsoft.com/office/drawing/2014/main" id="{5CDD14EC-46FA-09EA-6D54-2DBA12CF9A26}"/>
              </a:ext>
            </a:extLst>
          </p:cNvPr>
          <p:cNvSpPr>
            <a:spLocks noGrp="1"/>
          </p:cNvSpPr>
          <p:nvPr>
            <p:ph type="pic" sz="quarter" idx="36"/>
          </p:nvPr>
        </p:nvSpPr>
        <p:spPr>
          <a:xfrm>
            <a:off x="9450065" y="3761566"/>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endParaRPr lang="en-US" dirty="0"/>
          </a:p>
        </p:txBody>
      </p:sp>
      <p:sp>
        <p:nvSpPr>
          <p:cNvPr id="51" name="Text Placeholder 14">
            <a:extLst>
              <a:ext uri="{FF2B5EF4-FFF2-40B4-BE49-F238E27FC236}">
                <a16:creationId xmlns:a16="http://schemas.microsoft.com/office/drawing/2014/main" id="{E2164AA2-23F1-C1F6-6A97-C781085D9A13}"/>
              </a:ext>
            </a:extLst>
          </p:cNvPr>
          <p:cNvSpPr>
            <a:spLocks noGrp="1"/>
          </p:cNvSpPr>
          <p:nvPr>
            <p:ph type="body" sz="quarter" idx="37" hasCustomPrompt="1"/>
          </p:nvPr>
        </p:nvSpPr>
        <p:spPr>
          <a:xfrm>
            <a:off x="8886023" y="5237245"/>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0" indent="0" algn="ctr">
              <a:lnSpc>
                <a:spcPct val="100000"/>
              </a:lnSpc>
              <a:spcBef>
                <a:spcPts val="40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53" name="Text Placeholder 12">
            <a:extLst>
              <a:ext uri="{FF2B5EF4-FFF2-40B4-BE49-F238E27FC236}">
                <a16:creationId xmlns:a16="http://schemas.microsoft.com/office/drawing/2014/main" id="{B881BA0F-5C75-0715-9D31-4BB60D28E8FD}"/>
              </a:ext>
            </a:extLst>
          </p:cNvPr>
          <p:cNvSpPr>
            <a:spLocks noGrp="1"/>
          </p:cNvSpPr>
          <p:nvPr>
            <p:ph type="body" sz="quarter" idx="38" hasCustomPrompt="1"/>
          </p:nvPr>
        </p:nvSpPr>
        <p:spPr>
          <a:xfrm>
            <a:off x="536713" y="496234"/>
            <a:ext cx="11198087" cy="914400"/>
          </a:xfrm>
          <a:prstGeom prst="rect">
            <a:avLst/>
          </a:prstGeom>
        </p:spPr>
        <p:txBody>
          <a:bodyPr/>
          <a:lstStyle>
            <a:lvl1pPr marL="0" indent="0" algn="ctr">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2" name="Picture 1">
            <a:extLst>
              <a:ext uri="{FF2B5EF4-FFF2-40B4-BE49-F238E27FC236}">
                <a16:creationId xmlns:a16="http://schemas.microsoft.com/office/drawing/2014/main" id="{F6D4F5B7-B2F9-04A0-E30B-04F54AC92F1F}"/>
              </a:ext>
            </a:extLst>
          </p:cNvPr>
          <p:cNvPicPr>
            <a:picLocks noChangeAspect="1"/>
          </p:cNvPicPr>
          <p:nvPr userDrawn="1"/>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3903605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669384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C481DB3D-E496-6FC0-179C-EAC656C87F4D}"/>
              </a:ext>
            </a:extLst>
          </p:cNvPr>
          <p:cNvSpPr>
            <a:spLocks noGrp="1"/>
          </p:cNvSpPr>
          <p:nvPr>
            <p:ph type="media" sz="quarter" idx="27"/>
          </p:nvPr>
        </p:nvSpPr>
        <p:spPr>
          <a:xfrm>
            <a:off x="2301027" y="1564305"/>
            <a:ext cx="7812087" cy="4274659"/>
          </a:xfrm>
          <a:prstGeom prst="rect">
            <a:avLst/>
          </a:prstGeom>
          <a:solidFill>
            <a:schemeClr val="accent6">
              <a:lumMod val="20000"/>
              <a:lumOff val="80000"/>
            </a:schemeClr>
          </a:solidFill>
        </p:spPr>
        <p:txBody>
          <a:bodyPr/>
          <a:lstStyle>
            <a:lvl1pPr>
              <a:defRPr sz="1600"/>
            </a:lvl1pPr>
          </a:lstStyle>
          <a:p>
            <a:endParaRPr lang="en-US" dirty="0"/>
          </a:p>
        </p:txBody>
      </p:sp>
      <p:sp>
        <p:nvSpPr>
          <p:cNvPr id="6" name="Text Placeholder 12">
            <a:extLst>
              <a:ext uri="{FF2B5EF4-FFF2-40B4-BE49-F238E27FC236}">
                <a16:creationId xmlns:a16="http://schemas.microsoft.com/office/drawing/2014/main" id="{C5A8AB98-A138-791E-429C-0472AD9471D3}"/>
              </a:ext>
            </a:extLst>
          </p:cNvPr>
          <p:cNvSpPr>
            <a:spLocks noGrp="1"/>
          </p:cNvSpPr>
          <p:nvPr>
            <p:ph type="body" sz="quarter" idx="24" hasCustomPrompt="1"/>
          </p:nvPr>
        </p:nvSpPr>
        <p:spPr>
          <a:xfrm>
            <a:off x="536713" y="496234"/>
            <a:ext cx="11198087" cy="914400"/>
          </a:xfrm>
          <a:prstGeom prst="rect">
            <a:avLst/>
          </a:prstGeom>
        </p:spPr>
        <p:txBody>
          <a:bodyPr/>
          <a:lstStyle>
            <a:lvl1pPr marL="0" indent="0" algn="ctr">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2" name="Picture 1">
            <a:extLst>
              <a:ext uri="{FF2B5EF4-FFF2-40B4-BE49-F238E27FC236}">
                <a16:creationId xmlns:a16="http://schemas.microsoft.com/office/drawing/2014/main" id="{2D181EB7-852E-EBD9-8DED-B8EC39CDF15A}"/>
              </a:ext>
            </a:extLst>
          </p:cNvPr>
          <p:cNvPicPr>
            <a:picLocks noChangeAspect="1"/>
          </p:cNvPicPr>
          <p:nvPr userDrawn="1"/>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2640341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91933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guide id="3" pos="67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531358-FBB7-DE91-A794-B0B0333B7120}"/>
              </a:ext>
            </a:extLst>
          </p:cNvPr>
          <p:cNvPicPr>
            <a:picLocks noChangeAspect="1"/>
          </p:cNvPicPr>
          <p:nvPr/>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255921328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11483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E1A1F27-BA94-4540-88BA-70939788EBD2}"/>
              </a:ext>
            </a:extLst>
          </p:cNvPr>
          <p:cNvSpPr>
            <a:spLocks noGrp="1"/>
          </p:cNvSpPr>
          <p:nvPr>
            <p:ph type="body" sz="quarter" idx="23"/>
          </p:nvPr>
        </p:nvSpPr>
        <p:spPr>
          <a:xfrm>
            <a:off x="536713" y="1564304"/>
            <a:ext cx="11198087" cy="4199201"/>
          </a:xfrm>
          <a:prstGeom prst="rect">
            <a:avLst/>
          </a:prstGeom>
        </p:spPr>
        <p:txBody>
          <a:bodyPr/>
          <a:lstStyle>
            <a:lvl1pPr marL="19050" indent="0" algn="ctr">
              <a:buFontTx/>
              <a:buNone/>
              <a:tabLst/>
              <a:defRPr sz="1600">
                <a:solidFill>
                  <a:srgbClr val="002C40"/>
                </a:solidFill>
              </a:defRPr>
            </a:lvl1pPr>
            <a:lvl2pPr marL="19050" indent="0" algn="ctr">
              <a:buFontTx/>
              <a:buNone/>
              <a:tabLst/>
              <a:defRPr sz="1600">
                <a:solidFill>
                  <a:srgbClr val="002C40"/>
                </a:solidFill>
              </a:defRPr>
            </a:lvl2pPr>
            <a:lvl3pPr marL="19050" indent="0" algn="ctr">
              <a:buFontTx/>
              <a:buNone/>
              <a:tabLst/>
              <a:defRPr sz="1600">
                <a:solidFill>
                  <a:srgbClr val="002C40"/>
                </a:solidFill>
              </a:defRPr>
            </a:lvl3pPr>
            <a:lvl4pPr marL="19050" indent="0" algn="ctr">
              <a:buFontTx/>
              <a:buNone/>
              <a:tabLst/>
              <a:defRPr sz="1600">
                <a:solidFill>
                  <a:srgbClr val="002C40"/>
                </a:solidFill>
              </a:defRPr>
            </a:lvl4pPr>
            <a:lvl5pPr marL="19050" indent="0" algn="ctr">
              <a:buFontTx/>
              <a:buNone/>
              <a:tabLst/>
              <a:defRPr sz="1600">
                <a:solidFill>
                  <a:srgbClr val="002C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2">
            <a:extLst>
              <a:ext uri="{FF2B5EF4-FFF2-40B4-BE49-F238E27FC236}">
                <a16:creationId xmlns:a16="http://schemas.microsoft.com/office/drawing/2014/main" id="{F7649706-175E-BD0F-76EE-32093D912A48}"/>
              </a:ext>
            </a:extLst>
          </p:cNvPr>
          <p:cNvSpPr>
            <a:spLocks noGrp="1"/>
          </p:cNvSpPr>
          <p:nvPr>
            <p:ph type="body" sz="quarter" idx="24" hasCustomPrompt="1"/>
          </p:nvPr>
        </p:nvSpPr>
        <p:spPr>
          <a:xfrm>
            <a:off x="536713" y="496234"/>
            <a:ext cx="11198087" cy="914400"/>
          </a:xfrm>
          <a:prstGeom prst="rect">
            <a:avLst/>
          </a:prstGeom>
        </p:spPr>
        <p:txBody>
          <a:bodyPr/>
          <a:lstStyle>
            <a:lvl1pPr marL="0" indent="0" algn="ctr">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3" name="Picture 2">
            <a:extLst>
              <a:ext uri="{FF2B5EF4-FFF2-40B4-BE49-F238E27FC236}">
                <a16:creationId xmlns:a16="http://schemas.microsoft.com/office/drawing/2014/main" id="{D3323628-EF82-99A6-4273-8A7202CCE85C}"/>
              </a:ext>
            </a:extLst>
          </p:cNvPr>
          <p:cNvPicPr>
            <a:picLocks noChangeAspect="1"/>
          </p:cNvPicPr>
          <p:nvPr/>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29877636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Picture Placeholder 6"/>
          <p:cNvSpPr>
            <a:spLocks noGrp="1"/>
          </p:cNvSpPr>
          <p:nvPr>
            <p:ph type="pic" sz="half" idx="21"/>
          </p:nvPr>
        </p:nvSpPr>
        <p:spPr>
          <a:xfrm>
            <a:off x="585564" y="485843"/>
            <a:ext cx="5332845" cy="5266998"/>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sp>
        <p:nvSpPr>
          <p:cNvPr id="13" name="Text Placeholder 12">
            <a:extLst>
              <a:ext uri="{FF2B5EF4-FFF2-40B4-BE49-F238E27FC236}">
                <a16:creationId xmlns:a16="http://schemas.microsoft.com/office/drawing/2014/main" id="{765C0C7B-BE85-3537-B170-EFBADDE6D889}"/>
              </a:ext>
            </a:extLst>
          </p:cNvPr>
          <p:cNvSpPr>
            <a:spLocks noGrp="1"/>
          </p:cNvSpPr>
          <p:nvPr>
            <p:ph type="body" sz="quarter" idx="23"/>
          </p:nvPr>
        </p:nvSpPr>
        <p:spPr>
          <a:xfrm>
            <a:off x="6437467" y="1564305"/>
            <a:ext cx="5168969" cy="4188536"/>
          </a:xfrm>
          <a:prstGeom prst="rect">
            <a:avLst/>
          </a:prstGeom>
        </p:spPr>
        <p:txBody>
          <a:bodyPr/>
          <a:lstStyle>
            <a:lvl1pPr marL="0" indent="0">
              <a:buFontTx/>
              <a:buNone/>
              <a:defRPr sz="1600">
                <a:solidFill>
                  <a:srgbClr val="002C40"/>
                </a:solidFill>
              </a:defRPr>
            </a:lvl1pPr>
            <a:lvl2pPr marL="457200" indent="0">
              <a:buFontTx/>
              <a:buNone/>
              <a:defRPr sz="1600">
                <a:solidFill>
                  <a:srgbClr val="002C40"/>
                </a:solidFill>
              </a:defRPr>
            </a:lvl2pPr>
            <a:lvl3pPr marL="914400" indent="0">
              <a:buFontTx/>
              <a:buNone/>
              <a:defRPr sz="1600">
                <a:solidFill>
                  <a:srgbClr val="002C40"/>
                </a:solidFill>
              </a:defRPr>
            </a:lvl3pPr>
            <a:lvl4pPr marL="1371600" indent="0">
              <a:buFontTx/>
              <a:buNone/>
              <a:defRPr sz="1600">
                <a:solidFill>
                  <a:srgbClr val="002C40"/>
                </a:solidFill>
              </a:defRPr>
            </a:lvl4pPr>
            <a:lvl5pPr marL="1828800" indent="0">
              <a:buFontTx/>
              <a:buNone/>
              <a:defRPr sz="1600">
                <a:solidFill>
                  <a:srgbClr val="002C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a:extLst>
              <a:ext uri="{FF2B5EF4-FFF2-40B4-BE49-F238E27FC236}">
                <a16:creationId xmlns:a16="http://schemas.microsoft.com/office/drawing/2014/main" id="{8257EDBE-CF73-0364-80AB-97BB7907AFC5}"/>
              </a:ext>
            </a:extLst>
          </p:cNvPr>
          <p:cNvSpPr>
            <a:spLocks noGrp="1"/>
          </p:cNvSpPr>
          <p:nvPr>
            <p:ph type="body" sz="quarter" idx="24" hasCustomPrompt="1"/>
          </p:nvPr>
        </p:nvSpPr>
        <p:spPr>
          <a:xfrm>
            <a:off x="6437467" y="496234"/>
            <a:ext cx="5168969" cy="914400"/>
          </a:xfrm>
          <a:prstGeom prst="rect">
            <a:avLst/>
          </a:prstGeom>
        </p:spPr>
        <p:txBody>
          <a:bodyPr/>
          <a:lstStyle>
            <a:lvl1pPr marL="0" indent="0">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2" name="Picture 1">
            <a:extLst>
              <a:ext uri="{FF2B5EF4-FFF2-40B4-BE49-F238E27FC236}">
                <a16:creationId xmlns:a16="http://schemas.microsoft.com/office/drawing/2014/main" id="{78363116-7E35-C38F-1DDB-CD67737FAFBB}"/>
              </a:ext>
            </a:extLst>
          </p:cNvPr>
          <p:cNvPicPr>
            <a:picLocks noChangeAspect="1"/>
          </p:cNvPicPr>
          <p:nvPr/>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302393405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505650BA-D8F9-B991-1B9F-E184D50DF3B9}"/>
              </a:ext>
            </a:extLst>
          </p:cNvPr>
          <p:cNvSpPr>
            <a:spLocks noGrp="1"/>
          </p:cNvSpPr>
          <p:nvPr>
            <p:ph type="pic" sz="half" idx="22"/>
          </p:nvPr>
        </p:nvSpPr>
        <p:spPr>
          <a:xfrm>
            <a:off x="6393176" y="485843"/>
            <a:ext cx="5332845" cy="5266998"/>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sp>
        <p:nvSpPr>
          <p:cNvPr id="18" name="Text Placeholder 12">
            <a:extLst>
              <a:ext uri="{FF2B5EF4-FFF2-40B4-BE49-F238E27FC236}">
                <a16:creationId xmlns:a16="http://schemas.microsoft.com/office/drawing/2014/main" id="{E68753AD-AE46-E7C2-9B02-ACB0CA493E48}"/>
              </a:ext>
            </a:extLst>
          </p:cNvPr>
          <p:cNvSpPr>
            <a:spLocks noGrp="1"/>
          </p:cNvSpPr>
          <p:nvPr>
            <p:ph type="body" sz="quarter" idx="25"/>
          </p:nvPr>
        </p:nvSpPr>
        <p:spPr>
          <a:xfrm>
            <a:off x="534830" y="1564305"/>
            <a:ext cx="5332845" cy="4188536"/>
          </a:xfrm>
          <a:prstGeom prst="rect">
            <a:avLst/>
          </a:prstGeom>
        </p:spPr>
        <p:txBody>
          <a:bodyPr/>
          <a:lstStyle>
            <a:lvl1pPr marL="0" indent="0">
              <a:buFontTx/>
              <a:buNone/>
              <a:defRPr sz="1600">
                <a:solidFill>
                  <a:srgbClr val="002C40"/>
                </a:solidFill>
              </a:defRPr>
            </a:lvl1pPr>
            <a:lvl2pPr marL="457200" indent="0">
              <a:buFontTx/>
              <a:buNone/>
              <a:defRPr sz="1600">
                <a:solidFill>
                  <a:srgbClr val="002C40"/>
                </a:solidFill>
              </a:defRPr>
            </a:lvl2pPr>
            <a:lvl3pPr marL="914400" indent="0">
              <a:buFontTx/>
              <a:buNone/>
              <a:defRPr sz="1600">
                <a:solidFill>
                  <a:srgbClr val="002C40"/>
                </a:solidFill>
              </a:defRPr>
            </a:lvl3pPr>
            <a:lvl4pPr marL="1371600" indent="0">
              <a:buFontTx/>
              <a:buNone/>
              <a:defRPr sz="1600">
                <a:solidFill>
                  <a:srgbClr val="002C40"/>
                </a:solidFill>
              </a:defRPr>
            </a:lvl4pPr>
            <a:lvl5pPr marL="1828800" indent="0">
              <a:buFontTx/>
              <a:buNone/>
              <a:defRPr sz="1600">
                <a:solidFill>
                  <a:srgbClr val="002C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2">
            <a:extLst>
              <a:ext uri="{FF2B5EF4-FFF2-40B4-BE49-F238E27FC236}">
                <a16:creationId xmlns:a16="http://schemas.microsoft.com/office/drawing/2014/main" id="{C7D33EB4-6DD6-710D-EE72-3FDC992848C2}"/>
              </a:ext>
            </a:extLst>
          </p:cNvPr>
          <p:cNvSpPr>
            <a:spLocks noGrp="1"/>
          </p:cNvSpPr>
          <p:nvPr>
            <p:ph type="body" sz="quarter" idx="26" hasCustomPrompt="1"/>
          </p:nvPr>
        </p:nvSpPr>
        <p:spPr>
          <a:xfrm>
            <a:off x="534830" y="496234"/>
            <a:ext cx="5332845" cy="914400"/>
          </a:xfrm>
          <a:prstGeom prst="rect">
            <a:avLst/>
          </a:prstGeom>
        </p:spPr>
        <p:txBody>
          <a:bodyPr/>
          <a:lstStyle>
            <a:lvl1pPr marL="0" indent="0">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2" name="Picture 1">
            <a:extLst>
              <a:ext uri="{FF2B5EF4-FFF2-40B4-BE49-F238E27FC236}">
                <a16:creationId xmlns:a16="http://schemas.microsoft.com/office/drawing/2014/main" id="{DD7DB3BF-B843-A972-77C1-C6087FE45C2A}"/>
              </a:ext>
            </a:extLst>
          </p:cNvPr>
          <p:cNvPicPr>
            <a:picLocks noChangeAspect="1"/>
          </p:cNvPicPr>
          <p:nvPr/>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245220407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E1A1F27-BA94-4540-88BA-70939788EBD2}"/>
              </a:ext>
            </a:extLst>
          </p:cNvPr>
          <p:cNvSpPr>
            <a:spLocks noGrp="1"/>
          </p:cNvSpPr>
          <p:nvPr>
            <p:ph type="body" sz="quarter" idx="23"/>
          </p:nvPr>
        </p:nvSpPr>
        <p:spPr>
          <a:xfrm>
            <a:off x="536714" y="1564304"/>
            <a:ext cx="8505584" cy="4199201"/>
          </a:xfrm>
          <a:prstGeom prst="rect">
            <a:avLst/>
          </a:prstGeom>
        </p:spPr>
        <p:txBody>
          <a:bodyPr/>
          <a:lstStyle>
            <a:lvl1pPr marL="19050" indent="0" algn="l">
              <a:buFontTx/>
              <a:buNone/>
              <a:tabLst/>
              <a:defRPr sz="1600">
                <a:solidFill>
                  <a:srgbClr val="002C40"/>
                </a:solidFill>
              </a:defRPr>
            </a:lvl1pPr>
            <a:lvl2pPr marL="19050" indent="0" algn="l">
              <a:buFontTx/>
              <a:buNone/>
              <a:tabLst/>
              <a:defRPr sz="1600">
                <a:solidFill>
                  <a:srgbClr val="002C40"/>
                </a:solidFill>
              </a:defRPr>
            </a:lvl2pPr>
            <a:lvl3pPr marL="19050" indent="0" algn="l">
              <a:buFontTx/>
              <a:buNone/>
              <a:tabLst/>
              <a:defRPr sz="1600">
                <a:solidFill>
                  <a:srgbClr val="002C40"/>
                </a:solidFill>
              </a:defRPr>
            </a:lvl3pPr>
            <a:lvl4pPr marL="19050" indent="0" algn="l">
              <a:buFontTx/>
              <a:buNone/>
              <a:tabLst/>
              <a:defRPr sz="1600">
                <a:solidFill>
                  <a:srgbClr val="002C40"/>
                </a:solidFill>
              </a:defRPr>
            </a:lvl4pPr>
            <a:lvl5pPr marL="19050" indent="0" algn="l">
              <a:buFontTx/>
              <a:buNone/>
              <a:tabLst/>
              <a:defRPr sz="1600">
                <a:solidFill>
                  <a:srgbClr val="002C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2">
            <a:extLst>
              <a:ext uri="{FF2B5EF4-FFF2-40B4-BE49-F238E27FC236}">
                <a16:creationId xmlns:a16="http://schemas.microsoft.com/office/drawing/2014/main" id="{F7649706-175E-BD0F-76EE-32093D912A48}"/>
              </a:ext>
            </a:extLst>
          </p:cNvPr>
          <p:cNvSpPr>
            <a:spLocks noGrp="1"/>
          </p:cNvSpPr>
          <p:nvPr>
            <p:ph type="body" sz="quarter" idx="24" hasCustomPrompt="1"/>
          </p:nvPr>
        </p:nvSpPr>
        <p:spPr>
          <a:xfrm>
            <a:off x="536714" y="496234"/>
            <a:ext cx="8505584" cy="914400"/>
          </a:xfrm>
          <a:prstGeom prst="rect">
            <a:avLst/>
          </a:prstGeom>
        </p:spPr>
        <p:txBody>
          <a:bodyPr/>
          <a:lstStyle>
            <a:lvl1pPr marL="0" indent="0" algn="l">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sp>
        <p:nvSpPr>
          <p:cNvPr id="2" name="Picture Placeholder 6">
            <a:extLst>
              <a:ext uri="{FF2B5EF4-FFF2-40B4-BE49-F238E27FC236}">
                <a16:creationId xmlns:a16="http://schemas.microsoft.com/office/drawing/2014/main" id="{9C7CCF0A-0701-813F-B989-4C47A4105A24}"/>
              </a:ext>
            </a:extLst>
          </p:cNvPr>
          <p:cNvSpPr>
            <a:spLocks noGrp="1"/>
          </p:cNvSpPr>
          <p:nvPr>
            <p:ph type="pic" sz="half" idx="22"/>
          </p:nvPr>
        </p:nvSpPr>
        <p:spPr>
          <a:xfrm>
            <a:off x="9362661" y="4197392"/>
            <a:ext cx="2372139" cy="1569190"/>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sp>
        <p:nvSpPr>
          <p:cNvPr id="3" name="Picture Placeholder 6">
            <a:extLst>
              <a:ext uri="{FF2B5EF4-FFF2-40B4-BE49-F238E27FC236}">
                <a16:creationId xmlns:a16="http://schemas.microsoft.com/office/drawing/2014/main" id="{22E4DF0A-6AAC-C5DA-00B7-9395895C79FA}"/>
              </a:ext>
            </a:extLst>
          </p:cNvPr>
          <p:cNvSpPr>
            <a:spLocks noGrp="1"/>
          </p:cNvSpPr>
          <p:nvPr>
            <p:ph type="pic" sz="half" idx="25"/>
          </p:nvPr>
        </p:nvSpPr>
        <p:spPr>
          <a:xfrm>
            <a:off x="9362661" y="2323421"/>
            <a:ext cx="2372139" cy="1569190"/>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sp>
        <p:nvSpPr>
          <p:cNvPr id="4" name="Picture Placeholder 6">
            <a:extLst>
              <a:ext uri="{FF2B5EF4-FFF2-40B4-BE49-F238E27FC236}">
                <a16:creationId xmlns:a16="http://schemas.microsoft.com/office/drawing/2014/main" id="{3AE5D351-F2FC-1C06-21EA-607D3B39F970}"/>
              </a:ext>
            </a:extLst>
          </p:cNvPr>
          <p:cNvSpPr>
            <a:spLocks noGrp="1"/>
          </p:cNvSpPr>
          <p:nvPr>
            <p:ph type="pic" sz="half" idx="26"/>
          </p:nvPr>
        </p:nvSpPr>
        <p:spPr>
          <a:xfrm>
            <a:off x="9362661" y="449451"/>
            <a:ext cx="2372139" cy="1569190"/>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pic>
        <p:nvPicPr>
          <p:cNvPr id="5" name="Picture 4">
            <a:extLst>
              <a:ext uri="{FF2B5EF4-FFF2-40B4-BE49-F238E27FC236}">
                <a16:creationId xmlns:a16="http://schemas.microsoft.com/office/drawing/2014/main" id="{595C23A9-D6EB-E2A4-B5A5-11E56457BB09}"/>
              </a:ext>
            </a:extLst>
          </p:cNvPr>
          <p:cNvPicPr>
            <a:picLocks noChangeAspect="1"/>
          </p:cNvPicPr>
          <p:nvPr/>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123983087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BB39DE7A-D339-4492-5370-9FDCA68265F9}"/>
              </a:ext>
            </a:extLst>
          </p:cNvPr>
          <p:cNvSpPr>
            <a:spLocks noGrp="1"/>
          </p:cNvSpPr>
          <p:nvPr>
            <p:ph type="pic" sz="half" idx="22"/>
          </p:nvPr>
        </p:nvSpPr>
        <p:spPr>
          <a:xfrm>
            <a:off x="6393176" y="1564305"/>
            <a:ext cx="5332845" cy="4188535"/>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sp>
        <p:nvSpPr>
          <p:cNvPr id="2" name="Picture Placeholder 6">
            <a:extLst>
              <a:ext uri="{FF2B5EF4-FFF2-40B4-BE49-F238E27FC236}">
                <a16:creationId xmlns:a16="http://schemas.microsoft.com/office/drawing/2014/main" id="{8068A017-AE56-631C-0CD2-78CBC7F5E151}"/>
              </a:ext>
            </a:extLst>
          </p:cNvPr>
          <p:cNvSpPr>
            <a:spLocks noGrp="1"/>
          </p:cNvSpPr>
          <p:nvPr>
            <p:ph type="pic" sz="half" idx="27"/>
          </p:nvPr>
        </p:nvSpPr>
        <p:spPr>
          <a:xfrm>
            <a:off x="588724" y="1564305"/>
            <a:ext cx="5332845" cy="4188535"/>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sp>
        <p:nvSpPr>
          <p:cNvPr id="9" name="Text Placeholder 12">
            <a:extLst>
              <a:ext uri="{FF2B5EF4-FFF2-40B4-BE49-F238E27FC236}">
                <a16:creationId xmlns:a16="http://schemas.microsoft.com/office/drawing/2014/main" id="{DADC9A5C-F38A-A512-B866-C7E4F21F95A0}"/>
              </a:ext>
            </a:extLst>
          </p:cNvPr>
          <p:cNvSpPr>
            <a:spLocks noGrp="1"/>
          </p:cNvSpPr>
          <p:nvPr>
            <p:ph type="body" sz="quarter" idx="24" hasCustomPrompt="1"/>
          </p:nvPr>
        </p:nvSpPr>
        <p:spPr>
          <a:xfrm>
            <a:off x="536713" y="496234"/>
            <a:ext cx="11198087" cy="914400"/>
          </a:xfrm>
          <a:prstGeom prst="rect">
            <a:avLst/>
          </a:prstGeom>
        </p:spPr>
        <p:txBody>
          <a:bodyPr/>
          <a:lstStyle>
            <a:lvl1pPr marL="0" indent="0" algn="ctr">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3" name="Picture 2">
            <a:extLst>
              <a:ext uri="{FF2B5EF4-FFF2-40B4-BE49-F238E27FC236}">
                <a16:creationId xmlns:a16="http://schemas.microsoft.com/office/drawing/2014/main" id="{FE93B15A-431C-D230-5272-2C5C9C720AA1}"/>
              </a:ext>
            </a:extLst>
          </p:cNvPr>
          <p:cNvPicPr>
            <a:picLocks noChangeAspect="1"/>
          </p:cNvPicPr>
          <p:nvPr/>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37436853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8068A017-AE56-631C-0CD2-78CBC7F5E151}"/>
              </a:ext>
            </a:extLst>
          </p:cNvPr>
          <p:cNvSpPr>
            <a:spLocks noGrp="1"/>
          </p:cNvSpPr>
          <p:nvPr>
            <p:ph type="pic" sz="half" idx="27"/>
          </p:nvPr>
        </p:nvSpPr>
        <p:spPr>
          <a:xfrm>
            <a:off x="588724" y="1564305"/>
            <a:ext cx="3446563" cy="4188535"/>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sp>
        <p:nvSpPr>
          <p:cNvPr id="9" name="Picture Placeholder 6">
            <a:extLst>
              <a:ext uri="{FF2B5EF4-FFF2-40B4-BE49-F238E27FC236}">
                <a16:creationId xmlns:a16="http://schemas.microsoft.com/office/drawing/2014/main" id="{B538644E-A44C-8B05-CB97-9833E7E39586}"/>
              </a:ext>
            </a:extLst>
          </p:cNvPr>
          <p:cNvSpPr>
            <a:spLocks noGrp="1"/>
          </p:cNvSpPr>
          <p:nvPr>
            <p:ph type="pic" sz="half" idx="28"/>
          </p:nvPr>
        </p:nvSpPr>
        <p:spPr>
          <a:xfrm>
            <a:off x="4445107" y="1564305"/>
            <a:ext cx="3446563" cy="4188535"/>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sp>
        <p:nvSpPr>
          <p:cNvPr id="10" name="Picture Placeholder 6">
            <a:extLst>
              <a:ext uri="{FF2B5EF4-FFF2-40B4-BE49-F238E27FC236}">
                <a16:creationId xmlns:a16="http://schemas.microsoft.com/office/drawing/2014/main" id="{753E83DB-F959-D9D9-11A9-7FF98BF3F33D}"/>
              </a:ext>
            </a:extLst>
          </p:cNvPr>
          <p:cNvSpPr>
            <a:spLocks noGrp="1"/>
          </p:cNvSpPr>
          <p:nvPr>
            <p:ph type="pic" sz="half" idx="29"/>
          </p:nvPr>
        </p:nvSpPr>
        <p:spPr>
          <a:xfrm>
            <a:off x="8301490" y="1564305"/>
            <a:ext cx="3446563" cy="4188535"/>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sp>
        <p:nvSpPr>
          <p:cNvPr id="6" name="Text Placeholder 12">
            <a:extLst>
              <a:ext uri="{FF2B5EF4-FFF2-40B4-BE49-F238E27FC236}">
                <a16:creationId xmlns:a16="http://schemas.microsoft.com/office/drawing/2014/main" id="{D1F5D567-2815-BBB5-B9D4-CAE2BCF745E8}"/>
              </a:ext>
            </a:extLst>
          </p:cNvPr>
          <p:cNvSpPr>
            <a:spLocks noGrp="1"/>
          </p:cNvSpPr>
          <p:nvPr>
            <p:ph type="body" sz="quarter" idx="24" hasCustomPrompt="1"/>
          </p:nvPr>
        </p:nvSpPr>
        <p:spPr>
          <a:xfrm>
            <a:off x="536713" y="496234"/>
            <a:ext cx="11198087" cy="914400"/>
          </a:xfrm>
          <a:prstGeom prst="rect">
            <a:avLst/>
          </a:prstGeom>
        </p:spPr>
        <p:txBody>
          <a:bodyPr/>
          <a:lstStyle>
            <a:lvl1pPr marL="0" indent="0" algn="ctr">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3" name="Picture 2">
            <a:extLst>
              <a:ext uri="{FF2B5EF4-FFF2-40B4-BE49-F238E27FC236}">
                <a16:creationId xmlns:a16="http://schemas.microsoft.com/office/drawing/2014/main" id="{8977982F-8011-78E5-F9BC-9A165243ECF9}"/>
              </a:ext>
            </a:extLst>
          </p:cNvPr>
          <p:cNvPicPr>
            <a:picLocks noChangeAspect="1"/>
          </p:cNvPicPr>
          <p:nvPr/>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16183628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477465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B538644E-A44C-8B05-CB97-9833E7E39586}"/>
              </a:ext>
            </a:extLst>
          </p:cNvPr>
          <p:cNvSpPr>
            <a:spLocks noGrp="1"/>
          </p:cNvSpPr>
          <p:nvPr>
            <p:ph type="pic" sz="half" idx="28"/>
          </p:nvPr>
        </p:nvSpPr>
        <p:spPr>
          <a:xfrm>
            <a:off x="4445107" y="1564305"/>
            <a:ext cx="3446563" cy="4188535"/>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sp>
        <p:nvSpPr>
          <p:cNvPr id="10" name="Picture Placeholder 6">
            <a:extLst>
              <a:ext uri="{FF2B5EF4-FFF2-40B4-BE49-F238E27FC236}">
                <a16:creationId xmlns:a16="http://schemas.microsoft.com/office/drawing/2014/main" id="{753E83DB-F959-D9D9-11A9-7FF98BF3F33D}"/>
              </a:ext>
            </a:extLst>
          </p:cNvPr>
          <p:cNvSpPr>
            <a:spLocks noGrp="1"/>
          </p:cNvSpPr>
          <p:nvPr>
            <p:ph type="pic" sz="half" idx="29"/>
          </p:nvPr>
        </p:nvSpPr>
        <p:spPr>
          <a:xfrm>
            <a:off x="8301490" y="1564305"/>
            <a:ext cx="3446563" cy="4188535"/>
          </a:xfrm>
          <a:prstGeom prst="rect">
            <a:avLst/>
          </a:prstGeom>
          <a:solidFill>
            <a:schemeClr val="accent6">
              <a:lumMod val="20000"/>
              <a:lumOff val="80000"/>
            </a:schemeClr>
          </a:solidFill>
        </p:spPr>
        <p:txBody>
          <a:bodyPr lIns="91439" rIns="91439"/>
          <a:lstStyle>
            <a:lvl1pPr>
              <a:defRPr sz="1600"/>
            </a:lvl1pPr>
          </a:lstStyle>
          <a:p>
            <a:r>
              <a:rPr lang="en-US"/>
              <a:t>Click icon to add picture</a:t>
            </a:r>
            <a:endParaRPr dirty="0"/>
          </a:p>
        </p:txBody>
      </p:sp>
      <p:sp>
        <p:nvSpPr>
          <p:cNvPr id="11" name="Text Placeholder 12">
            <a:extLst>
              <a:ext uri="{FF2B5EF4-FFF2-40B4-BE49-F238E27FC236}">
                <a16:creationId xmlns:a16="http://schemas.microsoft.com/office/drawing/2014/main" id="{FD0D9F79-D490-FC7F-0A72-7A56FE035DC9}"/>
              </a:ext>
            </a:extLst>
          </p:cNvPr>
          <p:cNvSpPr>
            <a:spLocks noGrp="1"/>
          </p:cNvSpPr>
          <p:nvPr>
            <p:ph type="body" sz="quarter" idx="25"/>
          </p:nvPr>
        </p:nvSpPr>
        <p:spPr>
          <a:xfrm>
            <a:off x="612104" y="1564305"/>
            <a:ext cx="3446563" cy="4188536"/>
          </a:xfrm>
          <a:prstGeom prst="rect">
            <a:avLst/>
          </a:prstGeom>
        </p:spPr>
        <p:txBody>
          <a:bodyPr/>
          <a:lstStyle>
            <a:lvl1pPr marL="0" indent="0">
              <a:buFontTx/>
              <a:buNone/>
              <a:defRPr sz="1600">
                <a:solidFill>
                  <a:srgbClr val="002C40"/>
                </a:solidFill>
              </a:defRPr>
            </a:lvl1pPr>
            <a:lvl2pPr marL="457200" indent="0">
              <a:buFontTx/>
              <a:buNone/>
              <a:defRPr sz="1600">
                <a:solidFill>
                  <a:srgbClr val="002C40"/>
                </a:solidFill>
              </a:defRPr>
            </a:lvl2pPr>
            <a:lvl3pPr marL="914400" indent="0">
              <a:buFontTx/>
              <a:buNone/>
              <a:defRPr sz="1600">
                <a:solidFill>
                  <a:srgbClr val="002C40"/>
                </a:solidFill>
              </a:defRPr>
            </a:lvl3pPr>
            <a:lvl4pPr marL="1371600" indent="0">
              <a:buFontTx/>
              <a:buNone/>
              <a:defRPr sz="1600">
                <a:solidFill>
                  <a:srgbClr val="002C40"/>
                </a:solidFill>
              </a:defRPr>
            </a:lvl4pPr>
            <a:lvl5pPr marL="1828800" indent="0">
              <a:buFontTx/>
              <a:buNone/>
              <a:defRPr sz="1600">
                <a:solidFill>
                  <a:srgbClr val="002C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2">
            <a:extLst>
              <a:ext uri="{FF2B5EF4-FFF2-40B4-BE49-F238E27FC236}">
                <a16:creationId xmlns:a16="http://schemas.microsoft.com/office/drawing/2014/main" id="{5CCB2441-D5ED-C8C3-27CF-8CE230E56163}"/>
              </a:ext>
            </a:extLst>
          </p:cNvPr>
          <p:cNvSpPr>
            <a:spLocks noGrp="1"/>
          </p:cNvSpPr>
          <p:nvPr>
            <p:ph type="body" sz="quarter" idx="24" hasCustomPrompt="1"/>
          </p:nvPr>
        </p:nvSpPr>
        <p:spPr>
          <a:xfrm>
            <a:off x="536713" y="496234"/>
            <a:ext cx="11198087" cy="914400"/>
          </a:xfrm>
          <a:prstGeom prst="rect">
            <a:avLst/>
          </a:prstGeom>
        </p:spPr>
        <p:txBody>
          <a:bodyPr/>
          <a:lstStyle>
            <a:lvl1pPr marL="0" indent="0" algn="l">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2" name="Picture 1">
            <a:extLst>
              <a:ext uri="{FF2B5EF4-FFF2-40B4-BE49-F238E27FC236}">
                <a16:creationId xmlns:a16="http://schemas.microsoft.com/office/drawing/2014/main" id="{5F766DAF-B1BD-DB8A-6FC6-C3FFA37A24C9}"/>
              </a:ext>
            </a:extLst>
          </p:cNvPr>
          <p:cNvPicPr>
            <a:picLocks noChangeAspect="1"/>
          </p:cNvPicPr>
          <p:nvPr/>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12261547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Picture Placeholder 11">
            <a:extLst>
              <a:ext uri="{FF2B5EF4-FFF2-40B4-BE49-F238E27FC236}">
                <a16:creationId xmlns:a16="http://schemas.microsoft.com/office/drawing/2014/main" id="{30C8DF1B-BED8-5EF5-28CD-191398D157D1}"/>
              </a:ext>
            </a:extLst>
          </p:cNvPr>
          <p:cNvSpPr>
            <a:spLocks noGrp="1"/>
          </p:cNvSpPr>
          <p:nvPr>
            <p:ph type="pic" sz="quarter" idx="16"/>
          </p:nvPr>
        </p:nvSpPr>
        <p:spPr>
          <a:xfrm>
            <a:off x="1419247" y="1350088"/>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r>
              <a:rPr lang="en-US"/>
              <a:t>Click icon to add picture</a:t>
            </a:r>
            <a:endParaRPr lang="en-US" dirty="0"/>
          </a:p>
        </p:txBody>
      </p:sp>
      <p:sp>
        <p:nvSpPr>
          <p:cNvPr id="31" name="Text Placeholder 14">
            <a:extLst>
              <a:ext uri="{FF2B5EF4-FFF2-40B4-BE49-F238E27FC236}">
                <a16:creationId xmlns:a16="http://schemas.microsoft.com/office/drawing/2014/main" id="{77909D95-D747-EA3F-5129-350785DDF2E4}"/>
              </a:ext>
            </a:extLst>
          </p:cNvPr>
          <p:cNvSpPr>
            <a:spLocks noGrp="1"/>
          </p:cNvSpPr>
          <p:nvPr>
            <p:ph type="body" sz="quarter" idx="17" hasCustomPrompt="1"/>
          </p:nvPr>
        </p:nvSpPr>
        <p:spPr>
          <a:xfrm>
            <a:off x="855205" y="2825767"/>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38" name="Picture Placeholder 11">
            <a:extLst>
              <a:ext uri="{FF2B5EF4-FFF2-40B4-BE49-F238E27FC236}">
                <a16:creationId xmlns:a16="http://schemas.microsoft.com/office/drawing/2014/main" id="{924D7F17-85C5-1429-5809-9A0F7EEA5956}"/>
              </a:ext>
            </a:extLst>
          </p:cNvPr>
          <p:cNvSpPr>
            <a:spLocks noGrp="1"/>
          </p:cNvSpPr>
          <p:nvPr>
            <p:ph type="pic" sz="quarter" idx="24"/>
          </p:nvPr>
        </p:nvSpPr>
        <p:spPr>
          <a:xfrm>
            <a:off x="4096186" y="1350088"/>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r>
              <a:rPr lang="en-US"/>
              <a:t>Click icon to add picture</a:t>
            </a:r>
            <a:endParaRPr lang="en-US" dirty="0"/>
          </a:p>
        </p:txBody>
      </p:sp>
      <p:sp>
        <p:nvSpPr>
          <p:cNvPr id="39" name="Text Placeholder 14">
            <a:extLst>
              <a:ext uri="{FF2B5EF4-FFF2-40B4-BE49-F238E27FC236}">
                <a16:creationId xmlns:a16="http://schemas.microsoft.com/office/drawing/2014/main" id="{4811FC9C-220E-B6DD-09F7-91B3BA254AEC}"/>
              </a:ext>
            </a:extLst>
          </p:cNvPr>
          <p:cNvSpPr>
            <a:spLocks noGrp="1"/>
          </p:cNvSpPr>
          <p:nvPr>
            <p:ph type="body" sz="quarter" idx="25" hasCustomPrompt="1"/>
          </p:nvPr>
        </p:nvSpPr>
        <p:spPr>
          <a:xfrm>
            <a:off x="3532144" y="2825767"/>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40" name="Picture Placeholder 11">
            <a:extLst>
              <a:ext uri="{FF2B5EF4-FFF2-40B4-BE49-F238E27FC236}">
                <a16:creationId xmlns:a16="http://schemas.microsoft.com/office/drawing/2014/main" id="{B2977493-C593-41B8-FC35-4A33F7D7B085}"/>
              </a:ext>
            </a:extLst>
          </p:cNvPr>
          <p:cNvSpPr>
            <a:spLocks noGrp="1"/>
          </p:cNvSpPr>
          <p:nvPr>
            <p:ph type="pic" sz="quarter" idx="26"/>
          </p:nvPr>
        </p:nvSpPr>
        <p:spPr>
          <a:xfrm>
            <a:off x="6773125" y="1350088"/>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r>
              <a:rPr lang="en-US"/>
              <a:t>Click icon to add picture</a:t>
            </a:r>
            <a:endParaRPr lang="en-US" dirty="0"/>
          </a:p>
        </p:txBody>
      </p:sp>
      <p:sp>
        <p:nvSpPr>
          <p:cNvPr id="41" name="Text Placeholder 14">
            <a:extLst>
              <a:ext uri="{FF2B5EF4-FFF2-40B4-BE49-F238E27FC236}">
                <a16:creationId xmlns:a16="http://schemas.microsoft.com/office/drawing/2014/main" id="{D05E36D6-60BE-65FC-3D4F-DA2B4D7EF7EC}"/>
              </a:ext>
            </a:extLst>
          </p:cNvPr>
          <p:cNvSpPr>
            <a:spLocks noGrp="1"/>
          </p:cNvSpPr>
          <p:nvPr>
            <p:ph type="body" sz="quarter" idx="27" hasCustomPrompt="1"/>
          </p:nvPr>
        </p:nvSpPr>
        <p:spPr>
          <a:xfrm>
            <a:off x="6209083" y="2825767"/>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42" name="Picture Placeholder 11">
            <a:extLst>
              <a:ext uri="{FF2B5EF4-FFF2-40B4-BE49-F238E27FC236}">
                <a16:creationId xmlns:a16="http://schemas.microsoft.com/office/drawing/2014/main" id="{6416E088-5E41-146B-C423-5AB7AE1933A0}"/>
              </a:ext>
            </a:extLst>
          </p:cNvPr>
          <p:cNvSpPr>
            <a:spLocks noGrp="1"/>
          </p:cNvSpPr>
          <p:nvPr>
            <p:ph type="pic" sz="quarter" idx="28"/>
          </p:nvPr>
        </p:nvSpPr>
        <p:spPr>
          <a:xfrm>
            <a:off x="9450065" y="1350088"/>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r>
              <a:rPr lang="en-US"/>
              <a:t>Click icon to add picture</a:t>
            </a:r>
            <a:endParaRPr lang="en-US" dirty="0"/>
          </a:p>
        </p:txBody>
      </p:sp>
      <p:sp>
        <p:nvSpPr>
          <p:cNvPr id="43" name="Text Placeholder 14">
            <a:extLst>
              <a:ext uri="{FF2B5EF4-FFF2-40B4-BE49-F238E27FC236}">
                <a16:creationId xmlns:a16="http://schemas.microsoft.com/office/drawing/2014/main" id="{7438AD64-10BB-2086-E565-1C35471D4C5F}"/>
              </a:ext>
            </a:extLst>
          </p:cNvPr>
          <p:cNvSpPr>
            <a:spLocks noGrp="1"/>
          </p:cNvSpPr>
          <p:nvPr>
            <p:ph type="body" sz="quarter" idx="29" hasCustomPrompt="1"/>
          </p:nvPr>
        </p:nvSpPr>
        <p:spPr>
          <a:xfrm>
            <a:off x="8886023" y="2825767"/>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0" indent="0" algn="ctr">
              <a:lnSpc>
                <a:spcPct val="100000"/>
              </a:lnSpc>
              <a:spcBef>
                <a:spcPts val="40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44" name="Picture Placeholder 11">
            <a:extLst>
              <a:ext uri="{FF2B5EF4-FFF2-40B4-BE49-F238E27FC236}">
                <a16:creationId xmlns:a16="http://schemas.microsoft.com/office/drawing/2014/main" id="{F28A1521-12ED-2549-78C7-6535EDCDA59A}"/>
              </a:ext>
            </a:extLst>
          </p:cNvPr>
          <p:cNvSpPr>
            <a:spLocks noGrp="1"/>
          </p:cNvSpPr>
          <p:nvPr>
            <p:ph type="pic" sz="quarter" idx="30"/>
          </p:nvPr>
        </p:nvSpPr>
        <p:spPr>
          <a:xfrm>
            <a:off x="1419247" y="3761566"/>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r>
              <a:rPr lang="en-US"/>
              <a:t>Click icon to add picture</a:t>
            </a:r>
            <a:endParaRPr lang="en-US" dirty="0"/>
          </a:p>
        </p:txBody>
      </p:sp>
      <p:sp>
        <p:nvSpPr>
          <p:cNvPr id="45" name="Text Placeholder 14">
            <a:extLst>
              <a:ext uri="{FF2B5EF4-FFF2-40B4-BE49-F238E27FC236}">
                <a16:creationId xmlns:a16="http://schemas.microsoft.com/office/drawing/2014/main" id="{C6511347-9044-FC77-8E2D-AC7A1CBA2EE3}"/>
              </a:ext>
            </a:extLst>
          </p:cNvPr>
          <p:cNvSpPr>
            <a:spLocks noGrp="1"/>
          </p:cNvSpPr>
          <p:nvPr>
            <p:ph type="body" sz="quarter" idx="31" hasCustomPrompt="1"/>
          </p:nvPr>
        </p:nvSpPr>
        <p:spPr>
          <a:xfrm>
            <a:off x="855205" y="5237245"/>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46" name="Picture Placeholder 11">
            <a:extLst>
              <a:ext uri="{FF2B5EF4-FFF2-40B4-BE49-F238E27FC236}">
                <a16:creationId xmlns:a16="http://schemas.microsoft.com/office/drawing/2014/main" id="{131003BE-895B-DAD4-02F7-9BC186C18486}"/>
              </a:ext>
            </a:extLst>
          </p:cNvPr>
          <p:cNvSpPr>
            <a:spLocks noGrp="1"/>
          </p:cNvSpPr>
          <p:nvPr>
            <p:ph type="pic" sz="quarter" idx="32"/>
          </p:nvPr>
        </p:nvSpPr>
        <p:spPr>
          <a:xfrm>
            <a:off x="4096186" y="3761566"/>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r>
              <a:rPr lang="en-US"/>
              <a:t>Click icon to add picture</a:t>
            </a:r>
            <a:endParaRPr lang="en-US" dirty="0"/>
          </a:p>
        </p:txBody>
      </p:sp>
      <p:sp>
        <p:nvSpPr>
          <p:cNvPr id="47" name="Text Placeholder 14">
            <a:extLst>
              <a:ext uri="{FF2B5EF4-FFF2-40B4-BE49-F238E27FC236}">
                <a16:creationId xmlns:a16="http://schemas.microsoft.com/office/drawing/2014/main" id="{080919C4-024D-DD32-CDD4-F94AF9C0FD92}"/>
              </a:ext>
            </a:extLst>
          </p:cNvPr>
          <p:cNvSpPr>
            <a:spLocks noGrp="1"/>
          </p:cNvSpPr>
          <p:nvPr>
            <p:ph type="body" sz="quarter" idx="33" hasCustomPrompt="1"/>
          </p:nvPr>
        </p:nvSpPr>
        <p:spPr>
          <a:xfrm>
            <a:off x="3532144" y="5237245"/>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48" name="Picture Placeholder 11">
            <a:extLst>
              <a:ext uri="{FF2B5EF4-FFF2-40B4-BE49-F238E27FC236}">
                <a16:creationId xmlns:a16="http://schemas.microsoft.com/office/drawing/2014/main" id="{AB86129E-E979-E9C3-5BA7-6C4DA4920F65}"/>
              </a:ext>
            </a:extLst>
          </p:cNvPr>
          <p:cNvSpPr>
            <a:spLocks noGrp="1"/>
          </p:cNvSpPr>
          <p:nvPr>
            <p:ph type="pic" sz="quarter" idx="34"/>
          </p:nvPr>
        </p:nvSpPr>
        <p:spPr>
          <a:xfrm>
            <a:off x="6773125" y="3761566"/>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r>
              <a:rPr lang="en-US"/>
              <a:t>Click icon to add picture</a:t>
            </a:r>
            <a:endParaRPr lang="en-US" dirty="0"/>
          </a:p>
        </p:txBody>
      </p:sp>
      <p:sp>
        <p:nvSpPr>
          <p:cNvPr id="49" name="Text Placeholder 14">
            <a:extLst>
              <a:ext uri="{FF2B5EF4-FFF2-40B4-BE49-F238E27FC236}">
                <a16:creationId xmlns:a16="http://schemas.microsoft.com/office/drawing/2014/main" id="{E35934EE-698D-F736-E877-F99535AFF549}"/>
              </a:ext>
            </a:extLst>
          </p:cNvPr>
          <p:cNvSpPr>
            <a:spLocks noGrp="1"/>
          </p:cNvSpPr>
          <p:nvPr>
            <p:ph type="body" sz="quarter" idx="35" hasCustomPrompt="1"/>
          </p:nvPr>
        </p:nvSpPr>
        <p:spPr>
          <a:xfrm>
            <a:off x="6209083" y="5237245"/>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19050" indent="0" algn="ctr">
              <a:lnSpc>
                <a:spcPct val="100000"/>
              </a:lnSpc>
              <a:spcBef>
                <a:spcPts val="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50" name="Picture Placeholder 11">
            <a:extLst>
              <a:ext uri="{FF2B5EF4-FFF2-40B4-BE49-F238E27FC236}">
                <a16:creationId xmlns:a16="http://schemas.microsoft.com/office/drawing/2014/main" id="{5CDD14EC-46FA-09EA-6D54-2DBA12CF9A26}"/>
              </a:ext>
            </a:extLst>
          </p:cNvPr>
          <p:cNvSpPr>
            <a:spLocks noGrp="1"/>
          </p:cNvSpPr>
          <p:nvPr>
            <p:ph type="pic" sz="quarter" idx="36"/>
          </p:nvPr>
        </p:nvSpPr>
        <p:spPr>
          <a:xfrm>
            <a:off x="9450065" y="3761566"/>
            <a:ext cx="1324584" cy="132541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600"/>
            </a:lvl1pPr>
          </a:lstStyle>
          <a:p>
            <a:r>
              <a:rPr lang="en-US"/>
              <a:t>Click icon to add picture</a:t>
            </a:r>
            <a:endParaRPr lang="en-US" dirty="0"/>
          </a:p>
        </p:txBody>
      </p:sp>
      <p:sp>
        <p:nvSpPr>
          <p:cNvPr id="51" name="Text Placeholder 14">
            <a:extLst>
              <a:ext uri="{FF2B5EF4-FFF2-40B4-BE49-F238E27FC236}">
                <a16:creationId xmlns:a16="http://schemas.microsoft.com/office/drawing/2014/main" id="{E2164AA2-23F1-C1F6-6A97-C781085D9A13}"/>
              </a:ext>
            </a:extLst>
          </p:cNvPr>
          <p:cNvSpPr>
            <a:spLocks noGrp="1"/>
          </p:cNvSpPr>
          <p:nvPr>
            <p:ph type="body" sz="quarter" idx="37" hasCustomPrompt="1"/>
          </p:nvPr>
        </p:nvSpPr>
        <p:spPr>
          <a:xfrm>
            <a:off x="8886023" y="5237245"/>
            <a:ext cx="2443956" cy="727308"/>
          </a:xfrm>
          <a:prstGeom prst="rect">
            <a:avLst/>
          </a:prstGeom>
        </p:spPr>
        <p:txBody>
          <a:bodyPr/>
          <a:lstStyle>
            <a:lvl1pPr marL="19050" indent="0" algn="ctr">
              <a:lnSpc>
                <a:spcPct val="100000"/>
              </a:lnSpc>
              <a:buNone/>
              <a:tabLst/>
              <a:defRPr sz="1600">
                <a:solidFill>
                  <a:srgbClr val="002C40"/>
                </a:solidFill>
              </a:defRPr>
            </a:lvl1pPr>
            <a:lvl2pPr marL="19050" indent="0" algn="ctr">
              <a:lnSpc>
                <a:spcPct val="100000"/>
              </a:lnSpc>
              <a:spcBef>
                <a:spcPts val="0"/>
              </a:spcBef>
              <a:buNone/>
              <a:tabLst/>
              <a:defRPr sz="1200">
                <a:solidFill>
                  <a:srgbClr val="002C40"/>
                </a:solidFill>
              </a:defRPr>
            </a:lvl2pPr>
            <a:lvl3pPr marL="0" indent="0" algn="ctr">
              <a:lnSpc>
                <a:spcPct val="100000"/>
              </a:lnSpc>
              <a:spcBef>
                <a:spcPts val="400"/>
              </a:spcBef>
              <a:buNone/>
              <a:tabLst/>
              <a:defRPr sz="1000">
                <a:solidFill>
                  <a:srgbClr val="002C40"/>
                </a:solidFill>
              </a:defRPr>
            </a:lvl3pPr>
            <a:lvl4pPr marL="1371600" indent="0">
              <a:buNone/>
              <a:defRPr/>
            </a:lvl4pPr>
            <a:lvl5pPr marL="1828800" indent="0">
              <a:buNone/>
              <a:defRPr/>
            </a:lvl5pPr>
          </a:lstStyle>
          <a:p>
            <a:pPr lvl="0"/>
            <a:r>
              <a:rPr lang="en-US" dirty="0"/>
              <a:t>First Last Name</a:t>
            </a:r>
          </a:p>
          <a:p>
            <a:pPr lvl="1"/>
            <a:r>
              <a:rPr lang="en-US" dirty="0"/>
              <a:t>Title/Role</a:t>
            </a:r>
          </a:p>
          <a:p>
            <a:pPr lvl="2"/>
            <a:r>
              <a:rPr lang="en-US" dirty="0"/>
              <a:t>Email</a:t>
            </a:r>
          </a:p>
        </p:txBody>
      </p:sp>
      <p:sp>
        <p:nvSpPr>
          <p:cNvPr id="53" name="Text Placeholder 12">
            <a:extLst>
              <a:ext uri="{FF2B5EF4-FFF2-40B4-BE49-F238E27FC236}">
                <a16:creationId xmlns:a16="http://schemas.microsoft.com/office/drawing/2014/main" id="{B881BA0F-5C75-0715-9D31-4BB60D28E8FD}"/>
              </a:ext>
            </a:extLst>
          </p:cNvPr>
          <p:cNvSpPr>
            <a:spLocks noGrp="1"/>
          </p:cNvSpPr>
          <p:nvPr>
            <p:ph type="body" sz="quarter" idx="38" hasCustomPrompt="1"/>
          </p:nvPr>
        </p:nvSpPr>
        <p:spPr>
          <a:xfrm>
            <a:off x="536713" y="496234"/>
            <a:ext cx="11198087" cy="914400"/>
          </a:xfrm>
          <a:prstGeom prst="rect">
            <a:avLst/>
          </a:prstGeom>
        </p:spPr>
        <p:txBody>
          <a:bodyPr/>
          <a:lstStyle>
            <a:lvl1pPr marL="0" indent="0" algn="ctr">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2" name="Picture 1">
            <a:extLst>
              <a:ext uri="{FF2B5EF4-FFF2-40B4-BE49-F238E27FC236}">
                <a16:creationId xmlns:a16="http://schemas.microsoft.com/office/drawing/2014/main" id="{F6D4F5B7-B2F9-04A0-E30B-04F54AC92F1F}"/>
              </a:ext>
            </a:extLst>
          </p:cNvPr>
          <p:cNvPicPr>
            <a:picLocks noChangeAspect="1"/>
          </p:cNvPicPr>
          <p:nvPr/>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309621185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C481DB3D-E496-6FC0-179C-EAC656C87F4D}"/>
              </a:ext>
            </a:extLst>
          </p:cNvPr>
          <p:cNvSpPr>
            <a:spLocks noGrp="1"/>
          </p:cNvSpPr>
          <p:nvPr>
            <p:ph type="media" sz="quarter" idx="27"/>
          </p:nvPr>
        </p:nvSpPr>
        <p:spPr>
          <a:xfrm>
            <a:off x="2301027" y="1564305"/>
            <a:ext cx="7812087" cy="4274659"/>
          </a:xfrm>
          <a:prstGeom prst="rect">
            <a:avLst/>
          </a:prstGeom>
          <a:solidFill>
            <a:schemeClr val="accent6">
              <a:lumMod val="20000"/>
              <a:lumOff val="80000"/>
            </a:schemeClr>
          </a:solidFill>
        </p:spPr>
        <p:txBody>
          <a:bodyPr/>
          <a:lstStyle>
            <a:lvl1pPr>
              <a:defRPr sz="1600"/>
            </a:lvl1pPr>
          </a:lstStyle>
          <a:p>
            <a:r>
              <a:rPr lang="en-US"/>
              <a:t>Click icon to add media</a:t>
            </a:r>
            <a:endParaRPr lang="en-US" dirty="0"/>
          </a:p>
        </p:txBody>
      </p:sp>
      <p:sp>
        <p:nvSpPr>
          <p:cNvPr id="6" name="Text Placeholder 12">
            <a:extLst>
              <a:ext uri="{FF2B5EF4-FFF2-40B4-BE49-F238E27FC236}">
                <a16:creationId xmlns:a16="http://schemas.microsoft.com/office/drawing/2014/main" id="{C5A8AB98-A138-791E-429C-0472AD9471D3}"/>
              </a:ext>
            </a:extLst>
          </p:cNvPr>
          <p:cNvSpPr>
            <a:spLocks noGrp="1"/>
          </p:cNvSpPr>
          <p:nvPr>
            <p:ph type="body" sz="quarter" idx="24" hasCustomPrompt="1"/>
          </p:nvPr>
        </p:nvSpPr>
        <p:spPr>
          <a:xfrm>
            <a:off x="536713" y="496234"/>
            <a:ext cx="11198087" cy="914400"/>
          </a:xfrm>
          <a:prstGeom prst="rect">
            <a:avLst/>
          </a:prstGeom>
        </p:spPr>
        <p:txBody>
          <a:bodyPr/>
          <a:lstStyle>
            <a:lvl1pPr marL="0" indent="0" algn="ctr">
              <a:buFontTx/>
              <a:buNone/>
              <a:defRPr sz="2800" b="1" spc="120" baseline="0">
                <a:solidFill>
                  <a:srgbClr val="003857"/>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Title</a:t>
            </a:r>
          </a:p>
        </p:txBody>
      </p:sp>
      <p:pic>
        <p:nvPicPr>
          <p:cNvPr id="2" name="Picture 1">
            <a:extLst>
              <a:ext uri="{FF2B5EF4-FFF2-40B4-BE49-F238E27FC236}">
                <a16:creationId xmlns:a16="http://schemas.microsoft.com/office/drawing/2014/main" id="{2D181EB7-852E-EBD9-8DED-B8EC39CDF15A}"/>
              </a:ext>
            </a:extLst>
          </p:cNvPr>
          <p:cNvPicPr>
            <a:picLocks noChangeAspect="1"/>
          </p:cNvPicPr>
          <p:nvPr/>
        </p:nvPicPr>
        <p:blipFill>
          <a:blip r:embed="rId3"/>
          <a:stretch>
            <a:fillRect/>
          </a:stretch>
        </p:blipFill>
        <p:spPr>
          <a:xfrm>
            <a:off x="9356436" y="6246671"/>
            <a:ext cx="2391616" cy="194607"/>
          </a:xfrm>
          <a:prstGeom prst="rect">
            <a:avLst/>
          </a:prstGeom>
        </p:spPr>
      </p:pic>
    </p:spTree>
    <p:extLst>
      <p:ext uri="{BB962C8B-B14F-4D97-AF65-F5344CB8AC3E}">
        <p14:creationId xmlns:p14="http://schemas.microsoft.com/office/powerpoint/2010/main" val="158238662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35873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36131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91938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423724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44823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90445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809737930"/>
      </p:ext>
    </p:extLst>
  </p:cSld>
  <p:clrMap bg1="lt1" tx1="dk1" bg2="dk2" tx2="lt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2"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720994"/>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spd="med"/>
  <p:txStyles>
    <p:titleStyle>
      <a:lvl1pPr marL="0" marR="0" indent="0" algn="l" defTabSz="914400" rtl="0" eaLnBrk="1" latinLnBrk="0" hangingPunct="1">
        <a:lnSpc>
          <a:spcPct val="70000"/>
        </a:lnSpc>
        <a:spcBef>
          <a:spcPts val="0"/>
        </a:spcBef>
        <a:spcAft>
          <a:spcPts val="0"/>
        </a:spcAft>
        <a:buClrTx/>
        <a:buSzTx/>
        <a:buFontTx/>
        <a:buNone/>
        <a:tabLst/>
        <a:defRPr sz="4800" b="0" i="0" u="none" strike="noStrike" cap="none" spc="0" baseline="0">
          <a:solidFill>
            <a:srgbClr val="1A242E"/>
          </a:solidFill>
          <a:uFillTx/>
          <a:latin typeface="Arial Black"/>
          <a:ea typeface="Arial Black"/>
          <a:cs typeface="Arial Black"/>
          <a:sym typeface="Arial Black"/>
        </a:defRPr>
      </a:lvl1pPr>
      <a:lvl2pPr marL="0" marR="0" indent="0" algn="l" defTabSz="914400" rtl="0" eaLnBrk="1" latinLnBrk="0" hangingPunct="1">
        <a:lnSpc>
          <a:spcPct val="70000"/>
        </a:lnSpc>
        <a:spcBef>
          <a:spcPts val="0"/>
        </a:spcBef>
        <a:spcAft>
          <a:spcPts val="0"/>
        </a:spcAft>
        <a:buClrTx/>
        <a:buSzTx/>
        <a:buFontTx/>
        <a:buNone/>
        <a:tabLst/>
        <a:defRPr sz="4800" b="0" i="0" u="none" strike="noStrike" cap="none" spc="0" baseline="0">
          <a:solidFill>
            <a:srgbClr val="1A242E"/>
          </a:solidFill>
          <a:uFillTx/>
          <a:latin typeface="Arial Black"/>
          <a:ea typeface="Arial Black"/>
          <a:cs typeface="Arial Black"/>
          <a:sym typeface="Arial Black"/>
        </a:defRPr>
      </a:lvl2pPr>
      <a:lvl3pPr marL="0" marR="0" indent="0" algn="l" defTabSz="914400" rtl="0" eaLnBrk="1" latinLnBrk="0" hangingPunct="1">
        <a:lnSpc>
          <a:spcPct val="70000"/>
        </a:lnSpc>
        <a:spcBef>
          <a:spcPts val="0"/>
        </a:spcBef>
        <a:spcAft>
          <a:spcPts val="0"/>
        </a:spcAft>
        <a:buClrTx/>
        <a:buSzTx/>
        <a:buFontTx/>
        <a:buNone/>
        <a:tabLst/>
        <a:defRPr sz="4800" b="0" i="0" u="none" strike="noStrike" cap="none" spc="0" baseline="0">
          <a:solidFill>
            <a:srgbClr val="1A242E"/>
          </a:solidFill>
          <a:uFillTx/>
          <a:latin typeface="Arial Black"/>
          <a:ea typeface="Arial Black"/>
          <a:cs typeface="Arial Black"/>
          <a:sym typeface="Arial Black"/>
        </a:defRPr>
      </a:lvl3pPr>
      <a:lvl4pPr marL="0" marR="0" indent="0" algn="l" defTabSz="914400" rtl="0" eaLnBrk="1" latinLnBrk="0" hangingPunct="1">
        <a:lnSpc>
          <a:spcPct val="70000"/>
        </a:lnSpc>
        <a:spcBef>
          <a:spcPts val="0"/>
        </a:spcBef>
        <a:spcAft>
          <a:spcPts val="0"/>
        </a:spcAft>
        <a:buClrTx/>
        <a:buSzTx/>
        <a:buFontTx/>
        <a:buNone/>
        <a:tabLst/>
        <a:defRPr sz="4800" b="0" i="0" u="none" strike="noStrike" cap="none" spc="0" baseline="0">
          <a:solidFill>
            <a:srgbClr val="1A242E"/>
          </a:solidFill>
          <a:uFillTx/>
          <a:latin typeface="Arial Black"/>
          <a:ea typeface="Arial Black"/>
          <a:cs typeface="Arial Black"/>
          <a:sym typeface="Arial Black"/>
        </a:defRPr>
      </a:lvl4pPr>
      <a:lvl5pPr marL="0" marR="0" indent="0" algn="l" defTabSz="914400" rtl="0" eaLnBrk="1" latinLnBrk="0" hangingPunct="1">
        <a:lnSpc>
          <a:spcPct val="70000"/>
        </a:lnSpc>
        <a:spcBef>
          <a:spcPts val="0"/>
        </a:spcBef>
        <a:spcAft>
          <a:spcPts val="0"/>
        </a:spcAft>
        <a:buClrTx/>
        <a:buSzTx/>
        <a:buFontTx/>
        <a:buNone/>
        <a:tabLst/>
        <a:defRPr sz="4800" b="0" i="0" u="none" strike="noStrike" cap="none" spc="0" baseline="0">
          <a:solidFill>
            <a:srgbClr val="1A242E"/>
          </a:solidFill>
          <a:uFillTx/>
          <a:latin typeface="Arial Black"/>
          <a:ea typeface="Arial Black"/>
          <a:cs typeface="Arial Black"/>
          <a:sym typeface="Arial Black"/>
        </a:defRPr>
      </a:lvl5pPr>
      <a:lvl6pPr marL="0" marR="0" indent="0" algn="l" defTabSz="914400" rtl="0" eaLnBrk="1" latinLnBrk="0" hangingPunct="1">
        <a:lnSpc>
          <a:spcPct val="70000"/>
        </a:lnSpc>
        <a:spcBef>
          <a:spcPts val="0"/>
        </a:spcBef>
        <a:spcAft>
          <a:spcPts val="0"/>
        </a:spcAft>
        <a:buClrTx/>
        <a:buSzTx/>
        <a:buFontTx/>
        <a:buNone/>
        <a:tabLst/>
        <a:defRPr sz="4800" b="0" i="0" u="none" strike="noStrike" cap="none" spc="0" baseline="0">
          <a:solidFill>
            <a:srgbClr val="1A242E"/>
          </a:solidFill>
          <a:uFillTx/>
          <a:latin typeface="Arial Black"/>
          <a:ea typeface="Arial Black"/>
          <a:cs typeface="Arial Black"/>
          <a:sym typeface="Arial Black"/>
        </a:defRPr>
      </a:lvl6pPr>
      <a:lvl7pPr marL="0" marR="0" indent="0" algn="l" defTabSz="914400" rtl="0" eaLnBrk="1" latinLnBrk="0" hangingPunct="1">
        <a:lnSpc>
          <a:spcPct val="70000"/>
        </a:lnSpc>
        <a:spcBef>
          <a:spcPts val="0"/>
        </a:spcBef>
        <a:spcAft>
          <a:spcPts val="0"/>
        </a:spcAft>
        <a:buClrTx/>
        <a:buSzTx/>
        <a:buFontTx/>
        <a:buNone/>
        <a:tabLst/>
        <a:defRPr sz="4800" b="0" i="0" u="none" strike="noStrike" cap="none" spc="0" baseline="0">
          <a:solidFill>
            <a:srgbClr val="1A242E"/>
          </a:solidFill>
          <a:uFillTx/>
          <a:latin typeface="Arial Black"/>
          <a:ea typeface="Arial Black"/>
          <a:cs typeface="Arial Black"/>
          <a:sym typeface="Arial Black"/>
        </a:defRPr>
      </a:lvl7pPr>
      <a:lvl8pPr marL="0" marR="0" indent="0" algn="l" defTabSz="914400" rtl="0" eaLnBrk="1" latinLnBrk="0" hangingPunct="1">
        <a:lnSpc>
          <a:spcPct val="70000"/>
        </a:lnSpc>
        <a:spcBef>
          <a:spcPts val="0"/>
        </a:spcBef>
        <a:spcAft>
          <a:spcPts val="0"/>
        </a:spcAft>
        <a:buClrTx/>
        <a:buSzTx/>
        <a:buFontTx/>
        <a:buNone/>
        <a:tabLst/>
        <a:defRPr sz="4800" b="0" i="0" u="none" strike="noStrike" cap="none" spc="0" baseline="0">
          <a:solidFill>
            <a:srgbClr val="1A242E"/>
          </a:solidFill>
          <a:uFillTx/>
          <a:latin typeface="Arial Black"/>
          <a:ea typeface="Arial Black"/>
          <a:cs typeface="Arial Black"/>
          <a:sym typeface="Arial Black"/>
        </a:defRPr>
      </a:lvl8pPr>
      <a:lvl9pPr marL="0" marR="0" indent="0" algn="l" defTabSz="914400" rtl="0" eaLnBrk="1" latinLnBrk="0" hangingPunct="1">
        <a:lnSpc>
          <a:spcPct val="70000"/>
        </a:lnSpc>
        <a:spcBef>
          <a:spcPts val="0"/>
        </a:spcBef>
        <a:spcAft>
          <a:spcPts val="0"/>
        </a:spcAft>
        <a:buClrTx/>
        <a:buSzTx/>
        <a:buFontTx/>
        <a:buNone/>
        <a:tabLst/>
        <a:defRPr sz="4800" b="0" i="0" u="none" strike="noStrike" cap="none" spc="0" baseline="0">
          <a:solidFill>
            <a:srgbClr val="1A242E"/>
          </a:solidFill>
          <a:uFillTx/>
          <a:latin typeface="Arial Black"/>
          <a:ea typeface="Arial Black"/>
          <a:cs typeface="Arial Black"/>
          <a:sym typeface="Arial Black"/>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1A242E"/>
          </a:solidFill>
          <a:uFillTx/>
          <a:latin typeface="+mj-lt"/>
          <a:ea typeface="+mj-ea"/>
          <a:cs typeface="+mj-cs"/>
          <a:sym typeface="Open Sans"/>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1A242E"/>
          </a:solidFill>
          <a:uFillTx/>
          <a:latin typeface="+mj-lt"/>
          <a:ea typeface="+mj-ea"/>
          <a:cs typeface="+mj-cs"/>
          <a:sym typeface="Open Sans"/>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1A242E"/>
          </a:solidFill>
          <a:uFillTx/>
          <a:latin typeface="+mj-lt"/>
          <a:ea typeface="+mj-ea"/>
          <a:cs typeface="+mj-cs"/>
          <a:sym typeface="Open Sans"/>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1A242E"/>
          </a:solidFill>
          <a:uFillTx/>
          <a:latin typeface="+mj-lt"/>
          <a:ea typeface="+mj-ea"/>
          <a:cs typeface="+mj-cs"/>
          <a:sym typeface="Open Sans"/>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1A242E"/>
          </a:solidFill>
          <a:uFillTx/>
          <a:latin typeface="+mj-lt"/>
          <a:ea typeface="+mj-ea"/>
          <a:cs typeface="+mj-cs"/>
          <a:sym typeface="Open Sans"/>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1A242E"/>
          </a:solidFill>
          <a:uFillTx/>
          <a:latin typeface="+mj-lt"/>
          <a:ea typeface="+mj-ea"/>
          <a:cs typeface="+mj-cs"/>
          <a:sym typeface="Open Sans"/>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1A242E"/>
          </a:solidFill>
          <a:uFillTx/>
          <a:latin typeface="+mj-lt"/>
          <a:ea typeface="+mj-ea"/>
          <a:cs typeface="+mj-cs"/>
          <a:sym typeface="Open Sans"/>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1A242E"/>
          </a:solidFill>
          <a:uFillTx/>
          <a:latin typeface="+mj-lt"/>
          <a:ea typeface="+mj-ea"/>
          <a:cs typeface="+mj-cs"/>
          <a:sym typeface="Open Sans"/>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1A242E"/>
          </a:solidFill>
          <a:uFillTx/>
          <a:latin typeface="+mj-lt"/>
          <a:ea typeface="+mj-ea"/>
          <a:cs typeface="+mj-cs"/>
          <a:sym typeface="Open Sans"/>
        </a:defRPr>
      </a:lvl9pPr>
    </p:bodyStyle>
    <p:otherStyle>
      <a:lvl1pPr marL="0" marR="0" indent="0" algn="just" defTabSz="457200" rtl="0" eaLnBrk="1" latinLnBrk="0" hangingPunct="1">
        <a:lnSpc>
          <a:spcPct val="15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1pPr>
      <a:lvl2pPr marL="0" marR="0" indent="457200" algn="just" defTabSz="457200" rtl="0" eaLnBrk="1" latinLnBrk="0" hangingPunct="1">
        <a:lnSpc>
          <a:spcPct val="15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2pPr>
      <a:lvl3pPr marL="0" marR="0" indent="914400" algn="just" defTabSz="457200" rtl="0" eaLnBrk="1" latinLnBrk="0" hangingPunct="1">
        <a:lnSpc>
          <a:spcPct val="15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3pPr>
      <a:lvl4pPr marL="0" marR="0" indent="1371600" algn="just" defTabSz="457200" rtl="0" eaLnBrk="1" latinLnBrk="0" hangingPunct="1">
        <a:lnSpc>
          <a:spcPct val="15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4pPr>
      <a:lvl5pPr marL="0" marR="0" indent="1828800" algn="just" defTabSz="457200" rtl="0" eaLnBrk="1" latinLnBrk="0" hangingPunct="1">
        <a:lnSpc>
          <a:spcPct val="15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5pPr>
      <a:lvl6pPr marL="0" marR="0" indent="2286000" algn="just" defTabSz="457200" rtl="0" eaLnBrk="1" latinLnBrk="0" hangingPunct="1">
        <a:lnSpc>
          <a:spcPct val="15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6pPr>
      <a:lvl7pPr marL="0" marR="0" indent="2743200" algn="just" defTabSz="457200" rtl="0" eaLnBrk="1" latinLnBrk="0" hangingPunct="1">
        <a:lnSpc>
          <a:spcPct val="15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7pPr>
      <a:lvl8pPr marL="0" marR="0" indent="3200400" algn="just" defTabSz="457200" rtl="0" eaLnBrk="1" latinLnBrk="0" hangingPunct="1">
        <a:lnSpc>
          <a:spcPct val="15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8pPr>
      <a:lvl9pPr marL="0" marR="0" indent="3657600" algn="just" defTabSz="457200" rtl="0" eaLnBrk="1" latinLnBrk="0" hangingPunct="1">
        <a:lnSpc>
          <a:spcPct val="15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2.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pubs.acs.org/doi/10.1021/acs.langmuir.6b0255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hyperlink" Target="https://en.wikipedia.org/wiki/Agnes_Pockels" TargetMode="External"/><Relationship Id="rId4" Type="http://schemas.openxmlformats.org/officeDocument/2006/relationships/hyperlink" Target="https://www.chemistryworld.com/opinion/pockels-trough/8574.articl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Irving_Langmuir" TargetMode="External"/><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hyperlink" Target="https://en.wikipedia.org/wiki/Langmuir%E2%80%93Blodgett_trough"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epicurious.com/expert-advice/how-to-make-meringue-for-pro-level-macarons-pavlova-and-frosting-at-home-article" TargetMode="External"/><Relationship Id="rId2" Type="http://schemas.openxmlformats.org/officeDocument/2006/relationships/image" Target="../media/image1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3000">
              <a:srgbClr val="ECF6FD">
                <a:alpha val="75761"/>
              </a:srgbClr>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BC86D1-E516-739B-AE6A-7F958F399071}"/>
              </a:ext>
            </a:extLst>
          </p:cNvPr>
          <p:cNvGrpSpPr/>
          <p:nvPr/>
        </p:nvGrpSpPr>
        <p:grpSpPr>
          <a:xfrm>
            <a:off x="996981" y="5897234"/>
            <a:ext cx="4021221" cy="534896"/>
            <a:chOff x="962072" y="5863088"/>
            <a:chExt cx="6142252" cy="817031"/>
          </a:xfrm>
        </p:grpSpPr>
        <p:pic>
          <p:nvPicPr>
            <p:cNvPr id="6" name="Picture 3">
              <a:extLst>
                <a:ext uri="{FF2B5EF4-FFF2-40B4-BE49-F238E27FC236}">
                  <a16:creationId xmlns:a16="http://schemas.microsoft.com/office/drawing/2014/main" id="{277CB5AD-C0F3-A071-675E-165D87707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767" y="6046436"/>
              <a:ext cx="3732557" cy="502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arly registration for the 2024 ICSA Applied Statistics Symposium is ...">
              <a:extLst>
                <a:ext uri="{FF2B5EF4-FFF2-40B4-BE49-F238E27FC236}">
                  <a16:creationId xmlns:a16="http://schemas.microsoft.com/office/drawing/2014/main" id="{72B67F46-16BE-31A8-59AE-6D35C7F385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072" y="5863088"/>
              <a:ext cx="2535273" cy="81703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FB4E12FC-A137-413C-595A-1C933581DC98}"/>
              </a:ext>
            </a:extLst>
          </p:cNvPr>
          <p:cNvPicPr>
            <a:picLocks noChangeAspect="1"/>
          </p:cNvPicPr>
          <p:nvPr/>
        </p:nvPicPr>
        <p:blipFill>
          <a:blip r:embed="rId5"/>
          <a:stretch>
            <a:fillRect/>
          </a:stretch>
        </p:blipFill>
        <p:spPr>
          <a:xfrm>
            <a:off x="750464" y="693318"/>
            <a:ext cx="3849816" cy="313260"/>
          </a:xfrm>
          <a:prstGeom prst="rect">
            <a:avLst/>
          </a:prstGeom>
        </p:spPr>
      </p:pic>
      <p:grpSp>
        <p:nvGrpSpPr>
          <p:cNvPr id="15" name="Group 14">
            <a:extLst>
              <a:ext uri="{FF2B5EF4-FFF2-40B4-BE49-F238E27FC236}">
                <a16:creationId xmlns:a16="http://schemas.microsoft.com/office/drawing/2014/main" id="{8EC1D617-0A0F-62CC-079A-5013813ED31B}"/>
              </a:ext>
            </a:extLst>
          </p:cNvPr>
          <p:cNvGrpSpPr/>
          <p:nvPr/>
        </p:nvGrpSpPr>
        <p:grpSpPr>
          <a:xfrm>
            <a:off x="2392678" y="1709689"/>
            <a:ext cx="10210801" cy="1802234"/>
            <a:chOff x="6337938" y="2241858"/>
            <a:chExt cx="6769904" cy="407459"/>
          </a:xfrm>
        </p:grpSpPr>
        <p:sp>
          <p:nvSpPr>
            <p:cNvPr id="13" name="TextBox 25">
              <a:extLst>
                <a:ext uri="{FF2B5EF4-FFF2-40B4-BE49-F238E27FC236}">
                  <a16:creationId xmlns:a16="http://schemas.microsoft.com/office/drawing/2014/main" id="{5118F9C5-5FB0-042B-503A-DBD1C7A2848C}"/>
                </a:ext>
              </a:extLst>
            </p:cNvPr>
            <p:cNvSpPr txBox="1"/>
            <p:nvPr/>
          </p:nvSpPr>
          <p:spPr>
            <a:xfrm>
              <a:off x="6337938" y="2519340"/>
              <a:ext cx="6769904" cy="129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lnSpc>
                  <a:spcPct val="60000"/>
                </a:lnSpc>
                <a:defRPr sz="5600" cap="all" spc="-148">
                  <a:latin typeface="Arial Black"/>
                  <a:ea typeface="Arial Black"/>
                  <a:cs typeface="Arial Black"/>
                  <a:sym typeface="Arial Black"/>
                </a:defRPr>
              </a:lvl1pPr>
            </a:lstStyle>
            <a:p>
              <a:pPr marL="0" marR="0" lvl="0" indent="0" algn="l" defTabSz="457200" rtl="0" eaLnBrk="1" fontAlgn="auto" latinLnBrk="0" hangingPunct="0">
                <a:lnSpc>
                  <a:spcPts val="348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D5137B"/>
                  </a:solidFill>
                  <a:effectLst/>
                  <a:uLnTx/>
                  <a:uFillTx/>
                  <a:latin typeface="Arial" panose="020B0604020202020204" pitchFamily="34" charset="0"/>
                  <a:cs typeface="Arial" panose="020B0604020202020204" pitchFamily="34" charset="0"/>
                  <a:sym typeface="Arial Black"/>
                </a:rPr>
                <a:t>Exploring Surfactants</a:t>
              </a:r>
            </a:p>
          </p:txBody>
        </p:sp>
        <p:sp>
          <p:nvSpPr>
            <p:cNvPr id="14" name="TextBox 13">
              <a:extLst>
                <a:ext uri="{FF2B5EF4-FFF2-40B4-BE49-F238E27FC236}">
                  <a16:creationId xmlns:a16="http://schemas.microsoft.com/office/drawing/2014/main" id="{7BF788FA-039F-1E21-331A-669D4420341D}"/>
                </a:ext>
              </a:extLst>
            </p:cNvPr>
            <p:cNvSpPr txBox="1"/>
            <p:nvPr/>
          </p:nvSpPr>
          <p:spPr>
            <a:xfrm>
              <a:off x="7760156" y="2241858"/>
              <a:ext cx="92396"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F9F9F9">
                    <a:lumMod val="50000"/>
                  </a:srgbClr>
                </a:solidFill>
                <a:effectLst/>
                <a:uLnTx/>
                <a:uFillTx/>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40906183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91439-F9DA-75B7-D9C4-A1857573213C}"/>
            </a:ext>
          </a:extLst>
        </p:cNvPr>
        <p:cNvGrpSpPr/>
        <p:nvPr/>
      </p:nvGrpSpPr>
      <p:grpSpPr>
        <a:xfrm>
          <a:off x="0" y="0"/>
          <a:ext cx="0" cy="0"/>
          <a:chOff x="0" y="0"/>
          <a:chExt cx="0" cy="0"/>
        </a:xfrm>
      </p:grpSpPr>
      <p:sp>
        <p:nvSpPr>
          <p:cNvPr id="2" name="Google Shape;63;p14">
            <a:extLst>
              <a:ext uri="{FF2B5EF4-FFF2-40B4-BE49-F238E27FC236}">
                <a16:creationId xmlns:a16="http://schemas.microsoft.com/office/drawing/2014/main" id="{FDB9FEB4-7CEB-9E4E-FBFD-0FBFE659D4F4}"/>
              </a:ext>
            </a:extLst>
          </p:cNvPr>
          <p:cNvSpPr txBox="1">
            <a:spLocks/>
          </p:cNvSpPr>
          <p:nvPr/>
        </p:nvSpPr>
        <p:spPr>
          <a:xfrm>
            <a:off x="415600" y="742775"/>
            <a:ext cx="11360800" cy="89788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pPr>
            <a:r>
              <a:rPr lang="en" sz="3200" b="1" kern="0" dirty="0">
                <a:solidFill>
                  <a:srgbClr val="6091BA"/>
                </a:solidFill>
                <a:latin typeface="Open Sans"/>
                <a:ea typeface="Open Sans"/>
                <a:cs typeface="Open Sans"/>
              </a:rPr>
              <a:t>Protein Aggregation Experiment </a:t>
            </a:r>
            <a:br>
              <a:rPr lang="en" sz="3200" b="1" kern="0" dirty="0">
                <a:latin typeface="Open Sans"/>
                <a:ea typeface="Open Sans"/>
                <a:cs typeface="Open Sans"/>
              </a:rPr>
            </a:br>
            <a:endParaRPr lang="en" sz="1850" kern="0" dirty="0">
              <a:latin typeface="Open Sans"/>
              <a:ea typeface="Open Sans"/>
              <a:cs typeface="Open Sans"/>
            </a:endParaRPr>
          </a:p>
        </p:txBody>
      </p:sp>
      <p:sp>
        <p:nvSpPr>
          <p:cNvPr id="3" name="TextBox 2">
            <a:extLst>
              <a:ext uri="{FF2B5EF4-FFF2-40B4-BE49-F238E27FC236}">
                <a16:creationId xmlns:a16="http://schemas.microsoft.com/office/drawing/2014/main" id="{ED559FDE-C882-56D6-8564-15B97AB9552E}"/>
              </a:ext>
            </a:extLst>
          </p:cNvPr>
          <p:cNvSpPr txBox="1"/>
          <p:nvPr/>
        </p:nvSpPr>
        <p:spPr>
          <a:xfrm>
            <a:off x="410766" y="1812369"/>
            <a:ext cx="1066204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Open Sans"/>
                <a:ea typeface="Open Sans"/>
                <a:cs typeface="Arial"/>
              </a:rPr>
              <a:t>Bioengineers are often expected to run tests on samples without being told exactly what they are! </a:t>
            </a:r>
          </a:p>
          <a:p>
            <a:endParaRPr lang="en-US" sz="2500" b="1" dirty="0">
              <a:latin typeface="Open Sans"/>
              <a:ea typeface="Open Sans"/>
              <a:cs typeface="Arial"/>
            </a:endParaRPr>
          </a:p>
          <a:p>
            <a:r>
              <a:rPr lang="en-US" sz="2500" b="1" dirty="0">
                <a:latin typeface="Open Sans"/>
                <a:ea typeface="Open Sans"/>
                <a:cs typeface="Arial"/>
              </a:rPr>
              <a:t>We are going to run an experiment to see what mystery solution, when added to egg whites, could prevent protein aggregation at the interface of the protein solution.</a:t>
            </a:r>
          </a:p>
        </p:txBody>
      </p:sp>
    </p:spTree>
    <p:extLst>
      <p:ext uri="{BB962C8B-B14F-4D97-AF65-F5344CB8AC3E}">
        <p14:creationId xmlns:p14="http://schemas.microsoft.com/office/powerpoint/2010/main" val="26239535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BE15BFA-D1E0-1E40-A03B-0B5F70295D38}"/>
              </a:ext>
            </a:extLst>
          </p:cNvPr>
          <p:cNvSpPr>
            <a:spLocks noGrp="1"/>
          </p:cNvSpPr>
          <p:nvPr>
            <p:ph type="body" sz="quarter" idx="24"/>
          </p:nvPr>
        </p:nvSpPr>
        <p:spPr/>
        <p:txBody>
          <a:bodyPr/>
          <a:lstStyle/>
          <a:p>
            <a:r>
              <a:rPr lang="en" dirty="0">
                <a:solidFill>
                  <a:srgbClr val="6091BA"/>
                </a:solidFill>
                <a:latin typeface="Open Sans"/>
                <a:ea typeface="Open Sans"/>
                <a:cs typeface="Open Sans"/>
              </a:rPr>
              <a:t>Pepper Demonstration</a:t>
            </a:r>
            <a:endParaRPr lang="en-US" dirty="0"/>
          </a:p>
        </p:txBody>
      </p:sp>
      <p:sp>
        <p:nvSpPr>
          <p:cNvPr id="2" name="TextBox 1">
            <a:extLst>
              <a:ext uri="{FF2B5EF4-FFF2-40B4-BE49-F238E27FC236}">
                <a16:creationId xmlns:a16="http://schemas.microsoft.com/office/drawing/2014/main" id="{EE943E66-E667-62A7-49F9-1AB58B57C10E}"/>
              </a:ext>
            </a:extLst>
          </p:cNvPr>
          <p:cNvSpPr txBox="1"/>
          <p:nvPr/>
        </p:nvSpPr>
        <p:spPr>
          <a:xfrm>
            <a:off x="418639" y="1769806"/>
            <a:ext cx="6617571"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1850" b="1" dirty="0">
                <a:latin typeface="Open Sans"/>
                <a:ea typeface="+mn-lt"/>
                <a:cs typeface="+mn-lt"/>
              </a:rPr>
              <a:t>What do you observe about the water and the pepper?</a:t>
            </a:r>
            <a:br>
              <a:rPr lang="en" sz="1900" dirty="0">
                <a:ea typeface="+mn-lt"/>
                <a:cs typeface="+mn-lt"/>
              </a:rPr>
            </a:br>
            <a:br>
              <a:rPr lang="en" sz="1900" dirty="0">
                <a:ea typeface="+mn-lt"/>
                <a:cs typeface="+mn-lt"/>
              </a:rPr>
            </a:br>
            <a:endParaRPr lang="en" sz="1900" dirty="0">
              <a:ea typeface="+mn-lt"/>
              <a:cs typeface="+mn-lt"/>
            </a:endParaRPr>
          </a:p>
        </p:txBody>
      </p:sp>
      <p:sp>
        <p:nvSpPr>
          <p:cNvPr id="3" name="TextBox 2">
            <a:extLst>
              <a:ext uri="{FF2B5EF4-FFF2-40B4-BE49-F238E27FC236}">
                <a16:creationId xmlns:a16="http://schemas.microsoft.com/office/drawing/2014/main" id="{5A7B6D13-E035-3DCA-82AC-87562D71B4C1}"/>
              </a:ext>
            </a:extLst>
          </p:cNvPr>
          <p:cNvSpPr txBox="1"/>
          <p:nvPr/>
        </p:nvSpPr>
        <p:spPr>
          <a:xfrm>
            <a:off x="430161" y="3235043"/>
            <a:ext cx="6621027"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1850" b="1" dirty="0">
                <a:latin typeface="Open Sans"/>
                <a:ea typeface="+mn-lt"/>
                <a:cs typeface="+mn-lt"/>
              </a:rPr>
              <a:t>What happened to the pepper after the soap was added? Why do you think this occurred?</a:t>
            </a:r>
            <a:br>
              <a:rPr lang="en" sz="1900" dirty="0">
                <a:ea typeface="+mn-lt"/>
                <a:cs typeface="+mn-lt"/>
              </a:rPr>
            </a:br>
            <a:br>
              <a:rPr lang="en" sz="1900" dirty="0">
                <a:ea typeface="+mn-lt"/>
                <a:cs typeface="+mn-lt"/>
              </a:rPr>
            </a:br>
            <a:br>
              <a:rPr lang="en" sz="1900" dirty="0">
                <a:ea typeface="+mn-lt"/>
                <a:cs typeface="+mn-lt"/>
              </a:rPr>
            </a:br>
            <a:endParaRPr lang="en-US" sz="1900" dirty="0">
              <a:ea typeface="+mn-lt"/>
              <a:cs typeface="+mn-lt"/>
            </a:endParaRPr>
          </a:p>
        </p:txBody>
      </p:sp>
      <p:sp>
        <p:nvSpPr>
          <p:cNvPr id="4" name="TextBox 3">
            <a:extLst>
              <a:ext uri="{FF2B5EF4-FFF2-40B4-BE49-F238E27FC236}">
                <a16:creationId xmlns:a16="http://schemas.microsoft.com/office/drawing/2014/main" id="{34B739EB-16EF-6028-4726-CBC98D64246A}"/>
              </a:ext>
            </a:extLst>
          </p:cNvPr>
          <p:cNvSpPr txBox="1"/>
          <p:nvPr/>
        </p:nvSpPr>
        <p:spPr>
          <a:xfrm>
            <a:off x="413262" y="4485967"/>
            <a:ext cx="6617955" cy="1523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1850" b="1" dirty="0">
                <a:latin typeface="Open Sans"/>
                <a:ea typeface="+mn-lt"/>
                <a:cs typeface="+mn-lt"/>
              </a:rPr>
              <a:t>Would the pepper react the same way if another substance was added to the water? What type of substance do you think would cause a similar reaction? </a:t>
            </a:r>
            <a:br>
              <a:rPr lang="en" sz="1900" dirty="0">
                <a:ea typeface="+mn-lt"/>
                <a:cs typeface="+mn-lt"/>
              </a:rPr>
            </a:br>
            <a:endParaRPr lang="en-US" sz="1900" dirty="0">
              <a:ea typeface="+mn-lt"/>
              <a:cs typeface="+mn-lt"/>
            </a:endParaRPr>
          </a:p>
        </p:txBody>
      </p:sp>
      <p:pic>
        <p:nvPicPr>
          <p:cNvPr id="5" name="Picture 5" descr="A white bowl with black specks&#10;&#10;Description automatically generated">
            <a:extLst>
              <a:ext uri="{FF2B5EF4-FFF2-40B4-BE49-F238E27FC236}">
                <a16:creationId xmlns:a16="http://schemas.microsoft.com/office/drawing/2014/main" id="{971FE98E-A92B-CE8F-446A-40E33E78AAC7}"/>
              </a:ext>
            </a:extLst>
          </p:cNvPr>
          <p:cNvPicPr>
            <a:picLocks noChangeAspect="1"/>
          </p:cNvPicPr>
          <p:nvPr/>
        </p:nvPicPr>
        <p:blipFill>
          <a:blip r:embed="rId2"/>
          <a:stretch>
            <a:fillRect/>
          </a:stretch>
        </p:blipFill>
        <p:spPr>
          <a:xfrm>
            <a:off x="7474744" y="1135508"/>
            <a:ext cx="4183856" cy="2086669"/>
          </a:xfrm>
          <a:prstGeom prst="rect">
            <a:avLst/>
          </a:prstGeom>
        </p:spPr>
      </p:pic>
      <p:pic>
        <p:nvPicPr>
          <p:cNvPr id="6" name="Picture 6" descr="A finger pointing at a white bowl of liquid&#10;&#10;Description automatically generated">
            <a:extLst>
              <a:ext uri="{FF2B5EF4-FFF2-40B4-BE49-F238E27FC236}">
                <a16:creationId xmlns:a16="http://schemas.microsoft.com/office/drawing/2014/main" id="{982925E9-E5FB-63DA-0C2B-D53AC5EBCC57}"/>
              </a:ext>
            </a:extLst>
          </p:cNvPr>
          <p:cNvPicPr>
            <a:picLocks noChangeAspect="1"/>
          </p:cNvPicPr>
          <p:nvPr/>
        </p:nvPicPr>
        <p:blipFill>
          <a:blip r:embed="rId3"/>
          <a:stretch>
            <a:fillRect/>
          </a:stretch>
        </p:blipFill>
        <p:spPr>
          <a:xfrm>
            <a:off x="7474744" y="3722361"/>
            <a:ext cx="4183856" cy="2056464"/>
          </a:xfrm>
          <a:prstGeom prst="rect">
            <a:avLst/>
          </a:prstGeom>
        </p:spPr>
      </p:pic>
    </p:spTree>
    <p:extLst>
      <p:ext uri="{BB962C8B-B14F-4D97-AF65-F5344CB8AC3E}">
        <p14:creationId xmlns:p14="http://schemas.microsoft.com/office/powerpoint/2010/main" val="39665810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801EA-F914-A64D-C2D8-4B49F64D62E3}"/>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F9B37C92-5C76-53D5-5BA5-E363C3643EB9}"/>
              </a:ext>
            </a:extLst>
          </p:cNvPr>
          <p:cNvSpPr>
            <a:spLocks noGrp="1"/>
          </p:cNvSpPr>
          <p:nvPr>
            <p:ph type="body" sz="quarter" idx="24"/>
          </p:nvPr>
        </p:nvSpPr>
        <p:spPr/>
        <p:txBody>
          <a:bodyPr/>
          <a:lstStyle/>
          <a:p>
            <a:r>
              <a:rPr lang="en" dirty="0">
                <a:solidFill>
                  <a:srgbClr val="6091BA"/>
                </a:solidFill>
                <a:latin typeface="Open Sans"/>
                <a:ea typeface="Open Sans"/>
                <a:cs typeface="Open Sans"/>
                <a:sym typeface="Open Sans"/>
              </a:rPr>
              <a:t>What causes surface tension?</a:t>
            </a:r>
            <a:br>
              <a:rPr lang="en" dirty="0">
                <a:latin typeface="Open Sans"/>
                <a:ea typeface="Open Sans"/>
                <a:cs typeface="Open Sans"/>
              </a:rPr>
            </a:br>
            <a:br>
              <a:rPr lang="en" dirty="0">
                <a:latin typeface="Open Sans"/>
                <a:ea typeface="Open Sans"/>
                <a:cs typeface="Open Sans"/>
              </a:rPr>
            </a:br>
            <a:endParaRPr lang="en-US" dirty="0"/>
          </a:p>
        </p:txBody>
      </p:sp>
      <p:sp>
        <p:nvSpPr>
          <p:cNvPr id="7" name="TextBox 6">
            <a:extLst>
              <a:ext uri="{FF2B5EF4-FFF2-40B4-BE49-F238E27FC236}">
                <a16:creationId xmlns:a16="http://schemas.microsoft.com/office/drawing/2014/main" id="{6F2A4639-7D17-021F-D7AC-F800E250B908}"/>
              </a:ext>
            </a:extLst>
          </p:cNvPr>
          <p:cNvSpPr txBox="1"/>
          <p:nvPr/>
        </p:nvSpPr>
        <p:spPr>
          <a:xfrm>
            <a:off x="410766" y="1369218"/>
            <a:ext cx="7113984" cy="1515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a:latin typeface="Open Sans"/>
                <a:ea typeface="Open Sans"/>
                <a:cs typeface="Arial"/>
              </a:rPr>
              <a:t>Imagine the bowl of water without the pepper added to it. What is the water touching?</a:t>
            </a:r>
            <a:endParaRPr lang="en-US" b="1">
              <a:latin typeface="Open Sans"/>
              <a:ea typeface="Open Sans"/>
              <a:cs typeface="Open Sans"/>
            </a:endParaRPr>
          </a:p>
          <a:p>
            <a:endParaRPr lang="en-US" sz="1850">
              <a:latin typeface="Open Sans"/>
              <a:ea typeface="Open Sans"/>
              <a:cs typeface="Arial"/>
            </a:endParaRPr>
          </a:p>
          <a:p>
            <a:pPr marL="342900" indent="-342900">
              <a:buFont typeface="Arial"/>
              <a:buChar char="•"/>
            </a:pPr>
            <a:endParaRPr lang="en-US" sz="1850">
              <a:latin typeface="Open Sans"/>
              <a:ea typeface="Open Sans"/>
              <a:cs typeface="Arial"/>
            </a:endParaRPr>
          </a:p>
          <a:p>
            <a:endParaRPr lang="en-US" sz="1850">
              <a:latin typeface="Open Sans"/>
              <a:ea typeface="Open Sans"/>
              <a:cs typeface="Arial"/>
            </a:endParaRPr>
          </a:p>
        </p:txBody>
      </p:sp>
      <p:sp>
        <p:nvSpPr>
          <p:cNvPr id="8" name="TextBox 7">
            <a:extLst>
              <a:ext uri="{FF2B5EF4-FFF2-40B4-BE49-F238E27FC236}">
                <a16:creationId xmlns:a16="http://schemas.microsoft.com/office/drawing/2014/main" id="{F3146F2C-545A-C583-F021-191CA5BCE048}"/>
              </a:ext>
            </a:extLst>
          </p:cNvPr>
          <p:cNvSpPr txBox="1"/>
          <p:nvPr/>
        </p:nvSpPr>
        <p:spPr>
          <a:xfrm>
            <a:off x="410766" y="2416968"/>
            <a:ext cx="7119937" cy="1800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mn-lt"/>
                <a:cs typeface="+mn-lt"/>
              </a:rPr>
              <a:t>The water molecules at the surface are going to behave differently than water molecules in the bulk of the liquid. </a:t>
            </a:r>
          </a:p>
          <a:p>
            <a:endParaRPr lang="en-US" sz="1850" b="1" dirty="0">
              <a:latin typeface="Open Sans"/>
              <a:ea typeface="Open Sans"/>
              <a:cs typeface="Arial"/>
            </a:endParaRPr>
          </a:p>
          <a:p>
            <a:r>
              <a:rPr lang="en-US" sz="1850" b="1" dirty="0">
                <a:latin typeface="Open Sans"/>
                <a:ea typeface="+mn-lt"/>
                <a:cs typeface="+mn-lt"/>
              </a:rPr>
              <a:t>Water molecules in the bulk of the liquid are equally attracted to each other. This means there is no net force in any direction. How do you think water molecules at the surface will behave? </a:t>
            </a:r>
            <a:endParaRPr lang="en-US" sz="1850" b="1" dirty="0">
              <a:latin typeface="Open Sans"/>
              <a:ea typeface="Open Sans"/>
              <a:cs typeface="Open Sans"/>
            </a:endParaRPr>
          </a:p>
        </p:txBody>
      </p:sp>
      <p:sp>
        <p:nvSpPr>
          <p:cNvPr id="9" name="TextBox 8">
            <a:extLst>
              <a:ext uri="{FF2B5EF4-FFF2-40B4-BE49-F238E27FC236}">
                <a16:creationId xmlns:a16="http://schemas.microsoft.com/office/drawing/2014/main" id="{FC1FF5EE-78C2-D75B-4E5A-9B8CFF003119}"/>
              </a:ext>
            </a:extLst>
          </p:cNvPr>
          <p:cNvSpPr txBox="1"/>
          <p:nvPr/>
        </p:nvSpPr>
        <p:spPr>
          <a:xfrm>
            <a:off x="410765" y="4774406"/>
            <a:ext cx="6929437"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mn-lt"/>
                <a:cs typeface="+mn-lt"/>
              </a:rPr>
              <a:t>Water molecules at the surface are more attracted to the other water molecules than molecules in the air. This attraction does cause a net force and creates the surface tension.</a:t>
            </a:r>
            <a:r>
              <a:rPr lang="en-US" dirty="0">
                <a:ea typeface="+mn-lt"/>
                <a:cs typeface="+mn-lt"/>
              </a:rPr>
              <a:t> </a:t>
            </a:r>
            <a:endParaRPr lang="en-US" dirty="0"/>
          </a:p>
          <a:p>
            <a:pPr algn="l"/>
            <a:endParaRPr lang="en-US" dirty="0">
              <a:cs typeface="Arial"/>
            </a:endParaRPr>
          </a:p>
        </p:txBody>
      </p:sp>
      <p:pic>
        <p:nvPicPr>
          <p:cNvPr id="12" name="Picture 5" descr="A diagram of a diagram of a diagram&#10;&#10;Description automatically generated">
            <a:extLst>
              <a:ext uri="{FF2B5EF4-FFF2-40B4-BE49-F238E27FC236}">
                <a16:creationId xmlns:a16="http://schemas.microsoft.com/office/drawing/2014/main" id="{354F73AE-8D91-0C24-279E-3DAF0E6923DA}"/>
              </a:ext>
            </a:extLst>
          </p:cNvPr>
          <p:cNvPicPr>
            <a:picLocks noChangeAspect="1"/>
          </p:cNvPicPr>
          <p:nvPr/>
        </p:nvPicPr>
        <p:blipFill>
          <a:blip r:embed="rId2"/>
          <a:stretch>
            <a:fillRect/>
          </a:stretch>
        </p:blipFill>
        <p:spPr>
          <a:xfrm>
            <a:off x="7855744" y="1873029"/>
            <a:ext cx="4040981" cy="3433411"/>
          </a:xfrm>
          <a:prstGeom prst="rect">
            <a:avLst/>
          </a:prstGeom>
        </p:spPr>
      </p:pic>
      <p:sp>
        <p:nvSpPr>
          <p:cNvPr id="13" name="TextBox 12">
            <a:extLst>
              <a:ext uri="{FF2B5EF4-FFF2-40B4-BE49-F238E27FC236}">
                <a16:creationId xmlns:a16="http://schemas.microsoft.com/office/drawing/2014/main" id="{AF7AB1B9-B023-69A8-69E0-F33AAA78EB6B}"/>
              </a:ext>
            </a:extLst>
          </p:cNvPr>
          <p:cNvSpPr txBox="1"/>
          <p:nvPr/>
        </p:nvSpPr>
        <p:spPr>
          <a:xfrm>
            <a:off x="7798593" y="5524499"/>
            <a:ext cx="43934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2">
                    <a:lumMod val="75000"/>
                  </a:schemeClr>
                </a:solidFill>
                <a:latin typeface="Open Sans"/>
                <a:ea typeface="Open Sans"/>
                <a:cs typeface="Arial"/>
              </a:rPr>
              <a:t>Notter, R. H. (2000). </a:t>
            </a:r>
            <a:r>
              <a:rPr lang="en-US" sz="1400" i="1" dirty="0">
                <a:solidFill>
                  <a:schemeClr val="bg2">
                    <a:lumMod val="75000"/>
                  </a:schemeClr>
                </a:solidFill>
                <a:latin typeface="Open Sans"/>
                <a:ea typeface="Open Sans"/>
                <a:cs typeface="Arial"/>
              </a:rPr>
              <a:t>Lung Surfactants: Basic Science and Clinical Applications</a:t>
            </a:r>
            <a:endParaRPr lang="en-US" sz="1400" dirty="0">
              <a:solidFill>
                <a:schemeClr val="bg2">
                  <a:lumMod val="75000"/>
                </a:schemeClr>
              </a:solidFill>
              <a:latin typeface="Open Sans"/>
              <a:ea typeface="Open Sans"/>
            </a:endParaRPr>
          </a:p>
        </p:txBody>
      </p:sp>
    </p:spTree>
    <p:extLst>
      <p:ext uri="{BB962C8B-B14F-4D97-AF65-F5344CB8AC3E}">
        <p14:creationId xmlns:p14="http://schemas.microsoft.com/office/powerpoint/2010/main" val="402997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C36EA-49A6-279C-46D0-2A7E91C379A1}"/>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8F89B561-1A6D-F725-646F-CDEBD6C5DA05}"/>
              </a:ext>
            </a:extLst>
          </p:cNvPr>
          <p:cNvSpPr>
            <a:spLocks noGrp="1"/>
          </p:cNvSpPr>
          <p:nvPr>
            <p:ph type="body" sz="quarter" idx="24"/>
          </p:nvPr>
        </p:nvSpPr>
        <p:spPr>
          <a:xfrm>
            <a:off x="-1458775" y="624591"/>
            <a:ext cx="11198087" cy="914400"/>
          </a:xfrm>
        </p:spPr>
        <p:txBody>
          <a:bodyPr/>
          <a:lstStyle/>
          <a:p>
            <a:r>
              <a:rPr lang="en" dirty="0">
                <a:solidFill>
                  <a:srgbClr val="6091BA"/>
                </a:solidFill>
                <a:latin typeface="Open Sans"/>
                <a:ea typeface="Open Sans"/>
                <a:cs typeface="Open Sans"/>
              </a:rPr>
              <a:t>What affects surface tension?</a:t>
            </a:r>
            <a:endParaRPr lang="en-US" dirty="0"/>
          </a:p>
        </p:txBody>
      </p:sp>
      <p:sp>
        <p:nvSpPr>
          <p:cNvPr id="2" name="TextBox 1">
            <a:extLst>
              <a:ext uri="{FF2B5EF4-FFF2-40B4-BE49-F238E27FC236}">
                <a16:creationId xmlns:a16="http://schemas.microsoft.com/office/drawing/2014/main" id="{1145AE33-C423-4C0D-01EE-E3F2D0D1ECA0}"/>
              </a:ext>
            </a:extLst>
          </p:cNvPr>
          <p:cNvSpPr txBox="1"/>
          <p:nvPr/>
        </p:nvSpPr>
        <p:spPr>
          <a:xfrm>
            <a:off x="414413" y="1411083"/>
            <a:ext cx="7461762" cy="20851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Open Sans"/>
                <a:cs typeface="Arial"/>
              </a:rPr>
              <a:t>Thinking about the pepper example, do you think the soap affected the surface tension? If so, how?</a:t>
            </a:r>
          </a:p>
          <a:p>
            <a:endParaRPr lang="en-US" sz="1850" b="1" dirty="0">
              <a:latin typeface="Open Sans"/>
              <a:ea typeface="Open Sans"/>
              <a:cs typeface="Arial"/>
            </a:endParaRPr>
          </a:p>
          <a:p>
            <a:endParaRPr lang="en-US" sz="1850" b="1" dirty="0">
              <a:latin typeface="Open Sans"/>
              <a:ea typeface="Open Sans"/>
              <a:cs typeface="Arial"/>
            </a:endParaRPr>
          </a:p>
          <a:p>
            <a:endParaRPr lang="en-US" sz="1850" b="1" dirty="0">
              <a:latin typeface="Open Sans"/>
              <a:ea typeface="Open Sans"/>
              <a:cs typeface="Arial"/>
            </a:endParaRPr>
          </a:p>
          <a:p>
            <a:endParaRPr lang="en-US" sz="1850" b="1" dirty="0">
              <a:latin typeface="Open Sans"/>
              <a:ea typeface="Open Sans"/>
              <a:cs typeface="Arial"/>
            </a:endParaRPr>
          </a:p>
          <a:p>
            <a:endParaRPr lang="en-US" sz="1850" b="1" dirty="0">
              <a:latin typeface="Open Sans"/>
              <a:ea typeface="Open Sans"/>
              <a:cs typeface="Arial"/>
            </a:endParaRPr>
          </a:p>
        </p:txBody>
      </p:sp>
      <p:sp>
        <p:nvSpPr>
          <p:cNvPr id="3" name="TextBox 2">
            <a:extLst>
              <a:ext uri="{FF2B5EF4-FFF2-40B4-BE49-F238E27FC236}">
                <a16:creationId xmlns:a16="http://schemas.microsoft.com/office/drawing/2014/main" id="{899FDAFC-E0C4-19D6-05B9-25EE6AE04E42}"/>
              </a:ext>
            </a:extLst>
          </p:cNvPr>
          <p:cNvSpPr txBox="1"/>
          <p:nvPr/>
        </p:nvSpPr>
        <p:spPr>
          <a:xfrm>
            <a:off x="413645" y="2277550"/>
            <a:ext cx="7471364" cy="12157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Open Sans"/>
                <a:cs typeface="Arial"/>
              </a:rPr>
              <a:t>Most soaps contain "surface active agents," otherwise known as surfactants. </a:t>
            </a:r>
            <a:endParaRPr lang="en-US" sz="1850" b="1" dirty="0">
              <a:latin typeface="Open Sans"/>
              <a:ea typeface="Open Sans"/>
              <a:cs typeface="Open Sans"/>
            </a:endParaRPr>
          </a:p>
          <a:p>
            <a:endParaRPr lang="en-US" dirty="0">
              <a:cs typeface="Arial"/>
            </a:endParaRPr>
          </a:p>
          <a:p>
            <a:endParaRPr lang="en-US" dirty="0">
              <a:cs typeface="Arial"/>
            </a:endParaRPr>
          </a:p>
        </p:txBody>
      </p:sp>
      <p:pic>
        <p:nvPicPr>
          <p:cNvPr id="4" name="Picture 4" descr="A diagram of a line and a circle&#10;&#10;Description automatically generated">
            <a:extLst>
              <a:ext uri="{FF2B5EF4-FFF2-40B4-BE49-F238E27FC236}">
                <a16:creationId xmlns:a16="http://schemas.microsoft.com/office/drawing/2014/main" id="{09C28FCB-FC6F-F676-B50E-9BF6AE27911C}"/>
              </a:ext>
            </a:extLst>
          </p:cNvPr>
          <p:cNvPicPr>
            <a:picLocks noChangeAspect="1"/>
          </p:cNvPicPr>
          <p:nvPr/>
        </p:nvPicPr>
        <p:blipFill>
          <a:blip r:embed="rId2"/>
          <a:stretch>
            <a:fillRect/>
          </a:stretch>
        </p:blipFill>
        <p:spPr>
          <a:xfrm>
            <a:off x="8367712" y="274999"/>
            <a:ext cx="2743200" cy="2879002"/>
          </a:xfrm>
          <a:prstGeom prst="rect">
            <a:avLst/>
          </a:prstGeom>
        </p:spPr>
      </p:pic>
      <p:sp>
        <p:nvSpPr>
          <p:cNvPr id="5" name="TextBox 4">
            <a:extLst>
              <a:ext uri="{FF2B5EF4-FFF2-40B4-BE49-F238E27FC236}">
                <a16:creationId xmlns:a16="http://schemas.microsoft.com/office/drawing/2014/main" id="{DB59738A-7064-DABD-0A7E-39C45F47F2D8}"/>
              </a:ext>
            </a:extLst>
          </p:cNvPr>
          <p:cNvSpPr txBox="1"/>
          <p:nvPr/>
        </p:nvSpPr>
        <p:spPr>
          <a:xfrm>
            <a:off x="410766" y="3161109"/>
            <a:ext cx="7471172" cy="946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a:latin typeface="Open Sans"/>
                <a:ea typeface="+mn-lt"/>
                <a:cs typeface="+mn-lt"/>
              </a:rPr>
              <a:t>Surfactants are amphiphilic. This means they have a hydrophilic head and a hydrophobic tail. These characteristics mean they prefer being at that air-liquid interface. </a:t>
            </a:r>
            <a:endParaRPr lang="en-US" sz="1850" b="1">
              <a:latin typeface="Open Sans"/>
            </a:endParaRPr>
          </a:p>
        </p:txBody>
      </p:sp>
      <p:sp>
        <p:nvSpPr>
          <p:cNvPr id="6" name="TextBox 5">
            <a:extLst>
              <a:ext uri="{FF2B5EF4-FFF2-40B4-BE49-F238E27FC236}">
                <a16:creationId xmlns:a16="http://schemas.microsoft.com/office/drawing/2014/main" id="{0635ACA2-A208-45A2-C8E3-2197510B1D1C}"/>
              </a:ext>
            </a:extLst>
          </p:cNvPr>
          <p:cNvSpPr txBox="1"/>
          <p:nvPr/>
        </p:nvSpPr>
        <p:spPr>
          <a:xfrm>
            <a:off x="416718" y="4345781"/>
            <a:ext cx="7465219" cy="946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mn-lt"/>
                <a:cs typeface="+mn-lt"/>
              </a:rPr>
              <a:t>Surfactants will move to the interface and disrupt the molecular forces of the water. This </a:t>
            </a:r>
            <a:r>
              <a:rPr lang="en-US" sz="1850" b="1" i="1" dirty="0">
                <a:latin typeface="Open Sans"/>
                <a:ea typeface="+mn-lt"/>
                <a:cs typeface="+mn-lt"/>
              </a:rPr>
              <a:t>lowers</a:t>
            </a:r>
            <a:r>
              <a:rPr lang="en-US" sz="1850" b="1" dirty="0">
                <a:latin typeface="Open Sans"/>
                <a:ea typeface="+mn-lt"/>
                <a:cs typeface="+mn-lt"/>
              </a:rPr>
              <a:t> the surface tension. </a:t>
            </a:r>
            <a:endParaRPr lang="en-US" sz="1850" b="1" dirty="0">
              <a:latin typeface="Open Sans"/>
            </a:endParaRPr>
          </a:p>
        </p:txBody>
      </p:sp>
      <p:pic>
        <p:nvPicPr>
          <p:cNvPr id="10" name="Picture 7" descr="A diagram of sperms and other sperms&#10;&#10;Description automatically generated">
            <a:extLst>
              <a:ext uri="{FF2B5EF4-FFF2-40B4-BE49-F238E27FC236}">
                <a16:creationId xmlns:a16="http://schemas.microsoft.com/office/drawing/2014/main" id="{0435C630-AC91-E5C1-EE28-4B3FD69D9EA2}"/>
              </a:ext>
            </a:extLst>
          </p:cNvPr>
          <p:cNvPicPr>
            <a:picLocks noChangeAspect="1"/>
          </p:cNvPicPr>
          <p:nvPr/>
        </p:nvPicPr>
        <p:blipFill>
          <a:blip r:embed="rId3"/>
          <a:stretch>
            <a:fillRect/>
          </a:stretch>
        </p:blipFill>
        <p:spPr>
          <a:xfrm>
            <a:off x="8429092" y="3697513"/>
            <a:ext cx="2743200" cy="1964131"/>
          </a:xfrm>
          <a:prstGeom prst="rect">
            <a:avLst/>
          </a:prstGeom>
        </p:spPr>
      </p:pic>
      <p:sp>
        <p:nvSpPr>
          <p:cNvPr id="14" name="TextBox 13">
            <a:extLst>
              <a:ext uri="{FF2B5EF4-FFF2-40B4-BE49-F238E27FC236}">
                <a16:creationId xmlns:a16="http://schemas.microsoft.com/office/drawing/2014/main" id="{73D9043C-CF4F-D520-81A3-18021E4B55CF}"/>
              </a:ext>
            </a:extLst>
          </p:cNvPr>
          <p:cNvSpPr txBox="1"/>
          <p:nvPr/>
        </p:nvSpPr>
        <p:spPr>
          <a:xfrm>
            <a:off x="410766" y="5518546"/>
            <a:ext cx="74771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There are many examples of surfactants in the world! While they are often associated with soaps, they are also added to medicines. We'll explore this idea more later in this lesson!</a:t>
            </a:r>
            <a:endParaRPr lang="en-US" b="1" dirty="0"/>
          </a:p>
        </p:txBody>
      </p:sp>
      <p:sp>
        <p:nvSpPr>
          <p:cNvPr id="15" name="TextBox 14">
            <a:extLst>
              <a:ext uri="{FF2B5EF4-FFF2-40B4-BE49-F238E27FC236}">
                <a16:creationId xmlns:a16="http://schemas.microsoft.com/office/drawing/2014/main" id="{58AC2DDA-2F06-A149-BCC1-5B66789A3BCD}"/>
              </a:ext>
            </a:extLst>
          </p:cNvPr>
          <p:cNvSpPr txBox="1"/>
          <p:nvPr/>
        </p:nvSpPr>
        <p:spPr>
          <a:xfrm>
            <a:off x="8316516" y="5688244"/>
            <a:ext cx="34647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ea typeface="+mn-lt"/>
                <a:cs typeface="+mn-lt"/>
                <a:hlinkClick r:id="rId4"/>
              </a:rPr>
              <a:t>https://pubs.acs.org/doi/10.1021/acs.langmuir.6b02558</a:t>
            </a:r>
            <a:endParaRPr lang="en-US" sz="1100" dirty="0">
              <a:ea typeface="+mn-lt"/>
              <a:cs typeface="+mn-lt"/>
            </a:endParaRPr>
          </a:p>
          <a:p>
            <a:endParaRPr lang="en-US" dirty="0">
              <a:cs typeface="Arial"/>
            </a:endParaRPr>
          </a:p>
        </p:txBody>
      </p:sp>
      <p:sp>
        <p:nvSpPr>
          <p:cNvPr id="16" name="TextBox 15">
            <a:extLst>
              <a:ext uri="{FF2B5EF4-FFF2-40B4-BE49-F238E27FC236}">
                <a16:creationId xmlns:a16="http://schemas.microsoft.com/office/drawing/2014/main" id="{216D1D4F-471F-0176-6BE5-176DF6533C4A}"/>
              </a:ext>
            </a:extLst>
          </p:cNvPr>
          <p:cNvSpPr txBox="1"/>
          <p:nvPr/>
        </p:nvSpPr>
        <p:spPr>
          <a:xfrm>
            <a:off x="8429092" y="3147693"/>
            <a:ext cx="35414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Arial"/>
              </a:rPr>
              <a:t>Notter, R. H. (2000). </a:t>
            </a:r>
            <a:r>
              <a:rPr lang="en-US" sz="1400" i="1" dirty="0">
                <a:cs typeface="Arial"/>
              </a:rPr>
              <a:t>Lung Surfactants: Basic Science and Clinical Applications</a:t>
            </a:r>
            <a:endParaRPr lang="en-US" sz="1400" dirty="0"/>
          </a:p>
        </p:txBody>
      </p:sp>
    </p:spTree>
    <p:extLst>
      <p:ext uri="{BB962C8B-B14F-4D97-AF65-F5344CB8AC3E}">
        <p14:creationId xmlns:p14="http://schemas.microsoft.com/office/powerpoint/2010/main" val="21832465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32D02-AD39-0145-CB27-C422EE22DB8B}"/>
            </a:ext>
          </a:extLst>
        </p:cNvPr>
        <p:cNvGrpSpPr/>
        <p:nvPr/>
      </p:nvGrpSpPr>
      <p:grpSpPr>
        <a:xfrm>
          <a:off x="0" y="0"/>
          <a:ext cx="0" cy="0"/>
          <a:chOff x="0" y="0"/>
          <a:chExt cx="0" cy="0"/>
        </a:xfrm>
      </p:grpSpPr>
      <p:sp>
        <p:nvSpPr>
          <p:cNvPr id="9" name="Google Shape;63;p14">
            <a:extLst>
              <a:ext uri="{FF2B5EF4-FFF2-40B4-BE49-F238E27FC236}">
                <a16:creationId xmlns:a16="http://schemas.microsoft.com/office/drawing/2014/main" id="{E7106CD6-4701-D834-7B2A-A9195B92FB95}"/>
              </a:ext>
            </a:extLst>
          </p:cNvPr>
          <p:cNvSpPr txBox="1">
            <a:spLocks/>
          </p:cNvSpPr>
          <p:nvPr/>
        </p:nvSpPr>
        <p:spPr>
          <a:xfrm>
            <a:off x="829341" y="496234"/>
            <a:ext cx="9180073" cy="2088513"/>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5000"/>
              </a:lnSpc>
            </a:pPr>
            <a:r>
              <a:rPr lang="en" sz="3200" b="1" kern="0" dirty="0">
                <a:solidFill>
                  <a:srgbClr val="6091BA"/>
                </a:solidFill>
                <a:latin typeface="Open Sans"/>
                <a:ea typeface="Open Sans"/>
                <a:cs typeface="Open Sans"/>
              </a:rPr>
              <a:t>So what happened to the pepper?</a:t>
            </a:r>
          </a:p>
          <a:p>
            <a:pPr>
              <a:lnSpc>
                <a:spcPct val="115000"/>
              </a:lnSpc>
            </a:pPr>
            <a:br>
              <a:rPr lang="en" sz="1850" kern="0" dirty="0">
                <a:latin typeface="Open Sans"/>
                <a:ea typeface="Open Sans"/>
                <a:cs typeface="Open Sans"/>
              </a:rPr>
            </a:br>
            <a:br>
              <a:rPr lang="en" sz="1850" kern="0" dirty="0">
                <a:latin typeface="Open Sans"/>
                <a:ea typeface="Open Sans"/>
                <a:cs typeface="Open Sans"/>
              </a:rPr>
            </a:br>
            <a:r>
              <a:rPr lang="en" sz="1850" b="1" kern="0" dirty="0">
                <a:latin typeface="Open Sans"/>
                <a:ea typeface="Open Sans"/>
                <a:cs typeface="Open Sans"/>
              </a:rPr>
              <a:t>Using the information you have learned, write a short explanation as to what happened to the pepper. </a:t>
            </a:r>
            <a:br>
              <a:rPr lang="en" sz="1850" b="1" kern="0" dirty="0">
                <a:latin typeface="Open Sans"/>
                <a:ea typeface="Open Sans"/>
                <a:cs typeface="Open Sans"/>
              </a:rPr>
            </a:br>
            <a:br>
              <a:rPr lang="en" sz="1850" b="1" kern="0" dirty="0">
                <a:latin typeface="Open Sans"/>
                <a:ea typeface="Open Sans"/>
                <a:cs typeface="Open Sans"/>
              </a:rPr>
            </a:br>
            <a:br>
              <a:rPr lang="en" sz="1850" b="1" kern="0" dirty="0">
                <a:latin typeface="Open Sans"/>
                <a:ea typeface="Open Sans"/>
                <a:cs typeface="Open Sans"/>
              </a:rPr>
            </a:br>
            <a:br>
              <a:rPr lang="en" sz="1850" kern="0" dirty="0">
                <a:latin typeface="Open Sans"/>
                <a:ea typeface="Open Sans"/>
                <a:cs typeface="Open Sans"/>
              </a:rPr>
            </a:br>
            <a:br>
              <a:rPr lang="en" sz="1850" kern="0" dirty="0">
                <a:latin typeface="Open Sans"/>
                <a:ea typeface="Open Sans"/>
                <a:cs typeface="Open Sans"/>
              </a:rPr>
            </a:br>
            <a:br>
              <a:rPr lang="en" sz="1850" kern="0" dirty="0">
                <a:latin typeface="Open Sans"/>
                <a:ea typeface="Open Sans"/>
                <a:cs typeface="Open Sans"/>
              </a:rPr>
            </a:br>
            <a:endParaRPr lang="en" sz="1850" b="1" kern="0" dirty="0">
              <a:latin typeface="Open Sans"/>
              <a:ea typeface="Open Sans"/>
              <a:cs typeface="Open Sans"/>
            </a:endParaRPr>
          </a:p>
        </p:txBody>
      </p:sp>
      <p:sp>
        <p:nvSpPr>
          <p:cNvPr id="12" name="TextBox 11">
            <a:extLst>
              <a:ext uri="{FF2B5EF4-FFF2-40B4-BE49-F238E27FC236}">
                <a16:creationId xmlns:a16="http://schemas.microsoft.com/office/drawing/2014/main" id="{82480779-2D74-2780-FC97-63A155A0FC4E}"/>
              </a:ext>
            </a:extLst>
          </p:cNvPr>
          <p:cNvSpPr txBox="1"/>
          <p:nvPr/>
        </p:nvSpPr>
        <p:spPr>
          <a:xfrm>
            <a:off x="821531" y="2815828"/>
            <a:ext cx="11376421"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a:latin typeface="Open Sans"/>
                <a:ea typeface="Open Sans"/>
                <a:cs typeface="Arial"/>
              </a:rPr>
              <a:t>Include the terms:</a:t>
            </a:r>
          </a:p>
          <a:p>
            <a:pPr marL="285750" indent="-285750">
              <a:buFont typeface="Arial"/>
              <a:buChar char="•"/>
            </a:pPr>
            <a:r>
              <a:rPr lang="en-US" sz="1850" b="1">
                <a:latin typeface="Open Sans"/>
                <a:ea typeface="Open Sans"/>
                <a:cs typeface="Arial"/>
              </a:rPr>
              <a:t>Surface tension</a:t>
            </a:r>
          </a:p>
          <a:p>
            <a:pPr marL="285750" indent="-285750">
              <a:buFont typeface="Arial"/>
              <a:buChar char="•"/>
            </a:pPr>
            <a:r>
              <a:rPr lang="en-US" sz="1850" b="1">
                <a:latin typeface="Open Sans"/>
                <a:ea typeface="Open Sans"/>
                <a:cs typeface="Arial"/>
              </a:rPr>
              <a:t>Forces</a:t>
            </a:r>
          </a:p>
          <a:p>
            <a:pPr marL="285750" indent="-285750">
              <a:buFont typeface="Arial"/>
              <a:buChar char="•"/>
            </a:pPr>
            <a:r>
              <a:rPr lang="en-US" sz="1850" b="1">
                <a:latin typeface="Open Sans"/>
                <a:ea typeface="Open Sans"/>
                <a:cs typeface="Arial"/>
              </a:rPr>
              <a:t>Surfactants</a:t>
            </a:r>
          </a:p>
        </p:txBody>
      </p:sp>
    </p:spTree>
    <p:extLst>
      <p:ext uri="{BB962C8B-B14F-4D97-AF65-F5344CB8AC3E}">
        <p14:creationId xmlns:p14="http://schemas.microsoft.com/office/powerpoint/2010/main" val="38229127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C3F69-7831-DA03-1E40-FB4A11739F87}"/>
            </a:ext>
          </a:extLst>
        </p:cNvPr>
        <p:cNvGrpSpPr/>
        <p:nvPr/>
      </p:nvGrpSpPr>
      <p:grpSpPr>
        <a:xfrm>
          <a:off x="0" y="0"/>
          <a:ext cx="0" cy="0"/>
          <a:chOff x="0" y="0"/>
          <a:chExt cx="0" cy="0"/>
        </a:xfrm>
      </p:grpSpPr>
      <p:sp>
        <p:nvSpPr>
          <p:cNvPr id="2" name="Google Shape;63;p14">
            <a:extLst>
              <a:ext uri="{FF2B5EF4-FFF2-40B4-BE49-F238E27FC236}">
                <a16:creationId xmlns:a16="http://schemas.microsoft.com/office/drawing/2014/main" id="{E6BD4453-639D-FD64-62AE-7C7F25634F5D}"/>
              </a:ext>
            </a:extLst>
          </p:cNvPr>
          <p:cNvSpPr txBox="1">
            <a:spLocks/>
          </p:cNvSpPr>
          <p:nvPr/>
        </p:nvSpPr>
        <p:spPr>
          <a:xfrm>
            <a:off x="415600" y="407495"/>
            <a:ext cx="11360800" cy="790732"/>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pPr>
            <a:r>
              <a:rPr lang="en" sz="3200" b="1" kern="0" dirty="0">
                <a:solidFill>
                  <a:srgbClr val="6091BA"/>
                </a:solidFill>
                <a:latin typeface="Open Sans"/>
                <a:ea typeface="Open Sans"/>
                <a:cs typeface="Open Sans"/>
                <a:sym typeface="Open Sans"/>
              </a:rPr>
              <a:t>Measuring surface tension</a:t>
            </a:r>
            <a:endParaRPr lang="en" sz="3200" b="1" kern="0" dirty="0">
              <a:solidFill>
                <a:srgbClr val="6091BA"/>
              </a:solidFill>
              <a:latin typeface="Open Sans"/>
              <a:ea typeface="Open Sans"/>
              <a:cs typeface="Open Sans"/>
            </a:endParaRPr>
          </a:p>
        </p:txBody>
      </p:sp>
      <p:pic>
        <p:nvPicPr>
          <p:cNvPr id="3" name="Picture 3" descr="A close-up of a person&#10;&#10;Description automatically generated">
            <a:extLst>
              <a:ext uri="{FF2B5EF4-FFF2-40B4-BE49-F238E27FC236}">
                <a16:creationId xmlns:a16="http://schemas.microsoft.com/office/drawing/2014/main" id="{6DA1AEB9-537F-F011-7581-9F0DCBA22DEE}"/>
              </a:ext>
            </a:extLst>
          </p:cNvPr>
          <p:cNvPicPr>
            <a:picLocks noChangeAspect="1"/>
          </p:cNvPicPr>
          <p:nvPr/>
        </p:nvPicPr>
        <p:blipFill>
          <a:blip r:embed="rId2"/>
          <a:stretch>
            <a:fillRect/>
          </a:stretch>
        </p:blipFill>
        <p:spPr>
          <a:xfrm>
            <a:off x="9196352" y="456168"/>
            <a:ext cx="2073075" cy="3019754"/>
          </a:xfrm>
          <a:prstGeom prst="rect">
            <a:avLst/>
          </a:prstGeom>
        </p:spPr>
      </p:pic>
      <p:sp>
        <p:nvSpPr>
          <p:cNvPr id="4" name="TextBox 3">
            <a:extLst>
              <a:ext uri="{FF2B5EF4-FFF2-40B4-BE49-F238E27FC236}">
                <a16:creationId xmlns:a16="http://schemas.microsoft.com/office/drawing/2014/main" id="{E4865A2F-9B5E-7669-C91C-83FD7F983F13}"/>
              </a:ext>
            </a:extLst>
          </p:cNvPr>
          <p:cNvSpPr txBox="1"/>
          <p:nvPr/>
        </p:nvSpPr>
        <p:spPr>
          <a:xfrm>
            <a:off x="422672" y="2709386"/>
            <a:ext cx="7745014" cy="1777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a:latin typeface="Open Sans"/>
                <a:ea typeface="Open Sans"/>
                <a:cs typeface="Arial"/>
              </a:rPr>
              <a:t>This method was pioneered by Agnes Pockels, a German scientist who was born in 1862. Her research focused on surface tension. </a:t>
            </a:r>
            <a:endParaRPr lang="en-US" sz="1850" b="1">
              <a:latin typeface="Open Sans"/>
              <a:ea typeface="Open Sans"/>
              <a:cs typeface="Open Sans"/>
            </a:endParaRPr>
          </a:p>
          <a:p>
            <a:endParaRPr lang="en-US">
              <a:cs typeface="Arial"/>
            </a:endParaRPr>
          </a:p>
          <a:p>
            <a:endParaRPr lang="en-US">
              <a:cs typeface="Arial"/>
            </a:endParaRPr>
          </a:p>
          <a:p>
            <a:pPr marL="285750" indent="-285750">
              <a:buFont typeface="Arial"/>
              <a:buChar char="•"/>
            </a:pPr>
            <a:endParaRPr lang="en-US">
              <a:cs typeface="Arial"/>
            </a:endParaRPr>
          </a:p>
        </p:txBody>
      </p:sp>
      <p:sp>
        <p:nvSpPr>
          <p:cNvPr id="5" name="TextBox 4">
            <a:extLst>
              <a:ext uri="{FF2B5EF4-FFF2-40B4-BE49-F238E27FC236}">
                <a16:creationId xmlns:a16="http://schemas.microsoft.com/office/drawing/2014/main" id="{9995D967-25A7-FDFB-01FF-999EC14B2C11}"/>
              </a:ext>
            </a:extLst>
          </p:cNvPr>
          <p:cNvSpPr txBox="1"/>
          <p:nvPr/>
        </p:nvSpPr>
        <p:spPr>
          <a:xfrm>
            <a:off x="428625" y="1197292"/>
            <a:ext cx="7733109"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a:latin typeface="Open Sans"/>
                <a:ea typeface="Open Sans"/>
                <a:cs typeface="Arial"/>
              </a:rPr>
              <a:t>One way surface tension can be measured is by suspending a disk on the surface of water. The disk is attached to a balance that measures the force needed to pull the disk from the surface of the water.  </a:t>
            </a:r>
          </a:p>
        </p:txBody>
      </p:sp>
      <p:sp>
        <p:nvSpPr>
          <p:cNvPr id="6" name="TextBox 5">
            <a:extLst>
              <a:ext uri="{FF2B5EF4-FFF2-40B4-BE49-F238E27FC236}">
                <a16:creationId xmlns:a16="http://schemas.microsoft.com/office/drawing/2014/main" id="{E913334F-EE1B-1DE4-7506-767BFE6A7123}"/>
              </a:ext>
            </a:extLst>
          </p:cNvPr>
          <p:cNvSpPr txBox="1"/>
          <p:nvPr/>
        </p:nvSpPr>
        <p:spPr>
          <a:xfrm>
            <a:off x="428624" y="4007168"/>
            <a:ext cx="773906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a:latin typeface="Open Sans"/>
                <a:ea typeface="+mn-lt"/>
                <a:cs typeface="+mn-lt"/>
              </a:rPr>
              <a:t>However, because she was a woman, she did not receive any formal training. </a:t>
            </a:r>
            <a:endParaRPr lang="en-US" sz="1850" b="1"/>
          </a:p>
          <a:p>
            <a:pPr algn="l"/>
            <a:endParaRPr lang="en-US">
              <a:cs typeface="Arial"/>
            </a:endParaRPr>
          </a:p>
        </p:txBody>
      </p:sp>
      <p:sp>
        <p:nvSpPr>
          <p:cNvPr id="7" name="TextBox 6">
            <a:extLst>
              <a:ext uri="{FF2B5EF4-FFF2-40B4-BE49-F238E27FC236}">
                <a16:creationId xmlns:a16="http://schemas.microsoft.com/office/drawing/2014/main" id="{2344F3A3-D806-C2F6-E125-8D8A747FF0FA}"/>
              </a:ext>
            </a:extLst>
          </p:cNvPr>
          <p:cNvSpPr txBox="1"/>
          <p:nvPr/>
        </p:nvSpPr>
        <p:spPr>
          <a:xfrm>
            <a:off x="410765" y="4947761"/>
            <a:ext cx="7762875" cy="946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mn-lt"/>
                <a:cs typeface="+mn-lt"/>
              </a:rPr>
              <a:t>Despite this, she was able to conduct research in her home using dishwater. She designed her own device for measuring surface tension, known as the Pockels trough.</a:t>
            </a:r>
            <a:r>
              <a:rPr lang="en-US" sz="1850" dirty="0">
                <a:latin typeface="Open Sans"/>
                <a:ea typeface="+mn-lt"/>
                <a:cs typeface="+mn-lt"/>
              </a:rPr>
              <a:t> </a:t>
            </a:r>
            <a:endParaRPr lang="en-US" sz="1850" dirty="0"/>
          </a:p>
        </p:txBody>
      </p:sp>
      <p:pic>
        <p:nvPicPr>
          <p:cNvPr id="10" name="Picture 7" descr="A drawing of a machine&#10;&#10;Description automatically generated">
            <a:extLst>
              <a:ext uri="{FF2B5EF4-FFF2-40B4-BE49-F238E27FC236}">
                <a16:creationId xmlns:a16="http://schemas.microsoft.com/office/drawing/2014/main" id="{F2F7EF77-BA19-F6A0-BFCB-FCE9215BB777}"/>
              </a:ext>
            </a:extLst>
          </p:cNvPr>
          <p:cNvPicPr>
            <a:picLocks noChangeAspect="1"/>
          </p:cNvPicPr>
          <p:nvPr/>
        </p:nvPicPr>
        <p:blipFill>
          <a:blip r:embed="rId3"/>
          <a:stretch>
            <a:fillRect/>
          </a:stretch>
        </p:blipFill>
        <p:spPr>
          <a:xfrm>
            <a:off x="8861289" y="4007168"/>
            <a:ext cx="2743200" cy="2057400"/>
          </a:xfrm>
          <a:prstGeom prst="rect">
            <a:avLst/>
          </a:prstGeom>
        </p:spPr>
      </p:pic>
      <p:sp>
        <p:nvSpPr>
          <p:cNvPr id="11" name="TextBox 10">
            <a:extLst>
              <a:ext uri="{FF2B5EF4-FFF2-40B4-BE49-F238E27FC236}">
                <a16:creationId xmlns:a16="http://schemas.microsoft.com/office/drawing/2014/main" id="{AE11B15D-4EE8-E5CF-AFB6-E16743CEDB64}"/>
              </a:ext>
            </a:extLst>
          </p:cNvPr>
          <p:cNvSpPr txBox="1"/>
          <p:nvPr/>
        </p:nvSpPr>
        <p:spPr>
          <a:xfrm>
            <a:off x="7196102" y="5894174"/>
            <a:ext cx="40004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ea typeface="+mn-lt"/>
                <a:cs typeface="+mn-lt"/>
                <a:hlinkClick r:id="rId4"/>
              </a:rPr>
              <a:t>https://www.chemistryworld.com/opinion/pockels-trough/8574.article</a:t>
            </a:r>
            <a:endParaRPr lang="en-US" sz="1100" dirty="0">
              <a:ea typeface="+mn-lt"/>
              <a:cs typeface="+mn-lt"/>
            </a:endParaRPr>
          </a:p>
          <a:p>
            <a:endParaRPr lang="en-US" dirty="0">
              <a:cs typeface="Arial"/>
            </a:endParaRPr>
          </a:p>
        </p:txBody>
      </p:sp>
      <p:sp>
        <p:nvSpPr>
          <p:cNvPr id="13" name="TextBox 12">
            <a:extLst>
              <a:ext uri="{FF2B5EF4-FFF2-40B4-BE49-F238E27FC236}">
                <a16:creationId xmlns:a16="http://schemas.microsoft.com/office/drawing/2014/main" id="{703F5300-58D9-E051-F50B-47AD2825B956}"/>
              </a:ext>
            </a:extLst>
          </p:cNvPr>
          <p:cNvSpPr txBox="1"/>
          <p:nvPr/>
        </p:nvSpPr>
        <p:spPr>
          <a:xfrm>
            <a:off x="8840390" y="3584495"/>
            <a:ext cx="3250406"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ea typeface="+mn-lt"/>
                <a:cs typeface="+mn-lt"/>
                <a:hlinkClick r:id="rId5"/>
              </a:rPr>
              <a:t>https://en.wikipedia.org/wiki/Agnes_Pockels</a:t>
            </a:r>
            <a:endParaRPr lang="en-US" sz="1100" dirty="0">
              <a:ea typeface="+mn-lt"/>
              <a:cs typeface="+mn-lt"/>
            </a:endParaRPr>
          </a:p>
          <a:p>
            <a:endParaRPr lang="en-US" dirty="0">
              <a:cs typeface="Arial"/>
            </a:endParaRPr>
          </a:p>
        </p:txBody>
      </p:sp>
    </p:spTree>
    <p:extLst>
      <p:ext uri="{BB962C8B-B14F-4D97-AF65-F5344CB8AC3E}">
        <p14:creationId xmlns:p14="http://schemas.microsoft.com/office/powerpoint/2010/main" val="5947802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63F92-C8A0-0F00-C31F-497F815B26F9}"/>
            </a:ext>
          </a:extLst>
        </p:cNvPr>
        <p:cNvGrpSpPr/>
        <p:nvPr/>
      </p:nvGrpSpPr>
      <p:grpSpPr>
        <a:xfrm>
          <a:off x="0" y="0"/>
          <a:ext cx="0" cy="0"/>
          <a:chOff x="0" y="0"/>
          <a:chExt cx="0" cy="0"/>
        </a:xfrm>
      </p:grpSpPr>
      <p:sp>
        <p:nvSpPr>
          <p:cNvPr id="9" name="Google Shape;63;p14">
            <a:extLst>
              <a:ext uri="{FF2B5EF4-FFF2-40B4-BE49-F238E27FC236}">
                <a16:creationId xmlns:a16="http://schemas.microsoft.com/office/drawing/2014/main" id="{F8B05802-52D3-99AA-C4B9-5E80F7156052}"/>
              </a:ext>
            </a:extLst>
          </p:cNvPr>
          <p:cNvSpPr txBox="1">
            <a:spLocks/>
          </p:cNvSpPr>
          <p:nvPr/>
        </p:nvSpPr>
        <p:spPr>
          <a:xfrm>
            <a:off x="409648" y="224615"/>
            <a:ext cx="11360800" cy="83835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5000"/>
              </a:lnSpc>
            </a:pPr>
            <a:r>
              <a:rPr lang="en-US" sz="3200" b="1" kern="0">
                <a:solidFill>
                  <a:srgbClr val="6091BA"/>
                </a:solidFill>
                <a:latin typeface="Open Sans"/>
                <a:ea typeface="Open Sans"/>
                <a:cs typeface="Open Sans"/>
                <a:sym typeface="Open Sans"/>
              </a:rPr>
              <a:t>Measuring surface tension</a:t>
            </a:r>
            <a:endParaRPr lang="en-US" sz="1850" kern="0">
              <a:latin typeface="Open Sans"/>
              <a:ea typeface="Open Sans"/>
              <a:cs typeface="Open Sans"/>
              <a:sym typeface="Open Sans"/>
            </a:endParaRPr>
          </a:p>
        </p:txBody>
      </p:sp>
      <p:sp>
        <p:nvSpPr>
          <p:cNvPr id="12" name="TextBox 11">
            <a:extLst>
              <a:ext uri="{FF2B5EF4-FFF2-40B4-BE49-F238E27FC236}">
                <a16:creationId xmlns:a16="http://schemas.microsoft.com/office/drawing/2014/main" id="{81C78BEB-1C44-189D-7D54-1ECE9637F33A}"/>
              </a:ext>
            </a:extLst>
          </p:cNvPr>
          <p:cNvSpPr txBox="1"/>
          <p:nvPr/>
        </p:nvSpPr>
        <p:spPr>
          <a:xfrm>
            <a:off x="404813" y="1300162"/>
            <a:ext cx="7179469" cy="1515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Open Sans"/>
                <a:cs typeface="Arial"/>
              </a:rPr>
              <a:t>After conducting research for 10 years, Pockels wrote up her findings and sent them to a prominent scientist at the time, Lord Rayleigh. Luckily, rather than stealing her work, as was common practice at the time, he helped get her research published in Nature magazine.</a:t>
            </a:r>
            <a:endParaRPr lang="en-US" sz="1850" dirty="0">
              <a:latin typeface="Open Sans"/>
              <a:ea typeface="Open Sans"/>
              <a:cs typeface="Open Sans"/>
            </a:endParaRPr>
          </a:p>
        </p:txBody>
      </p:sp>
      <p:sp>
        <p:nvSpPr>
          <p:cNvPr id="14" name="TextBox 13">
            <a:extLst>
              <a:ext uri="{FF2B5EF4-FFF2-40B4-BE49-F238E27FC236}">
                <a16:creationId xmlns:a16="http://schemas.microsoft.com/office/drawing/2014/main" id="{9CAB3199-F08F-2394-191C-A5D577D74BA3}"/>
              </a:ext>
            </a:extLst>
          </p:cNvPr>
          <p:cNvSpPr txBox="1"/>
          <p:nvPr/>
        </p:nvSpPr>
        <p:spPr>
          <a:xfrm>
            <a:off x="410767" y="3276600"/>
            <a:ext cx="7185422"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a:latin typeface="Open Sans"/>
                <a:ea typeface="Open Sans"/>
                <a:cs typeface="Arial"/>
              </a:rPr>
              <a:t>Her research was then used by Irving Langmuir, an American chemist born in 1881. He designed the Langmuir trough for measuring surface tension at an air-liquid interface. </a:t>
            </a:r>
            <a:endParaRPr lang="en-US" sz="1850" b="1">
              <a:latin typeface="Open Sans"/>
              <a:ea typeface="Open Sans"/>
            </a:endParaRPr>
          </a:p>
        </p:txBody>
      </p:sp>
      <p:pic>
        <p:nvPicPr>
          <p:cNvPr id="15" name="Picture 4" descr="A person wearing glasses and a suit&#10;&#10;Description automatically generated">
            <a:extLst>
              <a:ext uri="{FF2B5EF4-FFF2-40B4-BE49-F238E27FC236}">
                <a16:creationId xmlns:a16="http://schemas.microsoft.com/office/drawing/2014/main" id="{E8B76AF0-F2C0-B2D1-EED5-FAAC09434CF1}"/>
              </a:ext>
            </a:extLst>
          </p:cNvPr>
          <p:cNvPicPr>
            <a:picLocks noChangeAspect="1"/>
          </p:cNvPicPr>
          <p:nvPr/>
        </p:nvPicPr>
        <p:blipFill>
          <a:blip r:embed="rId2"/>
          <a:stretch>
            <a:fillRect/>
          </a:stretch>
        </p:blipFill>
        <p:spPr>
          <a:xfrm>
            <a:off x="8816580" y="223838"/>
            <a:ext cx="2143126" cy="3057526"/>
          </a:xfrm>
          <a:prstGeom prst="rect">
            <a:avLst/>
          </a:prstGeom>
        </p:spPr>
      </p:pic>
      <p:sp>
        <p:nvSpPr>
          <p:cNvPr id="16" name="TextBox 15">
            <a:extLst>
              <a:ext uri="{FF2B5EF4-FFF2-40B4-BE49-F238E27FC236}">
                <a16:creationId xmlns:a16="http://schemas.microsoft.com/office/drawing/2014/main" id="{EADCA450-BBF3-31C6-C40A-5469C73C07C9}"/>
              </a:ext>
            </a:extLst>
          </p:cNvPr>
          <p:cNvSpPr txBox="1"/>
          <p:nvPr/>
        </p:nvSpPr>
        <p:spPr>
          <a:xfrm>
            <a:off x="8346280" y="3276600"/>
            <a:ext cx="3679031"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ea typeface="+mn-lt"/>
                <a:cs typeface="+mn-lt"/>
                <a:hlinkClick r:id="rId3"/>
              </a:rPr>
              <a:t>https://en.wikipedia.org/wiki/Irving_Langmuir</a:t>
            </a:r>
            <a:endParaRPr lang="en-US" sz="1100" dirty="0">
              <a:ea typeface="+mn-lt"/>
              <a:cs typeface="+mn-lt"/>
            </a:endParaRPr>
          </a:p>
          <a:p>
            <a:endParaRPr lang="en-US" dirty="0">
              <a:ea typeface="+mn-lt"/>
              <a:cs typeface="+mn-lt"/>
            </a:endParaRPr>
          </a:p>
        </p:txBody>
      </p:sp>
      <p:sp>
        <p:nvSpPr>
          <p:cNvPr id="17" name="TextBox 16">
            <a:extLst>
              <a:ext uri="{FF2B5EF4-FFF2-40B4-BE49-F238E27FC236}">
                <a16:creationId xmlns:a16="http://schemas.microsoft.com/office/drawing/2014/main" id="{FE0EE723-7342-3F47-4681-E45842E4B9CA}"/>
              </a:ext>
            </a:extLst>
          </p:cNvPr>
          <p:cNvSpPr txBox="1"/>
          <p:nvPr/>
        </p:nvSpPr>
        <p:spPr>
          <a:xfrm>
            <a:off x="416719" y="4961334"/>
            <a:ext cx="7191375"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Open Sans"/>
                <a:cs typeface="Arial"/>
              </a:rPr>
              <a:t>The Langmuir trough is currently used today for many applications. Bioengineers use can use a Langmuir trough to conduct research on the effects of surfactants in medicines. </a:t>
            </a:r>
            <a:endParaRPr lang="en-US" sz="1850" b="1" dirty="0">
              <a:latin typeface="Open Sans"/>
              <a:ea typeface="Open Sans"/>
            </a:endParaRPr>
          </a:p>
        </p:txBody>
      </p:sp>
      <p:pic>
        <p:nvPicPr>
          <p:cNvPr id="18" name="Picture 7" descr="A machine with a white surface&#10;&#10;Description automatically generated">
            <a:extLst>
              <a:ext uri="{FF2B5EF4-FFF2-40B4-BE49-F238E27FC236}">
                <a16:creationId xmlns:a16="http://schemas.microsoft.com/office/drawing/2014/main" id="{1D48A024-7ABE-9079-2E37-422DB1A21D4C}"/>
              </a:ext>
            </a:extLst>
          </p:cNvPr>
          <p:cNvPicPr>
            <a:picLocks noChangeAspect="1"/>
          </p:cNvPicPr>
          <p:nvPr/>
        </p:nvPicPr>
        <p:blipFill>
          <a:blip r:embed="rId4"/>
          <a:stretch>
            <a:fillRect/>
          </a:stretch>
        </p:blipFill>
        <p:spPr>
          <a:xfrm>
            <a:off x="8040293" y="3545904"/>
            <a:ext cx="3695699" cy="2090674"/>
          </a:xfrm>
          <a:prstGeom prst="rect">
            <a:avLst/>
          </a:prstGeom>
        </p:spPr>
      </p:pic>
      <p:sp>
        <p:nvSpPr>
          <p:cNvPr id="19" name="TextBox 18">
            <a:extLst>
              <a:ext uri="{FF2B5EF4-FFF2-40B4-BE49-F238E27FC236}">
                <a16:creationId xmlns:a16="http://schemas.microsoft.com/office/drawing/2014/main" id="{BEAFF828-91D0-9E05-4B46-B664B3D9ED00}"/>
              </a:ext>
            </a:extLst>
          </p:cNvPr>
          <p:cNvSpPr txBox="1"/>
          <p:nvPr/>
        </p:nvSpPr>
        <p:spPr>
          <a:xfrm>
            <a:off x="8040293" y="5764296"/>
            <a:ext cx="40004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ea typeface="+mn-lt"/>
                <a:cs typeface="+mn-lt"/>
                <a:hlinkClick r:id="rId5"/>
              </a:rPr>
              <a:t>https://en.wikipedia.org/wiki/Langmuir%E2%80%93Blodgett_trough</a:t>
            </a:r>
            <a:endParaRPr lang="en-US" sz="1100" dirty="0">
              <a:ea typeface="+mn-lt"/>
              <a:cs typeface="+mn-lt"/>
            </a:endParaRPr>
          </a:p>
          <a:p>
            <a:endParaRPr lang="en-US" dirty="0">
              <a:cs typeface="Arial"/>
            </a:endParaRPr>
          </a:p>
        </p:txBody>
      </p:sp>
    </p:spTree>
    <p:extLst>
      <p:ext uri="{BB962C8B-B14F-4D97-AF65-F5344CB8AC3E}">
        <p14:creationId xmlns:p14="http://schemas.microsoft.com/office/powerpoint/2010/main" val="6230461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19487-1C53-1B02-B81D-A4498E901F67}"/>
            </a:ext>
          </a:extLst>
        </p:cNvPr>
        <p:cNvGrpSpPr/>
        <p:nvPr/>
      </p:nvGrpSpPr>
      <p:grpSpPr>
        <a:xfrm>
          <a:off x="0" y="0"/>
          <a:ext cx="0" cy="0"/>
          <a:chOff x="0" y="0"/>
          <a:chExt cx="0" cy="0"/>
        </a:xfrm>
      </p:grpSpPr>
      <p:sp>
        <p:nvSpPr>
          <p:cNvPr id="2" name="Google Shape;63;p14">
            <a:extLst>
              <a:ext uri="{FF2B5EF4-FFF2-40B4-BE49-F238E27FC236}">
                <a16:creationId xmlns:a16="http://schemas.microsoft.com/office/drawing/2014/main" id="{E8849078-A236-D4FD-8ACA-3E9A48B0DFE7}"/>
              </a:ext>
            </a:extLst>
          </p:cNvPr>
          <p:cNvSpPr txBox="1">
            <a:spLocks/>
          </p:cNvSpPr>
          <p:nvPr/>
        </p:nvSpPr>
        <p:spPr>
          <a:xfrm>
            <a:off x="415600" y="377015"/>
            <a:ext cx="11360800" cy="826451"/>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pPr>
            <a:r>
              <a:rPr lang="en" sz="3200" b="1" kern="0" dirty="0">
                <a:solidFill>
                  <a:srgbClr val="6091BA"/>
                </a:solidFill>
                <a:latin typeface="Open Sans"/>
                <a:ea typeface="Open Sans"/>
                <a:cs typeface="Open Sans"/>
                <a:sym typeface="Open Sans"/>
              </a:rPr>
              <a:t>Measuring Surface Tension Experiment</a:t>
            </a:r>
            <a:endParaRPr lang="en-US" kern="0" dirty="0"/>
          </a:p>
          <a:p>
            <a:pPr>
              <a:lnSpc>
                <a:spcPct val="115000"/>
              </a:lnSpc>
            </a:pPr>
            <a:br>
              <a:rPr lang="en" sz="1850" kern="0" dirty="0">
                <a:latin typeface="Open Sans"/>
                <a:ea typeface="Open Sans"/>
                <a:cs typeface="Open Sans"/>
              </a:rPr>
            </a:br>
            <a:r>
              <a:rPr lang="en" sz="1850" kern="0" dirty="0">
                <a:latin typeface="Open Sans"/>
                <a:ea typeface="Open Sans"/>
                <a:cs typeface="Open Sans"/>
              </a:rPr>
              <a:t> </a:t>
            </a:r>
          </a:p>
        </p:txBody>
      </p:sp>
      <p:sp>
        <p:nvSpPr>
          <p:cNvPr id="3" name="TextBox 2">
            <a:extLst>
              <a:ext uri="{FF2B5EF4-FFF2-40B4-BE49-F238E27FC236}">
                <a16:creationId xmlns:a16="http://schemas.microsoft.com/office/drawing/2014/main" id="{71642743-B8C8-0CAF-E48E-8546F836FE6B}"/>
              </a:ext>
            </a:extLst>
          </p:cNvPr>
          <p:cNvSpPr txBox="1"/>
          <p:nvPr/>
        </p:nvSpPr>
        <p:spPr>
          <a:xfrm>
            <a:off x="422672" y="2595562"/>
            <a:ext cx="11358562"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a:latin typeface="Open Sans"/>
                <a:ea typeface="Open Sans"/>
                <a:cs typeface="Arial"/>
              </a:rPr>
              <a:t>OPTION 1: We will be making our own version of the Pockels' trough to measure the surface tension of water. Please refer to your worksheets for directions. </a:t>
            </a:r>
          </a:p>
        </p:txBody>
      </p:sp>
      <p:sp>
        <p:nvSpPr>
          <p:cNvPr id="4" name="TextBox 3">
            <a:extLst>
              <a:ext uri="{FF2B5EF4-FFF2-40B4-BE49-F238E27FC236}">
                <a16:creationId xmlns:a16="http://schemas.microsoft.com/office/drawing/2014/main" id="{890C5894-E0C2-89E2-DBD9-4EBA108466F1}"/>
              </a:ext>
            </a:extLst>
          </p:cNvPr>
          <p:cNvSpPr txBox="1"/>
          <p:nvPr/>
        </p:nvSpPr>
        <p:spPr>
          <a:xfrm>
            <a:off x="416718" y="4661297"/>
            <a:ext cx="11363323"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Open Sans"/>
                <a:cs typeface="Arial"/>
              </a:rPr>
              <a:t>OPTION 2: We will be using a triple beam balance to replicate Pockel's trough method and measure the surface tension of water. Please refer to your worksheet for directions.</a:t>
            </a:r>
            <a:endParaRPr lang="en-US" sz="1850" dirty="0">
              <a:latin typeface="Open Sans"/>
              <a:ea typeface="Open Sans"/>
              <a:cs typeface="Open Sans"/>
            </a:endParaRPr>
          </a:p>
        </p:txBody>
      </p:sp>
    </p:spTree>
    <p:extLst>
      <p:ext uri="{BB962C8B-B14F-4D97-AF65-F5344CB8AC3E}">
        <p14:creationId xmlns:p14="http://schemas.microsoft.com/office/powerpoint/2010/main" val="25057407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4BAA3-5958-F795-00EB-37BEB0A6F1EC}"/>
            </a:ext>
          </a:extLst>
        </p:cNvPr>
        <p:cNvGrpSpPr/>
        <p:nvPr/>
      </p:nvGrpSpPr>
      <p:grpSpPr>
        <a:xfrm>
          <a:off x="0" y="0"/>
          <a:ext cx="0" cy="0"/>
          <a:chOff x="0" y="0"/>
          <a:chExt cx="0" cy="0"/>
        </a:xfrm>
      </p:grpSpPr>
      <p:sp>
        <p:nvSpPr>
          <p:cNvPr id="5" name="Google Shape;63;p14">
            <a:extLst>
              <a:ext uri="{FF2B5EF4-FFF2-40B4-BE49-F238E27FC236}">
                <a16:creationId xmlns:a16="http://schemas.microsoft.com/office/drawing/2014/main" id="{024D3D6B-4BF4-142B-3925-7BAF3A1BBBCF}"/>
              </a:ext>
            </a:extLst>
          </p:cNvPr>
          <p:cNvSpPr txBox="1">
            <a:spLocks/>
          </p:cNvSpPr>
          <p:nvPr/>
        </p:nvSpPr>
        <p:spPr>
          <a:xfrm>
            <a:off x="415600" y="1169495"/>
            <a:ext cx="11360800" cy="89788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pPr>
            <a:r>
              <a:rPr lang="en" sz="3200" b="1" kern="0">
                <a:solidFill>
                  <a:srgbClr val="6091BA"/>
                </a:solidFill>
                <a:latin typeface="Open Sans"/>
                <a:ea typeface="Open Sans"/>
                <a:cs typeface="Open Sans"/>
              </a:rPr>
              <a:t>Proteins in Medication</a:t>
            </a:r>
            <a:br>
              <a:rPr lang="en" sz="3200" b="1" kern="0">
                <a:latin typeface="Open Sans"/>
                <a:ea typeface="Open Sans"/>
                <a:cs typeface="Open Sans"/>
              </a:rPr>
            </a:br>
            <a:endParaRPr lang="en" sz="1850" kern="0">
              <a:latin typeface="Open Sans"/>
              <a:ea typeface="Open Sans"/>
              <a:cs typeface="Open Sans"/>
            </a:endParaRPr>
          </a:p>
        </p:txBody>
      </p:sp>
      <p:sp>
        <p:nvSpPr>
          <p:cNvPr id="6" name="TextBox 5">
            <a:extLst>
              <a:ext uri="{FF2B5EF4-FFF2-40B4-BE49-F238E27FC236}">
                <a16:creationId xmlns:a16="http://schemas.microsoft.com/office/drawing/2014/main" id="{C576799A-18E5-E75A-C8FF-7A23D7CC099D}"/>
              </a:ext>
            </a:extLst>
          </p:cNvPr>
          <p:cNvSpPr txBox="1"/>
          <p:nvPr/>
        </p:nvSpPr>
        <p:spPr>
          <a:xfrm>
            <a:off x="500062" y="1953339"/>
            <a:ext cx="7185422"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Open Sans"/>
                <a:cs typeface="Arial"/>
              </a:rPr>
              <a:t>What happens when you whisk egg whites for a long time?</a:t>
            </a:r>
            <a:endParaRPr lang="en-US" dirty="0">
              <a:latin typeface="Open Sans"/>
              <a:ea typeface="Open Sans"/>
              <a:cs typeface="Open Sans"/>
            </a:endParaRPr>
          </a:p>
          <a:p>
            <a:endParaRPr lang="en-US" sz="1850" b="1" dirty="0">
              <a:latin typeface="Open Sans"/>
              <a:ea typeface="Open Sans"/>
              <a:cs typeface="Arial"/>
            </a:endParaRPr>
          </a:p>
          <a:p>
            <a:endParaRPr lang="en-US" sz="1850" b="1" dirty="0">
              <a:latin typeface="Open Sans"/>
              <a:ea typeface="Open Sans"/>
              <a:cs typeface="Arial"/>
            </a:endParaRPr>
          </a:p>
          <a:p>
            <a:endParaRPr lang="en-US" dirty="0">
              <a:latin typeface="Open Sans"/>
              <a:ea typeface="Open Sans"/>
              <a:cs typeface="Open Sans"/>
            </a:endParaRPr>
          </a:p>
        </p:txBody>
      </p:sp>
      <p:sp>
        <p:nvSpPr>
          <p:cNvPr id="7" name="TextBox 6">
            <a:extLst>
              <a:ext uri="{FF2B5EF4-FFF2-40B4-BE49-F238E27FC236}">
                <a16:creationId xmlns:a16="http://schemas.microsoft.com/office/drawing/2014/main" id="{03D15DEF-3072-8669-355D-65AD05044E62}"/>
              </a:ext>
            </a:extLst>
          </p:cNvPr>
          <p:cNvSpPr txBox="1"/>
          <p:nvPr/>
        </p:nvSpPr>
        <p:spPr>
          <a:xfrm>
            <a:off x="470297" y="2949978"/>
            <a:ext cx="7185422"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Open Sans"/>
                <a:cs typeface="Arial"/>
              </a:rPr>
              <a:t>Medicines often contain proteins! What are some examples of agitation that medicines might face from production to patient?</a:t>
            </a:r>
            <a:endParaRPr lang="en-US" dirty="0">
              <a:latin typeface="Open Sans"/>
              <a:ea typeface="Open Sans"/>
              <a:cs typeface="Open Sans"/>
            </a:endParaRPr>
          </a:p>
        </p:txBody>
      </p:sp>
      <p:sp>
        <p:nvSpPr>
          <p:cNvPr id="8" name="TextBox 7">
            <a:extLst>
              <a:ext uri="{FF2B5EF4-FFF2-40B4-BE49-F238E27FC236}">
                <a16:creationId xmlns:a16="http://schemas.microsoft.com/office/drawing/2014/main" id="{00D27788-F7E6-5BBC-A45D-952F4CA9D951}"/>
              </a:ext>
            </a:extLst>
          </p:cNvPr>
          <p:cNvSpPr txBox="1"/>
          <p:nvPr/>
        </p:nvSpPr>
        <p:spPr>
          <a:xfrm>
            <a:off x="446485" y="4492838"/>
            <a:ext cx="7179469"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Open Sans"/>
                <a:cs typeface="Arial"/>
              </a:rPr>
              <a:t>Protein aggregation in medicines is a big problem and can cause the drug to be less effective.</a:t>
            </a:r>
          </a:p>
        </p:txBody>
      </p:sp>
      <p:sp>
        <p:nvSpPr>
          <p:cNvPr id="9" name="TextBox 8">
            <a:extLst>
              <a:ext uri="{FF2B5EF4-FFF2-40B4-BE49-F238E27FC236}">
                <a16:creationId xmlns:a16="http://schemas.microsoft.com/office/drawing/2014/main" id="{D7A1C519-C241-BC63-A8AC-CC767614B188}"/>
              </a:ext>
            </a:extLst>
          </p:cNvPr>
          <p:cNvSpPr txBox="1"/>
          <p:nvPr/>
        </p:nvSpPr>
        <p:spPr>
          <a:xfrm>
            <a:off x="419695" y="5660126"/>
            <a:ext cx="7286625"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50" b="1" dirty="0">
                <a:latin typeface="Open Sans"/>
                <a:ea typeface="Open Sans"/>
                <a:cs typeface="Arial"/>
              </a:rPr>
              <a:t>This is a problem bioengineers want to prevent. What do you think could be done about this problem?</a:t>
            </a:r>
            <a:endParaRPr lang="en-US" dirty="0">
              <a:latin typeface="Open Sans"/>
              <a:ea typeface="Open Sans"/>
              <a:cs typeface="Open Sans"/>
            </a:endParaRPr>
          </a:p>
        </p:txBody>
      </p:sp>
      <p:pic>
        <p:nvPicPr>
          <p:cNvPr id="10" name="Picture 9" descr="A whisk with white cream&#10;&#10;Description automatically generated">
            <a:extLst>
              <a:ext uri="{FF2B5EF4-FFF2-40B4-BE49-F238E27FC236}">
                <a16:creationId xmlns:a16="http://schemas.microsoft.com/office/drawing/2014/main" id="{2A61139D-E1AB-67CF-50A4-67C8FBDB1345}"/>
              </a:ext>
            </a:extLst>
          </p:cNvPr>
          <p:cNvPicPr>
            <a:picLocks noChangeAspect="1"/>
          </p:cNvPicPr>
          <p:nvPr/>
        </p:nvPicPr>
        <p:blipFill>
          <a:blip r:embed="rId2"/>
          <a:stretch>
            <a:fillRect/>
          </a:stretch>
        </p:blipFill>
        <p:spPr>
          <a:xfrm>
            <a:off x="7831931" y="1116437"/>
            <a:ext cx="3945731" cy="2221490"/>
          </a:xfrm>
          <a:prstGeom prst="rect">
            <a:avLst/>
          </a:prstGeom>
        </p:spPr>
      </p:pic>
      <p:sp>
        <p:nvSpPr>
          <p:cNvPr id="11" name="TextBox 10">
            <a:extLst>
              <a:ext uri="{FF2B5EF4-FFF2-40B4-BE49-F238E27FC236}">
                <a16:creationId xmlns:a16="http://schemas.microsoft.com/office/drawing/2014/main" id="{DBF6DB69-C43A-A66B-2126-58D16D6687AA}"/>
              </a:ext>
            </a:extLst>
          </p:cNvPr>
          <p:cNvSpPr txBox="1"/>
          <p:nvPr/>
        </p:nvSpPr>
        <p:spPr>
          <a:xfrm>
            <a:off x="8042671" y="3346370"/>
            <a:ext cx="3964781"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ea typeface="+mn-lt"/>
                <a:cs typeface="+mn-lt"/>
                <a:hlinkClick r:id="rId3"/>
              </a:rPr>
              <a:t>https://www.epicurious.com/expert-advice/how-to-make-meringue-for-pro-level-macarons-pavlova-and-frosting-at-home-article</a:t>
            </a:r>
            <a:endParaRPr lang="en-US" sz="1000" dirty="0">
              <a:ea typeface="+mn-lt"/>
              <a:cs typeface="+mn-lt"/>
            </a:endParaRPr>
          </a:p>
          <a:p>
            <a:endParaRPr lang="en-US" dirty="0">
              <a:cs typeface="Arial"/>
            </a:endParaRPr>
          </a:p>
        </p:txBody>
      </p:sp>
    </p:spTree>
    <p:extLst>
      <p:ext uri="{BB962C8B-B14F-4D97-AF65-F5344CB8AC3E}">
        <p14:creationId xmlns:p14="http://schemas.microsoft.com/office/powerpoint/2010/main" val="3860162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theme/theme1.xml><?xml version="1.0" encoding="utf-8"?>
<a:theme xmlns:a="http://schemas.openxmlformats.org/drawingml/2006/main" name="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 id="{910073D9-AC1B-499D-90A9-47A2DD3248D0}" vid="{DEC81684-C71C-4EF9-9E07-B1D304B55373}"/>
    </a:ext>
  </a:extLst>
</a:theme>
</file>

<file path=ppt/theme/theme2.xml><?xml version="1.0" encoding="utf-8"?>
<a:theme xmlns:a="http://schemas.openxmlformats.org/drawingml/2006/main" name="Office Theme">
  <a:themeElements>
    <a:clrScheme name="Office Theme">
      <a:dk1>
        <a:srgbClr val="F9F9F9"/>
      </a:dk1>
      <a:lt1>
        <a:srgbClr val="F9F9F9"/>
      </a:lt1>
      <a:dk2>
        <a:srgbClr val="A7A7A7"/>
      </a:dk2>
      <a:lt2>
        <a:srgbClr val="535353"/>
      </a:lt2>
      <a:accent1>
        <a:srgbClr val="ABC3CF"/>
      </a:accent1>
      <a:accent2>
        <a:srgbClr val="FB7B5B"/>
      </a:accent2>
      <a:accent3>
        <a:srgbClr val="85C6D4"/>
      </a:accent3>
      <a:accent4>
        <a:srgbClr val="8FCAA9"/>
      </a:accent4>
      <a:accent5>
        <a:srgbClr val="2C778A"/>
      </a:accent5>
      <a:accent6>
        <a:srgbClr val="4B5554"/>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9F9F9"/>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A242E"/>
            </a:solidFill>
            <a:effectLst/>
            <a:uFillTx/>
            <a:latin typeface="+mj-lt"/>
            <a:ea typeface="+mj-ea"/>
            <a:cs typeface="+mj-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120" normalizeH="0" baseline="0">
            <a:ln>
              <a:noFill/>
            </a:ln>
            <a:solidFill>
              <a:srgbClr val="F9F9F9"/>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FD502078417843B13C3F7B18A99B80" ma:contentTypeVersion="13" ma:contentTypeDescription="Create a new document." ma:contentTypeScope="" ma:versionID="d460969e3bbb2d5f0ebe1d84586592d2">
  <xsd:schema xmlns:xsd="http://www.w3.org/2001/XMLSchema" xmlns:xs="http://www.w3.org/2001/XMLSchema" xmlns:p="http://schemas.microsoft.com/office/2006/metadata/properties" xmlns:ns2="a532cdb8-c6f6-48c9-892e-a7c20ee8712f" xmlns:ns3="0a409579-cf8c-498c-9324-ff175e665d01" targetNamespace="http://schemas.microsoft.com/office/2006/metadata/properties" ma:root="true" ma:fieldsID="2d59a7418305d4c56cca8ae9ccd94069" ns2:_="" ns3:_="">
    <xsd:import namespace="a532cdb8-c6f6-48c9-892e-a7c20ee8712f"/>
    <xsd:import namespace="0a409579-cf8c-498c-9324-ff175e665d0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32cdb8-c6f6-48c9-892e-a7c20ee87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09579-cf8c-498c-9324-ff175e665d0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2fe3fd9b-ec48-4934-a6ba-e64f33c5574e}" ma:internalName="TaxCatchAll" ma:showField="CatchAllData" ma:web="0a409579-cf8c-498c-9324-ff175e665d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32cdb8-c6f6-48c9-892e-a7c20ee8712f">
      <Terms xmlns="http://schemas.microsoft.com/office/infopath/2007/PartnerControls"/>
    </lcf76f155ced4ddcb4097134ff3c332f>
    <TaxCatchAll xmlns="0a409579-cf8c-498c-9324-ff175e665d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0AFD2C-00A4-4869-B5B3-453A70CD4A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32cdb8-c6f6-48c9-892e-a7c20ee8712f"/>
    <ds:schemaRef ds:uri="0a409579-cf8c-498c-9324-ff175e665d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B69275-9FB4-4FA4-BACF-210D4D281E38}">
  <ds:schemaRefs>
    <ds:schemaRef ds:uri="http://schemas.microsoft.com/office/2006/metadata/properties"/>
    <ds:schemaRef ds:uri="http://schemas.microsoft.com/office/infopath/2007/PartnerControls"/>
    <ds:schemaRef ds:uri="a532cdb8-c6f6-48c9-892e-a7c20ee8712f"/>
    <ds:schemaRef ds:uri="0a409579-cf8c-498c-9324-ff175e665d01"/>
  </ds:schemaRefs>
</ds:datastoreItem>
</file>

<file path=customXml/itemProps3.xml><?xml version="1.0" encoding="utf-8"?>
<ds:datastoreItem xmlns:ds="http://schemas.openxmlformats.org/officeDocument/2006/customXml" ds:itemID="{51378D9E-9554-48AF-9580-B7718658B8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Template>
  <TotalTime>470</TotalTime>
  <Words>890</Words>
  <Application>Microsoft Macintosh PowerPoint</Application>
  <PresentationFormat>Widescreen</PresentationFormat>
  <Paragraphs>59</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Arial Black</vt:lpstr>
      <vt:lpstr>Calibri</vt:lpstr>
      <vt:lpstr>Open Sans</vt:lpstr>
      <vt:lpstr>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C</dc:creator>
  <cp:lastModifiedBy>Beth McElroy</cp:lastModifiedBy>
  <cp:revision>239</cp:revision>
  <dcterms:created xsi:type="dcterms:W3CDTF">2023-07-10T18:31:33Z</dcterms:created>
  <dcterms:modified xsi:type="dcterms:W3CDTF">2025-10-27T21:25:29Z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0x010100FCFD502078417843B13C3F7B18A99B80</vt:lpwstr>
  </property>
</Properties>
</file>