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3"/>
  </p:notesMasterIdLst>
  <p:sldIdLst>
    <p:sldId id="311" r:id="rId3"/>
    <p:sldId id="290" r:id="rId4"/>
    <p:sldId id="257" r:id="rId5"/>
    <p:sldId id="259" r:id="rId6"/>
    <p:sldId id="261" r:id="rId7"/>
    <p:sldId id="262" r:id="rId8"/>
    <p:sldId id="270" r:id="rId9"/>
    <p:sldId id="271" r:id="rId10"/>
    <p:sldId id="272" r:id="rId11"/>
    <p:sldId id="282" r:id="rId12"/>
    <p:sldId id="310" r:id="rId13"/>
    <p:sldId id="264" r:id="rId14"/>
    <p:sldId id="273" r:id="rId15"/>
    <p:sldId id="260" r:id="rId16"/>
    <p:sldId id="274" r:id="rId17"/>
    <p:sldId id="275" r:id="rId18"/>
    <p:sldId id="301" r:id="rId19"/>
    <p:sldId id="263" r:id="rId20"/>
    <p:sldId id="276" r:id="rId21"/>
    <p:sldId id="267" r:id="rId22"/>
    <p:sldId id="277" r:id="rId23"/>
    <p:sldId id="291" r:id="rId24"/>
    <p:sldId id="309" r:id="rId25"/>
    <p:sldId id="278" r:id="rId26"/>
    <p:sldId id="292" r:id="rId27"/>
    <p:sldId id="297" r:id="rId28"/>
    <p:sldId id="279" r:id="rId29"/>
    <p:sldId id="298" r:id="rId30"/>
    <p:sldId id="280" r:id="rId31"/>
    <p:sldId id="299" r:id="rId32"/>
  </p:sldIdLst>
  <p:sldSz cx="18288000" cy="10287000"/>
  <p:notesSz cx="6858000" cy="9144000"/>
  <p:embeddedFontLst>
    <p:embeddedFont>
      <p:font typeface="Barlow SemiCondensed" pitchFamily="2" charset="77"/>
      <p:regular r:id="rId34"/>
    </p:embeddedFont>
    <p:embeddedFont>
      <p:font typeface="Barlow SemiCondensed Semi-Bold" pitchFamily="2" charset="77"/>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24AF48-2757-4591-8306-0220BCFF3D09}" v="1" dt="2025-12-09T01:32:09.3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8" autoAdjust="0"/>
    <p:restoredTop sz="94622" autoAdjust="0"/>
  </p:normalViewPr>
  <p:slideViewPr>
    <p:cSldViewPr>
      <p:cViewPr varScale="1">
        <p:scale>
          <a:sx n="59" d="100"/>
          <a:sy n="59" d="100"/>
        </p:scale>
        <p:origin x="208" y="6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1.fntdata"/><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C" userId="69015d560c1207f6" providerId="LiveId" clId="{10D1DA2E-1A32-4738-844E-B24145DDBEDC}"/>
    <pc:docChg chg="addSld delSld modSld">
      <pc:chgData name="D C" userId="69015d560c1207f6" providerId="LiveId" clId="{10D1DA2E-1A32-4738-844E-B24145DDBEDC}" dt="2025-12-09T01:33:19.276" v="37" actId="47"/>
      <pc:docMkLst>
        <pc:docMk/>
      </pc:docMkLst>
      <pc:sldChg chg="del">
        <pc:chgData name="D C" userId="69015d560c1207f6" providerId="LiveId" clId="{10D1DA2E-1A32-4738-844E-B24145DDBEDC}" dt="2025-12-09T01:31:34.923" v="0" actId="47"/>
        <pc:sldMkLst>
          <pc:docMk/>
          <pc:sldMk cId="0" sldId="256"/>
        </pc:sldMkLst>
      </pc:sldChg>
      <pc:sldChg chg="del">
        <pc:chgData name="D C" userId="69015d560c1207f6" providerId="LiveId" clId="{10D1DA2E-1A32-4738-844E-B24145DDBEDC}" dt="2025-12-09T01:33:19.276" v="37" actId="47"/>
        <pc:sldMkLst>
          <pc:docMk/>
          <pc:sldMk cId="1170610568" sldId="281"/>
        </pc:sldMkLst>
      </pc:sldChg>
      <pc:sldChg chg="modSp add mod">
        <pc:chgData name="D C" userId="69015d560c1207f6" providerId="LiveId" clId="{10D1DA2E-1A32-4738-844E-B24145DDBEDC}" dt="2025-12-09T01:32:28.447" v="36" actId="20577"/>
        <pc:sldMkLst>
          <pc:docMk/>
          <pc:sldMk cId="4090618304" sldId="311"/>
        </pc:sldMkLst>
        <pc:spChg chg="mod">
          <ac:chgData name="D C" userId="69015d560c1207f6" providerId="LiveId" clId="{10D1DA2E-1A32-4738-844E-B24145DDBEDC}" dt="2025-12-09T01:32:28.447" v="36" actId="20577"/>
          <ac:spMkLst>
            <pc:docMk/>
            <pc:sldMk cId="4090618304" sldId="311"/>
            <ac:spMk id="13" creationId="{5118F9C5-5FB0-042B-503A-DBD1C7A2848C}"/>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4T23:50:55.078"/>
    </inkml:context>
    <inkml:brush xml:id="br0">
      <inkml:brushProperty name="width" value="0.4" units="cm"/>
      <inkml:brushProperty name="height" value="0.8" units="cm"/>
      <inkml:brushProperty name="color" value="#00FDFF"/>
      <inkml:brushProperty name="tip" value="rectangle"/>
      <inkml:brushProperty name="rasterOp" value="maskPen"/>
      <inkml:brushProperty name="ignorePressure" value="1"/>
    </inkml:brush>
  </inkml:definitions>
  <inkml:trace contextRef="#ctx0" brushRef="#br0">5951 2,'-96'-1,"-117"3,27 24,14 0,-120-11,-3-15,227-1,20 2,0 2,1 2,-80 20,77-14,-1-3,0-1,-53-1,-405-6,195-2,-1172 2,1433 1,-1 2,2 2,-96 22,-77 20,188-40,0 2,-39 15,-36 9,48-20,-46 12,89-19,-1 1,2 1,-22 12,-178 104,190-106,1 1,2 1,0 2,1 1,1 1,1 1,1 1,-30 44,27-30,1 0,-23 54,-41 153,75-197,3 1,2 1,-2 55,8 249,4-193,-1-106,-1 24,3-1,15 90,7-75,-10-47,-1-9,1 0,35 64,-21-47,-15-31,0 0,2-1,1-1,1 0,0-1,2-1,1 0,38 30,0-10,3-2,123 58,-120-66,50 21,-66-31,-8-4,49 14,48 16,-92-30,1-2,0-2,51 8,-34-12,80 8,-121-14,-1 0,1 2,-1 1,23 9,19 5,61 13,236 30,-311-56,-1 2,57 18,53 11,-108-30,353 38,66-45,-222-2,4324 1,-4494-3,131-20,72-34,-211 44,57-16,-96 19,27-9,82-16,-71 22,0-4,129-50,-90 25,47-19,-110 41,59-36,18-13,-85 49,113-77,-119 76,132-109,-133 100,-1-1,-2-2,24-37,-16 21,-22 30,-1 0,0 0,-2-1,0-1,-1 1,-1-1,5-26,-3-2,-2-1,1-52,-8-141,-1 110,0 115,0 1,-2 0,0 0,0 0,-8-21,-37-80,23 61,11 27,-30-47,9 17,-76-135,28 40,12 19,54 107,-1 1,-36-41,30 42,-57-59,71 77,0 1,0 0,-1 0,-1 1,1 0,-23-8,-148-57,-57-20,155 61,42 15,-1 1,-86-18,-213-21,160 33,146 15,0-1,-59-20,-32-7,77 27,-81-3,-53 12,58 1,-762-3,809-4,-132-24,156 19,-80-23,104 22,-1 2,-1 1,1 1,-52-2,-509 11,583-3,0 0,-17-4,7-1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4T23:50:55.078"/>
    </inkml:context>
    <inkml:brush xml:id="br0">
      <inkml:brushProperty name="width" value="0.4" units="cm"/>
      <inkml:brushProperty name="height" value="0.8" units="cm"/>
      <inkml:brushProperty name="color" value="#00FDFF"/>
      <inkml:brushProperty name="tip" value="rectangle"/>
      <inkml:brushProperty name="rasterOp" value="maskPen"/>
      <inkml:brushProperty name="ignorePressure" value="1"/>
    </inkml:brush>
  </inkml:definitions>
  <inkml:trace contextRef="#ctx0" brushRef="#br0">5951 2,'-96'-1,"-117"3,27 24,14 0,-120-11,-3-15,227-1,20 2,0 2,1 2,-80 20,77-14,-1-3,0-1,-53-1,-405-6,195-2,-1172 2,1433 1,-1 2,2 2,-96 22,-77 20,188-40,0 2,-39 15,-36 9,48-20,-46 12,89-19,-1 1,2 1,-22 12,-178 104,190-106,1 1,2 1,0 2,1 1,1 1,1 1,1 1,-30 44,27-30,1 0,-23 54,-41 153,75-197,3 1,2 1,-2 55,8 249,4-193,-1-106,-1 24,3-1,15 90,7-75,-10-47,-1-9,1 0,35 64,-21-47,-15-31,0 0,2-1,1-1,1 0,0-1,2-1,1 0,38 30,0-10,3-2,123 58,-120-66,50 21,-66-31,-8-4,49 14,48 16,-92-30,1-2,0-2,51 8,-34-12,80 8,-121-14,-1 0,1 2,-1 1,23 9,19 5,61 13,236 30,-311-56,-1 2,57 18,53 11,-108-30,353 38,66-45,-222-2,4324 1,-4494-3,131-20,72-34,-211 44,57-16,-96 19,27-9,82-16,-71 22,0-4,129-50,-90 25,47-19,-110 41,59-36,18-13,-85 49,113-77,-119 76,132-109,-133 100,-1-1,-2-2,24-37,-16 21,-22 30,-1 0,0 0,-2-1,0-1,-1 1,-1-1,5-26,-3-2,-2-1,1-52,-8-141,-1 110,0 115,0 1,-2 0,0 0,0 0,-8-21,-37-80,23 61,11 27,-30-47,9 17,-76-135,28 40,12 19,54 107,-1 1,-36-41,30 42,-57-59,71 77,0 1,0 0,-1 0,-1 1,1 0,-23-8,-148-57,-57-20,155 61,42 15,-1 1,-86-18,-213-21,160 33,146 15,0-1,-59-20,-32-7,77 27,-81-3,-53 12,58 1,-762-3,809-4,-132-24,156 19,-80-23,104 22,-1 2,-1 1,1 1,-52-2,-509 11,583-3,0 0,-17-4,7-1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5A32F2-6943-4B52-833E-C4F9261B79C8}" type="datetimeFigureOut">
              <a:rPr lang="en-US" smtClean="0"/>
              <a:t>1/6/26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13937-ABC3-4315-97A2-D1DCFD2113FE}" type="slidenum">
              <a:rPr lang="en-US" smtClean="0"/>
              <a:t>‹#›</a:t>
            </a:fld>
            <a:endParaRPr lang="en-US"/>
          </a:p>
        </p:txBody>
      </p:sp>
    </p:spTree>
    <p:extLst>
      <p:ext uri="{BB962C8B-B14F-4D97-AF65-F5344CB8AC3E}">
        <p14:creationId xmlns:p14="http://schemas.microsoft.com/office/powerpoint/2010/main" val="1296114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1057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E13937-ABC3-4315-97A2-D1DCFD2113FE}" type="slidenum">
              <a:rPr lang="en-US" smtClean="0"/>
              <a:t>15</a:t>
            </a:fld>
            <a:endParaRPr lang="en-US"/>
          </a:p>
        </p:txBody>
      </p:sp>
    </p:spTree>
    <p:extLst>
      <p:ext uri="{BB962C8B-B14F-4D97-AF65-F5344CB8AC3E}">
        <p14:creationId xmlns:p14="http://schemas.microsoft.com/office/powerpoint/2010/main" val="2515411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623400" y="4301700"/>
            <a:ext cx="17041200" cy="168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2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r>
              <a:rPr lang="en-US"/>
              <a:t>Click to edit Master title style</a:t>
            </a:r>
            <a:endParaRPr/>
          </a:p>
        </p:txBody>
      </p:sp>
      <p:sp>
        <p:nvSpPr>
          <p:cNvPr id="15" name="Google Shape;15;p3"/>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34918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23400" y="890050"/>
            <a:ext cx="17041200" cy="1145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2" name="Google Shape;22;p5"/>
          <p:cNvSpPr txBox="1">
            <a:spLocks noGrp="1"/>
          </p:cNvSpPr>
          <p:nvPr>
            <p:ph type="body" idx="1"/>
          </p:nvPr>
        </p:nvSpPr>
        <p:spPr>
          <a:xfrm>
            <a:off x="623400" y="2304950"/>
            <a:ext cx="7999800" cy="6832800"/>
          </a:xfrm>
          <a:prstGeom prst="rect">
            <a:avLst/>
          </a:prstGeom>
        </p:spPr>
        <p:txBody>
          <a:bodyPr spcFirstLastPara="1" wrap="square" lIns="91425" tIns="91425" rIns="91425" bIns="91425" anchor="t" anchorCtr="0">
            <a:noAutofit/>
          </a:bodyPr>
          <a:lstStyle>
            <a:lvl1pPr marL="914378" lvl="0" indent="-634984">
              <a:spcBef>
                <a:spcPts val="0"/>
              </a:spcBef>
              <a:spcAft>
                <a:spcPts val="0"/>
              </a:spcAft>
              <a:buSzPts val="1400"/>
              <a:buChar char="●"/>
              <a:defRPr sz="2800"/>
            </a:lvl1pPr>
            <a:lvl2pPr marL="1828756" lvl="1" indent="-609586">
              <a:spcBef>
                <a:spcPts val="3200"/>
              </a:spcBef>
              <a:spcAft>
                <a:spcPts val="0"/>
              </a:spcAft>
              <a:buSzPts val="1200"/>
              <a:buChar char="○"/>
              <a:defRPr sz="2400"/>
            </a:lvl2pPr>
            <a:lvl3pPr marL="2743132" lvl="2" indent="-609586">
              <a:spcBef>
                <a:spcPts val="3200"/>
              </a:spcBef>
              <a:spcAft>
                <a:spcPts val="0"/>
              </a:spcAft>
              <a:buSzPts val="1200"/>
              <a:buChar char="■"/>
              <a:defRPr sz="2400"/>
            </a:lvl3pPr>
            <a:lvl4pPr marL="3657508" lvl="3" indent="-609586">
              <a:spcBef>
                <a:spcPts val="3200"/>
              </a:spcBef>
              <a:spcAft>
                <a:spcPts val="0"/>
              </a:spcAft>
              <a:buSzPts val="1200"/>
              <a:buChar char="●"/>
              <a:defRPr sz="2400"/>
            </a:lvl4pPr>
            <a:lvl5pPr marL="4571886" lvl="4" indent="-609586">
              <a:spcBef>
                <a:spcPts val="3200"/>
              </a:spcBef>
              <a:spcAft>
                <a:spcPts val="0"/>
              </a:spcAft>
              <a:buSzPts val="1200"/>
              <a:buChar char="○"/>
              <a:defRPr sz="2400"/>
            </a:lvl5pPr>
            <a:lvl6pPr marL="5486264" lvl="5" indent="-609586">
              <a:spcBef>
                <a:spcPts val="3200"/>
              </a:spcBef>
              <a:spcAft>
                <a:spcPts val="0"/>
              </a:spcAft>
              <a:buSzPts val="1200"/>
              <a:buChar char="■"/>
              <a:defRPr sz="2400"/>
            </a:lvl6pPr>
            <a:lvl7pPr marL="6400640" lvl="6" indent="-609586">
              <a:spcBef>
                <a:spcPts val="3200"/>
              </a:spcBef>
              <a:spcAft>
                <a:spcPts val="0"/>
              </a:spcAft>
              <a:buSzPts val="1200"/>
              <a:buChar char="●"/>
              <a:defRPr sz="2400"/>
            </a:lvl7pPr>
            <a:lvl8pPr marL="7315018" lvl="7" indent="-609586">
              <a:spcBef>
                <a:spcPts val="3200"/>
              </a:spcBef>
              <a:spcAft>
                <a:spcPts val="0"/>
              </a:spcAft>
              <a:buSzPts val="1200"/>
              <a:buChar char="○"/>
              <a:defRPr sz="2400"/>
            </a:lvl8pPr>
            <a:lvl9pPr marL="8229394" lvl="8" indent="-609586">
              <a:spcBef>
                <a:spcPts val="3200"/>
              </a:spcBef>
              <a:spcAft>
                <a:spcPts val="3200"/>
              </a:spcAft>
              <a:buSzPts val="1200"/>
              <a:buChar char="■"/>
              <a:defRPr sz="2400"/>
            </a:lvl9pPr>
          </a:lstStyle>
          <a:p>
            <a:pPr lvl="0"/>
            <a:r>
              <a:rPr lang="en-US"/>
              <a:t>Click to edit Master text styles</a:t>
            </a:r>
          </a:p>
        </p:txBody>
      </p:sp>
      <p:sp>
        <p:nvSpPr>
          <p:cNvPr id="23" name="Google Shape;23;p5"/>
          <p:cNvSpPr txBox="1">
            <a:spLocks noGrp="1"/>
          </p:cNvSpPr>
          <p:nvPr>
            <p:ph type="body" idx="2"/>
          </p:nvPr>
        </p:nvSpPr>
        <p:spPr>
          <a:xfrm>
            <a:off x="9664800" y="2304950"/>
            <a:ext cx="7999800" cy="6832800"/>
          </a:xfrm>
          <a:prstGeom prst="rect">
            <a:avLst/>
          </a:prstGeom>
        </p:spPr>
        <p:txBody>
          <a:bodyPr spcFirstLastPara="1" wrap="square" lIns="91425" tIns="91425" rIns="91425" bIns="91425" anchor="t" anchorCtr="0">
            <a:noAutofit/>
          </a:bodyPr>
          <a:lstStyle>
            <a:lvl1pPr marL="914378" lvl="0" indent="-634984">
              <a:spcBef>
                <a:spcPts val="0"/>
              </a:spcBef>
              <a:spcAft>
                <a:spcPts val="0"/>
              </a:spcAft>
              <a:buSzPts val="1400"/>
              <a:buChar char="●"/>
              <a:defRPr sz="2800"/>
            </a:lvl1pPr>
            <a:lvl2pPr marL="1828756" lvl="1" indent="-609586">
              <a:spcBef>
                <a:spcPts val="3200"/>
              </a:spcBef>
              <a:spcAft>
                <a:spcPts val="0"/>
              </a:spcAft>
              <a:buSzPts val="1200"/>
              <a:buChar char="○"/>
              <a:defRPr sz="2400"/>
            </a:lvl2pPr>
            <a:lvl3pPr marL="2743132" lvl="2" indent="-609586">
              <a:spcBef>
                <a:spcPts val="3200"/>
              </a:spcBef>
              <a:spcAft>
                <a:spcPts val="0"/>
              </a:spcAft>
              <a:buSzPts val="1200"/>
              <a:buChar char="■"/>
              <a:defRPr sz="2400"/>
            </a:lvl3pPr>
            <a:lvl4pPr marL="3657508" lvl="3" indent="-609586">
              <a:spcBef>
                <a:spcPts val="3200"/>
              </a:spcBef>
              <a:spcAft>
                <a:spcPts val="0"/>
              </a:spcAft>
              <a:buSzPts val="1200"/>
              <a:buChar char="●"/>
              <a:defRPr sz="2400"/>
            </a:lvl4pPr>
            <a:lvl5pPr marL="4571886" lvl="4" indent="-609586">
              <a:spcBef>
                <a:spcPts val="3200"/>
              </a:spcBef>
              <a:spcAft>
                <a:spcPts val="0"/>
              </a:spcAft>
              <a:buSzPts val="1200"/>
              <a:buChar char="○"/>
              <a:defRPr sz="2400"/>
            </a:lvl5pPr>
            <a:lvl6pPr marL="5486264" lvl="5" indent="-609586">
              <a:spcBef>
                <a:spcPts val="3200"/>
              </a:spcBef>
              <a:spcAft>
                <a:spcPts val="0"/>
              </a:spcAft>
              <a:buSzPts val="1200"/>
              <a:buChar char="■"/>
              <a:defRPr sz="2400"/>
            </a:lvl6pPr>
            <a:lvl7pPr marL="6400640" lvl="6" indent="-609586">
              <a:spcBef>
                <a:spcPts val="3200"/>
              </a:spcBef>
              <a:spcAft>
                <a:spcPts val="0"/>
              </a:spcAft>
              <a:buSzPts val="1200"/>
              <a:buChar char="●"/>
              <a:defRPr sz="2400"/>
            </a:lvl7pPr>
            <a:lvl8pPr marL="7315018" lvl="7" indent="-609586">
              <a:spcBef>
                <a:spcPts val="3200"/>
              </a:spcBef>
              <a:spcAft>
                <a:spcPts val="0"/>
              </a:spcAft>
              <a:buSzPts val="1200"/>
              <a:buChar char="○"/>
              <a:defRPr sz="2400"/>
            </a:lvl8pPr>
            <a:lvl9pPr marL="8229394" lvl="8" indent="-609586">
              <a:spcBef>
                <a:spcPts val="3200"/>
              </a:spcBef>
              <a:spcAft>
                <a:spcPts val="3200"/>
              </a:spcAft>
              <a:buSzPts val="1200"/>
              <a:buChar char="■"/>
              <a:defRPr sz="2400"/>
            </a:lvl9pPr>
          </a:lstStyle>
          <a:p>
            <a:pPr lvl="0"/>
            <a:r>
              <a:rPr lang="en-US"/>
              <a:t>Click to edit Master text styles</a:t>
            </a:r>
          </a:p>
        </p:txBody>
      </p:sp>
      <p:sp>
        <p:nvSpPr>
          <p:cNvPr id="24" name="Google Shape;24;p5"/>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35936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23400" y="890050"/>
            <a:ext cx="17041200" cy="1145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7" name="Google Shape;27;p6"/>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12610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623400" y="1111200"/>
            <a:ext cx="5616000" cy="1511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4800"/>
            </a:lvl1pPr>
            <a:lvl2pPr lvl="1">
              <a:spcBef>
                <a:spcPts val="0"/>
              </a:spcBef>
              <a:spcAft>
                <a:spcPts val="0"/>
              </a:spcAft>
              <a:buSzPts val="2400"/>
              <a:buNone/>
              <a:defRPr sz="4800"/>
            </a:lvl2pPr>
            <a:lvl3pPr lvl="2">
              <a:spcBef>
                <a:spcPts val="0"/>
              </a:spcBef>
              <a:spcAft>
                <a:spcPts val="0"/>
              </a:spcAft>
              <a:buSzPts val="2400"/>
              <a:buNone/>
              <a:defRPr sz="4800"/>
            </a:lvl3pPr>
            <a:lvl4pPr lvl="3">
              <a:spcBef>
                <a:spcPts val="0"/>
              </a:spcBef>
              <a:spcAft>
                <a:spcPts val="0"/>
              </a:spcAft>
              <a:buSzPts val="2400"/>
              <a:buNone/>
              <a:defRPr sz="4800"/>
            </a:lvl4pPr>
            <a:lvl5pPr lvl="4">
              <a:spcBef>
                <a:spcPts val="0"/>
              </a:spcBef>
              <a:spcAft>
                <a:spcPts val="0"/>
              </a:spcAft>
              <a:buSzPts val="2400"/>
              <a:buNone/>
              <a:defRPr sz="4800"/>
            </a:lvl5pPr>
            <a:lvl6pPr lvl="5">
              <a:spcBef>
                <a:spcPts val="0"/>
              </a:spcBef>
              <a:spcAft>
                <a:spcPts val="0"/>
              </a:spcAft>
              <a:buSzPts val="2400"/>
              <a:buNone/>
              <a:defRPr sz="4800"/>
            </a:lvl6pPr>
            <a:lvl7pPr lvl="6">
              <a:spcBef>
                <a:spcPts val="0"/>
              </a:spcBef>
              <a:spcAft>
                <a:spcPts val="0"/>
              </a:spcAft>
              <a:buSzPts val="2400"/>
              <a:buNone/>
              <a:defRPr sz="4800"/>
            </a:lvl7pPr>
            <a:lvl8pPr lvl="7">
              <a:spcBef>
                <a:spcPts val="0"/>
              </a:spcBef>
              <a:spcAft>
                <a:spcPts val="0"/>
              </a:spcAft>
              <a:buSzPts val="2400"/>
              <a:buNone/>
              <a:defRPr sz="4800"/>
            </a:lvl8pPr>
            <a:lvl9pPr lvl="8">
              <a:spcBef>
                <a:spcPts val="0"/>
              </a:spcBef>
              <a:spcAft>
                <a:spcPts val="0"/>
              </a:spcAft>
              <a:buSzPts val="2400"/>
              <a:buNone/>
              <a:defRPr sz="4800"/>
            </a:lvl9pPr>
          </a:lstStyle>
          <a:p>
            <a:r>
              <a:rPr lang="en-US"/>
              <a:t>Click to edit Master title style</a:t>
            </a:r>
            <a:endParaRPr/>
          </a:p>
        </p:txBody>
      </p:sp>
      <p:sp>
        <p:nvSpPr>
          <p:cNvPr id="30" name="Google Shape;30;p7"/>
          <p:cNvSpPr txBox="1">
            <a:spLocks noGrp="1"/>
          </p:cNvSpPr>
          <p:nvPr>
            <p:ph type="body" idx="1"/>
          </p:nvPr>
        </p:nvSpPr>
        <p:spPr>
          <a:xfrm>
            <a:off x="623400" y="2779200"/>
            <a:ext cx="5616000" cy="6358800"/>
          </a:xfrm>
          <a:prstGeom prst="rect">
            <a:avLst/>
          </a:prstGeom>
        </p:spPr>
        <p:txBody>
          <a:bodyPr spcFirstLastPara="1" wrap="square" lIns="91425" tIns="91425" rIns="91425" bIns="91425" anchor="t" anchorCtr="0">
            <a:noAutofit/>
          </a:bodyPr>
          <a:lstStyle>
            <a:lvl1pPr marL="914378" lvl="0" indent="-609586">
              <a:spcBef>
                <a:spcPts val="0"/>
              </a:spcBef>
              <a:spcAft>
                <a:spcPts val="0"/>
              </a:spcAft>
              <a:buSzPts val="1200"/>
              <a:buChar char="●"/>
              <a:defRPr sz="2400"/>
            </a:lvl1pPr>
            <a:lvl2pPr marL="1828756" lvl="1" indent="-609586">
              <a:spcBef>
                <a:spcPts val="3200"/>
              </a:spcBef>
              <a:spcAft>
                <a:spcPts val="0"/>
              </a:spcAft>
              <a:buSzPts val="1200"/>
              <a:buChar char="○"/>
              <a:defRPr sz="2400"/>
            </a:lvl2pPr>
            <a:lvl3pPr marL="2743132" lvl="2" indent="-609586">
              <a:spcBef>
                <a:spcPts val="3200"/>
              </a:spcBef>
              <a:spcAft>
                <a:spcPts val="0"/>
              </a:spcAft>
              <a:buSzPts val="1200"/>
              <a:buChar char="■"/>
              <a:defRPr sz="2400"/>
            </a:lvl3pPr>
            <a:lvl4pPr marL="3657508" lvl="3" indent="-609586">
              <a:spcBef>
                <a:spcPts val="3200"/>
              </a:spcBef>
              <a:spcAft>
                <a:spcPts val="0"/>
              </a:spcAft>
              <a:buSzPts val="1200"/>
              <a:buChar char="●"/>
              <a:defRPr sz="2400"/>
            </a:lvl4pPr>
            <a:lvl5pPr marL="4571886" lvl="4" indent="-609586">
              <a:spcBef>
                <a:spcPts val="3200"/>
              </a:spcBef>
              <a:spcAft>
                <a:spcPts val="0"/>
              </a:spcAft>
              <a:buSzPts val="1200"/>
              <a:buChar char="○"/>
              <a:defRPr sz="2400"/>
            </a:lvl5pPr>
            <a:lvl6pPr marL="5486264" lvl="5" indent="-609586">
              <a:spcBef>
                <a:spcPts val="3200"/>
              </a:spcBef>
              <a:spcAft>
                <a:spcPts val="0"/>
              </a:spcAft>
              <a:buSzPts val="1200"/>
              <a:buChar char="■"/>
              <a:defRPr sz="2400"/>
            </a:lvl6pPr>
            <a:lvl7pPr marL="6400640" lvl="6" indent="-609586">
              <a:spcBef>
                <a:spcPts val="3200"/>
              </a:spcBef>
              <a:spcAft>
                <a:spcPts val="0"/>
              </a:spcAft>
              <a:buSzPts val="1200"/>
              <a:buChar char="●"/>
              <a:defRPr sz="2400"/>
            </a:lvl7pPr>
            <a:lvl8pPr marL="7315018" lvl="7" indent="-609586">
              <a:spcBef>
                <a:spcPts val="3200"/>
              </a:spcBef>
              <a:spcAft>
                <a:spcPts val="0"/>
              </a:spcAft>
              <a:buSzPts val="1200"/>
              <a:buChar char="○"/>
              <a:defRPr sz="2400"/>
            </a:lvl8pPr>
            <a:lvl9pPr marL="8229394" lvl="8" indent="-609586">
              <a:spcBef>
                <a:spcPts val="3200"/>
              </a:spcBef>
              <a:spcAft>
                <a:spcPts val="3200"/>
              </a:spcAft>
              <a:buSzPts val="1200"/>
              <a:buChar char="■"/>
              <a:defRPr sz="2400"/>
            </a:lvl9pPr>
          </a:lstStyle>
          <a:p>
            <a:pPr lvl="0"/>
            <a:r>
              <a:rPr lang="en-US"/>
              <a:t>Click to edit Master text styles</a:t>
            </a:r>
          </a:p>
        </p:txBody>
      </p:sp>
      <p:sp>
        <p:nvSpPr>
          <p:cNvPr id="31" name="Google Shape;31;p7"/>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66076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980500" y="900300"/>
            <a:ext cx="12735600" cy="8181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9600"/>
            </a:lvl1pPr>
            <a:lvl2pPr lvl="1">
              <a:spcBef>
                <a:spcPts val="0"/>
              </a:spcBef>
              <a:spcAft>
                <a:spcPts val="0"/>
              </a:spcAft>
              <a:buSzPts val="4800"/>
              <a:buNone/>
              <a:defRPr sz="9600"/>
            </a:lvl2pPr>
            <a:lvl3pPr lvl="2">
              <a:spcBef>
                <a:spcPts val="0"/>
              </a:spcBef>
              <a:spcAft>
                <a:spcPts val="0"/>
              </a:spcAft>
              <a:buSzPts val="4800"/>
              <a:buNone/>
              <a:defRPr sz="9600"/>
            </a:lvl3pPr>
            <a:lvl4pPr lvl="3">
              <a:spcBef>
                <a:spcPts val="0"/>
              </a:spcBef>
              <a:spcAft>
                <a:spcPts val="0"/>
              </a:spcAft>
              <a:buSzPts val="4800"/>
              <a:buNone/>
              <a:defRPr sz="9600"/>
            </a:lvl4pPr>
            <a:lvl5pPr lvl="4">
              <a:spcBef>
                <a:spcPts val="0"/>
              </a:spcBef>
              <a:spcAft>
                <a:spcPts val="0"/>
              </a:spcAft>
              <a:buSzPts val="4800"/>
              <a:buNone/>
              <a:defRPr sz="9600"/>
            </a:lvl5pPr>
            <a:lvl6pPr lvl="5">
              <a:spcBef>
                <a:spcPts val="0"/>
              </a:spcBef>
              <a:spcAft>
                <a:spcPts val="0"/>
              </a:spcAft>
              <a:buSzPts val="4800"/>
              <a:buNone/>
              <a:defRPr sz="9600"/>
            </a:lvl6pPr>
            <a:lvl7pPr lvl="6">
              <a:spcBef>
                <a:spcPts val="0"/>
              </a:spcBef>
              <a:spcAft>
                <a:spcPts val="0"/>
              </a:spcAft>
              <a:buSzPts val="4800"/>
              <a:buNone/>
              <a:defRPr sz="9600"/>
            </a:lvl7pPr>
            <a:lvl8pPr lvl="7">
              <a:spcBef>
                <a:spcPts val="0"/>
              </a:spcBef>
              <a:spcAft>
                <a:spcPts val="0"/>
              </a:spcAft>
              <a:buSzPts val="4800"/>
              <a:buNone/>
              <a:defRPr sz="9600"/>
            </a:lvl8pPr>
            <a:lvl9pPr lvl="8">
              <a:spcBef>
                <a:spcPts val="0"/>
              </a:spcBef>
              <a:spcAft>
                <a:spcPts val="0"/>
              </a:spcAft>
              <a:buSzPts val="4800"/>
              <a:buNone/>
              <a:defRPr sz="9600"/>
            </a:lvl9pPr>
          </a:lstStyle>
          <a:p>
            <a:r>
              <a:rPr lang="en-US"/>
              <a:t>Click to edit Master title style</a:t>
            </a:r>
            <a:endParaRPr/>
          </a:p>
        </p:txBody>
      </p:sp>
      <p:sp>
        <p:nvSpPr>
          <p:cNvPr id="34" name="Google Shape;34;p8"/>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79248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9144000" y="-250"/>
            <a:ext cx="9144000" cy="10287000"/>
          </a:xfrm>
          <a:prstGeom prst="rect">
            <a:avLst/>
          </a:prstGeom>
          <a:solidFill>
            <a:schemeClr val="l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800"/>
          </a:p>
        </p:txBody>
      </p:sp>
      <p:sp>
        <p:nvSpPr>
          <p:cNvPr id="37" name="Google Shape;37;p9"/>
          <p:cNvSpPr txBox="1">
            <a:spLocks noGrp="1"/>
          </p:cNvSpPr>
          <p:nvPr>
            <p:ph type="title"/>
          </p:nvPr>
        </p:nvSpPr>
        <p:spPr>
          <a:xfrm>
            <a:off x="531000" y="2466350"/>
            <a:ext cx="8090400" cy="2964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8400"/>
            </a:lvl1pPr>
            <a:lvl2pPr lvl="1" algn="ctr">
              <a:spcBef>
                <a:spcPts val="0"/>
              </a:spcBef>
              <a:spcAft>
                <a:spcPts val="0"/>
              </a:spcAft>
              <a:buSzPts val="4200"/>
              <a:buNone/>
              <a:defRPr sz="8400"/>
            </a:lvl2pPr>
            <a:lvl3pPr lvl="2" algn="ctr">
              <a:spcBef>
                <a:spcPts val="0"/>
              </a:spcBef>
              <a:spcAft>
                <a:spcPts val="0"/>
              </a:spcAft>
              <a:buSzPts val="4200"/>
              <a:buNone/>
              <a:defRPr sz="8400"/>
            </a:lvl3pPr>
            <a:lvl4pPr lvl="3" algn="ctr">
              <a:spcBef>
                <a:spcPts val="0"/>
              </a:spcBef>
              <a:spcAft>
                <a:spcPts val="0"/>
              </a:spcAft>
              <a:buSzPts val="4200"/>
              <a:buNone/>
              <a:defRPr sz="8400"/>
            </a:lvl4pPr>
            <a:lvl5pPr lvl="4" algn="ctr">
              <a:spcBef>
                <a:spcPts val="0"/>
              </a:spcBef>
              <a:spcAft>
                <a:spcPts val="0"/>
              </a:spcAft>
              <a:buSzPts val="4200"/>
              <a:buNone/>
              <a:defRPr sz="8400"/>
            </a:lvl5pPr>
            <a:lvl6pPr lvl="5" algn="ctr">
              <a:spcBef>
                <a:spcPts val="0"/>
              </a:spcBef>
              <a:spcAft>
                <a:spcPts val="0"/>
              </a:spcAft>
              <a:buSzPts val="4200"/>
              <a:buNone/>
              <a:defRPr sz="8400"/>
            </a:lvl6pPr>
            <a:lvl7pPr lvl="6" algn="ctr">
              <a:spcBef>
                <a:spcPts val="0"/>
              </a:spcBef>
              <a:spcAft>
                <a:spcPts val="0"/>
              </a:spcAft>
              <a:buSzPts val="4200"/>
              <a:buNone/>
              <a:defRPr sz="8400"/>
            </a:lvl7pPr>
            <a:lvl8pPr lvl="7" algn="ctr">
              <a:spcBef>
                <a:spcPts val="0"/>
              </a:spcBef>
              <a:spcAft>
                <a:spcPts val="0"/>
              </a:spcAft>
              <a:buSzPts val="4200"/>
              <a:buNone/>
              <a:defRPr sz="8400"/>
            </a:lvl8pPr>
            <a:lvl9pPr lvl="8" algn="ctr">
              <a:spcBef>
                <a:spcPts val="0"/>
              </a:spcBef>
              <a:spcAft>
                <a:spcPts val="0"/>
              </a:spcAft>
              <a:buSzPts val="4200"/>
              <a:buNone/>
              <a:defRPr sz="8400"/>
            </a:lvl9pPr>
          </a:lstStyle>
          <a:p>
            <a:r>
              <a:rPr lang="en-US"/>
              <a:t>Click to edit Master title style</a:t>
            </a:r>
            <a:endParaRPr/>
          </a:p>
        </p:txBody>
      </p:sp>
      <p:sp>
        <p:nvSpPr>
          <p:cNvPr id="38" name="Google Shape;38;p9"/>
          <p:cNvSpPr txBox="1">
            <a:spLocks noGrp="1"/>
          </p:cNvSpPr>
          <p:nvPr>
            <p:ph type="subTitle" idx="1"/>
          </p:nvPr>
        </p:nvSpPr>
        <p:spPr>
          <a:xfrm>
            <a:off x="531000" y="5606150"/>
            <a:ext cx="8090400" cy="2470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4200"/>
            </a:lvl1pPr>
            <a:lvl2pPr lvl="1" algn="ctr">
              <a:lnSpc>
                <a:spcPct val="100000"/>
              </a:lnSpc>
              <a:spcBef>
                <a:spcPts val="0"/>
              </a:spcBef>
              <a:spcAft>
                <a:spcPts val="0"/>
              </a:spcAft>
              <a:buSzPts val="2100"/>
              <a:buNone/>
              <a:defRPr sz="4200"/>
            </a:lvl2pPr>
            <a:lvl3pPr lvl="2" algn="ctr">
              <a:lnSpc>
                <a:spcPct val="100000"/>
              </a:lnSpc>
              <a:spcBef>
                <a:spcPts val="0"/>
              </a:spcBef>
              <a:spcAft>
                <a:spcPts val="0"/>
              </a:spcAft>
              <a:buSzPts val="2100"/>
              <a:buNone/>
              <a:defRPr sz="4200"/>
            </a:lvl3pPr>
            <a:lvl4pPr lvl="3" algn="ctr">
              <a:lnSpc>
                <a:spcPct val="100000"/>
              </a:lnSpc>
              <a:spcBef>
                <a:spcPts val="0"/>
              </a:spcBef>
              <a:spcAft>
                <a:spcPts val="0"/>
              </a:spcAft>
              <a:buSzPts val="2100"/>
              <a:buNone/>
              <a:defRPr sz="4200"/>
            </a:lvl4pPr>
            <a:lvl5pPr lvl="4" algn="ctr">
              <a:lnSpc>
                <a:spcPct val="100000"/>
              </a:lnSpc>
              <a:spcBef>
                <a:spcPts val="0"/>
              </a:spcBef>
              <a:spcAft>
                <a:spcPts val="0"/>
              </a:spcAft>
              <a:buSzPts val="2100"/>
              <a:buNone/>
              <a:defRPr sz="4200"/>
            </a:lvl5pPr>
            <a:lvl6pPr lvl="5" algn="ctr">
              <a:lnSpc>
                <a:spcPct val="100000"/>
              </a:lnSpc>
              <a:spcBef>
                <a:spcPts val="0"/>
              </a:spcBef>
              <a:spcAft>
                <a:spcPts val="0"/>
              </a:spcAft>
              <a:buSzPts val="2100"/>
              <a:buNone/>
              <a:defRPr sz="4200"/>
            </a:lvl6pPr>
            <a:lvl7pPr lvl="6" algn="ctr">
              <a:lnSpc>
                <a:spcPct val="100000"/>
              </a:lnSpc>
              <a:spcBef>
                <a:spcPts val="0"/>
              </a:spcBef>
              <a:spcAft>
                <a:spcPts val="0"/>
              </a:spcAft>
              <a:buSzPts val="2100"/>
              <a:buNone/>
              <a:defRPr sz="4200"/>
            </a:lvl7pPr>
            <a:lvl8pPr lvl="7" algn="ctr">
              <a:lnSpc>
                <a:spcPct val="100000"/>
              </a:lnSpc>
              <a:spcBef>
                <a:spcPts val="0"/>
              </a:spcBef>
              <a:spcAft>
                <a:spcPts val="0"/>
              </a:spcAft>
              <a:buSzPts val="2100"/>
              <a:buNone/>
              <a:defRPr sz="4200"/>
            </a:lvl8pPr>
            <a:lvl9pPr lvl="8" algn="ctr">
              <a:lnSpc>
                <a:spcPct val="100000"/>
              </a:lnSpc>
              <a:spcBef>
                <a:spcPts val="0"/>
              </a:spcBef>
              <a:spcAft>
                <a:spcPts val="0"/>
              </a:spcAft>
              <a:buSzPts val="2100"/>
              <a:buNone/>
              <a:defRPr sz="4200"/>
            </a:lvl9pPr>
          </a:lstStyle>
          <a:p>
            <a:r>
              <a:rPr lang="en-US"/>
              <a:t>Click to edit Master subtitle style</a:t>
            </a:r>
            <a:endParaRPr/>
          </a:p>
        </p:txBody>
      </p:sp>
      <p:sp>
        <p:nvSpPr>
          <p:cNvPr id="39" name="Google Shape;39;p9"/>
          <p:cNvSpPr txBox="1">
            <a:spLocks noGrp="1"/>
          </p:cNvSpPr>
          <p:nvPr>
            <p:ph type="body" idx="2"/>
          </p:nvPr>
        </p:nvSpPr>
        <p:spPr>
          <a:xfrm>
            <a:off x="9879000" y="1448150"/>
            <a:ext cx="7674000" cy="7390200"/>
          </a:xfrm>
          <a:prstGeom prst="rect">
            <a:avLst/>
          </a:prstGeom>
        </p:spPr>
        <p:txBody>
          <a:bodyPr spcFirstLastPara="1" wrap="square" lIns="91425" tIns="91425" rIns="91425" bIns="91425" anchor="ctr" anchorCtr="0">
            <a:noAutofit/>
          </a:bodyPr>
          <a:lstStyle>
            <a:lvl1pPr marL="914378" lvl="0" indent="-685784">
              <a:spcBef>
                <a:spcPts val="0"/>
              </a:spcBef>
              <a:spcAft>
                <a:spcPts val="0"/>
              </a:spcAft>
              <a:buSzPts val="1800"/>
              <a:buChar char="●"/>
              <a:defRPr/>
            </a:lvl1pPr>
            <a:lvl2pPr marL="1828756" lvl="1" indent="-634984">
              <a:spcBef>
                <a:spcPts val="3200"/>
              </a:spcBef>
              <a:spcAft>
                <a:spcPts val="0"/>
              </a:spcAft>
              <a:buSzPts val="1400"/>
              <a:buChar char="○"/>
              <a:defRPr/>
            </a:lvl2pPr>
            <a:lvl3pPr marL="2743132" lvl="2" indent="-634984">
              <a:spcBef>
                <a:spcPts val="3200"/>
              </a:spcBef>
              <a:spcAft>
                <a:spcPts val="0"/>
              </a:spcAft>
              <a:buSzPts val="1400"/>
              <a:buChar char="■"/>
              <a:defRPr/>
            </a:lvl3pPr>
            <a:lvl4pPr marL="3657508" lvl="3" indent="-634984">
              <a:spcBef>
                <a:spcPts val="3200"/>
              </a:spcBef>
              <a:spcAft>
                <a:spcPts val="0"/>
              </a:spcAft>
              <a:buSzPts val="1400"/>
              <a:buChar char="●"/>
              <a:defRPr/>
            </a:lvl4pPr>
            <a:lvl5pPr marL="4571886" lvl="4" indent="-634984">
              <a:spcBef>
                <a:spcPts val="3200"/>
              </a:spcBef>
              <a:spcAft>
                <a:spcPts val="0"/>
              </a:spcAft>
              <a:buSzPts val="1400"/>
              <a:buChar char="○"/>
              <a:defRPr/>
            </a:lvl5pPr>
            <a:lvl6pPr marL="5486264" lvl="5" indent="-634984">
              <a:spcBef>
                <a:spcPts val="3200"/>
              </a:spcBef>
              <a:spcAft>
                <a:spcPts val="0"/>
              </a:spcAft>
              <a:buSzPts val="1400"/>
              <a:buChar char="■"/>
              <a:defRPr/>
            </a:lvl6pPr>
            <a:lvl7pPr marL="6400640" lvl="6" indent="-634984">
              <a:spcBef>
                <a:spcPts val="3200"/>
              </a:spcBef>
              <a:spcAft>
                <a:spcPts val="0"/>
              </a:spcAft>
              <a:buSzPts val="1400"/>
              <a:buChar char="●"/>
              <a:defRPr/>
            </a:lvl7pPr>
            <a:lvl8pPr marL="7315018" lvl="7" indent="-634984">
              <a:spcBef>
                <a:spcPts val="3200"/>
              </a:spcBef>
              <a:spcAft>
                <a:spcPts val="0"/>
              </a:spcAft>
              <a:buSzPts val="1400"/>
              <a:buChar char="○"/>
              <a:defRPr/>
            </a:lvl8pPr>
            <a:lvl9pPr marL="8229394" lvl="8" indent="-634984">
              <a:spcBef>
                <a:spcPts val="3200"/>
              </a:spcBef>
              <a:spcAft>
                <a:spcPts val="3200"/>
              </a:spcAft>
              <a:buSzPts val="1400"/>
              <a:buChar char="■"/>
              <a:defRPr/>
            </a:lvl9pPr>
          </a:lstStyle>
          <a:p>
            <a:pPr lvl="0"/>
            <a:r>
              <a:rPr lang="en-US"/>
              <a:t>Click to edit Master text styles</a:t>
            </a:r>
          </a:p>
        </p:txBody>
      </p:sp>
      <p:sp>
        <p:nvSpPr>
          <p:cNvPr id="40" name="Google Shape;40;p9"/>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2863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623400" y="8461150"/>
            <a:ext cx="11997600" cy="1210200"/>
          </a:xfrm>
          <a:prstGeom prst="rect">
            <a:avLst/>
          </a:prstGeom>
        </p:spPr>
        <p:txBody>
          <a:bodyPr spcFirstLastPara="1" wrap="square" lIns="91425" tIns="91425" rIns="91425" bIns="91425" anchor="ctr" anchorCtr="0">
            <a:noAutofit/>
          </a:bodyPr>
          <a:lstStyle>
            <a:lvl1pPr marL="914378" lvl="0" indent="-457188">
              <a:lnSpc>
                <a:spcPct val="100000"/>
              </a:lnSpc>
              <a:spcBef>
                <a:spcPts val="0"/>
              </a:spcBef>
              <a:spcAft>
                <a:spcPts val="0"/>
              </a:spcAft>
              <a:buSzPts val="1800"/>
              <a:buNone/>
              <a:defRPr/>
            </a:lvl1pPr>
          </a:lstStyle>
          <a:p>
            <a:pPr lvl="0"/>
            <a:r>
              <a:rPr lang="en-US"/>
              <a:t>Click to edit Master text styles</a:t>
            </a:r>
          </a:p>
        </p:txBody>
      </p:sp>
      <p:sp>
        <p:nvSpPr>
          <p:cNvPr id="43" name="Google Shape;43;p10"/>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17006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623400" y="2212250"/>
            <a:ext cx="17041200" cy="3927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24000"/>
            </a:lvl1pPr>
            <a:lvl2pPr lvl="1" algn="ctr">
              <a:spcBef>
                <a:spcPts val="0"/>
              </a:spcBef>
              <a:spcAft>
                <a:spcPts val="0"/>
              </a:spcAft>
              <a:buSzPts val="12000"/>
              <a:buNone/>
              <a:defRPr sz="24000"/>
            </a:lvl2pPr>
            <a:lvl3pPr lvl="2" algn="ctr">
              <a:spcBef>
                <a:spcPts val="0"/>
              </a:spcBef>
              <a:spcAft>
                <a:spcPts val="0"/>
              </a:spcAft>
              <a:buSzPts val="12000"/>
              <a:buNone/>
              <a:defRPr sz="24000"/>
            </a:lvl3pPr>
            <a:lvl4pPr lvl="3" algn="ctr">
              <a:spcBef>
                <a:spcPts val="0"/>
              </a:spcBef>
              <a:spcAft>
                <a:spcPts val="0"/>
              </a:spcAft>
              <a:buSzPts val="12000"/>
              <a:buNone/>
              <a:defRPr sz="24000"/>
            </a:lvl4pPr>
            <a:lvl5pPr lvl="4" algn="ctr">
              <a:spcBef>
                <a:spcPts val="0"/>
              </a:spcBef>
              <a:spcAft>
                <a:spcPts val="0"/>
              </a:spcAft>
              <a:buSzPts val="12000"/>
              <a:buNone/>
              <a:defRPr sz="24000"/>
            </a:lvl5pPr>
            <a:lvl6pPr lvl="5" algn="ctr">
              <a:spcBef>
                <a:spcPts val="0"/>
              </a:spcBef>
              <a:spcAft>
                <a:spcPts val="0"/>
              </a:spcAft>
              <a:buSzPts val="12000"/>
              <a:buNone/>
              <a:defRPr sz="24000"/>
            </a:lvl6pPr>
            <a:lvl7pPr lvl="6" algn="ctr">
              <a:spcBef>
                <a:spcPts val="0"/>
              </a:spcBef>
              <a:spcAft>
                <a:spcPts val="0"/>
              </a:spcAft>
              <a:buSzPts val="12000"/>
              <a:buNone/>
              <a:defRPr sz="24000"/>
            </a:lvl7pPr>
            <a:lvl8pPr lvl="7" algn="ctr">
              <a:spcBef>
                <a:spcPts val="0"/>
              </a:spcBef>
              <a:spcAft>
                <a:spcPts val="0"/>
              </a:spcAft>
              <a:buSzPts val="12000"/>
              <a:buNone/>
              <a:defRPr sz="24000"/>
            </a:lvl8pPr>
            <a:lvl9pPr lvl="8" algn="ctr">
              <a:spcBef>
                <a:spcPts val="0"/>
              </a:spcBef>
              <a:spcAft>
                <a:spcPts val="0"/>
              </a:spcAft>
              <a:buSzPts val="12000"/>
              <a:buNone/>
              <a:defRPr sz="24000"/>
            </a:lvl9pPr>
          </a:lstStyle>
          <a:p>
            <a:r>
              <a:t>xx%</a:t>
            </a:r>
          </a:p>
        </p:txBody>
      </p:sp>
      <p:sp>
        <p:nvSpPr>
          <p:cNvPr id="46" name="Google Shape;46;p11"/>
          <p:cNvSpPr txBox="1">
            <a:spLocks noGrp="1"/>
          </p:cNvSpPr>
          <p:nvPr>
            <p:ph type="body" idx="1"/>
          </p:nvPr>
        </p:nvSpPr>
        <p:spPr>
          <a:xfrm>
            <a:off x="623400" y="6304450"/>
            <a:ext cx="17041200" cy="2601600"/>
          </a:xfrm>
          <a:prstGeom prst="rect">
            <a:avLst/>
          </a:prstGeom>
        </p:spPr>
        <p:txBody>
          <a:bodyPr spcFirstLastPara="1" wrap="square" lIns="91425" tIns="91425" rIns="91425" bIns="91425" anchor="t" anchorCtr="0">
            <a:noAutofit/>
          </a:bodyPr>
          <a:lstStyle>
            <a:lvl1pPr marL="914378" lvl="0" indent="-685784" algn="ctr">
              <a:spcBef>
                <a:spcPts val="0"/>
              </a:spcBef>
              <a:spcAft>
                <a:spcPts val="0"/>
              </a:spcAft>
              <a:buSzPts val="1800"/>
              <a:buChar char="●"/>
              <a:defRPr/>
            </a:lvl1pPr>
            <a:lvl2pPr marL="1828756" lvl="1" indent="-634984" algn="ctr">
              <a:spcBef>
                <a:spcPts val="3200"/>
              </a:spcBef>
              <a:spcAft>
                <a:spcPts val="0"/>
              </a:spcAft>
              <a:buSzPts val="1400"/>
              <a:buChar char="○"/>
              <a:defRPr/>
            </a:lvl2pPr>
            <a:lvl3pPr marL="2743132" lvl="2" indent="-634984" algn="ctr">
              <a:spcBef>
                <a:spcPts val="3200"/>
              </a:spcBef>
              <a:spcAft>
                <a:spcPts val="0"/>
              </a:spcAft>
              <a:buSzPts val="1400"/>
              <a:buChar char="■"/>
              <a:defRPr/>
            </a:lvl3pPr>
            <a:lvl4pPr marL="3657508" lvl="3" indent="-634984" algn="ctr">
              <a:spcBef>
                <a:spcPts val="3200"/>
              </a:spcBef>
              <a:spcAft>
                <a:spcPts val="0"/>
              </a:spcAft>
              <a:buSzPts val="1400"/>
              <a:buChar char="●"/>
              <a:defRPr/>
            </a:lvl4pPr>
            <a:lvl5pPr marL="4571886" lvl="4" indent="-634984" algn="ctr">
              <a:spcBef>
                <a:spcPts val="3200"/>
              </a:spcBef>
              <a:spcAft>
                <a:spcPts val="0"/>
              </a:spcAft>
              <a:buSzPts val="1400"/>
              <a:buChar char="○"/>
              <a:defRPr/>
            </a:lvl5pPr>
            <a:lvl6pPr marL="5486264" lvl="5" indent="-634984" algn="ctr">
              <a:spcBef>
                <a:spcPts val="3200"/>
              </a:spcBef>
              <a:spcAft>
                <a:spcPts val="0"/>
              </a:spcAft>
              <a:buSzPts val="1400"/>
              <a:buChar char="■"/>
              <a:defRPr/>
            </a:lvl6pPr>
            <a:lvl7pPr marL="6400640" lvl="6" indent="-634984" algn="ctr">
              <a:spcBef>
                <a:spcPts val="3200"/>
              </a:spcBef>
              <a:spcAft>
                <a:spcPts val="0"/>
              </a:spcAft>
              <a:buSzPts val="1400"/>
              <a:buChar char="●"/>
              <a:defRPr/>
            </a:lvl7pPr>
            <a:lvl8pPr marL="7315018" lvl="7" indent="-634984" algn="ctr">
              <a:spcBef>
                <a:spcPts val="3200"/>
              </a:spcBef>
              <a:spcAft>
                <a:spcPts val="0"/>
              </a:spcAft>
              <a:buSzPts val="1400"/>
              <a:buChar char="○"/>
              <a:defRPr/>
            </a:lvl8pPr>
            <a:lvl9pPr marL="8229394" lvl="8" indent="-634984" algn="ctr">
              <a:spcBef>
                <a:spcPts val="3200"/>
              </a:spcBef>
              <a:spcAft>
                <a:spcPts val="3200"/>
              </a:spcAft>
              <a:buSzPts val="1400"/>
              <a:buChar char="■"/>
              <a:defRPr/>
            </a:lvl9pPr>
          </a:lstStyle>
          <a:p>
            <a:pPr lvl="0"/>
            <a:r>
              <a:rPr lang="en-US"/>
              <a:t>Click to edit Master text styles</a:t>
            </a:r>
          </a:p>
        </p:txBody>
      </p:sp>
      <p:sp>
        <p:nvSpPr>
          <p:cNvPr id="47" name="Google Shape;47;p11"/>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5948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86620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3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331553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531358-FBB7-DE91-A794-B0B0333B7120}"/>
              </a:ext>
            </a:extLst>
          </p:cNvPr>
          <p:cNvPicPr>
            <a:picLocks noChangeAspect="1"/>
          </p:cNvPicPr>
          <p:nvPr userDrawn="1"/>
        </p:nvPicPr>
        <p:blipFill>
          <a:blip r:embed="rId3"/>
          <a:stretch>
            <a:fillRect/>
          </a:stretch>
        </p:blipFill>
        <p:spPr>
          <a:xfrm>
            <a:off x="14034654" y="9370009"/>
            <a:ext cx="3587424" cy="291910"/>
          </a:xfrm>
          <a:prstGeom prst="rect">
            <a:avLst/>
          </a:prstGeom>
        </p:spPr>
      </p:pic>
    </p:spTree>
    <p:extLst>
      <p:ext uri="{BB962C8B-B14F-4D97-AF65-F5344CB8AC3E}">
        <p14:creationId xmlns:p14="http://schemas.microsoft.com/office/powerpoint/2010/main" val="234853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9" name="Picture Placeholder 6"/>
          <p:cNvSpPr>
            <a:spLocks noGrp="1"/>
          </p:cNvSpPr>
          <p:nvPr>
            <p:ph type="pic" sz="half" idx="21"/>
          </p:nvPr>
        </p:nvSpPr>
        <p:spPr>
          <a:xfrm>
            <a:off x="878346" y="728765"/>
            <a:ext cx="7999268" cy="7900498"/>
          </a:xfrm>
          <a:prstGeom prst="rect">
            <a:avLst/>
          </a:prstGeom>
          <a:solidFill>
            <a:schemeClr val="accent6">
              <a:lumMod val="20000"/>
              <a:lumOff val="80000"/>
            </a:schemeClr>
          </a:solidFill>
        </p:spPr>
        <p:txBody>
          <a:bodyPr lIns="91439" rIns="91439"/>
          <a:lstStyle>
            <a:lvl1pPr>
              <a:defRPr sz="2400"/>
            </a:lvl1pPr>
          </a:lstStyle>
          <a:p>
            <a:endParaRPr dirty="0"/>
          </a:p>
        </p:txBody>
      </p:sp>
      <p:sp>
        <p:nvSpPr>
          <p:cNvPr id="13" name="Text Placeholder 12">
            <a:extLst>
              <a:ext uri="{FF2B5EF4-FFF2-40B4-BE49-F238E27FC236}">
                <a16:creationId xmlns:a16="http://schemas.microsoft.com/office/drawing/2014/main" id="{765C0C7B-BE85-3537-B170-EFBADDE6D889}"/>
              </a:ext>
            </a:extLst>
          </p:cNvPr>
          <p:cNvSpPr>
            <a:spLocks noGrp="1"/>
          </p:cNvSpPr>
          <p:nvPr>
            <p:ph type="body" sz="quarter" idx="23"/>
          </p:nvPr>
        </p:nvSpPr>
        <p:spPr>
          <a:xfrm>
            <a:off x="9656203" y="2346458"/>
            <a:ext cx="7753454" cy="6282804"/>
          </a:xfrm>
          <a:prstGeom prst="rect">
            <a:avLst/>
          </a:prstGeom>
        </p:spPr>
        <p:txBody>
          <a:bodyPr/>
          <a:lstStyle>
            <a:lvl1pPr marL="0" indent="0">
              <a:buFontTx/>
              <a:buNone/>
              <a:defRPr sz="2400">
                <a:solidFill>
                  <a:srgbClr val="002C40"/>
                </a:solidFill>
              </a:defRPr>
            </a:lvl1pPr>
            <a:lvl2pPr marL="685800" indent="0">
              <a:buFontTx/>
              <a:buNone/>
              <a:defRPr sz="2400">
                <a:solidFill>
                  <a:srgbClr val="002C40"/>
                </a:solidFill>
              </a:defRPr>
            </a:lvl2pPr>
            <a:lvl3pPr marL="1371600" indent="0">
              <a:buFontTx/>
              <a:buNone/>
              <a:defRPr sz="2400">
                <a:solidFill>
                  <a:srgbClr val="002C40"/>
                </a:solidFill>
              </a:defRPr>
            </a:lvl3pPr>
            <a:lvl4pPr marL="2057400" indent="0">
              <a:buFontTx/>
              <a:buNone/>
              <a:defRPr sz="2400">
                <a:solidFill>
                  <a:srgbClr val="002C40"/>
                </a:solidFill>
              </a:defRPr>
            </a:lvl4pPr>
            <a:lvl5pPr marL="2743200" indent="0">
              <a:buFontTx/>
              <a:buNone/>
              <a:defRPr sz="2400">
                <a:solidFill>
                  <a:srgbClr val="002C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8257EDBE-CF73-0364-80AB-97BB7907AFC5}"/>
              </a:ext>
            </a:extLst>
          </p:cNvPr>
          <p:cNvSpPr>
            <a:spLocks noGrp="1"/>
          </p:cNvSpPr>
          <p:nvPr>
            <p:ph type="body" sz="quarter" idx="24" hasCustomPrompt="1"/>
          </p:nvPr>
        </p:nvSpPr>
        <p:spPr>
          <a:xfrm>
            <a:off x="9656203" y="744350"/>
            <a:ext cx="7753454" cy="1371600"/>
          </a:xfrm>
          <a:prstGeom prst="rect">
            <a:avLst/>
          </a:prstGeom>
        </p:spPr>
        <p:txBody>
          <a:bodyPr/>
          <a:lstStyle>
            <a:lvl1pPr marL="0" indent="0">
              <a:buFontTx/>
              <a:buNone/>
              <a:defRPr sz="4200" b="1" spc="180" baseline="0">
                <a:solidFill>
                  <a:srgbClr val="003857"/>
                </a:solidFill>
              </a:defRPr>
            </a:lvl1pPr>
            <a:lvl2pPr marL="685800" indent="0">
              <a:buFontTx/>
              <a:buNone/>
              <a:defRPr sz="3000"/>
            </a:lvl2pPr>
            <a:lvl3pPr marL="1371600" indent="0">
              <a:buFontTx/>
              <a:buNone/>
              <a:defRPr sz="3000"/>
            </a:lvl3pPr>
            <a:lvl4pPr marL="2057400" indent="0">
              <a:buFontTx/>
              <a:buNone/>
              <a:defRPr sz="3000"/>
            </a:lvl4pPr>
            <a:lvl5pPr marL="2743200" indent="0">
              <a:buFontTx/>
              <a:buNone/>
              <a:defRPr sz="3000"/>
            </a:lvl5pPr>
          </a:lstStyle>
          <a:p>
            <a:pPr lvl="0"/>
            <a:r>
              <a:rPr lang="en-US" dirty="0"/>
              <a:t>Title</a:t>
            </a:r>
          </a:p>
        </p:txBody>
      </p:sp>
      <p:pic>
        <p:nvPicPr>
          <p:cNvPr id="2" name="Picture 1">
            <a:extLst>
              <a:ext uri="{FF2B5EF4-FFF2-40B4-BE49-F238E27FC236}">
                <a16:creationId xmlns:a16="http://schemas.microsoft.com/office/drawing/2014/main" id="{78363116-7E35-C38F-1DDB-CD67737FAFBB}"/>
              </a:ext>
            </a:extLst>
          </p:cNvPr>
          <p:cNvPicPr>
            <a:picLocks noChangeAspect="1"/>
          </p:cNvPicPr>
          <p:nvPr userDrawn="1"/>
        </p:nvPicPr>
        <p:blipFill>
          <a:blip r:embed="rId3"/>
          <a:stretch>
            <a:fillRect/>
          </a:stretch>
        </p:blipFill>
        <p:spPr>
          <a:xfrm>
            <a:off x="14034654" y="9370009"/>
            <a:ext cx="3587424" cy="291910"/>
          </a:xfrm>
          <a:prstGeom prst="rect">
            <a:avLst/>
          </a:prstGeom>
        </p:spPr>
      </p:pic>
    </p:spTree>
    <p:extLst>
      <p:ext uri="{BB962C8B-B14F-4D97-AF65-F5344CB8AC3E}">
        <p14:creationId xmlns:p14="http://schemas.microsoft.com/office/powerpoint/2010/main" val="25705985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505650BA-D8F9-B991-1B9F-E184D50DF3B9}"/>
              </a:ext>
            </a:extLst>
          </p:cNvPr>
          <p:cNvSpPr>
            <a:spLocks noGrp="1"/>
          </p:cNvSpPr>
          <p:nvPr>
            <p:ph type="pic" sz="half" idx="22"/>
          </p:nvPr>
        </p:nvSpPr>
        <p:spPr>
          <a:xfrm>
            <a:off x="9589764" y="728765"/>
            <a:ext cx="7999268" cy="7900498"/>
          </a:xfrm>
          <a:prstGeom prst="rect">
            <a:avLst/>
          </a:prstGeom>
          <a:solidFill>
            <a:schemeClr val="accent6">
              <a:lumMod val="20000"/>
              <a:lumOff val="80000"/>
            </a:schemeClr>
          </a:solidFill>
        </p:spPr>
        <p:txBody>
          <a:bodyPr lIns="91439" rIns="91439"/>
          <a:lstStyle>
            <a:lvl1pPr>
              <a:defRPr sz="2400"/>
            </a:lvl1pPr>
          </a:lstStyle>
          <a:p>
            <a:endParaRPr dirty="0"/>
          </a:p>
        </p:txBody>
      </p:sp>
      <p:sp>
        <p:nvSpPr>
          <p:cNvPr id="18" name="Text Placeholder 12">
            <a:extLst>
              <a:ext uri="{FF2B5EF4-FFF2-40B4-BE49-F238E27FC236}">
                <a16:creationId xmlns:a16="http://schemas.microsoft.com/office/drawing/2014/main" id="{E68753AD-AE46-E7C2-9B02-ACB0CA493E48}"/>
              </a:ext>
            </a:extLst>
          </p:cNvPr>
          <p:cNvSpPr>
            <a:spLocks noGrp="1"/>
          </p:cNvSpPr>
          <p:nvPr>
            <p:ph type="body" sz="quarter" idx="25"/>
          </p:nvPr>
        </p:nvSpPr>
        <p:spPr>
          <a:xfrm>
            <a:off x="802246" y="2346458"/>
            <a:ext cx="7999268" cy="6282804"/>
          </a:xfrm>
          <a:prstGeom prst="rect">
            <a:avLst/>
          </a:prstGeom>
        </p:spPr>
        <p:txBody>
          <a:bodyPr/>
          <a:lstStyle>
            <a:lvl1pPr marL="0" indent="0">
              <a:buFontTx/>
              <a:buNone/>
              <a:defRPr sz="2400">
                <a:solidFill>
                  <a:srgbClr val="002C40"/>
                </a:solidFill>
              </a:defRPr>
            </a:lvl1pPr>
            <a:lvl2pPr marL="685800" indent="0">
              <a:buFontTx/>
              <a:buNone/>
              <a:defRPr sz="2400">
                <a:solidFill>
                  <a:srgbClr val="002C40"/>
                </a:solidFill>
              </a:defRPr>
            </a:lvl2pPr>
            <a:lvl3pPr marL="1371600" indent="0">
              <a:buFontTx/>
              <a:buNone/>
              <a:defRPr sz="2400">
                <a:solidFill>
                  <a:srgbClr val="002C40"/>
                </a:solidFill>
              </a:defRPr>
            </a:lvl3pPr>
            <a:lvl4pPr marL="2057400" indent="0">
              <a:buFontTx/>
              <a:buNone/>
              <a:defRPr sz="2400">
                <a:solidFill>
                  <a:srgbClr val="002C40"/>
                </a:solidFill>
              </a:defRPr>
            </a:lvl4pPr>
            <a:lvl5pPr marL="2743200" indent="0">
              <a:buFontTx/>
              <a:buNone/>
              <a:defRPr sz="2400">
                <a:solidFill>
                  <a:srgbClr val="002C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2">
            <a:extLst>
              <a:ext uri="{FF2B5EF4-FFF2-40B4-BE49-F238E27FC236}">
                <a16:creationId xmlns:a16="http://schemas.microsoft.com/office/drawing/2014/main" id="{C7D33EB4-6DD6-710D-EE72-3FDC992848C2}"/>
              </a:ext>
            </a:extLst>
          </p:cNvPr>
          <p:cNvSpPr>
            <a:spLocks noGrp="1"/>
          </p:cNvSpPr>
          <p:nvPr>
            <p:ph type="body" sz="quarter" idx="26" hasCustomPrompt="1"/>
          </p:nvPr>
        </p:nvSpPr>
        <p:spPr>
          <a:xfrm>
            <a:off x="802246" y="744350"/>
            <a:ext cx="7999268" cy="1371600"/>
          </a:xfrm>
          <a:prstGeom prst="rect">
            <a:avLst/>
          </a:prstGeom>
        </p:spPr>
        <p:txBody>
          <a:bodyPr/>
          <a:lstStyle>
            <a:lvl1pPr marL="0" indent="0">
              <a:buFontTx/>
              <a:buNone/>
              <a:defRPr sz="4200" b="1" spc="180" baseline="0">
                <a:solidFill>
                  <a:srgbClr val="003857"/>
                </a:solidFill>
              </a:defRPr>
            </a:lvl1pPr>
            <a:lvl2pPr marL="685800" indent="0">
              <a:buFontTx/>
              <a:buNone/>
              <a:defRPr sz="3000"/>
            </a:lvl2pPr>
            <a:lvl3pPr marL="1371600" indent="0">
              <a:buFontTx/>
              <a:buNone/>
              <a:defRPr sz="3000"/>
            </a:lvl3pPr>
            <a:lvl4pPr marL="2057400" indent="0">
              <a:buFontTx/>
              <a:buNone/>
              <a:defRPr sz="3000"/>
            </a:lvl4pPr>
            <a:lvl5pPr marL="2743200" indent="0">
              <a:buFontTx/>
              <a:buNone/>
              <a:defRPr sz="3000"/>
            </a:lvl5pPr>
          </a:lstStyle>
          <a:p>
            <a:pPr lvl="0"/>
            <a:r>
              <a:rPr lang="en-US" dirty="0"/>
              <a:t>Title</a:t>
            </a:r>
          </a:p>
        </p:txBody>
      </p:sp>
      <p:pic>
        <p:nvPicPr>
          <p:cNvPr id="2" name="Picture 1">
            <a:extLst>
              <a:ext uri="{FF2B5EF4-FFF2-40B4-BE49-F238E27FC236}">
                <a16:creationId xmlns:a16="http://schemas.microsoft.com/office/drawing/2014/main" id="{DD7DB3BF-B843-A972-77C1-C6087FE45C2A}"/>
              </a:ext>
            </a:extLst>
          </p:cNvPr>
          <p:cNvPicPr>
            <a:picLocks noChangeAspect="1"/>
          </p:cNvPicPr>
          <p:nvPr userDrawn="1"/>
        </p:nvPicPr>
        <p:blipFill>
          <a:blip r:embed="rId3"/>
          <a:stretch>
            <a:fillRect/>
          </a:stretch>
        </p:blipFill>
        <p:spPr>
          <a:xfrm>
            <a:off x="14034654" y="9370009"/>
            <a:ext cx="3587424" cy="291910"/>
          </a:xfrm>
          <a:prstGeom prst="rect">
            <a:avLst/>
          </a:prstGeom>
        </p:spPr>
      </p:pic>
    </p:spTree>
    <p:extLst>
      <p:ext uri="{BB962C8B-B14F-4D97-AF65-F5344CB8AC3E}">
        <p14:creationId xmlns:p14="http://schemas.microsoft.com/office/powerpoint/2010/main" val="7836205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8E1A1F27-BA94-4540-88BA-70939788EBD2}"/>
              </a:ext>
            </a:extLst>
          </p:cNvPr>
          <p:cNvSpPr>
            <a:spLocks noGrp="1"/>
          </p:cNvSpPr>
          <p:nvPr>
            <p:ph type="body" sz="quarter" idx="23"/>
          </p:nvPr>
        </p:nvSpPr>
        <p:spPr>
          <a:xfrm>
            <a:off x="805072" y="2346457"/>
            <a:ext cx="12758376" cy="6298802"/>
          </a:xfrm>
          <a:prstGeom prst="rect">
            <a:avLst/>
          </a:prstGeom>
        </p:spPr>
        <p:txBody>
          <a:bodyPr/>
          <a:lstStyle>
            <a:lvl1pPr marL="28576" indent="0" algn="l">
              <a:buFontTx/>
              <a:buNone/>
              <a:tabLst/>
              <a:defRPr sz="2400">
                <a:solidFill>
                  <a:srgbClr val="002C40"/>
                </a:solidFill>
              </a:defRPr>
            </a:lvl1pPr>
            <a:lvl2pPr marL="28576" indent="0" algn="l">
              <a:buFontTx/>
              <a:buNone/>
              <a:tabLst/>
              <a:defRPr sz="2400">
                <a:solidFill>
                  <a:srgbClr val="002C40"/>
                </a:solidFill>
              </a:defRPr>
            </a:lvl2pPr>
            <a:lvl3pPr marL="28576" indent="0" algn="l">
              <a:buFontTx/>
              <a:buNone/>
              <a:tabLst/>
              <a:defRPr sz="2400">
                <a:solidFill>
                  <a:srgbClr val="002C40"/>
                </a:solidFill>
              </a:defRPr>
            </a:lvl3pPr>
            <a:lvl4pPr marL="28576" indent="0" algn="l">
              <a:buFontTx/>
              <a:buNone/>
              <a:tabLst/>
              <a:defRPr sz="2400">
                <a:solidFill>
                  <a:srgbClr val="002C40"/>
                </a:solidFill>
              </a:defRPr>
            </a:lvl4pPr>
            <a:lvl5pPr marL="28576" indent="0" algn="l">
              <a:buFontTx/>
              <a:buNone/>
              <a:tabLst/>
              <a:defRPr sz="2400">
                <a:solidFill>
                  <a:srgbClr val="002C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2">
            <a:extLst>
              <a:ext uri="{FF2B5EF4-FFF2-40B4-BE49-F238E27FC236}">
                <a16:creationId xmlns:a16="http://schemas.microsoft.com/office/drawing/2014/main" id="{F7649706-175E-BD0F-76EE-32093D912A48}"/>
              </a:ext>
            </a:extLst>
          </p:cNvPr>
          <p:cNvSpPr>
            <a:spLocks noGrp="1"/>
          </p:cNvSpPr>
          <p:nvPr>
            <p:ph type="body" sz="quarter" idx="24" hasCustomPrompt="1"/>
          </p:nvPr>
        </p:nvSpPr>
        <p:spPr>
          <a:xfrm>
            <a:off x="805072" y="744350"/>
            <a:ext cx="12758376" cy="1371600"/>
          </a:xfrm>
          <a:prstGeom prst="rect">
            <a:avLst/>
          </a:prstGeom>
        </p:spPr>
        <p:txBody>
          <a:bodyPr/>
          <a:lstStyle>
            <a:lvl1pPr marL="0" indent="0" algn="l">
              <a:buFontTx/>
              <a:buNone/>
              <a:defRPr sz="4200" b="1" spc="180" baseline="0">
                <a:solidFill>
                  <a:srgbClr val="003857"/>
                </a:solidFill>
              </a:defRPr>
            </a:lvl1pPr>
            <a:lvl2pPr marL="685800" indent="0">
              <a:buFontTx/>
              <a:buNone/>
              <a:defRPr sz="3000"/>
            </a:lvl2pPr>
            <a:lvl3pPr marL="1371600" indent="0">
              <a:buFontTx/>
              <a:buNone/>
              <a:defRPr sz="3000"/>
            </a:lvl3pPr>
            <a:lvl4pPr marL="2057400" indent="0">
              <a:buFontTx/>
              <a:buNone/>
              <a:defRPr sz="3000"/>
            </a:lvl4pPr>
            <a:lvl5pPr marL="2743200" indent="0">
              <a:buFontTx/>
              <a:buNone/>
              <a:defRPr sz="3000"/>
            </a:lvl5pPr>
          </a:lstStyle>
          <a:p>
            <a:pPr lvl="0"/>
            <a:r>
              <a:rPr lang="en-US" dirty="0"/>
              <a:t>Title</a:t>
            </a:r>
          </a:p>
        </p:txBody>
      </p:sp>
      <p:sp>
        <p:nvSpPr>
          <p:cNvPr id="2" name="Picture Placeholder 6">
            <a:extLst>
              <a:ext uri="{FF2B5EF4-FFF2-40B4-BE49-F238E27FC236}">
                <a16:creationId xmlns:a16="http://schemas.microsoft.com/office/drawing/2014/main" id="{9C7CCF0A-0701-813F-B989-4C47A4105A24}"/>
              </a:ext>
            </a:extLst>
          </p:cNvPr>
          <p:cNvSpPr>
            <a:spLocks noGrp="1"/>
          </p:cNvSpPr>
          <p:nvPr>
            <p:ph type="pic" sz="half" idx="22"/>
          </p:nvPr>
        </p:nvSpPr>
        <p:spPr>
          <a:xfrm>
            <a:off x="14043992" y="6296089"/>
            <a:ext cx="3558208" cy="2353786"/>
          </a:xfrm>
          <a:prstGeom prst="rect">
            <a:avLst/>
          </a:prstGeom>
          <a:solidFill>
            <a:schemeClr val="accent6">
              <a:lumMod val="20000"/>
              <a:lumOff val="80000"/>
            </a:schemeClr>
          </a:solidFill>
        </p:spPr>
        <p:txBody>
          <a:bodyPr lIns="91439" rIns="91439"/>
          <a:lstStyle>
            <a:lvl1pPr>
              <a:defRPr sz="2400"/>
            </a:lvl1pPr>
          </a:lstStyle>
          <a:p>
            <a:endParaRPr dirty="0"/>
          </a:p>
        </p:txBody>
      </p:sp>
      <p:sp>
        <p:nvSpPr>
          <p:cNvPr id="3" name="Picture Placeholder 6">
            <a:extLst>
              <a:ext uri="{FF2B5EF4-FFF2-40B4-BE49-F238E27FC236}">
                <a16:creationId xmlns:a16="http://schemas.microsoft.com/office/drawing/2014/main" id="{22E4DF0A-6AAC-C5DA-00B7-9395895C79FA}"/>
              </a:ext>
            </a:extLst>
          </p:cNvPr>
          <p:cNvSpPr>
            <a:spLocks noGrp="1"/>
          </p:cNvSpPr>
          <p:nvPr>
            <p:ph type="pic" sz="half" idx="25"/>
          </p:nvPr>
        </p:nvSpPr>
        <p:spPr>
          <a:xfrm>
            <a:off x="14043992" y="3485133"/>
            <a:ext cx="3558208" cy="2353786"/>
          </a:xfrm>
          <a:prstGeom prst="rect">
            <a:avLst/>
          </a:prstGeom>
          <a:solidFill>
            <a:schemeClr val="accent6">
              <a:lumMod val="20000"/>
              <a:lumOff val="80000"/>
            </a:schemeClr>
          </a:solidFill>
        </p:spPr>
        <p:txBody>
          <a:bodyPr lIns="91439" rIns="91439"/>
          <a:lstStyle>
            <a:lvl1pPr>
              <a:defRPr sz="2400"/>
            </a:lvl1pPr>
          </a:lstStyle>
          <a:p>
            <a:endParaRPr dirty="0"/>
          </a:p>
        </p:txBody>
      </p:sp>
      <p:sp>
        <p:nvSpPr>
          <p:cNvPr id="4" name="Picture Placeholder 6">
            <a:extLst>
              <a:ext uri="{FF2B5EF4-FFF2-40B4-BE49-F238E27FC236}">
                <a16:creationId xmlns:a16="http://schemas.microsoft.com/office/drawing/2014/main" id="{3AE5D351-F2FC-1C06-21EA-607D3B39F970}"/>
              </a:ext>
            </a:extLst>
          </p:cNvPr>
          <p:cNvSpPr>
            <a:spLocks noGrp="1"/>
          </p:cNvSpPr>
          <p:nvPr>
            <p:ph type="pic" sz="half" idx="26"/>
          </p:nvPr>
        </p:nvSpPr>
        <p:spPr>
          <a:xfrm>
            <a:off x="14043992" y="674177"/>
            <a:ext cx="3558208" cy="2353786"/>
          </a:xfrm>
          <a:prstGeom prst="rect">
            <a:avLst/>
          </a:prstGeom>
          <a:solidFill>
            <a:schemeClr val="accent6">
              <a:lumMod val="20000"/>
              <a:lumOff val="80000"/>
            </a:schemeClr>
          </a:solidFill>
        </p:spPr>
        <p:txBody>
          <a:bodyPr lIns="91439" rIns="91439"/>
          <a:lstStyle>
            <a:lvl1pPr>
              <a:defRPr sz="2400"/>
            </a:lvl1pPr>
          </a:lstStyle>
          <a:p>
            <a:endParaRPr dirty="0"/>
          </a:p>
        </p:txBody>
      </p:sp>
      <p:pic>
        <p:nvPicPr>
          <p:cNvPr id="5" name="Picture 4">
            <a:extLst>
              <a:ext uri="{FF2B5EF4-FFF2-40B4-BE49-F238E27FC236}">
                <a16:creationId xmlns:a16="http://schemas.microsoft.com/office/drawing/2014/main" id="{595C23A9-D6EB-E2A4-B5A5-11E56457BB09}"/>
              </a:ext>
            </a:extLst>
          </p:cNvPr>
          <p:cNvPicPr>
            <a:picLocks noChangeAspect="1"/>
          </p:cNvPicPr>
          <p:nvPr userDrawn="1"/>
        </p:nvPicPr>
        <p:blipFill>
          <a:blip r:embed="rId3"/>
          <a:stretch>
            <a:fillRect/>
          </a:stretch>
        </p:blipFill>
        <p:spPr>
          <a:xfrm>
            <a:off x="14034654" y="9370009"/>
            <a:ext cx="3587424" cy="291910"/>
          </a:xfrm>
          <a:prstGeom prst="rect">
            <a:avLst/>
          </a:prstGeom>
        </p:spPr>
      </p:pic>
    </p:spTree>
    <p:extLst>
      <p:ext uri="{BB962C8B-B14F-4D97-AF65-F5344CB8AC3E}">
        <p14:creationId xmlns:p14="http://schemas.microsoft.com/office/powerpoint/2010/main" val="4129804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BB39DE7A-D339-4492-5370-9FDCA68265F9}"/>
              </a:ext>
            </a:extLst>
          </p:cNvPr>
          <p:cNvSpPr>
            <a:spLocks noGrp="1"/>
          </p:cNvSpPr>
          <p:nvPr>
            <p:ph type="pic" sz="half" idx="22"/>
          </p:nvPr>
        </p:nvSpPr>
        <p:spPr>
          <a:xfrm>
            <a:off x="9589764" y="2346459"/>
            <a:ext cx="7999268" cy="6282802"/>
          </a:xfrm>
          <a:prstGeom prst="rect">
            <a:avLst/>
          </a:prstGeom>
          <a:solidFill>
            <a:schemeClr val="accent6">
              <a:lumMod val="20000"/>
              <a:lumOff val="80000"/>
            </a:schemeClr>
          </a:solidFill>
        </p:spPr>
        <p:txBody>
          <a:bodyPr lIns="91439" rIns="91439"/>
          <a:lstStyle>
            <a:lvl1pPr>
              <a:defRPr sz="2400"/>
            </a:lvl1pPr>
          </a:lstStyle>
          <a:p>
            <a:endParaRPr dirty="0"/>
          </a:p>
        </p:txBody>
      </p:sp>
      <p:sp>
        <p:nvSpPr>
          <p:cNvPr id="2" name="Picture Placeholder 6">
            <a:extLst>
              <a:ext uri="{FF2B5EF4-FFF2-40B4-BE49-F238E27FC236}">
                <a16:creationId xmlns:a16="http://schemas.microsoft.com/office/drawing/2014/main" id="{8068A017-AE56-631C-0CD2-78CBC7F5E151}"/>
              </a:ext>
            </a:extLst>
          </p:cNvPr>
          <p:cNvSpPr>
            <a:spLocks noGrp="1"/>
          </p:cNvSpPr>
          <p:nvPr>
            <p:ph type="pic" sz="half" idx="27"/>
          </p:nvPr>
        </p:nvSpPr>
        <p:spPr>
          <a:xfrm>
            <a:off x="883086" y="2346459"/>
            <a:ext cx="7999268" cy="6282802"/>
          </a:xfrm>
          <a:prstGeom prst="rect">
            <a:avLst/>
          </a:prstGeom>
          <a:solidFill>
            <a:schemeClr val="accent6">
              <a:lumMod val="20000"/>
              <a:lumOff val="80000"/>
            </a:schemeClr>
          </a:solidFill>
        </p:spPr>
        <p:txBody>
          <a:bodyPr lIns="91439" rIns="91439"/>
          <a:lstStyle>
            <a:lvl1pPr>
              <a:defRPr sz="2400"/>
            </a:lvl1pPr>
          </a:lstStyle>
          <a:p>
            <a:endParaRPr dirty="0"/>
          </a:p>
        </p:txBody>
      </p:sp>
      <p:sp>
        <p:nvSpPr>
          <p:cNvPr id="9" name="Text Placeholder 12">
            <a:extLst>
              <a:ext uri="{FF2B5EF4-FFF2-40B4-BE49-F238E27FC236}">
                <a16:creationId xmlns:a16="http://schemas.microsoft.com/office/drawing/2014/main" id="{DADC9A5C-F38A-A512-B866-C7E4F21F95A0}"/>
              </a:ext>
            </a:extLst>
          </p:cNvPr>
          <p:cNvSpPr>
            <a:spLocks noGrp="1"/>
          </p:cNvSpPr>
          <p:nvPr>
            <p:ph type="body" sz="quarter" idx="24" hasCustomPrompt="1"/>
          </p:nvPr>
        </p:nvSpPr>
        <p:spPr>
          <a:xfrm>
            <a:off x="805071" y="744350"/>
            <a:ext cx="16797130" cy="1371600"/>
          </a:xfrm>
          <a:prstGeom prst="rect">
            <a:avLst/>
          </a:prstGeom>
        </p:spPr>
        <p:txBody>
          <a:bodyPr/>
          <a:lstStyle>
            <a:lvl1pPr marL="0" indent="0" algn="ctr">
              <a:buFontTx/>
              <a:buNone/>
              <a:defRPr sz="4200" b="1" spc="180" baseline="0">
                <a:solidFill>
                  <a:srgbClr val="003857"/>
                </a:solidFill>
              </a:defRPr>
            </a:lvl1pPr>
            <a:lvl2pPr marL="685800" indent="0">
              <a:buFontTx/>
              <a:buNone/>
              <a:defRPr sz="3000"/>
            </a:lvl2pPr>
            <a:lvl3pPr marL="1371600" indent="0">
              <a:buFontTx/>
              <a:buNone/>
              <a:defRPr sz="3000"/>
            </a:lvl3pPr>
            <a:lvl4pPr marL="2057400" indent="0">
              <a:buFontTx/>
              <a:buNone/>
              <a:defRPr sz="3000"/>
            </a:lvl4pPr>
            <a:lvl5pPr marL="2743200" indent="0">
              <a:buFontTx/>
              <a:buNone/>
              <a:defRPr sz="3000"/>
            </a:lvl5pPr>
          </a:lstStyle>
          <a:p>
            <a:pPr lvl="0"/>
            <a:r>
              <a:rPr lang="en-US" dirty="0"/>
              <a:t>Title</a:t>
            </a:r>
          </a:p>
        </p:txBody>
      </p:sp>
      <p:pic>
        <p:nvPicPr>
          <p:cNvPr id="3" name="Picture 2">
            <a:extLst>
              <a:ext uri="{FF2B5EF4-FFF2-40B4-BE49-F238E27FC236}">
                <a16:creationId xmlns:a16="http://schemas.microsoft.com/office/drawing/2014/main" id="{FE93B15A-431C-D230-5272-2C5C9C720AA1}"/>
              </a:ext>
            </a:extLst>
          </p:cNvPr>
          <p:cNvPicPr>
            <a:picLocks noChangeAspect="1"/>
          </p:cNvPicPr>
          <p:nvPr userDrawn="1"/>
        </p:nvPicPr>
        <p:blipFill>
          <a:blip r:embed="rId3"/>
          <a:stretch>
            <a:fillRect/>
          </a:stretch>
        </p:blipFill>
        <p:spPr>
          <a:xfrm>
            <a:off x="14034654" y="9370009"/>
            <a:ext cx="3587424" cy="291910"/>
          </a:xfrm>
          <a:prstGeom prst="rect">
            <a:avLst/>
          </a:prstGeom>
        </p:spPr>
      </p:pic>
    </p:spTree>
    <p:extLst>
      <p:ext uri="{BB962C8B-B14F-4D97-AF65-F5344CB8AC3E}">
        <p14:creationId xmlns:p14="http://schemas.microsoft.com/office/powerpoint/2010/main" val="2935336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8068A017-AE56-631C-0CD2-78CBC7F5E151}"/>
              </a:ext>
            </a:extLst>
          </p:cNvPr>
          <p:cNvSpPr>
            <a:spLocks noGrp="1"/>
          </p:cNvSpPr>
          <p:nvPr>
            <p:ph type="pic" sz="half" idx="27"/>
          </p:nvPr>
        </p:nvSpPr>
        <p:spPr>
          <a:xfrm>
            <a:off x="883088" y="2346459"/>
            <a:ext cx="5169844" cy="6282802"/>
          </a:xfrm>
          <a:prstGeom prst="rect">
            <a:avLst/>
          </a:prstGeom>
          <a:solidFill>
            <a:schemeClr val="accent6">
              <a:lumMod val="20000"/>
              <a:lumOff val="80000"/>
            </a:schemeClr>
          </a:solidFill>
        </p:spPr>
        <p:txBody>
          <a:bodyPr lIns="91439" rIns="91439"/>
          <a:lstStyle>
            <a:lvl1pPr>
              <a:defRPr sz="2400"/>
            </a:lvl1pPr>
          </a:lstStyle>
          <a:p>
            <a:endParaRPr dirty="0"/>
          </a:p>
        </p:txBody>
      </p:sp>
      <p:sp>
        <p:nvSpPr>
          <p:cNvPr id="9" name="Picture Placeholder 6">
            <a:extLst>
              <a:ext uri="{FF2B5EF4-FFF2-40B4-BE49-F238E27FC236}">
                <a16:creationId xmlns:a16="http://schemas.microsoft.com/office/drawing/2014/main" id="{B538644E-A44C-8B05-CB97-9833E7E39586}"/>
              </a:ext>
            </a:extLst>
          </p:cNvPr>
          <p:cNvSpPr>
            <a:spLocks noGrp="1"/>
          </p:cNvSpPr>
          <p:nvPr>
            <p:ph type="pic" sz="half" idx="28"/>
          </p:nvPr>
        </p:nvSpPr>
        <p:spPr>
          <a:xfrm>
            <a:off x="6667662" y="2346459"/>
            <a:ext cx="5169844" cy="6282802"/>
          </a:xfrm>
          <a:prstGeom prst="rect">
            <a:avLst/>
          </a:prstGeom>
          <a:solidFill>
            <a:schemeClr val="accent6">
              <a:lumMod val="20000"/>
              <a:lumOff val="80000"/>
            </a:schemeClr>
          </a:solidFill>
        </p:spPr>
        <p:txBody>
          <a:bodyPr lIns="91439" rIns="91439"/>
          <a:lstStyle>
            <a:lvl1pPr>
              <a:defRPr sz="2400"/>
            </a:lvl1pPr>
          </a:lstStyle>
          <a:p>
            <a:endParaRPr dirty="0"/>
          </a:p>
        </p:txBody>
      </p:sp>
      <p:sp>
        <p:nvSpPr>
          <p:cNvPr id="10" name="Picture Placeholder 6">
            <a:extLst>
              <a:ext uri="{FF2B5EF4-FFF2-40B4-BE49-F238E27FC236}">
                <a16:creationId xmlns:a16="http://schemas.microsoft.com/office/drawing/2014/main" id="{753E83DB-F959-D9D9-11A9-7FF98BF3F33D}"/>
              </a:ext>
            </a:extLst>
          </p:cNvPr>
          <p:cNvSpPr>
            <a:spLocks noGrp="1"/>
          </p:cNvSpPr>
          <p:nvPr>
            <p:ph type="pic" sz="half" idx="29"/>
          </p:nvPr>
        </p:nvSpPr>
        <p:spPr>
          <a:xfrm>
            <a:off x="12452236" y="2346459"/>
            <a:ext cx="5169844" cy="6282802"/>
          </a:xfrm>
          <a:prstGeom prst="rect">
            <a:avLst/>
          </a:prstGeom>
          <a:solidFill>
            <a:schemeClr val="accent6">
              <a:lumMod val="20000"/>
              <a:lumOff val="80000"/>
            </a:schemeClr>
          </a:solidFill>
        </p:spPr>
        <p:txBody>
          <a:bodyPr lIns="91439" rIns="91439"/>
          <a:lstStyle>
            <a:lvl1pPr>
              <a:defRPr sz="2400"/>
            </a:lvl1pPr>
          </a:lstStyle>
          <a:p>
            <a:endParaRPr dirty="0"/>
          </a:p>
        </p:txBody>
      </p:sp>
      <p:sp>
        <p:nvSpPr>
          <p:cNvPr id="6" name="Text Placeholder 12">
            <a:extLst>
              <a:ext uri="{FF2B5EF4-FFF2-40B4-BE49-F238E27FC236}">
                <a16:creationId xmlns:a16="http://schemas.microsoft.com/office/drawing/2014/main" id="{D1F5D567-2815-BBB5-B9D4-CAE2BCF745E8}"/>
              </a:ext>
            </a:extLst>
          </p:cNvPr>
          <p:cNvSpPr>
            <a:spLocks noGrp="1"/>
          </p:cNvSpPr>
          <p:nvPr>
            <p:ph type="body" sz="quarter" idx="24" hasCustomPrompt="1"/>
          </p:nvPr>
        </p:nvSpPr>
        <p:spPr>
          <a:xfrm>
            <a:off x="805071" y="744350"/>
            <a:ext cx="16797130" cy="1371600"/>
          </a:xfrm>
          <a:prstGeom prst="rect">
            <a:avLst/>
          </a:prstGeom>
        </p:spPr>
        <p:txBody>
          <a:bodyPr/>
          <a:lstStyle>
            <a:lvl1pPr marL="0" indent="0" algn="ctr">
              <a:buFontTx/>
              <a:buNone/>
              <a:defRPr sz="4200" b="1" spc="180" baseline="0">
                <a:solidFill>
                  <a:srgbClr val="003857"/>
                </a:solidFill>
              </a:defRPr>
            </a:lvl1pPr>
            <a:lvl2pPr marL="685800" indent="0">
              <a:buFontTx/>
              <a:buNone/>
              <a:defRPr sz="3000"/>
            </a:lvl2pPr>
            <a:lvl3pPr marL="1371600" indent="0">
              <a:buFontTx/>
              <a:buNone/>
              <a:defRPr sz="3000"/>
            </a:lvl3pPr>
            <a:lvl4pPr marL="2057400" indent="0">
              <a:buFontTx/>
              <a:buNone/>
              <a:defRPr sz="3000"/>
            </a:lvl4pPr>
            <a:lvl5pPr marL="2743200" indent="0">
              <a:buFontTx/>
              <a:buNone/>
              <a:defRPr sz="3000"/>
            </a:lvl5pPr>
          </a:lstStyle>
          <a:p>
            <a:pPr lvl="0"/>
            <a:r>
              <a:rPr lang="en-US" dirty="0"/>
              <a:t>Title</a:t>
            </a:r>
          </a:p>
        </p:txBody>
      </p:sp>
      <p:pic>
        <p:nvPicPr>
          <p:cNvPr id="3" name="Picture 2">
            <a:extLst>
              <a:ext uri="{FF2B5EF4-FFF2-40B4-BE49-F238E27FC236}">
                <a16:creationId xmlns:a16="http://schemas.microsoft.com/office/drawing/2014/main" id="{8977982F-8011-78E5-F9BC-9A165243ECF9}"/>
              </a:ext>
            </a:extLst>
          </p:cNvPr>
          <p:cNvPicPr>
            <a:picLocks noChangeAspect="1"/>
          </p:cNvPicPr>
          <p:nvPr userDrawn="1"/>
        </p:nvPicPr>
        <p:blipFill>
          <a:blip r:embed="rId3"/>
          <a:stretch>
            <a:fillRect/>
          </a:stretch>
        </p:blipFill>
        <p:spPr>
          <a:xfrm>
            <a:off x="14034654" y="9370009"/>
            <a:ext cx="3587424" cy="291910"/>
          </a:xfrm>
          <a:prstGeom prst="rect">
            <a:avLst/>
          </a:prstGeom>
        </p:spPr>
      </p:pic>
    </p:spTree>
    <p:extLst>
      <p:ext uri="{BB962C8B-B14F-4D97-AF65-F5344CB8AC3E}">
        <p14:creationId xmlns:p14="http://schemas.microsoft.com/office/powerpoint/2010/main" val="3744896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B538644E-A44C-8B05-CB97-9833E7E39586}"/>
              </a:ext>
            </a:extLst>
          </p:cNvPr>
          <p:cNvSpPr>
            <a:spLocks noGrp="1"/>
          </p:cNvSpPr>
          <p:nvPr>
            <p:ph type="pic" sz="half" idx="28"/>
          </p:nvPr>
        </p:nvSpPr>
        <p:spPr>
          <a:xfrm>
            <a:off x="6667662" y="2346459"/>
            <a:ext cx="5169844" cy="6282802"/>
          </a:xfrm>
          <a:prstGeom prst="rect">
            <a:avLst/>
          </a:prstGeom>
          <a:solidFill>
            <a:schemeClr val="accent6">
              <a:lumMod val="20000"/>
              <a:lumOff val="80000"/>
            </a:schemeClr>
          </a:solidFill>
        </p:spPr>
        <p:txBody>
          <a:bodyPr lIns="91439" rIns="91439"/>
          <a:lstStyle>
            <a:lvl1pPr>
              <a:defRPr sz="2400"/>
            </a:lvl1pPr>
          </a:lstStyle>
          <a:p>
            <a:endParaRPr dirty="0"/>
          </a:p>
        </p:txBody>
      </p:sp>
      <p:sp>
        <p:nvSpPr>
          <p:cNvPr id="10" name="Picture Placeholder 6">
            <a:extLst>
              <a:ext uri="{FF2B5EF4-FFF2-40B4-BE49-F238E27FC236}">
                <a16:creationId xmlns:a16="http://schemas.microsoft.com/office/drawing/2014/main" id="{753E83DB-F959-D9D9-11A9-7FF98BF3F33D}"/>
              </a:ext>
            </a:extLst>
          </p:cNvPr>
          <p:cNvSpPr>
            <a:spLocks noGrp="1"/>
          </p:cNvSpPr>
          <p:nvPr>
            <p:ph type="pic" sz="half" idx="29"/>
          </p:nvPr>
        </p:nvSpPr>
        <p:spPr>
          <a:xfrm>
            <a:off x="12452236" y="2346459"/>
            <a:ext cx="5169844" cy="6282802"/>
          </a:xfrm>
          <a:prstGeom prst="rect">
            <a:avLst/>
          </a:prstGeom>
          <a:solidFill>
            <a:schemeClr val="accent6">
              <a:lumMod val="20000"/>
              <a:lumOff val="80000"/>
            </a:schemeClr>
          </a:solidFill>
        </p:spPr>
        <p:txBody>
          <a:bodyPr lIns="91439" rIns="91439"/>
          <a:lstStyle>
            <a:lvl1pPr>
              <a:defRPr sz="2400"/>
            </a:lvl1pPr>
          </a:lstStyle>
          <a:p>
            <a:endParaRPr dirty="0"/>
          </a:p>
        </p:txBody>
      </p:sp>
      <p:sp>
        <p:nvSpPr>
          <p:cNvPr id="11" name="Text Placeholder 12">
            <a:extLst>
              <a:ext uri="{FF2B5EF4-FFF2-40B4-BE49-F238E27FC236}">
                <a16:creationId xmlns:a16="http://schemas.microsoft.com/office/drawing/2014/main" id="{FD0D9F79-D490-FC7F-0A72-7A56FE035DC9}"/>
              </a:ext>
            </a:extLst>
          </p:cNvPr>
          <p:cNvSpPr>
            <a:spLocks noGrp="1"/>
          </p:cNvSpPr>
          <p:nvPr>
            <p:ph type="body" sz="quarter" idx="25"/>
          </p:nvPr>
        </p:nvSpPr>
        <p:spPr>
          <a:xfrm>
            <a:off x="918158" y="2346458"/>
            <a:ext cx="5169844" cy="6282804"/>
          </a:xfrm>
          <a:prstGeom prst="rect">
            <a:avLst/>
          </a:prstGeom>
        </p:spPr>
        <p:txBody>
          <a:bodyPr/>
          <a:lstStyle>
            <a:lvl1pPr marL="0" indent="0">
              <a:buFontTx/>
              <a:buNone/>
              <a:defRPr sz="2400">
                <a:solidFill>
                  <a:srgbClr val="002C40"/>
                </a:solidFill>
              </a:defRPr>
            </a:lvl1pPr>
            <a:lvl2pPr marL="685800" indent="0">
              <a:buFontTx/>
              <a:buNone/>
              <a:defRPr sz="2400">
                <a:solidFill>
                  <a:srgbClr val="002C40"/>
                </a:solidFill>
              </a:defRPr>
            </a:lvl2pPr>
            <a:lvl3pPr marL="1371600" indent="0">
              <a:buFontTx/>
              <a:buNone/>
              <a:defRPr sz="2400">
                <a:solidFill>
                  <a:srgbClr val="002C40"/>
                </a:solidFill>
              </a:defRPr>
            </a:lvl3pPr>
            <a:lvl4pPr marL="2057400" indent="0">
              <a:buFontTx/>
              <a:buNone/>
              <a:defRPr sz="2400">
                <a:solidFill>
                  <a:srgbClr val="002C40"/>
                </a:solidFill>
              </a:defRPr>
            </a:lvl4pPr>
            <a:lvl5pPr marL="2743200" indent="0">
              <a:buFontTx/>
              <a:buNone/>
              <a:defRPr sz="2400">
                <a:solidFill>
                  <a:srgbClr val="002C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a:extLst>
              <a:ext uri="{FF2B5EF4-FFF2-40B4-BE49-F238E27FC236}">
                <a16:creationId xmlns:a16="http://schemas.microsoft.com/office/drawing/2014/main" id="{5CCB2441-D5ED-C8C3-27CF-8CE230E56163}"/>
              </a:ext>
            </a:extLst>
          </p:cNvPr>
          <p:cNvSpPr>
            <a:spLocks noGrp="1"/>
          </p:cNvSpPr>
          <p:nvPr>
            <p:ph type="body" sz="quarter" idx="24" hasCustomPrompt="1"/>
          </p:nvPr>
        </p:nvSpPr>
        <p:spPr>
          <a:xfrm>
            <a:off x="805071" y="744350"/>
            <a:ext cx="16797130" cy="1371600"/>
          </a:xfrm>
          <a:prstGeom prst="rect">
            <a:avLst/>
          </a:prstGeom>
        </p:spPr>
        <p:txBody>
          <a:bodyPr/>
          <a:lstStyle>
            <a:lvl1pPr marL="0" indent="0" algn="l">
              <a:buFontTx/>
              <a:buNone/>
              <a:defRPr sz="4200" b="1" spc="180" baseline="0">
                <a:solidFill>
                  <a:srgbClr val="003857"/>
                </a:solidFill>
              </a:defRPr>
            </a:lvl1pPr>
            <a:lvl2pPr marL="685800" indent="0">
              <a:buFontTx/>
              <a:buNone/>
              <a:defRPr sz="3000"/>
            </a:lvl2pPr>
            <a:lvl3pPr marL="1371600" indent="0">
              <a:buFontTx/>
              <a:buNone/>
              <a:defRPr sz="3000"/>
            </a:lvl3pPr>
            <a:lvl4pPr marL="2057400" indent="0">
              <a:buFontTx/>
              <a:buNone/>
              <a:defRPr sz="3000"/>
            </a:lvl4pPr>
            <a:lvl5pPr marL="2743200" indent="0">
              <a:buFontTx/>
              <a:buNone/>
              <a:defRPr sz="3000"/>
            </a:lvl5pPr>
          </a:lstStyle>
          <a:p>
            <a:pPr lvl="0"/>
            <a:r>
              <a:rPr lang="en-US" dirty="0"/>
              <a:t>Title</a:t>
            </a:r>
          </a:p>
        </p:txBody>
      </p:sp>
      <p:pic>
        <p:nvPicPr>
          <p:cNvPr id="2" name="Picture 1">
            <a:extLst>
              <a:ext uri="{FF2B5EF4-FFF2-40B4-BE49-F238E27FC236}">
                <a16:creationId xmlns:a16="http://schemas.microsoft.com/office/drawing/2014/main" id="{5F766DAF-B1BD-DB8A-6FC6-C3FFA37A24C9}"/>
              </a:ext>
            </a:extLst>
          </p:cNvPr>
          <p:cNvPicPr>
            <a:picLocks noChangeAspect="1"/>
          </p:cNvPicPr>
          <p:nvPr userDrawn="1"/>
        </p:nvPicPr>
        <p:blipFill>
          <a:blip r:embed="rId3"/>
          <a:stretch>
            <a:fillRect/>
          </a:stretch>
        </p:blipFill>
        <p:spPr>
          <a:xfrm>
            <a:off x="14034654" y="9370009"/>
            <a:ext cx="3587424" cy="291910"/>
          </a:xfrm>
          <a:prstGeom prst="rect">
            <a:avLst/>
          </a:prstGeom>
        </p:spPr>
      </p:pic>
    </p:spTree>
    <p:extLst>
      <p:ext uri="{BB962C8B-B14F-4D97-AF65-F5344CB8AC3E}">
        <p14:creationId xmlns:p14="http://schemas.microsoft.com/office/powerpoint/2010/main" val="13587800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Picture Placeholder 11">
            <a:extLst>
              <a:ext uri="{FF2B5EF4-FFF2-40B4-BE49-F238E27FC236}">
                <a16:creationId xmlns:a16="http://schemas.microsoft.com/office/drawing/2014/main" id="{30C8DF1B-BED8-5EF5-28CD-191398D157D1}"/>
              </a:ext>
            </a:extLst>
          </p:cNvPr>
          <p:cNvSpPr>
            <a:spLocks noGrp="1"/>
          </p:cNvSpPr>
          <p:nvPr>
            <p:ph type="pic" sz="quarter" idx="16"/>
          </p:nvPr>
        </p:nvSpPr>
        <p:spPr>
          <a:xfrm>
            <a:off x="2128870" y="2025132"/>
            <a:ext cx="1986876" cy="1988128"/>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2400"/>
            </a:lvl1pPr>
          </a:lstStyle>
          <a:p>
            <a:endParaRPr lang="en-US" dirty="0"/>
          </a:p>
        </p:txBody>
      </p:sp>
      <p:sp>
        <p:nvSpPr>
          <p:cNvPr id="31" name="Text Placeholder 14">
            <a:extLst>
              <a:ext uri="{FF2B5EF4-FFF2-40B4-BE49-F238E27FC236}">
                <a16:creationId xmlns:a16="http://schemas.microsoft.com/office/drawing/2014/main" id="{77909D95-D747-EA3F-5129-350785DDF2E4}"/>
              </a:ext>
            </a:extLst>
          </p:cNvPr>
          <p:cNvSpPr>
            <a:spLocks noGrp="1"/>
          </p:cNvSpPr>
          <p:nvPr>
            <p:ph type="body" sz="quarter" idx="17" hasCustomPrompt="1"/>
          </p:nvPr>
        </p:nvSpPr>
        <p:spPr>
          <a:xfrm>
            <a:off x="1282809" y="4238651"/>
            <a:ext cx="3665934" cy="1090962"/>
          </a:xfrm>
          <a:prstGeom prst="rect">
            <a:avLst/>
          </a:prstGeom>
        </p:spPr>
        <p:txBody>
          <a:bodyPr/>
          <a:lstStyle>
            <a:lvl1pPr marL="28576" indent="0" algn="ctr">
              <a:lnSpc>
                <a:spcPct val="100000"/>
              </a:lnSpc>
              <a:buNone/>
              <a:tabLst/>
              <a:defRPr sz="2400">
                <a:solidFill>
                  <a:srgbClr val="002C40"/>
                </a:solidFill>
              </a:defRPr>
            </a:lvl1pPr>
            <a:lvl2pPr marL="28576" indent="0" algn="ctr">
              <a:lnSpc>
                <a:spcPct val="100000"/>
              </a:lnSpc>
              <a:spcBef>
                <a:spcPts val="0"/>
              </a:spcBef>
              <a:buNone/>
              <a:tabLst/>
              <a:defRPr sz="1800">
                <a:solidFill>
                  <a:srgbClr val="002C40"/>
                </a:solidFill>
              </a:defRPr>
            </a:lvl2pPr>
            <a:lvl3pPr marL="28576" indent="0" algn="ctr">
              <a:lnSpc>
                <a:spcPct val="100000"/>
              </a:lnSpc>
              <a:spcBef>
                <a:spcPts val="0"/>
              </a:spcBef>
              <a:buNone/>
              <a:tabLst/>
              <a:defRPr sz="1500">
                <a:solidFill>
                  <a:srgbClr val="002C40"/>
                </a:solidFill>
              </a:defRPr>
            </a:lvl3pPr>
            <a:lvl4pPr marL="2057400" indent="0">
              <a:buNone/>
              <a:defRPr/>
            </a:lvl4pPr>
            <a:lvl5pPr marL="2743200" indent="0">
              <a:buNone/>
              <a:defRPr/>
            </a:lvl5pPr>
          </a:lstStyle>
          <a:p>
            <a:pPr lvl="0"/>
            <a:r>
              <a:rPr lang="en-US" dirty="0"/>
              <a:t>First Last Name</a:t>
            </a:r>
          </a:p>
          <a:p>
            <a:pPr lvl="1"/>
            <a:r>
              <a:rPr lang="en-US" dirty="0"/>
              <a:t>Title/Role</a:t>
            </a:r>
          </a:p>
          <a:p>
            <a:pPr lvl="2"/>
            <a:r>
              <a:rPr lang="en-US" dirty="0"/>
              <a:t>Email</a:t>
            </a:r>
          </a:p>
        </p:txBody>
      </p:sp>
      <p:sp>
        <p:nvSpPr>
          <p:cNvPr id="38" name="Picture Placeholder 11">
            <a:extLst>
              <a:ext uri="{FF2B5EF4-FFF2-40B4-BE49-F238E27FC236}">
                <a16:creationId xmlns:a16="http://schemas.microsoft.com/office/drawing/2014/main" id="{924D7F17-85C5-1429-5809-9A0F7EEA5956}"/>
              </a:ext>
            </a:extLst>
          </p:cNvPr>
          <p:cNvSpPr>
            <a:spLocks noGrp="1"/>
          </p:cNvSpPr>
          <p:nvPr>
            <p:ph type="pic" sz="quarter" idx="24"/>
          </p:nvPr>
        </p:nvSpPr>
        <p:spPr>
          <a:xfrm>
            <a:off x="6144280" y="2025132"/>
            <a:ext cx="1986876" cy="1988128"/>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2400"/>
            </a:lvl1pPr>
          </a:lstStyle>
          <a:p>
            <a:endParaRPr lang="en-US" dirty="0"/>
          </a:p>
        </p:txBody>
      </p:sp>
      <p:sp>
        <p:nvSpPr>
          <p:cNvPr id="39" name="Text Placeholder 14">
            <a:extLst>
              <a:ext uri="{FF2B5EF4-FFF2-40B4-BE49-F238E27FC236}">
                <a16:creationId xmlns:a16="http://schemas.microsoft.com/office/drawing/2014/main" id="{4811FC9C-220E-B6DD-09F7-91B3BA254AEC}"/>
              </a:ext>
            </a:extLst>
          </p:cNvPr>
          <p:cNvSpPr>
            <a:spLocks noGrp="1"/>
          </p:cNvSpPr>
          <p:nvPr>
            <p:ph type="body" sz="quarter" idx="25" hasCustomPrompt="1"/>
          </p:nvPr>
        </p:nvSpPr>
        <p:spPr>
          <a:xfrm>
            <a:off x="5298217" y="4238651"/>
            <a:ext cx="3665934" cy="1090962"/>
          </a:xfrm>
          <a:prstGeom prst="rect">
            <a:avLst/>
          </a:prstGeom>
        </p:spPr>
        <p:txBody>
          <a:bodyPr/>
          <a:lstStyle>
            <a:lvl1pPr marL="28576" indent="0" algn="ctr">
              <a:lnSpc>
                <a:spcPct val="100000"/>
              </a:lnSpc>
              <a:buNone/>
              <a:tabLst/>
              <a:defRPr sz="2400">
                <a:solidFill>
                  <a:srgbClr val="002C40"/>
                </a:solidFill>
              </a:defRPr>
            </a:lvl1pPr>
            <a:lvl2pPr marL="28576" indent="0" algn="ctr">
              <a:lnSpc>
                <a:spcPct val="100000"/>
              </a:lnSpc>
              <a:spcBef>
                <a:spcPts val="0"/>
              </a:spcBef>
              <a:buNone/>
              <a:tabLst/>
              <a:defRPr sz="1800">
                <a:solidFill>
                  <a:srgbClr val="002C40"/>
                </a:solidFill>
              </a:defRPr>
            </a:lvl2pPr>
            <a:lvl3pPr marL="28576" indent="0" algn="ctr">
              <a:lnSpc>
                <a:spcPct val="100000"/>
              </a:lnSpc>
              <a:spcBef>
                <a:spcPts val="0"/>
              </a:spcBef>
              <a:buNone/>
              <a:tabLst/>
              <a:defRPr sz="1500">
                <a:solidFill>
                  <a:srgbClr val="002C40"/>
                </a:solidFill>
              </a:defRPr>
            </a:lvl3pPr>
            <a:lvl4pPr marL="2057400" indent="0">
              <a:buNone/>
              <a:defRPr/>
            </a:lvl4pPr>
            <a:lvl5pPr marL="2743200" indent="0">
              <a:buNone/>
              <a:defRPr/>
            </a:lvl5pPr>
          </a:lstStyle>
          <a:p>
            <a:pPr lvl="0"/>
            <a:r>
              <a:rPr lang="en-US" dirty="0"/>
              <a:t>First Last Name</a:t>
            </a:r>
          </a:p>
          <a:p>
            <a:pPr lvl="1"/>
            <a:r>
              <a:rPr lang="en-US" dirty="0"/>
              <a:t>Title/Role</a:t>
            </a:r>
          </a:p>
          <a:p>
            <a:pPr lvl="2"/>
            <a:r>
              <a:rPr lang="en-US" dirty="0"/>
              <a:t>Email</a:t>
            </a:r>
          </a:p>
        </p:txBody>
      </p:sp>
      <p:sp>
        <p:nvSpPr>
          <p:cNvPr id="40" name="Picture Placeholder 11">
            <a:extLst>
              <a:ext uri="{FF2B5EF4-FFF2-40B4-BE49-F238E27FC236}">
                <a16:creationId xmlns:a16="http://schemas.microsoft.com/office/drawing/2014/main" id="{B2977493-C593-41B8-FC35-4A33F7D7B085}"/>
              </a:ext>
            </a:extLst>
          </p:cNvPr>
          <p:cNvSpPr>
            <a:spLocks noGrp="1"/>
          </p:cNvSpPr>
          <p:nvPr>
            <p:ph type="pic" sz="quarter" idx="26"/>
          </p:nvPr>
        </p:nvSpPr>
        <p:spPr>
          <a:xfrm>
            <a:off x="10159688" y="2025132"/>
            <a:ext cx="1986876" cy="1988128"/>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2400"/>
            </a:lvl1pPr>
          </a:lstStyle>
          <a:p>
            <a:endParaRPr lang="en-US" dirty="0"/>
          </a:p>
        </p:txBody>
      </p:sp>
      <p:sp>
        <p:nvSpPr>
          <p:cNvPr id="41" name="Text Placeholder 14">
            <a:extLst>
              <a:ext uri="{FF2B5EF4-FFF2-40B4-BE49-F238E27FC236}">
                <a16:creationId xmlns:a16="http://schemas.microsoft.com/office/drawing/2014/main" id="{D05E36D6-60BE-65FC-3D4F-DA2B4D7EF7EC}"/>
              </a:ext>
            </a:extLst>
          </p:cNvPr>
          <p:cNvSpPr>
            <a:spLocks noGrp="1"/>
          </p:cNvSpPr>
          <p:nvPr>
            <p:ph type="body" sz="quarter" idx="27" hasCustomPrompt="1"/>
          </p:nvPr>
        </p:nvSpPr>
        <p:spPr>
          <a:xfrm>
            <a:off x="9313625" y="4238651"/>
            <a:ext cx="3665934" cy="1090962"/>
          </a:xfrm>
          <a:prstGeom prst="rect">
            <a:avLst/>
          </a:prstGeom>
        </p:spPr>
        <p:txBody>
          <a:bodyPr/>
          <a:lstStyle>
            <a:lvl1pPr marL="28576" indent="0" algn="ctr">
              <a:lnSpc>
                <a:spcPct val="100000"/>
              </a:lnSpc>
              <a:buNone/>
              <a:tabLst/>
              <a:defRPr sz="2400">
                <a:solidFill>
                  <a:srgbClr val="002C40"/>
                </a:solidFill>
              </a:defRPr>
            </a:lvl1pPr>
            <a:lvl2pPr marL="28576" indent="0" algn="ctr">
              <a:lnSpc>
                <a:spcPct val="100000"/>
              </a:lnSpc>
              <a:spcBef>
                <a:spcPts val="0"/>
              </a:spcBef>
              <a:buNone/>
              <a:tabLst/>
              <a:defRPr sz="1800">
                <a:solidFill>
                  <a:srgbClr val="002C40"/>
                </a:solidFill>
              </a:defRPr>
            </a:lvl2pPr>
            <a:lvl3pPr marL="28576" indent="0" algn="ctr">
              <a:lnSpc>
                <a:spcPct val="100000"/>
              </a:lnSpc>
              <a:spcBef>
                <a:spcPts val="0"/>
              </a:spcBef>
              <a:buNone/>
              <a:tabLst/>
              <a:defRPr sz="1500">
                <a:solidFill>
                  <a:srgbClr val="002C40"/>
                </a:solidFill>
              </a:defRPr>
            </a:lvl3pPr>
            <a:lvl4pPr marL="2057400" indent="0">
              <a:buNone/>
              <a:defRPr/>
            </a:lvl4pPr>
            <a:lvl5pPr marL="2743200" indent="0">
              <a:buNone/>
              <a:defRPr/>
            </a:lvl5pPr>
          </a:lstStyle>
          <a:p>
            <a:pPr lvl="0"/>
            <a:r>
              <a:rPr lang="en-US" dirty="0"/>
              <a:t>First Last Name</a:t>
            </a:r>
          </a:p>
          <a:p>
            <a:pPr lvl="1"/>
            <a:r>
              <a:rPr lang="en-US" dirty="0"/>
              <a:t>Title/Role</a:t>
            </a:r>
          </a:p>
          <a:p>
            <a:pPr lvl="2"/>
            <a:r>
              <a:rPr lang="en-US" dirty="0"/>
              <a:t>Email</a:t>
            </a:r>
          </a:p>
        </p:txBody>
      </p:sp>
      <p:sp>
        <p:nvSpPr>
          <p:cNvPr id="42" name="Picture Placeholder 11">
            <a:extLst>
              <a:ext uri="{FF2B5EF4-FFF2-40B4-BE49-F238E27FC236}">
                <a16:creationId xmlns:a16="http://schemas.microsoft.com/office/drawing/2014/main" id="{6416E088-5E41-146B-C423-5AB7AE1933A0}"/>
              </a:ext>
            </a:extLst>
          </p:cNvPr>
          <p:cNvSpPr>
            <a:spLocks noGrp="1"/>
          </p:cNvSpPr>
          <p:nvPr>
            <p:ph type="pic" sz="quarter" idx="28"/>
          </p:nvPr>
        </p:nvSpPr>
        <p:spPr>
          <a:xfrm>
            <a:off x="14175098" y="2025132"/>
            <a:ext cx="1986876" cy="1988128"/>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2400"/>
            </a:lvl1pPr>
          </a:lstStyle>
          <a:p>
            <a:endParaRPr lang="en-US" dirty="0"/>
          </a:p>
        </p:txBody>
      </p:sp>
      <p:sp>
        <p:nvSpPr>
          <p:cNvPr id="43" name="Text Placeholder 14">
            <a:extLst>
              <a:ext uri="{FF2B5EF4-FFF2-40B4-BE49-F238E27FC236}">
                <a16:creationId xmlns:a16="http://schemas.microsoft.com/office/drawing/2014/main" id="{7438AD64-10BB-2086-E565-1C35471D4C5F}"/>
              </a:ext>
            </a:extLst>
          </p:cNvPr>
          <p:cNvSpPr>
            <a:spLocks noGrp="1"/>
          </p:cNvSpPr>
          <p:nvPr>
            <p:ph type="body" sz="quarter" idx="29" hasCustomPrompt="1"/>
          </p:nvPr>
        </p:nvSpPr>
        <p:spPr>
          <a:xfrm>
            <a:off x="13329035" y="4238651"/>
            <a:ext cx="3665934" cy="1090962"/>
          </a:xfrm>
          <a:prstGeom prst="rect">
            <a:avLst/>
          </a:prstGeom>
        </p:spPr>
        <p:txBody>
          <a:bodyPr/>
          <a:lstStyle>
            <a:lvl1pPr marL="28576" indent="0" algn="ctr">
              <a:lnSpc>
                <a:spcPct val="100000"/>
              </a:lnSpc>
              <a:buNone/>
              <a:tabLst/>
              <a:defRPr sz="2400">
                <a:solidFill>
                  <a:srgbClr val="002C40"/>
                </a:solidFill>
              </a:defRPr>
            </a:lvl1pPr>
            <a:lvl2pPr marL="28576" indent="0" algn="ctr">
              <a:lnSpc>
                <a:spcPct val="100000"/>
              </a:lnSpc>
              <a:spcBef>
                <a:spcPts val="0"/>
              </a:spcBef>
              <a:buNone/>
              <a:tabLst/>
              <a:defRPr sz="1800">
                <a:solidFill>
                  <a:srgbClr val="002C40"/>
                </a:solidFill>
              </a:defRPr>
            </a:lvl2pPr>
            <a:lvl3pPr marL="0" indent="0" algn="ctr">
              <a:lnSpc>
                <a:spcPct val="100000"/>
              </a:lnSpc>
              <a:spcBef>
                <a:spcPts val="600"/>
              </a:spcBef>
              <a:buNone/>
              <a:tabLst/>
              <a:defRPr sz="1500">
                <a:solidFill>
                  <a:srgbClr val="002C40"/>
                </a:solidFill>
              </a:defRPr>
            </a:lvl3pPr>
            <a:lvl4pPr marL="2057400" indent="0">
              <a:buNone/>
              <a:defRPr/>
            </a:lvl4pPr>
            <a:lvl5pPr marL="2743200" indent="0">
              <a:buNone/>
              <a:defRPr/>
            </a:lvl5pPr>
          </a:lstStyle>
          <a:p>
            <a:pPr lvl="0"/>
            <a:r>
              <a:rPr lang="en-US" dirty="0"/>
              <a:t>First Last Name</a:t>
            </a:r>
          </a:p>
          <a:p>
            <a:pPr lvl="1"/>
            <a:r>
              <a:rPr lang="en-US" dirty="0"/>
              <a:t>Title/Role</a:t>
            </a:r>
          </a:p>
          <a:p>
            <a:pPr lvl="2"/>
            <a:r>
              <a:rPr lang="en-US" dirty="0"/>
              <a:t>Email</a:t>
            </a:r>
          </a:p>
        </p:txBody>
      </p:sp>
      <p:sp>
        <p:nvSpPr>
          <p:cNvPr id="44" name="Picture Placeholder 11">
            <a:extLst>
              <a:ext uri="{FF2B5EF4-FFF2-40B4-BE49-F238E27FC236}">
                <a16:creationId xmlns:a16="http://schemas.microsoft.com/office/drawing/2014/main" id="{F28A1521-12ED-2549-78C7-6535EDCDA59A}"/>
              </a:ext>
            </a:extLst>
          </p:cNvPr>
          <p:cNvSpPr>
            <a:spLocks noGrp="1"/>
          </p:cNvSpPr>
          <p:nvPr>
            <p:ph type="pic" sz="quarter" idx="30"/>
          </p:nvPr>
        </p:nvSpPr>
        <p:spPr>
          <a:xfrm>
            <a:off x="2128870" y="5642348"/>
            <a:ext cx="1986876" cy="1988128"/>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2400"/>
            </a:lvl1pPr>
          </a:lstStyle>
          <a:p>
            <a:endParaRPr lang="en-US" dirty="0"/>
          </a:p>
        </p:txBody>
      </p:sp>
      <p:sp>
        <p:nvSpPr>
          <p:cNvPr id="45" name="Text Placeholder 14">
            <a:extLst>
              <a:ext uri="{FF2B5EF4-FFF2-40B4-BE49-F238E27FC236}">
                <a16:creationId xmlns:a16="http://schemas.microsoft.com/office/drawing/2014/main" id="{C6511347-9044-FC77-8E2D-AC7A1CBA2EE3}"/>
              </a:ext>
            </a:extLst>
          </p:cNvPr>
          <p:cNvSpPr>
            <a:spLocks noGrp="1"/>
          </p:cNvSpPr>
          <p:nvPr>
            <p:ph type="body" sz="quarter" idx="31" hasCustomPrompt="1"/>
          </p:nvPr>
        </p:nvSpPr>
        <p:spPr>
          <a:xfrm>
            <a:off x="1282809" y="7855869"/>
            <a:ext cx="3665934" cy="1090962"/>
          </a:xfrm>
          <a:prstGeom prst="rect">
            <a:avLst/>
          </a:prstGeom>
        </p:spPr>
        <p:txBody>
          <a:bodyPr/>
          <a:lstStyle>
            <a:lvl1pPr marL="28576" indent="0" algn="ctr">
              <a:lnSpc>
                <a:spcPct val="100000"/>
              </a:lnSpc>
              <a:buNone/>
              <a:tabLst/>
              <a:defRPr sz="2400">
                <a:solidFill>
                  <a:srgbClr val="002C40"/>
                </a:solidFill>
              </a:defRPr>
            </a:lvl1pPr>
            <a:lvl2pPr marL="28576" indent="0" algn="ctr">
              <a:lnSpc>
                <a:spcPct val="100000"/>
              </a:lnSpc>
              <a:spcBef>
                <a:spcPts val="0"/>
              </a:spcBef>
              <a:buNone/>
              <a:tabLst/>
              <a:defRPr sz="1800">
                <a:solidFill>
                  <a:srgbClr val="002C40"/>
                </a:solidFill>
              </a:defRPr>
            </a:lvl2pPr>
            <a:lvl3pPr marL="28576" indent="0" algn="ctr">
              <a:lnSpc>
                <a:spcPct val="100000"/>
              </a:lnSpc>
              <a:spcBef>
                <a:spcPts val="0"/>
              </a:spcBef>
              <a:buNone/>
              <a:tabLst/>
              <a:defRPr sz="1500">
                <a:solidFill>
                  <a:srgbClr val="002C40"/>
                </a:solidFill>
              </a:defRPr>
            </a:lvl3pPr>
            <a:lvl4pPr marL="2057400" indent="0">
              <a:buNone/>
              <a:defRPr/>
            </a:lvl4pPr>
            <a:lvl5pPr marL="2743200" indent="0">
              <a:buNone/>
              <a:defRPr/>
            </a:lvl5pPr>
          </a:lstStyle>
          <a:p>
            <a:pPr lvl="0"/>
            <a:r>
              <a:rPr lang="en-US" dirty="0"/>
              <a:t>First Last Name</a:t>
            </a:r>
          </a:p>
          <a:p>
            <a:pPr lvl="1"/>
            <a:r>
              <a:rPr lang="en-US" dirty="0"/>
              <a:t>Title/Role</a:t>
            </a:r>
          </a:p>
          <a:p>
            <a:pPr lvl="2"/>
            <a:r>
              <a:rPr lang="en-US" dirty="0"/>
              <a:t>Email</a:t>
            </a:r>
          </a:p>
        </p:txBody>
      </p:sp>
      <p:sp>
        <p:nvSpPr>
          <p:cNvPr id="46" name="Picture Placeholder 11">
            <a:extLst>
              <a:ext uri="{FF2B5EF4-FFF2-40B4-BE49-F238E27FC236}">
                <a16:creationId xmlns:a16="http://schemas.microsoft.com/office/drawing/2014/main" id="{131003BE-895B-DAD4-02F7-9BC186C18486}"/>
              </a:ext>
            </a:extLst>
          </p:cNvPr>
          <p:cNvSpPr>
            <a:spLocks noGrp="1"/>
          </p:cNvSpPr>
          <p:nvPr>
            <p:ph type="pic" sz="quarter" idx="32"/>
          </p:nvPr>
        </p:nvSpPr>
        <p:spPr>
          <a:xfrm>
            <a:off x="6144280" y="5642348"/>
            <a:ext cx="1986876" cy="1988128"/>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2400"/>
            </a:lvl1pPr>
          </a:lstStyle>
          <a:p>
            <a:endParaRPr lang="en-US" dirty="0"/>
          </a:p>
        </p:txBody>
      </p:sp>
      <p:sp>
        <p:nvSpPr>
          <p:cNvPr id="47" name="Text Placeholder 14">
            <a:extLst>
              <a:ext uri="{FF2B5EF4-FFF2-40B4-BE49-F238E27FC236}">
                <a16:creationId xmlns:a16="http://schemas.microsoft.com/office/drawing/2014/main" id="{080919C4-024D-DD32-CDD4-F94AF9C0FD92}"/>
              </a:ext>
            </a:extLst>
          </p:cNvPr>
          <p:cNvSpPr>
            <a:spLocks noGrp="1"/>
          </p:cNvSpPr>
          <p:nvPr>
            <p:ph type="body" sz="quarter" idx="33" hasCustomPrompt="1"/>
          </p:nvPr>
        </p:nvSpPr>
        <p:spPr>
          <a:xfrm>
            <a:off x="5298217" y="7855869"/>
            <a:ext cx="3665934" cy="1090962"/>
          </a:xfrm>
          <a:prstGeom prst="rect">
            <a:avLst/>
          </a:prstGeom>
        </p:spPr>
        <p:txBody>
          <a:bodyPr/>
          <a:lstStyle>
            <a:lvl1pPr marL="28576" indent="0" algn="ctr">
              <a:lnSpc>
                <a:spcPct val="100000"/>
              </a:lnSpc>
              <a:buNone/>
              <a:tabLst/>
              <a:defRPr sz="2400">
                <a:solidFill>
                  <a:srgbClr val="002C40"/>
                </a:solidFill>
              </a:defRPr>
            </a:lvl1pPr>
            <a:lvl2pPr marL="28576" indent="0" algn="ctr">
              <a:lnSpc>
                <a:spcPct val="100000"/>
              </a:lnSpc>
              <a:spcBef>
                <a:spcPts val="0"/>
              </a:spcBef>
              <a:buNone/>
              <a:tabLst/>
              <a:defRPr sz="1800">
                <a:solidFill>
                  <a:srgbClr val="002C40"/>
                </a:solidFill>
              </a:defRPr>
            </a:lvl2pPr>
            <a:lvl3pPr marL="28576" indent="0" algn="ctr">
              <a:lnSpc>
                <a:spcPct val="100000"/>
              </a:lnSpc>
              <a:spcBef>
                <a:spcPts val="0"/>
              </a:spcBef>
              <a:buNone/>
              <a:tabLst/>
              <a:defRPr sz="1500">
                <a:solidFill>
                  <a:srgbClr val="002C40"/>
                </a:solidFill>
              </a:defRPr>
            </a:lvl3pPr>
            <a:lvl4pPr marL="2057400" indent="0">
              <a:buNone/>
              <a:defRPr/>
            </a:lvl4pPr>
            <a:lvl5pPr marL="2743200" indent="0">
              <a:buNone/>
              <a:defRPr/>
            </a:lvl5pPr>
          </a:lstStyle>
          <a:p>
            <a:pPr lvl="0"/>
            <a:r>
              <a:rPr lang="en-US" dirty="0"/>
              <a:t>First Last Name</a:t>
            </a:r>
          </a:p>
          <a:p>
            <a:pPr lvl="1"/>
            <a:r>
              <a:rPr lang="en-US" dirty="0"/>
              <a:t>Title/Role</a:t>
            </a:r>
          </a:p>
          <a:p>
            <a:pPr lvl="2"/>
            <a:r>
              <a:rPr lang="en-US" dirty="0"/>
              <a:t>Email</a:t>
            </a:r>
          </a:p>
        </p:txBody>
      </p:sp>
      <p:sp>
        <p:nvSpPr>
          <p:cNvPr id="48" name="Picture Placeholder 11">
            <a:extLst>
              <a:ext uri="{FF2B5EF4-FFF2-40B4-BE49-F238E27FC236}">
                <a16:creationId xmlns:a16="http://schemas.microsoft.com/office/drawing/2014/main" id="{AB86129E-E979-E9C3-5BA7-6C4DA4920F65}"/>
              </a:ext>
            </a:extLst>
          </p:cNvPr>
          <p:cNvSpPr>
            <a:spLocks noGrp="1"/>
          </p:cNvSpPr>
          <p:nvPr>
            <p:ph type="pic" sz="quarter" idx="34"/>
          </p:nvPr>
        </p:nvSpPr>
        <p:spPr>
          <a:xfrm>
            <a:off x="10159688" y="5642348"/>
            <a:ext cx="1986876" cy="1988128"/>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2400"/>
            </a:lvl1pPr>
          </a:lstStyle>
          <a:p>
            <a:endParaRPr lang="en-US" dirty="0"/>
          </a:p>
        </p:txBody>
      </p:sp>
      <p:sp>
        <p:nvSpPr>
          <p:cNvPr id="49" name="Text Placeholder 14">
            <a:extLst>
              <a:ext uri="{FF2B5EF4-FFF2-40B4-BE49-F238E27FC236}">
                <a16:creationId xmlns:a16="http://schemas.microsoft.com/office/drawing/2014/main" id="{E35934EE-698D-F736-E877-F99535AFF549}"/>
              </a:ext>
            </a:extLst>
          </p:cNvPr>
          <p:cNvSpPr>
            <a:spLocks noGrp="1"/>
          </p:cNvSpPr>
          <p:nvPr>
            <p:ph type="body" sz="quarter" idx="35" hasCustomPrompt="1"/>
          </p:nvPr>
        </p:nvSpPr>
        <p:spPr>
          <a:xfrm>
            <a:off x="9313625" y="7855869"/>
            <a:ext cx="3665934" cy="1090962"/>
          </a:xfrm>
          <a:prstGeom prst="rect">
            <a:avLst/>
          </a:prstGeom>
        </p:spPr>
        <p:txBody>
          <a:bodyPr/>
          <a:lstStyle>
            <a:lvl1pPr marL="28576" indent="0" algn="ctr">
              <a:lnSpc>
                <a:spcPct val="100000"/>
              </a:lnSpc>
              <a:buNone/>
              <a:tabLst/>
              <a:defRPr sz="2400">
                <a:solidFill>
                  <a:srgbClr val="002C40"/>
                </a:solidFill>
              </a:defRPr>
            </a:lvl1pPr>
            <a:lvl2pPr marL="28576" indent="0" algn="ctr">
              <a:lnSpc>
                <a:spcPct val="100000"/>
              </a:lnSpc>
              <a:spcBef>
                <a:spcPts val="0"/>
              </a:spcBef>
              <a:buNone/>
              <a:tabLst/>
              <a:defRPr sz="1800">
                <a:solidFill>
                  <a:srgbClr val="002C40"/>
                </a:solidFill>
              </a:defRPr>
            </a:lvl2pPr>
            <a:lvl3pPr marL="28576" indent="0" algn="ctr">
              <a:lnSpc>
                <a:spcPct val="100000"/>
              </a:lnSpc>
              <a:spcBef>
                <a:spcPts val="0"/>
              </a:spcBef>
              <a:buNone/>
              <a:tabLst/>
              <a:defRPr sz="1500">
                <a:solidFill>
                  <a:srgbClr val="002C40"/>
                </a:solidFill>
              </a:defRPr>
            </a:lvl3pPr>
            <a:lvl4pPr marL="2057400" indent="0">
              <a:buNone/>
              <a:defRPr/>
            </a:lvl4pPr>
            <a:lvl5pPr marL="2743200" indent="0">
              <a:buNone/>
              <a:defRPr/>
            </a:lvl5pPr>
          </a:lstStyle>
          <a:p>
            <a:pPr lvl="0"/>
            <a:r>
              <a:rPr lang="en-US" dirty="0"/>
              <a:t>First Last Name</a:t>
            </a:r>
          </a:p>
          <a:p>
            <a:pPr lvl="1"/>
            <a:r>
              <a:rPr lang="en-US" dirty="0"/>
              <a:t>Title/Role</a:t>
            </a:r>
          </a:p>
          <a:p>
            <a:pPr lvl="2"/>
            <a:r>
              <a:rPr lang="en-US" dirty="0"/>
              <a:t>Email</a:t>
            </a:r>
          </a:p>
        </p:txBody>
      </p:sp>
      <p:sp>
        <p:nvSpPr>
          <p:cNvPr id="50" name="Picture Placeholder 11">
            <a:extLst>
              <a:ext uri="{FF2B5EF4-FFF2-40B4-BE49-F238E27FC236}">
                <a16:creationId xmlns:a16="http://schemas.microsoft.com/office/drawing/2014/main" id="{5CDD14EC-46FA-09EA-6D54-2DBA12CF9A26}"/>
              </a:ext>
            </a:extLst>
          </p:cNvPr>
          <p:cNvSpPr>
            <a:spLocks noGrp="1"/>
          </p:cNvSpPr>
          <p:nvPr>
            <p:ph type="pic" sz="quarter" idx="36"/>
          </p:nvPr>
        </p:nvSpPr>
        <p:spPr>
          <a:xfrm>
            <a:off x="14175098" y="5642348"/>
            <a:ext cx="1986876" cy="1988128"/>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2400"/>
            </a:lvl1pPr>
          </a:lstStyle>
          <a:p>
            <a:endParaRPr lang="en-US" dirty="0"/>
          </a:p>
        </p:txBody>
      </p:sp>
      <p:sp>
        <p:nvSpPr>
          <p:cNvPr id="51" name="Text Placeholder 14">
            <a:extLst>
              <a:ext uri="{FF2B5EF4-FFF2-40B4-BE49-F238E27FC236}">
                <a16:creationId xmlns:a16="http://schemas.microsoft.com/office/drawing/2014/main" id="{E2164AA2-23F1-C1F6-6A97-C781085D9A13}"/>
              </a:ext>
            </a:extLst>
          </p:cNvPr>
          <p:cNvSpPr>
            <a:spLocks noGrp="1"/>
          </p:cNvSpPr>
          <p:nvPr>
            <p:ph type="body" sz="quarter" idx="37" hasCustomPrompt="1"/>
          </p:nvPr>
        </p:nvSpPr>
        <p:spPr>
          <a:xfrm>
            <a:off x="13329035" y="7855869"/>
            <a:ext cx="3665934" cy="1090962"/>
          </a:xfrm>
          <a:prstGeom prst="rect">
            <a:avLst/>
          </a:prstGeom>
        </p:spPr>
        <p:txBody>
          <a:bodyPr/>
          <a:lstStyle>
            <a:lvl1pPr marL="28576" indent="0" algn="ctr">
              <a:lnSpc>
                <a:spcPct val="100000"/>
              </a:lnSpc>
              <a:buNone/>
              <a:tabLst/>
              <a:defRPr sz="2400">
                <a:solidFill>
                  <a:srgbClr val="002C40"/>
                </a:solidFill>
              </a:defRPr>
            </a:lvl1pPr>
            <a:lvl2pPr marL="28576" indent="0" algn="ctr">
              <a:lnSpc>
                <a:spcPct val="100000"/>
              </a:lnSpc>
              <a:spcBef>
                <a:spcPts val="0"/>
              </a:spcBef>
              <a:buNone/>
              <a:tabLst/>
              <a:defRPr sz="1800">
                <a:solidFill>
                  <a:srgbClr val="002C40"/>
                </a:solidFill>
              </a:defRPr>
            </a:lvl2pPr>
            <a:lvl3pPr marL="0" indent="0" algn="ctr">
              <a:lnSpc>
                <a:spcPct val="100000"/>
              </a:lnSpc>
              <a:spcBef>
                <a:spcPts val="600"/>
              </a:spcBef>
              <a:buNone/>
              <a:tabLst/>
              <a:defRPr sz="1500">
                <a:solidFill>
                  <a:srgbClr val="002C40"/>
                </a:solidFill>
              </a:defRPr>
            </a:lvl3pPr>
            <a:lvl4pPr marL="2057400" indent="0">
              <a:buNone/>
              <a:defRPr/>
            </a:lvl4pPr>
            <a:lvl5pPr marL="2743200" indent="0">
              <a:buNone/>
              <a:defRPr/>
            </a:lvl5pPr>
          </a:lstStyle>
          <a:p>
            <a:pPr lvl="0"/>
            <a:r>
              <a:rPr lang="en-US" dirty="0"/>
              <a:t>First Last Name</a:t>
            </a:r>
          </a:p>
          <a:p>
            <a:pPr lvl="1"/>
            <a:r>
              <a:rPr lang="en-US" dirty="0"/>
              <a:t>Title/Role</a:t>
            </a:r>
          </a:p>
          <a:p>
            <a:pPr lvl="2"/>
            <a:r>
              <a:rPr lang="en-US" dirty="0"/>
              <a:t>Email</a:t>
            </a:r>
          </a:p>
        </p:txBody>
      </p:sp>
      <p:sp>
        <p:nvSpPr>
          <p:cNvPr id="53" name="Text Placeholder 12">
            <a:extLst>
              <a:ext uri="{FF2B5EF4-FFF2-40B4-BE49-F238E27FC236}">
                <a16:creationId xmlns:a16="http://schemas.microsoft.com/office/drawing/2014/main" id="{B881BA0F-5C75-0715-9D31-4BB60D28E8FD}"/>
              </a:ext>
            </a:extLst>
          </p:cNvPr>
          <p:cNvSpPr>
            <a:spLocks noGrp="1"/>
          </p:cNvSpPr>
          <p:nvPr>
            <p:ph type="body" sz="quarter" idx="38" hasCustomPrompt="1"/>
          </p:nvPr>
        </p:nvSpPr>
        <p:spPr>
          <a:xfrm>
            <a:off x="805071" y="744350"/>
            <a:ext cx="16797130" cy="1371600"/>
          </a:xfrm>
          <a:prstGeom prst="rect">
            <a:avLst/>
          </a:prstGeom>
        </p:spPr>
        <p:txBody>
          <a:bodyPr/>
          <a:lstStyle>
            <a:lvl1pPr marL="0" indent="0" algn="ctr">
              <a:buFontTx/>
              <a:buNone/>
              <a:defRPr sz="4200" b="1" spc="180" baseline="0">
                <a:solidFill>
                  <a:srgbClr val="003857"/>
                </a:solidFill>
              </a:defRPr>
            </a:lvl1pPr>
            <a:lvl2pPr marL="685800" indent="0">
              <a:buFontTx/>
              <a:buNone/>
              <a:defRPr sz="3000"/>
            </a:lvl2pPr>
            <a:lvl3pPr marL="1371600" indent="0">
              <a:buFontTx/>
              <a:buNone/>
              <a:defRPr sz="3000"/>
            </a:lvl3pPr>
            <a:lvl4pPr marL="2057400" indent="0">
              <a:buFontTx/>
              <a:buNone/>
              <a:defRPr sz="3000"/>
            </a:lvl4pPr>
            <a:lvl5pPr marL="2743200" indent="0">
              <a:buFontTx/>
              <a:buNone/>
              <a:defRPr sz="3000"/>
            </a:lvl5pPr>
          </a:lstStyle>
          <a:p>
            <a:pPr lvl="0"/>
            <a:r>
              <a:rPr lang="en-US" dirty="0"/>
              <a:t>Title</a:t>
            </a:r>
          </a:p>
        </p:txBody>
      </p:sp>
      <p:pic>
        <p:nvPicPr>
          <p:cNvPr id="2" name="Picture 1">
            <a:extLst>
              <a:ext uri="{FF2B5EF4-FFF2-40B4-BE49-F238E27FC236}">
                <a16:creationId xmlns:a16="http://schemas.microsoft.com/office/drawing/2014/main" id="{F6D4F5B7-B2F9-04A0-E30B-04F54AC92F1F}"/>
              </a:ext>
            </a:extLst>
          </p:cNvPr>
          <p:cNvPicPr>
            <a:picLocks noChangeAspect="1"/>
          </p:cNvPicPr>
          <p:nvPr userDrawn="1"/>
        </p:nvPicPr>
        <p:blipFill>
          <a:blip r:embed="rId3"/>
          <a:stretch>
            <a:fillRect/>
          </a:stretch>
        </p:blipFill>
        <p:spPr>
          <a:xfrm>
            <a:off x="14034654" y="9370009"/>
            <a:ext cx="3587424" cy="291910"/>
          </a:xfrm>
          <a:prstGeom prst="rect">
            <a:avLst/>
          </a:prstGeom>
        </p:spPr>
      </p:pic>
    </p:spTree>
    <p:extLst>
      <p:ext uri="{BB962C8B-B14F-4D97-AF65-F5344CB8AC3E}">
        <p14:creationId xmlns:p14="http://schemas.microsoft.com/office/powerpoint/2010/main" val="13011120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C481DB3D-E496-6FC0-179C-EAC656C87F4D}"/>
              </a:ext>
            </a:extLst>
          </p:cNvPr>
          <p:cNvSpPr>
            <a:spLocks noGrp="1"/>
          </p:cNvSpPr>
          <p:nvPr>
            <p:ph type="media" sz="quarter" idx="27"/>
          </p:nvPr>
        </p:nvSpPr>
        <p:spPr>
          <a:xfrm>
            <a:off x="3451543" y="2346458"/>
            <a:ext cx="11718130" cy="6411988"/>
          </a:xfrm>
          <a:prstGeom prst="rect">
            <a:avLst/>
          </a:prstGeom>
          <a:solidFill>
            <a:schemeClr val="accent6">
              <a:lumMod val="20000"/>
              <a:lumOff val="80000"/>
            </a:schemeClr>
          </a:solidFill>
        </p:spPr>
        <p:txBody>
          <a:bodyPr/>
          <a:lstStyle>
            <a:lvl1pPr>
              <a:defRPr sz="2400"/>
            </a:lvl1pPr>
          </a:lstStyle>
          <a:p>
            <a:endParaRPr lang="en-US" dirty="0"/>
          </a:p>
        </p:txBody>
      </p:sp>
      <p:sp>
        <p:nvSpPr>
          <p:cNvPr id="6" name="Text Placeholder 12">
            <a:extLst>
              <a:ext uri="{FF2B5EF4-FFF2-40B4-BE49-F238E27FC236}">
                <a16:creationId xmlns:a16="http://schemas.microsoft.com/office/drawing/2014/main" id="{C5A8AB98-A138-791E-429C-0472AD9471D3}"/>
              </a:ext>
            </a:extLst>
          </p:cNvPr>
          <p:cNvSpPr>
            <a:spLocks noGrp="1"/>
          </p:cNvSpPr>
          <p:nvPr>
            <p:ph type="body" sz="quarter" idx="24" hasCustomPrompt="1"/>
          </p:nvPr>
        </p:nvSpPr>
        <p:spPr>
          <a:xfrm>
            <a:off x="805071" y="744350"/>
            <a:ext cx="16797130" cy="1371600"/>
          </a:xfrm>
          <a:prstGeom prst="rect">
            <a:avLst/>
          </a:prstGeom>
        </p:spPr>
        <p:txBody>
          <a:bodyPr/>
          <a:lstStyle>
            <a:lvl1pPr marL="0" indent="0" algn="ctr">
              <a:buFontTx/>
              <a:buNone/>
              <a:defRPr sz="4200" b="1" spc="180" baseline="0">
                <a:solidFill>
                  <a:srgbClr val="003857"/>
                </a:solidFill>
              </a:defRPr>
            </a:lvl1pPr>
            <a:lvl2pPr marL="685800" indent="0">
              <a:buFontTx/>
              <a:buNone/>
              <a:defRPr sz="3000"/>
            </a:lvl2pPr>
            <a:lvl3pPr marL="1371600" indent="0">
              <a:buFontTx/>
              <a:buNone/>
              <a:defRPr sz="3000"/>
            </a:lvl3pPr>
            <a:lvl4pPr marL="2057400" indent="0">
              <a:buFontTx/>
              <a:buNone/>
              <a:defRPr sz="3000"/>
            </a:lvl4pPr>
            <a:lvl5pPr marL="2743200" indent="0">
              <a:buFontTx/>
              <a:buNone/>
              <a:defRPr sz="3000"/>
            </a:lvl5pPr>
          </a:lstStyle>
          <a:p>
            <a:pPr lvl="0"/>
            <a:r>
              <a:rPr lang="en-US" dirty="0"/>
              <a:t>Title</a:t>
            </a:r>
          </a:p>
        </p:txBody>
      </p:sp>
      <p:pic>
        <p:nvPicPr>
          <p:cNvPr id="2" name="Picture 1">
            <a:extLst>
              <a:ext uri="{FF2B5EF4-FFF2-40B4-BE49-F238E27FC236}">
                <a16:creationId xmlns:a16="http://schemas.microsoft.com/office/drawing/2014/main" id="{2D181EB7-852E-EBD9-8DED-B8EC39CDF15A}"/>
              </a:ext>
            </a:extLst>
          </p:cNvPr>
          <p:cNvPicPr>
            <a:picLocks noChangeAspect="1"/>
          </p:cNvPicPr>
          <p:nvPr userDrawn="1"/>
        </p:nvPicPr>
        <p:blipFill>
          <a:blip r:embed="rId3"/>
          <a:stretch>
            <a:fillRect/>
          </a:stretch>
        </p:blipFill>
        <p:spPr>
          <a:xfrm>
            <a:off x="14034654" y="9370009"/>
            <a:ext cx="3587424" cy="291910"/>
          </a:xfrm>
          <a:prstGeom prst="rect">
            <a:avLst/>
          </a:prstGeom>
        </p:spPr>
      </p:pic>
    </p:spTree>
    <p:extLst>
      <p:ext uri="{BB962C8B-B14F-4D97-AF65-F5344CB8AC3E}">
        <p14:creationId xmlns:p14="http://schemas.microsoft.com/office/powerpoint/2010/main" val="3282169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0"/>
            <a:ext cx="17041200" cy="1145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23400" y="2304950"/>
            <a:ext cx="17041200" cy="68328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6944916" y="9326434"/>
            <a:ext cx="1097400" cy="787200"/>
          </a:xfrm>
          <a:prstGeom prst="rect">
            <a:avLst/>
          </a:prstGeom>
          <a:noFill/>
          <a:ln>
            <a:noFill/>
          </a:ln>
        </p:spPr>
        <p:txBody>
          <a:bodyPr spcFirstLastPara="1" wrap="square" lIns="91425" tIns="91425" rIns="91425" bIns="91425" anchor="ctr" anchorCtr="0">
            <a:no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8937916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2.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90.png"/><Relationship Id="rId4" Type="http://schemas.openxmlformats.org/officeDocument/2006/relationships/customXml" Target="../ink/ink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0.png"/><Relationship Id="rId5" Type="http://schemas.openxmlformats.org/officeDocument/2006/relationships/customXml" Target="../ink/ink2.xml"/><Relationship Id="rId4" Type="http://schemas.openxmlformats.org/officeDocument/2006/relationships/image" Target="../media/image11.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8.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3.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28.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28.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3000">
              <a:srgbClr val="ECF6FD">
                <a:alpha val="75761"/>
              </a:srgbClr>
            </a:gs>
          </a:gsLst>
          <a:lin ang="5400000" scaled="1"/>
        </a:gra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9BC86D1-E516-739B-AE6A-7F958F399071}"/>
              </a:ext>
            </a:extLst>
          </p:cNvPr>
          <p:cNvGrpSpPr/>
          <p:nvPr/>
        </p:nvGrpSpPr>
        <p:grpSpPr>
          <a:xfrm>
            <a:off x="1495472" y="8845852"/>
            <a:ext cx="6031832" cy="802344"/>
            <a:chOff x="962072" y="5863088"/>
            <a:chExt cx="6142252" cy="817031"/>
          </a:xfrm>
        </p:grpSpPr>
        <p:pic>
          <p:nvPicPr>
            <p:cNvPr id="6" name="Picture 3">
              <a:extLst>
                <a:ext uri="{FF2B5EF4-FFF2-40B4-BE49-F238E27FC236}">
                  <a16:creationId xmlns:a16="http://schemas.microsoft.com/office/drawing/2014/main" id="{277CB5AD-C0F3-A071-675E-165D877076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1767" y="6046436"/>
              <a:ext cx="3732557" cy="5026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Early registration for the 2024 ICSA Applied Statistics Symposium is ...">
              <a:extLst>
                <a:ext uri="{FF2B5EF4-FFF2-40B4-BE49-F238E27FC236}">
                  <a16:creationId xmlns:a16="http://schemas.microsoft.com/office/drawing/2014/main" id="{72B67F46-16BE-31A8-59AE-6D35C7F385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072" y="5863088"/>
              <a:ext cx="2535273" cy="817031"/>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a:extLst>
              <a:ext uri="{FF2B5EF4-FFF2-40B4-BE49-F238E27FC236}">
                <a16:creationId xmlns:a16="http://schemas.microsoft.com/office/drawing/2014/main" id="{FB4E12FC-A137-413C-595A-1C933581DC98}"/>
              </a:ext>
            </a:extLst>
          </p:cNvPr>
          <p:cNvPicPr>
            <a:picLocks noChangeAspect="1"/>
          </p:cNvPicPr>
          <p:nvPr/>
        </p:nvPicPr>
        <p:blipFill>
          <a:blip r:embed="rId5"/>
          <a:stretch>
            <a:fillRect/>
          </a:stretch>
        </p:blipFill>
        <p:spPr>
          <a:xfrm>
            <a:off x="1125696" y="1039979"/>
            <a:ext cx="5774724" cy="469890"/>
          </a:xfrm>
          <a:prstGeom prst="rect">
            <a:avLst/>
          </a:prstGeom>
        </p:spPr>
      </p:pic>
      <p:grpSp>
        <p:nvGrpSpPr>
          <p:cNvPr id="15" name="Group 14">
            <a:extLst>
              <a:ext uri="{FF2B5EF4-FFF2-40B4-BE49-F238E27FC236}">
                <a16:creationId xmlns:a16="http://schemas.microsoft.com/office/drawing/2014/main" id="{8EC1D617-0A0F-62CC-079A-5013813ED31B}"/>
              </a:ext>
            </a:extLst>
          </p:cNvPr>
          <p:cNvGrpSpPr/>
          <p:nvPr/>
        </p:nvGrpSpPr>
        <p:grpSpPr>
          <a:xfrm>
            <a:off x="2971799" y="3128972"/>
            <a:ext cx="15316202" cy="2613332"/>
            <a:chOff x="6235615" y="2241858"/>
            <a:chExt cx="6769904" cy="393891"/>
          </a:xfrm>
        </p:grpSpPr>
        <p:sp>
          <p:nvSpPr>
            <p:cNvPr id="13" name="TextBox 25">
              <a:extLst>
                <a:ext uri="{FF2B5EF4-FFF2-40B4-BE49-F238E27FC236}">
                  <a16:creationId xmlns:a16="http://schemas.microsoft.com/office/drawing/2014/main" id="{5118F9C5-5FB0-042B-503A-DBD1C7A2848C}"/>
                </a:ext>
              </a:extLst>
            </p:cNvPr>
            <p:cNvSpPr txBox="1"/>
            <p:nvPr/>
          </p:nvSpPr>
          <p:spPr>
            <a:xfrm>
              <a:off x="6235615" y="2319027"/>
              <a:ext cx="6769904" cy="316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78" rIns="68578" anchor="b">
              <a:spAutoFit/>
            </a:bodyPr>
            <a:lstStyle>
              <a:lvl1pPr>
                <a:lnSpc>
                  <a:spcPct val="60000"/>
                </a:lnSpc>
                <a:defRPr sz="5600" cap="all" spc="-148">
                  <a:latin typeface="Arial Black"/>
                  <a:ea typeface="Arial Black"/>
                  <a:cs typeface="Arial Black"/>
                  <a:sym typeface="Arial Black"/>
                </a:defRPr>
              </a:lvl1pPr>
            </a:lstStyle>
            <a:p>
              <a:pPr defTabSz="685800" hangingPunct="0">
                <a:lnSpc>
                  <a:spcPts val="5220"/>
                </a:lnSpc>
                <a:defRPr/>
              </a:pPr>
              <a:r>
                <a:rPr lang="en-US" sz="6000" b="1" kern="0" cap="none" spc="0" dirty="0">
                  <a:solidFill>
                    <a:srgbClr val="D5137B"/>
                  </a:solidFill>
                  <a:latin typeface="Arial" panose="020B0604020202020204" pitchFamily="34" charset="0"/>
                  <a:cs typeface="Arial" panose="020B0604020202020204" pitchFamily="34" charset="0"/>
                </a:rPr>
                <a:t>Mission Myelin: </a:t>
              </a:r>
            </a:p>
            <a:p>
              <a:pPr defTabSz="685800" hangingPunct="0">
                <a:lnSpc>
                  <a:spcPts val="5220"/>
                </a:lnSpc>
                <a:defRPr/>
              </a:pPr>
              <a:endParaRPr lang="en-US" sz="6000" b="1" kern="0" cap="none" spc="0" dirty="0">
                <a:solidFill>
                  <a:srgbClr val="D5137B"/>
                </a:solidFill>
                <a:latin typeface="Arial" panose="020B0604020202020204" pitchFamily="34" charset="0"/>
                <a:cs typeface="Arial" panose="020B0604020202020204" pitchFamily="34" charset="0"/>
              </a:endParaRPr>
            </a:p>
            <a:p>
              <a:pPr defTabSz="685800" hangingPunct="0">
                <a:lnSpc>
                  <a:spcPts val="5220"/>
                </a:lnSpc>
                <a:defRPr/>
              </a:pPr>
              <a:r>
                <a:rPr lang="en-US" sz="6000" b="1" kern="0" cap="none" spc="0" dirty="0">
                  <a:solidFill>
                    <a:srgbClr val="D5137B"/>
                  </a:solidFill>
                  <a:latin typeface="Arial" panose="020B0604020202020204" pitchFamily="34" charset="0"/>
                  <a:cs typeface="Arial" panose="020B0604020202020204" pitchFamily="34" charset="0"/>
                </a:rPr>
                <a:t>Model, Damage, Repair</a:t>
              </a:r>
            </a:p>
          </p:txBody>
        </p:sp>
        <p:sp>
          <p:nvSpPr>
            <p:cNvPr id="14" name="TextBox 13">
              <a:extLst>
                <a:ext uri="{FF2B5EF4-FFF2-40B4-BE49-F238E27FC236}">
                  <a16:creationId xmlns:a16="http://schemas.microsoft.com/office/drawing/2014/main" id="{7BF788FA-039F-1E21-331A-669D4420341D}"/>
                </a:ext>
              </a:extLst>
            </p:cNvPr>
            <p:cNvSpPr txBox="1"/>
            <p:nvPr/>
          </p:nvSpPr>
          <p:spPr>
            <a:xfrm>
              <a:off x="7760156" y="2241858"/>
              <a:ext cx="61245" cy="59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8578" tIns="68578" rIns="68578" bIns="68578" numCol="1" spcCol="38100" rtlCol="0" anchor="t">
              <a:spAutoFit/>
            </a:bodyPr>
            <a:lstStyle/>
            <a:p>
              <a:pPr defTabSz="685800" hangingPunct="0">
                <a:defRPr/>
              </a:pPr>
              <a:endParaRPr lang="en-US" sz="1650" b="1" kern="0" dirty="0">
                <a:solidFill>
                  <a:srgbClr val="F9F9F9">
                    <a:lumMod val="50000"/>
                  </a:srgbClr>
                </a:solidFill>
                <a:latin typeface="Arial" panose="020B0604020202020204" pitchFamily="34" charset="0"/>
                <a:cs typeface="Arial" panose="020B0604020202020204" pitchFamily="34" charset="0"/>
                <a:sym typeface="Arial"/>
              </a:endParaRPr>
            </a:p>
          </p:txBody>
        </p:sp>
      </p:grpSp>
    </p:spTree>
    <p:extLst>
      <p:ext uri="{BB962C8B-B14F-4D97-AF65-F5344CB8AC3E}">
        <p14:creationId xmlns:p14="http://schemas.microsoft.com/office/powerpoint/2010/main" val="409061830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8D9"/>
        </a:solidFill>
        <a:effectLst/>
      </p:bgPr>
    </p:bg>
    <p:spTree>
      <p:nvGrpSpPr>
        <p:cNvPr id="1" name="">
          <a:extLst>
            <a:ext uri="{FF2B5EF4-FFF2-40B4-BE49-F238E27FC236}">
              <a16:creationId xmlns:a16="http://schemas.microsoft.com/office/drawing/2014/main" id="{55DC602D-21FF-4D42-E044-03CC925289B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CE6C521-6EF7-D0B1-235D-0A07F786864D}"/>
              </a:ext>
            </a:extLst>
          </p:cNvPr>
          <p:cNvGrpSpPr/>
          <p:nvPr/>
        </p:nvGrpSpPr>
        <p:grpSpPr>
          <a:xfrm rot="5400000">
            <a:off x="3927529" y="-4062405"/>
            <a:ext cx="10556752" cy="18411809"/>
            <a:chOff x="0" y="0"/>
            <a:chExt cx="1149350" cy="1149350"/>
          </a:xfrm>
        </p:grpSpPr>
        <p:sp>
          <p:nvSpPr>
            <p:cNvPr id="3" name="Freeform 3">
              <a:extLst>
                <a:ext uri="{FF2B5EF4-FFF2-40B4-BE49-F238E27FC236}">
                  <a16:creationId xmlns:a16="http://schemas.microsoft.com/office/drawing/2014/main" id="{6A32E17D-ABC3-D43C-B1E6-1AF54CF1A572}"/>
                </a:ext>
              </a:extLst>
            </p:cNvPr>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pic>
        <p:nvPicPr>
          <p:cNvPr id="11" name="Picture 10">
            <a:extLst>
              <a:ext uri="{FF2B5EF4-FFF2-40B4-BE49-F238E27FC236}">
                <a16:creationId xmlns:a16="http://schemas.microsoft.com/office/drawing/2014/main" id="{ED087AF8-9981-ED9E-A5D8-6A83AFE693A2}"/>
              </a:ext>
            </a:extLst>
          </p:cNvPr>
          <p:cNvPicPr>
            <a:picLocks noChangeAspect="1"/>
          </p:cNvPicPr>
          <p:nvPr/>
        </p:nvPicPr>
        <p:blipFill>
          <a:blip r:embed="rId2"/>
          <a:stretch>
            <a:fillRect/>
          </a:stretch>
        </p:blipFill>
        <p:spPr>
          <a:xfrm>
            <a:off x="2286000" y="1181100"/>
            <a:ext cx="10367837" cy="8182877"/>
          </a:xfrm>
          <a:prstGeom prst="rect">
            <a:avLst/>
          </a:prstGeom>
        </p:spPr>
      </p:pic>
      <p:sp>
        <p:nvSpPr>
          <p:cNvPr id="10" name="TextBox 9">
            <a:extLst>
              <a:ext uri="{FF2B5EF4-FFF2-40B4-BE49-F238E27FC236}">
                <a16:creationId xmlns:a16="http://schemas.microsoft.com/office/drawing/2014/main" id="{EE8AC0B6-2088-91A2-CF0F-D7381BCCB12D}"/>
              </a:ext>
            </a:extLst>
          </p:cNvPr>
          <p:cNvSpPr txBox="1"/>
          <p:nvPr/>
        </p:nvSpPr>
        <p:spPr>
          <a:xfrm>
            <a:off x="3733800" y="8801100"/>
            <a:ext cx="2819400" cy="1446550"/>
          </a:xfrm>
          <a:prstGeom prst="rect">
            <a:avLst/>
          </a:prstGeom>
          <a:solidFill>
            <a:schemeClr val="bg1"/>
          </a:solidFill>
        </p:spPr>
        <p:txBody>
          <a:bodyPr wrap="square" rtlCol="0">
            <a:spAutoFit/>
          </a:bodyPr>
          <a:lstStyle/>
          <a:p>
            <a:r>
              <a:rPr lang="en-US" sz="8800" dirty="0"/>
              <a:t>brain</a:t>
            </a:r>
          </a:p>
        </p:txBody>
      </p:sp>
      <p:sp>
        <p:nvSpPr>
          <p:cNvPr id="12" name="TextBox 11">
            <a:extLst>
              <a:ext uri="{FF2B5EF4-FFF2-40B4-BE49-F238E27FC236}">
                <a16:creationId xmlns:a16="http://schemas.microsoft.com/office/drawing/2014/main" id="{FF4076D2-21C0-7DD1-DFE1-BF465C00EF86}"/>
              </a:ext>
            </a:extLst>
          </p:cNvPr>
          <p:cNvSpPr txBox="1"/>
          <p:nvPr/>
        </p:nvSpPr>
        <p:spPr>
          <a:xfrm>
            <a:off x="8382000" y="-38100"/>
            <a:ext cx="3657600" cy="1446550"/>
          </a:xfrm>
          <a:prstGeom prst="rect">
            <a:avLst/>
          </a:prstGeom>
          <a:solidFill>
            <a:schemeClr val="bg1"/>
          </a:solidFill>
        </p:spPr>
        <p:txBody>
          <a:bodyPr wrap="square" rtlCol="0">
            <a:spAutoFit/>
          </a:bodyPr>
          <a:lstStyle/>
          <a:p>
            <a:r>
              <a:rPr lang="en-US" sz="8800" dirty="0"/>
              <a:t>neuron</a:t>
            </a:r>
          </a:p>
        </p:txBody>
      </p:sp>
    </p:spTree>
    <p:extLst>
      <p:ext uri="{BB962C8B-B14F-4D97-AF65-F5344CB8AC3E}">
        <p14:creationId xmlns:p14="http://schemas.microsoft.com/office/powerpoint/2010/main" val="3794390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8D9"/>
        </a:solidFill>
        <a:effectLst/>
      </p:bgPr>
    </p:bg>
    <p:spTree>
      <p:nvGrpSpPr>
        <p:cNvPr id="1" name="">
          <a:extLst>
            <a:ext uri="{FF2B5EF4-FFF2-40B4-BE49-F238E27FC236}">
              <a16:creationId xmlns:a16="http://schemas.microsoft.com/office/drawing/2014/main" id="{6C9D0D2D-7E05-16CF-99AB-CF3C81EC418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426B5DF-ADA1-02C8-C2F4-36CACD387431}"/>
              </a:ext>
            </a:extLst>
          </p:cNvPr>
          <p:cNvGrpSpPr/>
          <p:nvPr/>
        </p:nvGrpSpPr>
        <p:grpSpPr>
          <a:xfrm rot="5400000">
            <a:off x="3927529" y="-4062405"/>
            <a:ext cx="10556752" cy="18411809"/>
            <a:chOff x="0" y="0"/>
            <a:chExt cx="1149350" cy="1149350"/>
          </a:xfrm>
        </p:grpSpPr>
        <p:sp>
          <p:nvSpPr>
            <p:cNvPr id="3" name="Freeform 3">
              <a:extLst>
                <a:ext uri="{FF2B5EF4-FFF2-40B4-BE49-F238E27FC236}">
                  <a16:creationId xmlns:a16="http://schemas.microsoft.com/office/drawing/2014/main" id="{B075DA68-07EB-4307-F9D2-BAC5370524F9}"/>
                </a:ext>
              </a:extLst>
            </p:cNvPr>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pic>
        <p:nvPicPr>
          <p:cNvPr id="5" name="Picture 4">
            <a:extLst>
              <a:ext uri="{FF2B5EF4-FFF2-40B4-BE49-F238E27FC236}">
                <a16:creationId xmlns:a16="http://schemas.microsoft.com/office/drawing/2014/main" id="{BBB4A5BD-43BF-FE8B-32B0-F9916B4035FE}"/>
              </a:ext>
            </a:extLst>
          </p:cNvPr>
          <p:cNvPicPr>
            <a:picLocks noChangeAspect="1"/>
          </p:cNvPicPr>
          <p:nvPr/>
        </p:nvPicPr>
        <p:blipFill>
          <a:blip r:embed="rId2"/>
          <a:stretch>
            <a:fillRect/>
          </a:stretch>
        </p:blipFill>
        <p:spPr>
          <a:xfrm>
            <a:off x="228599" y="647700"/>
            <a:ext cx="15996885" cy="9144000"/>
          </a:xfrm>
          <a:prstGeom prst="rect">
            <a:avLst/>
          </a:prstGeom>
        </p:spPr>
      </p:pic>
    </p:spTree>
    <p:extLst>
      <p:ext uri="{BB962C8B-B14F-4D97-AF65-F5344CB8AC3E}">
        <p14:creationId xmlns:p14="http://schemas.microsoft.com/office/powerpoint/2010/main" val="2038398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AE6"/>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927529" y="-4062405"/>
            <a:ext cx="10556752" cy="18411809"/>
            <a:chOff x="0" y="0"/>
            <a:chExt cx="1149350" cy="1149350"/>
          </a:xfrm>
        </p:grpSpPr>
        <p:sp>
          <p:nvSpPr>
            <p:cNvPr id="3" name="Freeform 3"/>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grpSp>
        <p:nvGrpSpPr>
          <p:cNvPr id="4" name="Group 4"/>
          <p:cNvGrpSpPr/>
          <p:nvPr/>
        </p:nvGrpSpPr>
        <p:grpSpPr>
          <a:xfrm>
            <a:off x="762000" y="1215292"/>
            <a:ext cx="14717548" cy="8455101"/>
            <a:chOff x="0" y="0"/>
            <a:chExt cx="25604081" cy="22848575"/>
          </a:xfrm>
        </p:grpSpPr>
        <p:sp>
          <p:nvSpPr>
            <p:cNvPr id="5" name="Freeform 5"/>
            <p:cNvSpPr/>
            <p:nvPr/>
          </p:nvSpPr>
          <p:spPr>
            <a:xfrm>
              <a:off x="31750" y="31750"/>
              <a:ext cx="25540582" cy="22785076"/>
            </a:xfrm>
            <a:custGeom>
              <a:avLst/>
              <a:gdLst/>
              <a:ahLst/>
              <a:cxnLst/>
              <a:rect l="l" t="t" r="r" b="b"/>
              <a:pathLst>
                <a:path w="25540582" h="22785076">
                  <a:moveTo>
                    <a:pt x="25447871" y="22785076"/>
                  </a:moveTo>
                  <a:lnTo>
                    <a:pt x="92710" y="22785076"/>
                  </a:lnTo>
                  <a:cubicBezTo>
                    <a:pt x="41910" y="22785076"/>
                    <a:pt x="0" y="22743165"/>
                    <a:pt x="0" y="22692365"/>
                  </a:cubicBezTo>
                  <a:lnTo>
                    <a:pt x="0" y="92710"/>
                  </a:lnTo>
                  <a:cubicBezTo>
                    <a:pt x="0" y="41910"/>
                    <a:pt x="41910" y="0"/>
                    <a:pt x="92710" y="0"/>
                  </a:cubicBezTo>
                  <a:lnTo>
                    <a:pt x="25446602" y="0"/>
                  </a:lnTo>
                  <a:cubicBezTo>
                    <a:pt x="25497402" y="0"/>
                    <a:pt x="25539311" y="41910"/>
                    <a:pt x="25539311" y="92710"/>
                  </a:cubicBezTo>
                  <a:lnTo>
                    <a:pt x="25539311" y="22691096"/>
                  </a:lnTo>
                  <a:cubicBezTo>
                    <a:pt x="25540582" y="22743165"/>
                    <a:pt x="25498671" y="22785076"/>
                    <a:pt x="25447871" y="22785076"/>
                  </a:cubicBezTo>
                  <a:close/>
                </a:path>
              </a:pathLst>
            </a:custGeom>
            <a:solidFill>
              <a:srgbClr val="FFFFFF"/>
            </a:solidFill>
          </p:spPr>
          <p:txBody>
            <a:bodyPr/>
            <a:lstStyle/>
            <a:p>
              <a:endParaRPr lang="en-US"/>
            </a:p>
          </p:txBody>
        </p:sp>
        <p:sp>
          <p:nvSpPr>
            <p:cNvPr id="6" name="Freeform 6"/>
            <p:cNvSpPr/>
            <p:nvPr/>
          </p:nvSpPr>
          <p:spPr>
            <a:xfrm>
              <a:off x="0" y="0"/>
              <a:ext cx="25604082" cy="22848576"/>
            </a:xfrm>
            <a:custGeom>
              <a:avLst/>
              <a:gdLst/>
              <a:ahLst/>
              <a:cxnLst/>
              <a:rect l="l" t="t" r="r" b="b"/>
              <a:pathLst>
                <a:path w="25604082" h="22848576">
                  <a:moveTo>
                    <a:pt x="25479621" y="59690"/>
                  </a:moveTo>
                  <a:cubicBezTo>
                    <a:pt x="25515182" y="59690"/>
                    <a:pt x="25544391" y="88900"/>
                    <a:pt x="25544391" y="124460"/>
                  </a:cubicBezTo>
                  <a:lnTo>
                    <a:pt x="25544391" y="22724115"/>
                  </a:lnTo>
                  <a:cubicBezTo>
                    <a:pt x="25544391" y="22759676"/>
                    <a:pt x="25515182" y="22788885"/>
                    <a:pt x="25479621" y="22788885"/>
                  </a:cubicBezTo>
                  <a:lnTo>
                    <a:pt x="124460" y="22788885"/>
                  </a:lnTo>
                  <a:cubicBezTo>
                    <a:pt x="88900" y="22788885"/>
                    <a:pt x="59690" y="22759676"/>
                    <a:pt x="59690" y="22724115"/>
                  </a:cubicBezTo>
                  <a:lnTo>
                    <a:pt x="59690" y="124460"/>
                  </a:lnTo>
                  <a:cubicBezTo>
                    <a:pt x="59690" y="88900"/>
                    <a:pt x="88900" y="59690"/>
                    <a:pt x="124460" y="59690"/>
                  </a:cubicBezTo>
                  <a:lnTo>
                    <a:pt x="25479621" y="59690"/>
                  </a:lnTo>
                  <a:moveTo>
                    <a:pt x="25479621" y="0"/>
                  </a:moveTo>
                  <a:lnTo>
                    <a:pt x="124460" y="0"/>
                  </a:lnTo>
                  <a:cubicBezTo>
                    <a:pt x="55880" y="0"/>
                    <a:pt x="0" y="55880"/>
                    <a:pt x="0" y="124460"/>
                  </a:cubicBezTo>
                  <a:lnTo>
                    <a:pt x="0" y="22724115"/>
                  </a:lnTo>
                  <a:cubicBezTo>
                    <a:pt x="0" y="22792696"/>
                    <a:pt x="55880" y="22848576"/>
                    <a:pt x="124460" y="22848576"/>
                  </a:cubicBezTo>
                  <a:lnTo>
                    <a:pt x="25479621" y="22848576"/>
                  </a:lnTo>
                  <a:cubicBezTo>
                    <a:pt x="25548202" y="22848576"/>
                    <a:pt x="25604082" y="22792696"/>
                    <a:pt x="25604082" y="22724115"/>
                  </a:cubicBezTo>
                  <a:lnTo>
                    <a:pt x="25604082" y="124460"/>
                  </a:lnTo>
                  <a:cubicBezTo>
                    <a:pt x="25604082" y="55880"/>
                    <a:pt x="25548202" y="0"/>
                    <a:pt x="25479621" y="0"/>
                  </a:cubicBezTo>
                  <a:close/>
                </a:path>
              </a:pathLst>
            </a:custGeom>
            <a:solidFill>
              <a:srgbClr val="000000"/>
            </a:solidFill>
          </p:spPr>
          <p:txBody>
            <a:bodyPr/>
            <a:lstStyle/>
            <a:p>
              <a:endParaRPr lang="en-US"/>
            </a:p>
          </p:txBody>
        </p:sp>
      </p:grpSp>
      <p:pic>
        <p:nvPicPr>
          <p:cNvPr id="12" name="Picture 11">
            <a:extLst>
              <a:ext uri="{FF2B5EF4-FFF2-40B4-BE49-F238E27FC236}">
                <a16:creationId xmlns:a16="http://schemas.microsoft.com/office/drawing/2014/main" id="{F00C41BF-F78B-180D-FEE3-16A6B0F0C25A}"/>
              </a:ext>
            </a:extLst>
          </p:cNvPr>
          <p:cNvPicPr>
            <a:picLocks noChangeAspect="1"/>
          </p:cNvPicPr>
          <p:nvPr/>
        </p:nvPicPr>
        <p:blipFill>
          <a:blip r:embed="rId2"/>
          <a:stretch>
            <a:fillRect/>
          </a:stretch>
        </p:blipFill>
        <p:spPr>
          <a:xfrm>
            <a:off x="1066800" y="2628900"/>
            <a:ext cx="14279420" cy="6705600"/>
          </a:xfrm>
          <a:prstGeom prst="rect">
            <a:avLst/>
          </a:prstGeom>
        </p:spPr>
      </p:pic>
      <p:pic>
        <p:nvPicPr>
          <p:cNvPr id="14" name="Picture 13">
            <a:extLst>
              <a:ext uri="{FF2B5EF4-FFF2-40B4-BE49-F238E27FC236}">
                <a16:creationId xmlns:a16="http://schemas.microsoft.com/office/drawing/2014/main" id="{5EF85CE5-43F8-8B6B-03DC-231FA112A643}"/>
              </a:ext>
            </a:extLst>
          </p:cNvPr>
          <p:cNvPicPr>
            <a:picLocks noChangeAspect="1"/>
          </p:cNvPicPr>
          <p:nvPr/>
        </p:nvPicPr>
        <p:blipFill>
          <a:blip r:embed="rId3"/>
          <a:stretch>
            <a:fillRect/>
          </a:stretch>
        </p:blipFill>
        <p:spPr>
          <a:xfrm>
            <a:off x="1676400" y="1409700"/>
            <a:ext cx="13021499" cy="678586"/>
          </a:xfrm>
          <a:prstGeom prst="rect">
            <a:avLst/>
          </a:prstGeom>
        </p:spPr>
      </p:pic>
      <p:sp>
        <p:nvSpPr>
          <p:cNvPr id="15" name="Arrow: Left 14">
            <a:extLst>
              <a:ext uri="{FF2B5EF4-FFF2-40B4-BE49-F238E27FC236}">
                <a16:creationId xmlns:a16="http://schemas.microsoft.com/office/drawing/2014/main" id="{4D9E3F70-DB54-B66C-0A0E-0D26CAB936D0}"/>
              </a:ext>
            </a:extLst>
          </p:cNvPr>
          <p:cNvSpPr/>
          <p:nvPr/>
        </p:nvSpPr>
        <p:spPr>
          <a:xfrm rot="2901539">
            <a:off x="12166500" y="2210517"/>
            <a:ext cx="1828800" cy="762000"/>
          </a:xfrm>
          <a:prstGeom prst="leftArrow">
            <a:avLst>
              <a:gd name="adj1" fmla="val 30648"/>
              <a:gd name="adj2" fmla="val 60994"/>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C625621-55E6-3D9F-B70B-2C9D7FE84A1E}"/>
              </a:ext>
            </a:extLst>
          </p:cNvPr>
          <p:cNvSpPr txBox="1"/>
          <p:nvPr/>
        </p:nvSpPr>
        <p:spPr>
          <a:xfrm>
            <a:off x="3352800" y="4305300"/>
            <a:ext cx="2438400" cy="707886"/>
          </a:xfrm>
          <a:prstGeom prst="rect">
            <a:avLst/>
          </a:prstGeom>
          <a:solidFill>
            <a:srgbClr val="C00000"/>
          </a:solidFill>
        </p:spPr>
        <p:txBody>
          <a:bodyPr wrap="square" rtlCol="0">
            <a:spAutoFit/>
          </a:bodyPr>
          <a:lstStyle/>
          <a:p>
            <a:pPr algn="ctr"/>
            <a:r>
              <a:rPr lang="en-US" sz="4000" b="1" dirty="0">
                <a:solidFill>
                  <a:schemeClr val="bg1"/>
                </a:solidFill>
              </a:rPr>
              <a:t>MESSAGE</a:t>
            </a:r>
          </a:p>
        </p:txBody>
      </p:sp>
      <p:pic>
        <p:nvPicPr>
          <p:cNvPr id="22" name="Picture 21">
            <a:extLst>
              <a:ext uri="{FF2B5EF4-FFF2-40B4-BE49-F238E27FC236}">
                <a16:creationId xmlns:a16="http://schemas.microsoft.com/office/drawing/2014/main" id="{8C736DD5-DF82-E5AB-0F2B-F0B925D26836}"/>
              </a:ext>
            </a:extLst>
          </p:cNvPr>
          <p:cNvPicPr>
            <a:picLocks noChangeAspect="1"/>
          </p:cNvPicPr>
          <p:nvPr/>
        </p:nvPicPr>
        <p:blipFill>
          <a:blip r:embed="rId4"/>
          <a:stretch>
            <a:fillRect/>
          </a:stretch>
        </p:blipFill>
        <p:spPr>
          <a:xfrm>
            <a:off x="5830942" y="4762500"/>
            <a:ext cx="980050" cy="995365"/>
          </a:xfrm>
          <a:prstGeom prst="rect">
            <a:avLst/>
          </a:prstGeom>
        </p:spPr>
      </p:pic>
      <p:pic>
        <p:nvPicPr>
          <p:cNvPr id="23" name="Picture 22">
            <a:extLst>
              <a:ext uri="{FF2B5EF4-FFF2-40B4-BE49-F238E27FC236}">
                <a16:creationId xmlns:a16="http://schemas.microsoft.com/office/drawing/2014/main" id="{F507810A-3F3D-29CF-DA58-F9E7FB37287E}"/>
              </a:ext>
            </a:extLst>
          </p:cNvPr>
          <p:cNvPicPr>
            <a:picLocks noChangeAspect="1"/>
          </p:cNvPicPr>
          <p:nvPr/>
        </p:nvPicPr>
        <p:blipFill>
          <a:blip r:embed="rId4"/>
          <a:stretch>
            <a:fillRect/>
          </a:stretch>
        </p:blipFill>
        <p:spPr>
          <a:xfrm>
            <a:off x="6807047" y="5126892"/>
            <a:ext cx="980050" cy="995365"/>
          </a:xfrm>
          <a:prstGeom prst="rect">
            <a:avLst/>
          </a:prstGeom>
        </p:spPr>
      </p:pic>
      <p:pic>
        <p:nvPicPr>
          <p:cNvPr id="24" name="Picture 23">
            <a:extLst>
              <a:ext uri="{FF2B5EF4-FFF2-40B4-BE49-F238E27FC236}">
                <a16:creationId xmlns:a16="http://schemas.microsoft.com/office/drawing/2014/main" id="{61861993-0B91-B0A0-B596-8AC711597920}"/>
              </a:ext>
            </a:extLst>
          </p:cNvPr>
          <p:cNvPicPr>
            <a:picLocks noChangeAspect="1"/>
          </p:cNvPicPr>
          <p:nvPr/>
        </p:nvPicPr>
        <p:blipFill>
          <a:blip r:embed="rId4"/>
          <a:stretch>
            <a:fillRect/>
          </a:stretch>
        </p:blipFill>
        <p:spPr>
          <a:xfrm>
            <a:off x="7783152" y="5304571"/>
            <a:ext cx="980050" cy="995365"/>
          </a:xfrm>
          <a:prstGeom prst="rect">
            <a:avLst/>
          </a:prstGeom>
        </p:spPr>
      </p:pic>
      <p:pic>
        <p:nvPicPr>
          <p:cNvPr id="25" name="Picture 24">
            <a:extLst>
              <a:ext uri="{FF2B5EF4-FFF2-40B4-BE49-F238E27FC236}">
                <a16:creationId xmlns:a16="http://schemas.microsoft.com/office/drawing/2014/main" id="{2FCDC3E4-8CB6-8130-7F28-600703A6D4E6}"/>
              </a:ext>
            </a:extLst>
          </p:cNvPr>
          <p:cNvPicPr>
            <a:picLocks noChangeAspect="1"/>
          </p:cNvPicPr>
          <p:nvPr/>
        </p:nvPicPr>
        <p:blipFill>
          <a:blip r:embed="rId4"/>
          <a:stretch>
            <a:fillRect/>
          </a:stretch>
        </p:blipFill>
        <p:spPr>
          <a:xfrm>
            <a:off x="8759257" y="5442842"/>
            <a:ext cx="980050" cy="995365"/>
          </a:xfrm>
          <a:prstGeom prst="rect">
            <a:avLst/>
          </a:prstGeom>
        </p:spPr>
      </p:pic>
      <p:pic>
        <p:nvPicPr>
          <p:cNvPr id="26" name="Picture 25">
            <a:extLst>
              <a:ext uri="{FF2B5EF4-FFF2-40B4-BE49-F238E27FC236}">
                <a16:creationId xmlns:a16="http://schemas.microsoft.com/office/drawing/2014/main" id="{B74545A5-CEFF-2B94-9C32-B08180BC3800}"/>
              </a:ext>
            </a:extLst>
          </p:cNvPr>
          <p:cNvPicPr>
            <a:picLocks noChangeAspect="1"/>
          </p:cNvPicPr>
          <p:nvPr/>
        </p:nvPicPr>
        <p:blipFill>
          <a:blip r:embed="rId4"/>
          <a:stretch>
            <a:fillRect/>
          </a:stretch>
        </p:blipFill>
        <p:spPr>
          <a:xfrm>
            <a:off x="9726295" y="5304571"/>
            <a:ext cx="980050" cy="995365"/>
          </a:xfrm>
          <a:prstGeom prst="rect">
            <a:avLst/>
          </a:prstGeom>
        </p:spPr>
      </p:pic>
      <p:pic>
        <p:nvPicPr>
          <p:cNvPr id="27" name="Picture 26">
            <a:extLst>
              <a:ext uri="{FF2B5EF4-FFF2-40B4-BE49-F238E27FC236}">
                <a16:creationId xmlns:a16="http://schemas.microsoft.com/office/drawing/2014/main" id="{3B87C203-23A9-A1E2-C74B-542BFBD943FF}"/>
              </a:ext>
            </a:extLst>
          </p:cNvPr>
          <p:cNvPicPr>
            <a:picLocks noChangeAspect="1"/>
          </p:cNvPicPr>
          <p:nvPr/>
        </p:nvPicPr>
        <p:blipFill>
          <a:blip r:embed="rId4"/>
          <a:stretch>
            <a:fillRect/>
          </a:stretch>
        </p:blipFill>
        <p:spPr>
          <a:xfrm>
            <a:off x="10671138" y="5451086"/>
            <a:ext cx="980050" cy="995365"/>
          </a:xfrm>
          <a:prstGeom prst="rect">
            <a:avLst/>
          </a:prstGeom>
        </p:spPr>
      </p:pic>
      <p:sp>
        <p:nvSpPr>
          <p:cNvPr id="28" name="TextBox 27">
            <a:extLst>
              <a:ext uri="{FF2B5EF4-FFF2-40B4-BE49-F238E27FC236}">
                <a16:creationId xmlns:a16="http://schemas.microsoft.com/office/drawing/2014/main" id="{F1AA550E-4CC5-CC46-F738-B8C87399AFDA}"/>
              </a:ext>
            </a:extLst>
          </p:cNvPr>
          <p:cNvSpPr txBox="1"/>
          <p:nvPr/>
        </p:nvSpPr>
        <p:spPr>
          <a:xfrm>
            <a:off x="11664865" y="6515100"/>
            <a:ext cx="2438400" cy="707886"/>
          </a:xfrm>
          <a:prstGeom prst="rect">
            <a:avLst/>
          </a:prstGeom>
          <a:solidFill>
            <a:srgbClr val="C00000"/>
          </a:solidFill>
        </p:spPr>
        <p:txBody>
          <a:bodyPr wrap="square" rtlCol="0">
            <a:spAutoFit/>
          </a:bodyPr>
          <a:lstStyle/>
          <a:p>
            <a:pPr algn="ctr"/>
            <a:r>
              <a:rPr lang="en-US" sz="4000" b="1" dirty="0">
                <a:solidFill>
                  <a:schemeClr val="bg1"/>
                </a:solidFill>
              </a:rPr>
              <a:t>MESSAGE</a:t>
            </a:r>
          </a:p>
        </p:txBody>
      </p:sp>
      <p:sp>
        <p:nvSpPr>
          <p:cNvPr id="29" name="TextBox 28">
            <a:extLst>
              <a:ext uri="{FF2B5EF4-FFF2-40B4-BE49-F238E27FC236}">
                <a16:creationId xmlns:a16="http://schemas.microsoft.com/office/drawing/2014/main" id="{83DA4A02-4908-E4D4-3A79-196D98AB2367}"/>
              </a:ext>
            </a:extLst>
          </p:cNvPr>
          <p:cNvSpPr txBox="1"/>
          <p:nvPr/>
        </p:nvSpPr>
        <p:spPr>
          <a:xfrm>
            <a:off x="12965359" y="3136202"/>
            <a:ext cx="2438400" cy="1938992"/>
          </a:xfrm>
          <a:prstGeom prst="rect">
            <a:avLst/>
          </a:prstGeom>
          <a:solidFill>
            <a:srgbClr val="C00000"/>
          </a:solidFill>
        </p:spPr>
        <p:txBody>
          <a:bodyPr wrap="square" rtlCol="0">
            <a:spAutoFit/>
          </a:bodyPr>
          <a:lstStyle/>
          <a:p>
            <a:pPr algn="ctr"/>
            <a:r>
              <a:rPr lang="en-US" sz="4000" b="1" dirty="0">
                <a:solidFill>
                  <a:schemeClr val="bg1"/>
                </a:solidFill>
              </a:rPr>
              <a:t>First Telephone Game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5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75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75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75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75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75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75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AE6"/>
        </a:solidFill>
        <a:effectLst/>
      </p:bgPr>
    </p:bg>
    <p:spTree>
      <p:nvGrpSpPr>
        <p:cNvPr id="1" name="">
          <a:extLst>
            <a:ext uri="{FF2B5EF4-FFF2-40B4-BE49-F238E27FC236}">
              <a16:creationId xmlns:a16="http://schemas.microsoft.com/office/drawing/2014/main" id="{EBAC326A-26D2-843B-4964-7BCAE145C24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39751D4-5FF4-3C25-9DE0-0602F17581EC}"/>
              </a:ext>
            </a:extLst>
          </p:cNvPr>
          <p:cNvGrpSpPr/>
          <p:nvPr/>
        </p:nvGrpSpPr>
        <p:grpSpPr>
          <a:xfrm rot="5400000">
            <a:off x="3927529" y="-4062405"/>
            <a:ext cx="10556752" cy="18411809"/>
            <a:chOff x="0" y="0"/>
            <a:chExt cx="1149350" cy="1149350"/>
          </a:xfrm>
        </p:grpSpPr>
        <p:sp>
          <p:nvSpPr>
            <p:cNvPr id="3" name="Freeform 3">
              <a:extLst>
                <a:ext uri="{FF2B5EF4-FFF2-40B4-BE49-F238E27FC236}">
                  <a16:creationId xmlns:a16="http://schemas.microsoft.com/office/drawing/2014/main" id="{F5A6778A-376C-397A-D8B7-C6F475FAC790}"/>
                </a:ext>
              </a:extLst>
            </p:cNvPr>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grpSp>
        <p:nvGrpSpPr>
          <p:cNvPr id="4" name="Group 4">
            <a:extLst>
              <a:ext uri="{FF2B5EF4-FFF2-40B4-BE49-F238E27FC236}">
                <a16:creationId xmlns:a16="http://schemas.microsoft.com/office/drawing/2014/main" id="{EE978AE1-97B7-8164-E0E2-2DD04120DC32}"/>
              </a:ext>
            </a:extLst>
          </p:cNvPr>
          <p:cNvGrpSpPr/>
          <p:nvPr/>
        </p:nvGrpSpPr>
        <p:grpSpPr>
          <a:xfrm>
            <a:off x="762000" y="1215292"/>
            <a:ext cx="14717548" cy="8455101"/>
            <a:chOff x="0" y="0"/>
            <a:chExt cx="25604081" cy="22848575"/>
          </a:xfrm>
        </p:grpSpPr>
        <p:sp>
          <p:nvSpPr>
            <p:cNvPr id="5" name="Freeform 5">
              <a:extLst>
                <a:ext uri="{FF2B5EF4-FFF2-40B4-BE49-F238E27FC236}">
                  <a16:creationId xmlns:a16="http://schemas.microsoft.com/office/drawing/2014/main" id="{19662E87-4852-BA01-586D-FD2E8591AE29}"/>
                </a:ext>
              </a:extLst>
            </p:cNvPr>
            <p:cNvSpPr/>
            <p:nvPr/>
          </p:nvSpPr>
          <p:spPr>
            <a:xfrm>
              <a:off x="31750" y="31750"/>
              <a:ext cx="25540582" cy="22785076"/>
            </a:xfrm>
            <a:custGeom>
              <a:avLst/>
              <a:gdLst/>
              <a:ahLst/>
              <a:cxnLst/>
              <a:rect l="l" t="t" r="r" b="b"/>
              <a:pathLst>
                <a:path w="25540582" h="22785076">
                  <a:moveTo>
                    <a:pt x="25447871" y="22785076"/>
                  </a:moveTo>
                  <a:lnTo>
                    <a:pt x="92710" y="22785076"/>
                  </a:lnTo>
                  <a:cubicBezTo>
                    <a:pt x="41910" y="22785076"/>
                    <a:pt x="0" y="22743165"/>
                    <a:pt x="0" y="22692365"/>
                  </a:cubicBezTo>
                  <a:lnTo>
                    <a:pt x="0" y="92710"/>
                  </a:lnTo>
                  <a:cubicBezTo>
                    <a:pt x="0" y="41910"/>
                    <a:pt x="41910" y="0"/>
                    <a:pt x="92710" y="0"/>
                  </a:cubicBezTo>
                  <a:lnTo>
                    <a:pt x="25446602" y="0"/>
                  </a:lnTo>
                  <a:cubicBezTo>
                    <a:pt x="25497402" y="0"/>
                    <a:pt x="25539311" y="41910"/>
                    <a:pt x="25539311" y="92710"/>
                  </a:cubicBezTo>
                  <a:lnTo>
                    <a:pt x="25539311" y="22691096"/>
                  </a:lnTo>
                  <a:cubicBezTo>
                    <a:pt x="25540582" y="22743165"/>
                    <a:pt x="25498671" y="22785076"/>
                    <a:pt x="25447871" y="22785076"/>
                  </a:cubicBezTo>
                  <a:close/>
                </a:path>
              </a:pathLst>
            </a:custGeom>
            <a:solidFill>
              <a:srgbClr val="FFFFFF"/>
            </a:solidFill>
          </p:spPr>
          <p:txBody>
            <a:bodyPr/>
            <a:lstStyle/>
            <a:p>
              <a:endParaRPr lang="en-US"/>
            </a:p>
          </p:txBody>
        </p:sp>
        <p:sp>
          <p:nvSpPr>
            <p:cNvPr id="6" name="Freeform 6">
              <a:extLst>
                <a:ext uri="{FF2B5EF4-FFF2-40B4-BE49-F238E27FC236}">
                  <a16:creationId xmlns:a16="http://schemas.microsoft.com/office/drawing/2014/main" id="{7F1C8214-930A-0551-31C2-95B32B68243B}"/>
                </a:ext>
              </a:extLst>
            </p:cNvPr>
            <p:cNvSpPr/>
            <p:nvPr/>
          </p:nvSpPr>
          <p:spPr>
            <a:xfrm>
              <a:off x="0" y="0"/>
              <a:ext cx="25604082" cy="22848576"/>
            </a:xfrm>
            <a:custGeom>
              <a:avLst/>
              <a:gdLst/>
              <a:ahLst/>
              <a:cxnLst/>
              <a:rect l="l" t="t" r="r" b="b"/>
              <a:pathLst>
                <a:path w="25604082" h="22848576">
                  <a:moveTo>
                    <a:pt x="25479621" y="59690"/>
                  </a:moveTo>
                  <a:cubicBezTo>
                    <a:pt x="25515182" y="59690"/>
                    <a:pt x="25544391" y="88900"/>
                    <a:pt x="25544391" y="124460"/>
                  </a:cubicBezTo>
                  <a:lnTo>
                    <a:pt x="25544391" y="22724115"/>
                  </a:lnTo>
                  <a:cubicBezTo>
                    <a:pt x="25544391" y="22759676"/>
                    <a:pt x="25515182" y="22788885"/>
                    <a:pt x="25479621" y="22788885"/>
                  </a:cubicBezTo>
                  <a:lnTo>
                    <a:pt x="124460" y="22788885"/>
                  </a:lnTo>
                  <a:cubicBezTo>
                    <a:pt x="88900" y="22788885"/>
                    <a:pt x="59690" y="22759676"/>
                    <a:pt x="59690" y="22724115"/>
                  </a:cubicBezTo>
                  <a:lnTo>
                    <a:pt x="59690" y="124460"/>
                  </a:lnTo>
                  <a:cubicBezTo>
                    <a:pt x="59690" y="88900"/>
                    <a:pt x="88900" y="59690"/>
                    <a:pt x="124460" y="59690"/>
                  </a:cubicBezTo>
                  <a:lnTo>
                    <a:pt x="25479621" y="59690"/>
                  </a:lnTo>
                  <a:moveTo>
                    <a:pt x="25479621" y="0"/>
                  </a:moveTo>
                  <a:lnTo>
                    <a:pt x="124460" y="0"/>
                  </a:lnTo>
                  <a:cubicBezTo>
                    <a:pt x="55880" y="0"/>
                    <a:pt x="0" y="55880"/>
                    <a:pt x="0" y="124460"/>
                  </a:cubicBezTo>
                  <a:lnTo>
                    <a:pt x="0" y="22724115"/>
                  </a:lnTo>
                  <a:cubicBezTo>
                    <a:pt x="0" y="22792696"/>
                    <a:pt x="55880" y="22848576"/>
                    <a:pt x="124460" y="22848576"/>
                  </a:cubicBezTo>
                  <a:lnTo>
                    <a:pt x="25479621" y="22848576"/>
                  </a:lnTo>
                  <a:cubicBezTo>
                    <a:pt x="25548202" y="22848576"/>
                    <a:pt x="25604082" y="22792696"/>
                    <a:pt x="25604082" y="22724115"/>
                  </a:cubicBezTo>
                  <a:lnTo>
                    <a:pt x="25604082" y="124460"/>
                  </a:lnTo>
                  <a:cubicBezTo>
                    <a:pt x="25604082" y="55880"/>
                    <a:pt x="25548202" y="0"/>
                    <a:pt x="25479621" y="0"/>
                  </a:cubicBezTo>
                  <a:close/>
                </a:path>
              </a:pathLst>
            </a:custGeom>
            <a:solidFill>
              <a:srgbClr val="000000"/>
            </a:solidFill>
          </p:spPr>
          <p:txBody>
            <a:bodyPr/>
            <a:lstStyle/>
            <a:p>
              <a:endParaRPr lang="en-US"/>
            </a:p>
          </p:txBody>
        </p:sp>
      </p:grpSp>
      <p:pic>
        <p:nvPicPr>
          <p:cNvPr id="12" name="Picture 11">
            <a:extLst>
              <a:ext uri="{FF2B5EF4-FFF2-40B4-BE49-F238E27FC236}">
                <a16:creationId xmlns:a16="http://schemas.microsoft.com/office/drawing/2014/main" id="{6281C1B0-7BB7-5370-6FC4-9EDFF0B3BFF4}"/>
              </a:ext>
            </a:extLst>
          </p:cNvPr>
          <p:cNvPicPr>
            <a:picLocks noChangeAspect="1"/>
          </p:cNvPicPr>
          <p:nvPr/>
        </p:nvPicPr>
        <p:blipFill>
          <a:blip r:embed="rId2"/>
          <a:stretch>
            <a:fillRect/>
          </a:stretch>
        </p:blipFill>
        <p:spPr>
          <a:xfrm>
            <a:off x="1066800" y="2628900"/>
            <a:ext cx="14279420" cy="6705600"/>
          </a:xfrm>
          <a:prstGeom prst="rect">
            <a:avLst/>
          </a:prstGeom>
        </p:spPr>
      </p:pic>
      <p:pic>
        <p:nvPicPr>
          <p:cNvPr id="14" name="Picture 13">
            <a:extLst>
              <a:ext uri="{FF2B5EF4-FFF2-40B4-BE49-F238E27FC236}">
                <a16:creationId xmlns:a16="http://schemas.microsoft.com/office/drawing/2014/main" id="{6C414467-3EB5-D2B1-7B0E-BE5219B3A11C}"/>
              </a:ext>
            </a:extLst>
          </p:cNvPr>
          <p:cNvPicPr>
            <a:picLocks noChangeAspect="1"/>
          </p:cNvPicPr>
          <p:nvPr/>
        </p:nvPicPr>
        <p:blipFill>
          <a:blip r:embed="rId3"/>
          <a:stretch>
            <a:fillRect/>
          </a:stretch>
        </p:blipFill>
        <p:spPr>
          <a:xfrm>
            <a:off x="1676400" y="1409700"/>
            <a:ext cx="13021499" cy="678586"/>
          </a:xfrm>
          <a:prstGeom prst="rect">
            <a:avLst/>
          </a:prstGeom>
        </p:spPr>
      </p:pic>
      <p:sp>
        <p:nvSpPr>
          <p:cNvPr id="15" name="Arrow: Left 14">
            <a:extLst>
              <a:ext uri="{FF2B5EF4-FFF2-40B4-BE49-F238E27FC236}">
                <a16:creationId xmlns:a16="http://schemas.microsoft.com/office/drawing/2014/main" id="{FCE6F805-A570-9BE8-97ED-4BCB76DCA09E}"/>
              </a:ext>
            </a:extLst>
          </p:cNvPr>
          <p:cNvSpPr/>
          <p:nvPr/>
        </p:nvSpPr>
        <p:spPr>
          <a:xfrm rot="2901539">
            <a:off x="12166500" y="2210517"/>
            <a:ext cx="1828800" cy="762000"/>
          </a:xfrm>
          <a:prstGeom prst="leftArrow">
            <a:avLst>
              <a:gd name="adj1" fmla="val 30648"/>
              <a:gd name="adj2" fmla="val 60994"/>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92BFAC8-9225-167A-75C8-5BC1191885E4}"/>
              </a:ext>
            </a:extLst>
          </p:cNvPr>
          <p:cNvSpPr txBox="1"/>
          <p:nvPr/>
        </p:nvSpPr>
        <p:spPr>
          <a:xfrm>
            <a:off x="3352800" y="4305300"/>
            <a:ext cx="2438400" cy="707886"/>
          </a:xfrm>
          <a:prstGeom prst="rect">
            <a:avLst/>
          </a:prstGeom>
          <a:solidFill>
            <a:srgbClr val="C00000"/>
          </a:solidFill>
        </p:spPr>
        <p:txBody>
          <a:bodyPr wrap="square" rtlCol="0">
            <a:spAutoFit/>
          </a:bodyPr>
          <a:lstStyle/>
          <a:p>
            <a:pPr algn="ctr"/>
            <a:r>
              <a:rPr lang="en-US" sz="4000" b="1" dirty="0">
                <a:solidFill>
                  <a:schemeClr val="bg1"/>
                </a:solidFill>
              </a:rPr>
              <a:t>MESSAGE</a:t>
            </a:r>
          </a:p>
        </p:txBody>
      </p:sp>
      <p:sp>
        <p:nvSpPr>
          <p:cNvPr id="28" name="TextBox 27">
            <a:extLst>
              <a:ext uri="{FF2B5EF4-FFF2-40B4-BE49-F238E27FC236}">
                <a16:creationId xmlns:a16="http://schemas.microsoft.com/office/drawing/2014/main" id="{690B6118-3E6F-9178-C5D2-C2CB0DB996C7}"/>
              </a:ext>
            </a:extLst>
          </p:cNvPr>
          <p:cNvSpPr txBox="1"/>
          <p:nvPr/>
        </p:nvSpPr>
        <p:spPr>
          <a:xfrm>
            <a:off x="11664865" y="6515100"/>
            <a:ext cx="2438400" cy="707886"/>
          </a:xfrm>
          <a:prstGeom prst="rect">
            <a:avLst/>
          </a:prstGeom>
          <a:solidFill>
            <a:srgbClr val="C00000"/>
          </a:solidFill>
        </p:spPr>
        <p:txBody>
          <a:bodyPr wrap="square" rtlCol="0">
            <a:spAutoFit/>
          </a:bodyPr>
          <a:lstStyle/>
          <a:p>
            <a:pPr algn="ctr"/>
            <a:r>
              <a:rPr lang="en-US" sz="4000" b="1" dirty="0">
                <a:solidFill>
                  <a:schemeClr val="bg1"/>
                </a:solidFill>
              </a:rPr>
              <a:t>MESSAGE</a:t>
            </a:r>
          </a:p>
        </p:txBody>
      </p:sp>
      <p:sp>
        <p:nvSpPr>
          <p:cNvPr id="7" name="TextBox 6">
            <a:extLst>
              <a:ext uri="{FF2B5EF4-FFF2-40B4-BE49-F238E27FC236}">
                <a16:creationId xmlns:a16="http://schemas.microsoft.com/office/drawing/2014/main" id="{0AFC99E5-310F-0606-5AF8-C292DE56AAEA}"/>
              </a:ext>
            </a:extLst>
          </p:cNvPr>
          <p:cNvSpPr txBox="1"/>
          <p:nvPr/>
        </p:nvSpPr>
        <p:spPr>
          <a:xfrm>
            <a:off x="12965359" y="3136202"/>
            <a:ext cx="2438400" cy="1938992"/>
          </a:xfrm>
          <a:prstGeom prst="rect">
            <a:avLst/>
          </a:prstGeom>
          <a:solidFill>
            <a:srgbClr val="C00000"/>
          </a:solidFill>
        </p:spPr>
        <p:txBody>
          <a:bodyPr wrap="square" rtlCol="0">
            <a:spAutoFit/>
          </a:bodyPr>
          <a:lstStyle/>
          <a:p>
            <a:pPr algn="ctr"/>
            <a:r>
              <a:rPr lang="en-US" sz="4000" b="1" dirty="0">
                <a:solidFill>
                  <a:schemeClr val="bg1"/>
                </a:solidFill>
              </a:rPr>
              <a:t>Second Telephone Game</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1C62CD24-5128-0201-C057-724AE6E02FD4}"/>
                  </a:ext>
                </a:extLst>
              </p14:cNvPr>
              <p14:cNvContentPartPr/>
              <p14:nvPr/>
            </p14:nvContentPartPr>
            <p14:xfrm>
              <a:off x="6619009" y="6110828"/>
              <a:ext cx="3908880" cy="1330200"/>
            </p14:xfrm>
          </p:contentPart>
        </mc:Choice>
        <mc:Fallback xmlns="">
          <p:pic>
            <p:nvPicPr>
              <p:cNvPr id="8" name="Ink 7">
                <a:extLst>
                  <a:ext uri="{FF2B5EF4-FFF2-40B4-BE49-F238E27FC236}">
                    <a16:creationId xmlns:a16="http://schemas.microsoft.com/office/drawing/2014/main" id="{1C62CD24-5128-0201-C057-724AE6E02FD4}"/>
                  </a:ext>
                </a:extLst>
              </p:cNvPr>
              <p:cNvPicPr/>
              <p:nvPr/>
            </p:nvPicPr>
            <p:blipFill>
              <a:blip r:embed="rId5"/>
              <a:stretch>
                <a:fillRect/>
              </a:stretch>
            </p:blipFill>
            <p:spPr>
              <a:xfrm>
                <a:off x="6547369" y="5967188"/>
                <a:ext cx="4052520" cy="1617840"/>
              </a:xfrm>
              <a:prstGeom prst="rect">
                <a:avLst/>
              </a:prstGeom>
            </p:spPr>
          </p:pic>
        </mc:Fallback>
      </mc:AlternateContent>
      <p:pic>
        <p:nvPicPr>
          <p:cNvPr id="18" name="Picture 17">
            <a:extLst>
              <a:ext uri="{FF2B5EF4-FFF2-40B4-BE49-F238E27FC236}">
                <a16:creationId xmlns:a16="http://schemas.microsoft.com/office/drawing/2014/main" id="{F2626CC8-970C-3753-302B-C87A1278A88A}"/>
              </a:ext>
            </a:extLst>
          </p:cNvPr>
          <p:cNvPicPr>
            <a:picLocks noChangeAspect="1"/>
          </p:cNvPicPr>
          <p:nvPr/>
        </p:nvPicPr>
        <p:blipFill>
          <a:blip r:embed="rId6"/>
          <a:stretch>
            <a:fillRect/>
          </a:stretch>
        </p:blipFill>
        <p:spPr>
          <a:xfrm>
            <a:off x="5943600" y="4791067"/>
            <a:ext cx="1724038" cy="1152533"/>
          </a:xfrm>
          <a:prstGeom prst="rect">
            <a:avLst/>
          </a:prstGeom>
        </p:spPr>
      </p:pic>
      <p:pic>
        <p:nvPicPr>
          <p:cNvPr id="30" name="Picture 29">
            <a:extLst>
              <a:ext uri="{FF2B5EF4-FFF2-40B4-BE49-F238E27FC236}">
                <a16:creationId xmlns:a16="http://schemas.microsoft.com/office/drawing/2014/main" id="{270C97E7-F505-E63C-2FD6-114C2B708340}"/>
              </a:ext>
            </a:extLst>
          </p:cNvPr>
          <p:cNvPicPr>
            <a:picLocks noChangeAspect="1"/>
          </p:cNvPicPr>
          <p:nvPr/>
        </p:nvPicPr>
        <p:blipFill>
          <a:blip r:embed="rId7"/>
          <a:stretch>
            <a:fillRect/>
          </a:stretch>
        </p:blipFill>
        <p:spPr>
          <a:xfrm>
            <a:off x="7731674" y="5078026"/>
            <a:ext cx="1008904" cy="1057525"/>
          </a:xfrm>
          <a:prstGeom prst="rect">
            <a:avLst/>
          </a:prstGeom>
        </p:spPr>
      </p:pic>
      <p:pic>
        <p:nvPicPr>
          <p:cNvPr id="31" name="Picture 30">
            <a:extLst>
              <a:ext uri="{FF2B5EF4-FFF2-40B4-BE49-F238E27FC236}">
                <a16:creationId xmlns:a16="http://schemas.microsoft.com/office/drawing/2014/main" id="{34F1DDA7-8EAF-BBD1-0236-41632725E3C3}"/>
              </a:ext>
            </a:extLst>
          </p:cNvPr>
          <p:cNvPicPr>
            <a:picLocks noChangeAspect="1"/>
          </p:cNvPicPr>
          <p:nvPr/>
        </p:nvPicPr>
        <p:blipFill>
          <a:blip r:embed="rId6"/>
          <a:stretch>
            <a:fillRect/>
          </a:stretch>
        </p:blipFill>
        <p:spPr>
          <a:xfrm>
            <a:off x="8840974" y="4958295"/>
            <a:ext cx="1724038" cy="1152533"/>
          </a:xfrm>
          <a:prstGeom prst="rect">
            <a:avLst/>
          </a:prstGeom>
        </p:spPr>
      </p:pic>
      <p:pic>
        <p:nvPicPr>
          <p:cNvPr id="32" name="Picture 31">
            <a:extLst>
              <a:ext uri="{FF2B5EF4-FFF2-40B4-BE49-F238E27FC236}">
                <a16:creationId xmlns:a16="http://schemas.microsoft.com/office/drawing/2014/main" id="{844A04C8-A1F2-A0A8-DEAF-B8FCDF3043F9}"/>
              </a:ext>
            </a:extLst>
          </p:cNvPr>
          <p:cNvPicPr>
            <a:picLocks noChangeAspect="1"/>
          </p:cNvPicPr>
          <p:nvPr/>
        </p:nvPicPr>
        <p:blipFill>
          <a:blip r:embed="rId7"/>
          <a:stretch>
            <a:fillRect/>
          </a:stretch>
        </p:blipFill>
        <p:spPr>
          <a:xfrm>
            <a:off x="10634336" y="5559570"/>
            <a:ext cx="1008904" cy="1057525"/>
          </a:xfrm>
          <a:prstGeom prst="rect">
            <a:avLst/>
          </a:prstGeom>
        </p:spPr>
      </p:pic>
    </p:spTree>
    <p:extLst>
      <p:ext uri="{BB962C8B-B14F-4D97-AF65-F5344CB8AC3E}">
        <p14:creationId xmlns:p14="http://schemas.microsoft.com/office/powerpoint/2010/main" val="170395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75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75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75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75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75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8"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AE6"/>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927529" y="-4062405"/>
            <a:ext cx="10556752" cy="18411809"/>
            <a:chOff x="0" y="0"/>
            <a:chExt cx="1149350" cy="1149350"/>
          </a:xfrm>
        </p:grpSpPr>
        <p:sp>
          <p:nvSpPr>
            <p:cNvPr id="3" name="Freeform 3"/>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grpSp>
        <p:nvGrpSpPr>
          <p:cNvPr id="7" name="Group 7"/>
          <p:cNvGrpSpPr/>
          <p:nvPr/>
        </p:nvGrpSpPr>
        <p:grpSpPr>
          <a:xfrm>
            <a:off x="381000" y="2245848"/>
            <a:ext cx="4605638" cy="5795303"/>
            <a:chOff x="0" y="0"/>
            <a:chExt cx="7783008" cy="7727070"/>
          </a:xfrm>
        </p:grpSpPr>
        <p:grpSp>
          <p:nvGrpSpPr>
            <p:cNvPr id="8" name="Group 8"/>
            <p:cNvGrpSpPr/>
            <p:nvPr/>
          </p:nvGrpSpPr>
          <p:grpSpPr>
            <a:xfrm>
              <a:off x="309090" y="283647"/>
              <a:ext cx="7473918" cy="7443423"/>
              <a:chOff x="0" y="0"/>
              <a:chExt cx="14732859" cy="14672747"/>
            </a:xfrm>
          </p:grpSpPr>
          <p:sp>
            <p:nvSpPr>
              <p:cNvPr id="9" name="Freeform 9"/>
              <p:cNvSpPr/>
              <p:nvPr/>
            </p:nvSpPr>
            <p:spPr>
              <a:xfrm>
                <a:off x="31750" y="31750"/>
                <a:ext cx="14669359" cy="14609248"/>
              </a:xfrm>
              <a:custGeom>
                <a:avLst/>
                <a:gdLst/>
                <a:ahLst/>
                <a:cxnLst/>
                <a:rect l="l" t="t" r="r" b="b"/>
                <a:pathLst>
                  <a:path w="14669359" h="14609248">
                    <a:moveTo>
                      <a:pt x="14576650" y="14609248"/>
                    </a:moveTo>
                    <a:lnTo>
                      <a:pt x="92710" y="14609248"/>
                    </a:lnTo>
                    <a:cubicBezTo>
                      <a:pt x="41910" y="14609248"/>
                      <a:pt x="0" y="14567337"/>
                      <a:pt x="0" y="14516537"/>
                    </a:cubicBezTo>
                    <a:lnTo>
                      <a:pt x="0" y="92710"/>
                    </a:lnTo>
                    <a:cubicBezTo>
                      <a:pt x="0" y="41910"/>
                      <a:pt x="41910" y="0"/>
                      <a:pt x="92710" y="0"/>
                    </a:cubicBezTo>
                    <a:lnTo>
                      <a:pt x="14575380" y="0"/>
                    </a:lnTo>
                    <a:cubicBezTo>
                      <a:pt x="14626180" y="0"/>
                      <a:pt x="14668089" y="41910"/>
                      <a:pt x="14668089" y="92710"/>
                    </a:cubicBezTo>
                    <a:lnTo>
                      <a:pt x="14668089" y="14515267"/>
                    </a:lnTo>
                    <a:cubicBezTo>
                      <a:pt x="14669359" y="14567337"/>
                      <a:pt x="14627450" y="14609248"/>
                      <a:pt x="14576650" y="14609248"/>
                    </a:cubicBezTo>
                    <a:close/>
                  </a:path>
                </a:pathLst>
              </a:custGeom>
              <a:solidFill>
                <a:srgbClr val="000000"/>
              </a:solidFill>
            </p:spPr>
            <p:txBody>
              <a:bodyPr/>
              <a:lstStyle/>
              <a:p>
                <a:endParaRPr lang="en-US"/>
              </a:p>
            </p:txBody>
          </p:sp>
          <p:sp>
            <p:nvSpPr>
              <p:cNvPr id="10" name="Freeform 10"/>
              <p:cNvSpPr/>
              <p:nvPr/>
            </p:nvSpPr>
            <p:spPr>
              <a:xfrm>
                <a:off x="0" y="0"/>
                <a:ext cx="14732859" cy="14672748"/>
              </a:xfrm>
              <a:custGeom>
                <a:avLst/>
                <a:gdLst/>
                <a:ahLst/>
                <a:cxnLst/>
                <a:rect l="l" t="t" r="r" b="b"/>
                <a:pathLst>
                  <a:path w="14732859" h="14672748">
                    <a:moveTo>
                      <a:pt x="14608400" y="59690"/>
                    </a:moveTo>
                    <a:cubicBezTo>
                      <a:pt x="14643959" y="59690"/>
                      <a:pt x="14673169" y="88900"/>
                      <a:pt x="14673169" y="124460"/>
                    </a:cubicBezTo>
                    <a:lnTo>
                      <a:pt x="14673169" y="14548287"/>
                    </a:lnTo>
                    <a:cubicBezTo>
                      <a:pt x="14673169" y="14583848"/>
                      <a:pt x="14643959" y="14613057"/>
                      <a:pt x="14608400" y="14613057"/>
                    </a:cubicBezTo>
                    <a:lnTo>
                      <a:pt x="124460" y="14613057"/>
                    </a:lnTo>
                    <a:cubicBezTo>
                      <a:pt x="88900" y="14613057"/>
                      <a:pt x="59690" y="14583848"/>
                      <a:pt x="59690" y="14548287"/>
                    </a:cubicBezTo>
                    <a:lnTo>
                      <a:pt x="59690" y="124460"/>
                    </a:lnTo>
                    <a:cubicBezTo>
                      <a:pt x="59690" y="88900"/>
                      <a:pt x="88900" y="59690"/>
                      <a:pt x="124460" y="59690"/>
                    </a:cubicBezTo>
                    <a:lnTo>
                      <a:pt x="14608400" y="59690"/>
                    </a:lnTo>
                    <a:moveTo>
                      <a:pt x="14608400" y="0"/>
                    </a:moveTo>
                    <a:lnTo>
                      <a:pt x="124460" y="0"/>
                    </a:lnTo>
                    <a:cubicBezTo>
                      <a:pt x="55880" y="0"/>
                      <a:pt x="0" y="55880"/>
                      <a:pt x="0" y="124460"/>
                    </a:cubicBezTo>
                    <a:lnTo>
                      <a:pt x="0" y="14548287"/>
                    </a:lnTo>
                    <a:cubicBezTo>
                      <a:pt x="0" y="14616867"/>
                      <a:pt x="55880" y="14672748"/>
                      <a:pt x="124460" y="14672748"/>
                    </a:cubicBezTo>
                    <a:lnTo>
                      <a:pt x="14608400" y="14672748"/>
                    </a:lnTo>
                    <a:cubicBezTo>
                      <a:pt x="14676980" y="14672748"/>
                      <a:pt x="14732859" y="14616867"/>
                      <a:pt x="14732859" y="14548287"/>
                    </a:cubicBezTo>
                    <a:lnTo>
                      <a:pt x="14732859" y="124460"/>
                    </a:lnTo>
                    <a:cubicBezTo>
                      <a:pt x="14732859" y="55880"/>
                      <a:pt x="14676980" y="0"/>
                      <a:pt x="14608400" y="0"/>
                    </a:cubicBezTo>
                    <a:close/>
                  </a:path>
                </a:pathLst>
              </a:custGeom>
              <a:solidFill>
                <a:srgbClr val="000000"/>
              </a:solidFill>
            </p:spPr>
            <p:txBody>
              <a:bodyPr/>
              <a:lstStyle/>
              <a:p>
                <a:endParaRPr lang="en-US"/>
              </a:p>
            </p:txBody>
          </p:sp>
        </p:grpSp>
        <p:grpSp>
          <p:nvGrpSpPr>
            <p:cNvPr id="11" name="Group 11"/>
            <p:cNvGrpSpPr/>
            <p:nvPr/>
          </p:nvGrpSpPr>
          <p:grpSpPr>
            <a:xfrm>
              <a:off x="0" y="0"/>
              <a:ext cx="7525097" cy="7384201"/>
              <a:chOff x="0" y="0"/>
              <a:chExt cx="14833746" cy="14556006"/>
            </a:xfrm>
          </p:grpSpPr>
          <p:sp>
            <p:nvSpPr>
              <p:cNvPr id="12" name="Freeform 12"/>
              <p:cNvSpPr/>
              <p:nvPr/>
            </p:nvSpPr>
            <p:spPr>
              <a:xfrm>
                <a:off x="31750" y="31750"/>
                <a:ext cx="14770246" cy="14492506"/>
              </a:xfrm>
              <a:custGeom>
                <a:avLst/>
                <a:gdLst/>
                <a:ahLst/>
                <a:cxnLst/>
                <a:rect l="l" t="t" r="r" b="b"/>
                <a:pathLst>
                  <a:path w="14770246" h="14492506">
                    <a:moveTo>
                      <a:pt x="14677537" y="14492506"/>
                    </a:moveTo>
                    <a:lnTo>
                      <a:pt x="92710" y="14492506"/>
                    </a:lnTo>
                    <a:cubicBezTo>
                      <a:pt x="41910" y="14492506"/>
                      <a:pt x="0" y="14450595"/>
                      <a:pt x="0" y="14399795"/>
                    </a:cubicBezTo>
                    <a:lnTo>
                      <a:pt x="0" y="92710"/>
                    </a:lnTo>
                    <a:cubicBezTo>
                      <a:pt x="0" y="41910"/>
                      <a:pt x="41910" y="0"/>
                      <a:pt x="92710" y="0"/>
                    </a:cubicBezTo>
                    <a:lnTo>
                      <a:pt x="14676265" y="0"/>
                    </a:lnTo>
                    <a:cubicBezTo>
                      <a:pt x="14727065" y="0"/>
                      <a:pt x="14768976" y="41910"/>
                      <a:pt x="14768976" y="92710"/>
                    </a:cubicBezTo>
                    <a:lnTo>
                      <a:pt x="14768976" y="14398526"/>
                    </a:lnTo>
                    <a:cubicBezTo>
                      <a:pt x="14770246" y="14450595"/>
                      <a:pt x="14728337" y="14492506"/>
                      <a:pt x="14677537" y="14492506"/>
                    </a:cubicBezTo>
                    <a:close/>
                  </a:path>
                </a:pathLst>
              </a:custGeom>
              <a:solidFill>
                <a:srgbClr val="FFFFFF"/>
              </a:solidFill>
            </p:spPr>
            <p:txBody>
              <a:bodyPr/>
              <a:lstStyle/>
              <a:p>
                <a:endParaRPr lang="en-US"/>
              </a:p>
            </p:txBody>
          </p:sp>
          <p:sp>
            <p:nvSpPr>
              <p:cNvPr id="13" name="Freeform 13"/>
              <p:cNvSpPr/>
              <p:nvPr/>
            </p:nvSpPr>
            <p:spPr>
              <a:xfrm>
                <a:off x="0" y="0"/>
                <a:ext cx="14833746" cy="14556006"/>
              </a:xfrm>
              <a:custGeom>
                <a:avLst/>
                <a:gdLst/>
                <a:ahLst/>
                <a:cxnLst/>
                <a:rect l="l" t="t" r="r" b="b"/>
                <a:pathLst>
                  <a:path w="14833746" h="14556006">
                    <a:moveTo>
                      <a:pt x="14709287" y="59690"/>
                    </a:moveTo>
                    <a:cubicBezTo>
                      <a:pt x="14744846" y="59690"/>
                      <a:pt x="14774056" y="88900"/>
                      <a:pt x="14774056" y="124460"/>
                    </a:cubicBezTo>
                    <a:lnTo>
                      <a:pt x="14774056" y="14431545"/>
                    </a:lnTo>
                    <a:cubicBezTo>
                      <a:pt x="14774056" y="14467106"/>
                      <a:pt x="14744846" y="14496315"/>
                      <a:pt x="14709287" y="14496315"/>
                    </a:cubicBezTo>
                    <a:lnTo>
                      <a:pt x="124460" y="14496315"/>
                    </a:lnTo>
                    <a:cubicBezTo>
                      <a:pt x="88900" y="14496315"/>
                      <a:pt x="59690" y="14467106"/>
                      <a:pt x="59690" y="14431545"/>
                    </a:cubicBezTo>
                    <a:lnTo>
                      <a:pt x="59690" y="124460"/>
                    </a:lnTo>
                    <a:cubicBezTo>
                      <a:pt x="59690" y="88900"/>
                      <a:pt x="88900" y="59690"/>
                      <a:pt x="124460" y="59690"/>
                    </a:cubicBezTo>
                    <a:lnTo>
                      <a:pt x="14709287" y="59690"/>
                    </a:lnTo>
                    <a:moveTo>
                      <a:pt x="14709287" y="0"/>
                    </a:moveTo>
                    <a:lnTo>
                      <a:pt x="124460" y="0"/>
                    </a:lnTo>
                    <a:cubicBezTo>
                      <a:pt x="55880" y="0"/>
                      <a:pt x="0" y="55880"/>
                      <a:pt x="0" y="124460"/>
                    </a:cubicBezTo>
                    <a:lnTo>
                      <a:pt x="0" y="14431545"/>
                    </a:lnTo>
                    <a:cubicBezTo>
                      <a:pt x="0" y="14500126"/>
                      <a:pt x="55880" y="14556006"/>
                      <a:pt x="124460" y="14556006"/>
                    </a:cubicBezTo>
                    <a:lnTo>
                      <a:pt x="14709287" y="14556006"/>
                    </a:lnTo>
                    <a:cubicBezTo>
                      <a:pt x="14777865" y="14556006"/>
                      <a:pt x="14833746" y="14500126"/>
                      <a:pt x="14833746" y="14431545"/>
                    </a:cubicBezTo>
                    <a:lnTo>
                      <a:pt x="14833746" y="124460"/>
                    </a:lnTo>
                    <a:cubicBezTo>
                      <a:pt x="14833746" y="55880"/>
                      <a:pt x="14777865" y="0"/>
                      <a:pt x="14709287" y="0"/>
                    </a:cubicBezTo>
                    <a:close/>
                  </a:path>
                </a:pathLst>
              </a:custGeom>
              <a:solidFill>
                <a:srgbClr val="000000"/>
              </a:solidFill>
            </p:spPr>
            <p:txBody>
              <a:bodyPr/>
              <a:lstStyle/>
              <a:p>
                <a:endParaRPr lang="en-US"/>
              </a:p>
            </p:txBody>
          </p:sp>
        </p:grpSp>
        <p:sp>
          <p:nvSpPr>
            <p:cNvPr id="14" name="AutoShape 14"/>
            <p:cNvSpPr/>
            <p:nvPr/>
          </p:nvSpPr>
          <p:spPr>
            <a:xfrm>
              <a:off x="0" y="1672242"/>
              <a:ext cx="7525097" cy="0"/>
            </a:xfrm>
            <a:prstGeom prst="line">
              <a:avLst/>
            </a:prstGeom>
            <a:ln w="25400" cap="flat">
              <a:solidFill>
                <a:srgbClr val="000000"/>
              </a:solidFill>
              <a:prstDash val="solid"/>
              <a:headEnd type="none" w="sm" len="sm"/>
              <a:tailEnd type="none" w="sm" len="sm"/>
            </a:ln>
          </p:spPr>
          <p:txBody>
            <a:bodyPr/>
            <a:lstStyle/>
            <a:p>
              <a:endParaRPr lang="en-US"/>
            </a:p>
          </p:txBody>
        </p:sp>
      </p:grpSp>
      <p:sp>
        <p:nvSpPr>
          <p:cNvPr id="30" name="TextBox 25">
            <a:extLst>
              <a:ext uri="{FF2B5EF4-FFF2-40B4-BE49-F238E27FC236}">
                <a16:creationId xmlns:a16="http://schemas.microsoft.com/office/drawing/2014/main" id="{8F842C95-7B18-8FCC-B921-04AB6CAF6696}"/>
              </a:ext>
            </a:extLst>
          </p:cNvPr>
          <p:cNvSpPr txBox="1"/>
          <p:nvPr/>
        </p:nvSpPr>
        <p:spPr>
          <a:xfrm>
            <a:off x="762000" y="2554583"/>
            <a:ext cx="3567455" cy="636713"/>
          </a:xfrm>
          <a:prstGeom prst="rect">
            <a:avLst/>
          </a:prstGeom>
        </p:spPr>
        <p:txBody>
          <a:bodyPr lIns="0" tIns="0" rIns="0" bIns="0" rtlCol="0" anchor="t">
            <a:spAutoFit/>
          </a:bodyPr>
          <a:lstStyle/>
          <a:p>
            <a:pPr marL="0" lvl="1" indent="0" algn="ctr">
              <a:lnSpc>
                <a:spcPts val="5459"/>
              </a:lnSpc>
              <a:spcBef>
                <a:spcPct val="0"/>
              </a:spcBef>
            </a:pPr>
            <a:r>
              <a:rPr lang="en-US" sz="4199" b="1" u="none" dirty="0">
                <a:solidFill>
                  <a:srgbClr val="000000"/>
                </a:solidFill>
                <a:latin typeface="Barlow SemiCondensed Semi-Bold"/>
                <a:ea typeface="Barlow SemiCondensed Semi-Bold"/>
                <a:cs typeface="Barlow SemiCondensed Semi-Bold"/>
                <a:sym typeface="Barlow SemiCondensed Semi-Bold"/>
              </a:rPr>
              <a:t>Myelination</a:t>
            </a:r>
          </a:p>
        </p:txBody>
      </p:sp>
      <p:pic>
        <p:nvPicPr>
          <p:cNvPr id="49" name="Picture 48" descr="A close-up of a neuron&#10;&#10;AI-generated content may be incorrect.">
            <a:extLst>
              <a:ext uri="{FF2B5EF4-FFF2-40B4-BE49-F238E27FC236}">
                <a16:creationId xmlns:a16="http://schemas.microsoft.com/office/drawing/2014/main" id="{29ED5BB3-E38C-D255-364B-02CE40655A70}"/>
              </a:ext>
            </a:extLst>
          </p:cNvPr>
          <p:cNvPicPr>
            <a:picLocks noChangeAspect="1"/>
          </p:cNvPicPr>
          <p:nvPr/>
        </p:nvPicPr>
        <p:blipFill>
          <a:blip r:embed="rId2"/>
          <a:stretch>
            <a:fillRect/>
          </a:stretch>
        </p:blipFill>
        <p:spPr>
          <a:xfrm>
            <a:off x="430348" y="4174747"/>
            <a:ext cx="4273340" cy="226415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AE6"/>
        </a:solidFill>
        <a:effectLst/>
      </p:bgPr>
    </p:bg>
    <p:spTree>
      <p:nvGrpSpPr>
        <p:cNvPr id="1" name="">
          <a:extLst>
            <a:ext uri="{FF2B5EF4-FFF2-40B4-BE49-F238E27FC236}">
              <a16:creationId xmlns:a16="http://schemas.microsoft.com/office/drawing/2014/main" id="{7061C90B-6D95-AB15-9E2C-71957E0952E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236665D-3584-5B0F-CC1F-DFB8DFBE15C2}"/>
              </a:ext>
            </a:extLst>
          </p:cNvPr>
          <p:cNvGrpSpPr/>
          <p:nvPr/>
        </p:nvGrpSpPr>
        <p:grpSpPr>
          <a:xfrm rot="5400000">
            <a:off x="3927529" y="-4062405"/>
            <a:ext cx="10556752" cy="18411809"/>
            <a:chOff x="0" y="0"/>
            <a:chExt cx="1149350" cy="1149350"/>
          </a:xfrm>
        </p:grpSpPr>
        <p:sp>
          <p:nvSpPr>
            <p:cNvPr id="3" name="Freeform 3">
              <a:extLst>
                <a:ext uri="{FF2B5EF4-FFF2-40B4-BE49-F238E27FC236}">
                  <a16:creationId xmlns:a16="http://schemas.microsoft.com/office/drawing/2014/main" id="{EF291DEE-E04A-A18A-57D1-5B6BBFA1B8A8}"/>
                </a:ext>
              </a:extLst>
            </p:cNvPr>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grpSp>
        <p:nvGrpSpPr>
          <p:cNvPr id="4" name="Group 4">
            <a:extLst>
              <a:ext uri="{FF2B5EF4-FFF2-40B4-BE49-F238E27FC236}">
                <a16:creationId xmlns:a16="http://schemas.microsoft.com/office/drawing/2014/main" id="{3C315D93-0305-B7C6-F65D-2518EB84EF34}"/>
              </a:ext>
            </a:extLst>
          </p:cNvPr>
          <p:cNvGrpSpPr/>
          <p:nvPr/>
        </p:nvGrpSpPr>
        <p:grpSpPr>
          <a:xfrm>
            <a:off x="762000" y="1215292"/>
            <a:ext cx="14717548" cy="8455101"/>
            <a:chOff x="0" y="0"/>
            <a:chExt cx="25604081" cy="22848575"/>
          </a:xfrm>
        </p:grpSpPr>
        <p:sp>
          <p:nvSpPr>
            <p:cNvPr id="5" name="Freeform 5">
              <a:extLst>
                <a:ext uri="{FF2B5EF4-FFF2-40B4-BE49-F238E27FC236}">
                  <a16:creationId xmlns:a16="http://schemas.microsoft.com/office/drawing/2014/main" id="{9995863B-EE48-DE94-D199-89D7BF269A67}"/>
                </a:ext>
              </a:extLst>
            </p:cNvPr>
            <p:cNvSpPr/>
            <p:nvPr/>
          </p:nvSpPr>
          <p:spPr>
            <a:xfrm>
              <a:off x="31750" y="31750"/>
              <a:ext cx="25540582" cy="22785076"/>
            </a:xfrm>
            <a:custGeom>
              <a:avLst/>
              <a:gdLst/>
              <a:ahLst/>
              <a:cxnLst/>
              <a:rect l="l" t="t" r="r" b="b"/>
              <a:pathLst>
                <a:path w="25540582" h="22785076">
                  <a:moveTo>
                    <a:pt x="25447871" y="22785076"/>
                  </a:moveTo>
                  <a:lnTo>
                    <a:pt x="92710" y="22785076"/>
                  </a:lnTo>
                  <a:cubicBezTo>
                    <a:pt x="41910" y="22785076"/>
                    <a:pt x="0" y="22743165"/>
                    <a:pt x="0" y="22692365"/>
                  </a:cubicBezTo>
                  <a:lnTo>
                    <a:pt x="0" y="92710"/>
                  </a:lnTo>
                  <a:cubicBezTo>
                    <a:pt x="0" y="41910"/>
                    <a:pt x="41910" y="0"/>
                    <a:pt x="92710" y="0"/>
                  </a:cubicBezTo>
                  <a:lnTo>
                    <a:pt x="25446602" y="0"/>
                  </a:lnTo>
                  <a:cubicBezTo>
                    <a:pt x="25497402" y="0"/>
                    <a:pt x="25539311" y="41910"/>
                    <a:pt x="25539311" y="92710"/>
                  </a:cubicBezTo>
                  <a:lnTo>
                    <a:pt x="25539311" y="22691096"/>
                  </a:lnTo>
                  <a:cubicBezTo>
                    <a:pt x="25540582" y="22743165"/>
                    <a:pt x="25498671" y="22785076"/>
                    <a:pt x="25447871" y="22785076"/>
                  </a:cubicBezTo>
                  <a:close/>
                </a:path>
              </a:pathLst>
            </a:custGeom>
            <a:solidFill>
              <a:srgbClr val="FFFFFF"/>
            </a:solidFill>
          </p:spPr>
          <p:txBody>
            <a:bodyPr/>
            <a:lstStyle/>
            <a:p>
              <a:endParaRPr lang="en-US"/>
            </a:p>
          </p:txBody>
        </p:sp>
        <p:sp>
          <p:nvSpPr>
            <p:cNvPr id="6" name="Freeform 6">
              <a:extLst>
                <a:ext uri="{FF2B5EF4-FFF2-40B4-BE49-F238E27FC236}">
                  <a16:creationId xmlns:a16="http://schemas.microsoft.com/office/drawing/2014/main" id="{D8A039C6-8241-0003-8763-1AA38743B95C}"/>
                </a:ext>
              </a:extLst>
            </p:cNvPr>
            <p:cNvSpPr/>
            <p:nvPr/>
          </p:nvSpPr>
          <p:spPr>
            <a:xfrm>
              <a:off x="0" y="0"/>
              <a:ext cx="25604082" cy="22848576"/>
            </a:xfrm>
            <a:custGeom>
              <a:avLst/>
              <a:gdLst/>
              <a:ahLst/>
              <a:cxnLst/>
              <a:rect l="l" t="t" r="r" b="b"/>
              <a:pathLst>
                <a:path w="25604082" h="22848576">
                  <a:moveTo>
                    <a:pt x="25479621" y="59690"/>
                  </a:moveTo>
                  <a:cubicBezTo>
                    <a:pt x="25515182" y="59690"/>
                    <a:pt x="25544391" y="88900"/>
                    <a:pt x="25544391" y="124460"/>
                  </a:cubicBezTo>
                  <a:lnTo>
                    <a:pt x="25544391" y="22724115"/>
                  </a:lnTo>
                  <a:cubicBezTo>
                    <a:pt x="25544391" y="22759676"/>
                    <a:pt x="25515182" y="22788885"/>
                    <a:pt x="25479621" y="22788885"/>
                  </a:cubicBezTo>
                  <a:lnTo>
                    <a:pt x="124460" y="22788885"/>
                  </a:lnTo>
                  <a:cubicBezTo>
                    <a:pt x="88900" y="22788885"/>
                    <a:pt x="59690" y="22759676"/>
                    <a:pt x="59690" y="22724115"/>
                  </a:cubicBezTo>
                  <a:lnTo>
                    <a:pt x="59690" y="124460"/>
                  </a:lnTo>
                  <a:cubicBezTo>
                    <a:pt x="59690" y="88900"/>
                    <a:pt x="88900" y="59690"/>
                    <a:pt x="124460" y="59690"/>
                  </a:cubicBezTo>
                  <a:lnTo>
                    <a:pt x="25479621" y="59690"/>
                  </a:lnTo>
                  <a:moveTo>
                    <a:pt x="25479621" y="0"/>
                  </a:moveTo>
                  <a:lnTo>
                    <a:pt x="124460" y="0"/>
                  </a:lnTo>
                  <a:cubicBezTo>
                    <a:pt x="55880" y="0"/>
                    <a:pt x="0" y="55880"/>
                    <a:pt x="0" y="124460"/>
                  </a:cubicBezTo>
                  <a:lnTo>
                    <a:pt x="0" y="22724115"/>
                  </a:lnTo>
                  <a:cubicBezTo>
                    <a:pt x="0" y="22792696"/>
                    <a:pt x="55880" y="22848576"/>
                    <a:pt x="124460" y="22848576"/>
                  </a:cubicBezTo>
                  <a:lnTo>
                    <a:pt x="25479621" y="22848576"/>
                  </a:lnTo>
                  <a:cubicBezTo>
                    <a:pt x="25548202" y="22848576"/>
                    <a:pt x="25604082" y="22792696"/>
                    <a:pt x="25604082" y="22724115"/>
                  </a:cubicBezTo>
                  <a:lnTo>
                    <a:pt x="25604082" y="124460"/>
                  </a:lnTo>
                  <a:cubicBezTo>
                    <a:pt x="25604082" y="55880"/>
                    <a:pt x="25548202" y="0"/>
                    <a:pt x="25479621" y="0"/>
                  </a:cubicBezTo>
                  <a:close/>
                </a:path>
              </a:pathLst>
            </a:custGeom>
            <a:solidFill>
              <a:srgbClr val="000000"/>
            </a:solidFill>
          </p:spPr>
          <p:txBody>
            <a:bodyPr/>
            <a:lstStyle/>
            <a:p>
              <a:endParaRPr lang="en-US"/>
            </a:p>
          </p:txBody>
        </p:sp>
      </p:grpSp>
      <p:pic>
        <p:nvPicPr>
          <p:cNvPr id="12" name="Picture 11">
            <a:extLst>
              <a:ext uri="{FF2B5EF4-FFF2-40B4-BE49-F238E27FC236}">
                <a16:creationId xmlns:a16="http://schemas.microsoft.com/office/drawing/2014/main" id="{C63210FB-19D6-A412-1303-0D22880FFD20}"/>
              </a:ext>
            </a:extLst>
          </p:cNvPr>
          <p:cNvPicPr>
            <a:picLocks noChangeAspect="1"/>
          </p:cNvPicPr>
          <p:nvPr/>
        </p:nvPicPr>
        <p:blipFill>
          <a:blip r:embed="rId3"/>
          <a:stretch>
            <a:fillRect/>
          </a:stretch>
        </p:blipFill>
        <p:spPr>
          <a:xfrm>
            <a:off x="1066800" y="2628900"/>
            <a:ext cx="14279420" cy="6705600"/>
          </a:xfrm>
          <a:prstGeom prst="rect">
            <a:avLst/>
          </a:prstGeom>
        </p:spPr>
      </p:pic>
      <p:pic>
        <p:nvPicPr>
          <p:cNvPr id="14" name="Picture 13">
            <a:extLst>
              <a:ext uri="{FF2B5EF4-FFF2-40B4-BE49-F238E27FC236}">
                <a16:creationId xmlns:a16="http://schemas.microsoft.com/office/drawing/2014/main" id="{FFFB39C8-C148-E119-47C2-034196F1D20A}"/>
              </a:ext>
            </a:extLst>
          </p:cNvPr>
          <p:cNvPicPr>
            <a:picLocks noChangeAspect="1"/>
          </p:cNvPicPr>
          <p:nvPr/>
        </p:nvPicPr>
        <p:blipFill>
          <a:blip r:embed="rId4"/>
          <a:stretch>
            <a:fillRect/>
          </a:stretch>
        </p:blipFill>
        <p:spPr>
          <a:xfrm>
            <a:off x="1676400" y="1409700"/>
            <a:ext cx="13021499" cy="678586"/>
          </a:xfrm>
          <a:prstGeom prst="rect">
            <a:avLst/>
          </a:prstGeom>
        </p:spPr>
      </p:pic>
      <p:sp>
        <p:nvSpPr>
          <p:cNvPr id="15" name="Arrow: Left 14">
            <a:extLst>
              <a:ext uri="{FF2B5EF4-FFF2-40B4-BE49-F238E27FC236}">
                <a16:creationId xmlns:a16="http://schemas.microsoft.com/office/drawing/2014/main" id="{5875BE4B-819F-9F6D-C7AB-6C5E23D878CB}"/>
              </a:ext>
            </a:extLst>
          </p:cNvPr>
          <p:cNvSpPr/>
          <p:nvPr/>
        </p:nvSpPr>
        <p:spPr>
          <a:xfrm rot="2901539">
            <a:off x="12166500" y="2210517"/>
            <a:ext cx="1828800" cy="762000"/>
          </a:xfrm>
          <a:prstGeom prst="leftArrow">
            <a:avLst>
              <a:gd name="adj1" fmla="val 30648"/>
              <a:gd name="adj2" fmla="val 60994"/>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AD2BCE4-F124-FE03-B073-1E49F8845E46}"/>
              </a:ext>
            </a:extLst>
          </p:cNvPr>
          <p:cNvSpPr txBox="1"/>
          <p:nvPr/>
        </p:nvSpPr>
        <p:spPr>
          <a:xfrm>
            <a:off x="3352800" y="4305300"/>
            <a:ext cx="2438400" cy="707886"/>
          </a:xfrm>
          <a:prstGeom prst="rect">
            <a:avLst/>
          </a:prstGeom>
          <a:solidFill>
            <a:srgbClr val="C00000"/>
          </a:solidFill>
        </p:spPr>
        <p:txBody>
          <a:bodyPr wrap="square" rtlCol="0">
            <a:spAutoFit/>
          </a:bodyPr>
          <a:lstStyle/>
          <a:p>
            <a:pPr algn="ctr"/>
            <a:r>
              <a:rPr lang="en-US" sz="4000" b="1" dirty="0">
                <a:solidFill>
                  <a:schemeClr val="bg1"/>
                </a:solidFill>
              </a:rPr>
              <a:t>MESSAGE</a:t>
            </a:r>
          </a:p>
        </p:txBody>
      </p:sp>
      <p:sp>
        <p:nvSpPr>
          <p:cNvPr id="28" name="TextBox 27">
            <a:extLst>
              <a:ext uri="{FF2B5EF4-FFF2-40B4-BE49-F238E27FC236}">
                <a16:creationId xmlns:a16="http://schemas.microsoft.com/office/drawing/2014/main" id="{E7B124D3-C1A0-ACA8-85A8-9668DFDDD33A}"/>
              </a:ext>
            </a:extLst>
          </p:cNvPr>
          <p:cNvSpPr txBox="1"/>
          <p:nvPr/>
        </p:nvSpPr>
        <p:spPr>
          <a:xfrm>
            <a:off x="11664865" y="6515100"/>
            <a:ext cx="2438400" cy="707886"/>
          </a:xfrm>
          <a:prstGeom prst="rect">
            <a:avLst/>
          </a:prstGeom>
          <a:solidFill>
            <a:srgbClr val="C00000"/>
          </a:solidFill>
        </p:spPr>
        <p:txBody>
          <a:bodyPr wrap="square" rtlCol="0">
            <a:spAutoFit/>
          </a:bodyPr>
          <a:lstStyle/>
          <a:p>
            <a:pPr algn="ctr"/>
            <a:r>
              <a:rPr lang="en-US" sz="4000" b="1" dirty="0">
                <a:solidFill>
                  <a:schemeClr val="bg1"/>
                </a:solidFill>
              </a:rPr>
              <a:t>MESSAGE</a:t>
            </a:r>
          </a:p>
        </p:txBody>
      </p:sp>
      <p:sp>
        <p:nvSpPr>
          <p:cNvPr id="7" name="TextBox 6">
            <a:extLst>
              <a:ext uri="{FF2B5EF4-FFF2-40B4-BE49-F238E27FC236}">
                <a16:creationId xmlns:a16="http://schemas.microsoft.com/office/drawing/2014/main" id="{AB268CF8-44C5-BA3B-74CA-FE29712ACB62}"/>
              </a:ext>
            </a:extLst>
          </p:cNvPr>
          <p:cNvSpPr txBox="1"/>
          <p:nvPr/>
        </p:nvSpPr>
        <p:spPr>
          <a:xfrm>
            <a:off x="12965359" y="3136202"/>
            <a:ext cx="2438400" cy="1938992"/>
          </a:xfrm>
          <a:prstGeom prst="rect">
            <a:avLst/>
          </a:prstGeom>
          <a:solidFill>
            <a:srgbClr val="C00000"/>
          </a:solidFill>
        </p:spPr>
        <p:txBody>
          <a:bodyPr wrap="square" rtlCol="0">
            <a:spAutoFit/>
          </a:bodyPr>
          <a:lstStyle/>
          <a:p>
            <a:pPr algn="ctr"/>
            <a:r>
              <a:rPr lang="en-US" sz="4000" b="1" dirty="0">
                <a:solidFill>
                  <a:schemeClr val="bg1"/>
                </a:solidFill>
              </a:rPr>
              <a:t>Third Telephone Game</a:t>
            </a:r>
          </a:p>
        </p:txBody>
      </p:sp>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EE10C4C2-2049-F6C5-A621-F4B31920F50A}"/>
                  </a:ext>
                </a:extLst>
              </p14:cNvPr>
              <p14:cNvContentPartPr/>
              <p14:nvPr/>
            </p14:nvContentPartPr>
            <p14:xfrm>
              <a:off x="6619009" y="6110828"/>
              <a:ext cx="3908880" cy="1330200"/>
            </p14:xfrm>
          </p:contentPart>
        </mc:Choice>
        <mc:Fallback xmlns="">
          <p:pic>
            <p:nvPicPr>
              <p:cNvPr id="8" name="Ink 7">
                <a:extLst>
                  <a:ext uri="{FF2B5EF4-FFF2-40B4-BE49-F238E27FC236}">
                    <a16:creationId xmlns:a16="http://schemas.microsoft.com/office/drawing/2014/main" id="{EE10C4C2-2049-F6C5-A621-F4B31920F50A}"/>
                  </a:ext>
                </a:extLst>
              </p:cNvPr>
              <p:cNvPicPr/>
              <p:nvPr/>
            </p:nvPicPr>
            <p:blipFill>
              <a:blip r:embed="rId6"/>
              <a:stretch>
                <a:fillRect/>
              </a:stretch>
            </p:blipFill>
            <p:spPr>
              <a:xfrm>
                <a:off x="6547002" y="5966789"/>
                <a:ext cx="4052533" cy="1617918"/>
              </a:xfrm>
              <a:prstGeom prst="rect">
                <a:avLst/>
              </a:prstGeom>
            </p:spPr>
          </p:pic>
        </mc:Fallback>
      </mc:AlternateContent>
      <p:sp>
        <p:nvSpPr>
          <p:cNvPr id="9" name="Explosion: 8 Points 8">
            <a:extLst>
              <a:ext uri="{FF2B5EF4-FFF2-40B4-BE49-F238E27FC236}">
                <a16:creationId xmlns:a16="http://schemas.microsoft.com/office/drawing/2014/main" id="{80B84CD9-679D-9975-8C9D-61154F31D069}"/>
              </a:ext>
            </a:extLst>
          </p:cNvPr>
          <p:cNvSpPr/>
          <p:nvPr/>
        </p:nvSpPr>
        <p:spPr>
          <a:xfrm>
            <a:off x="6819122" y="7073449"/>
            <a:ext cx="762000" cy="758656"/>
          </a:xfrm>
          <a:prstGeom prst="irregularSeal1">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xplosion: 8 Points 9">
            <a:extLst>
              <a:ext uri="{FF2B5EF4-FFF2-40B4-BE49-F238E27FC236}">
                <a16:creationId xmlns:a16="http://schemas.microsoft.com/office/drawing/2014/main" id="{A3D9BA04-A6BF-7CAB-1F61-3DB28728AE54}"/>
              </a:ext>
            </a:extLst>
          </p:cNvPr>
          <p:cNvSpPr/>
          <p:nvPr/>
        </p:nvSpPr>
        <p:spPr>
          <a:xfrm>
            <a:off x="8573449" y="7061700"/>
            <a:ext cx="762000" cy="758656"/>
          </a:xfrm>
          <a:prstGeom prst="irregularSeal1">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xplosion: 8 Points 10">
            <a:extLst>
              <a:ext uri="{FF2B5EF4-FFF2-40B4-BE49-F238E27FC236}">
                <a16:creationId xmlns:a16="http://schemas.microsoft.com/office/drawing/2014/main" id="{B7EFDB85-015B-38A7-B11F-16A14DB6F3BB}"/>
              </a:ext>
            </a:extLst>
          </p:cNvPr>
          <p:cNvSpPr/>
          <p:nvPr/>
        </p:nvSpPr>
        <p:spPr>
          <a:xfrm>
            <a:off x="6438122" y="5968180"/>
            <a:ext cx="762000" cy="758656"/>
          </a:xfrm>
          <a:prstGeom prst="irregularSeal1">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43E03912-01C4-1994-878E-72EB498D1DE1}"/>
              </a:ext>
            </a:extLst>
          </p:cNvPr>
          <p:cNvPicPr>
            <a:picLocks noChangeAspect="1"/>
          </p:cNvPicPr>
          <p:nvPr/>
        </p:nvPicPr>
        <p:blipFill>
          <a:blip r:embed="rId7"/>
          <a:stretch>
            <a:fillRect/>
          </a:stretch>
        </p:blipFill>
        <p:spPr>
          <a:xfrm>
            <a:off x="5883698" y="4573825"/>
            <a:ext cx="2010566" cy="1439257"/>
          </a:xfrm>
          <a:prstGeom prst="rect">
            <a:avLst/>
          </a:prstGeom>
        </p:spPr>
      </p:pic>
      <p:pic>
        <p:nvPicPr>
          <p:cNvPr id="25" name="Picture 24">
            <a:extLst>
              <a:ext uri="{FF2B5EF4-FFF2-40B4-BE49-F238E27FC236}">
                <a16:creationId xmlns:a16="http://schemas.microsoft.com/office/drawing/2014/main" id="{82900DFD-5DBC-B599-65A9-5BCD7C60E310}"/>
              </a:ext>
            </a:extLst>
          </p:cNvPr>
          <p:cNvPicPr>
            <a:picLocks noChangeAspect="1"/>
          </p:cNvPicPr>
          <p:nvPr/>
        </p:nvPicPr>
        <p:blipFill>
          <a:blip r:embed="rId8"/>
          <a:stretch>
            <a:fillRect/>
          </a:stretch>
        </p:blipFill>
        <p:spPr>
          <a:xfrm>
            <a:off x="10625337" y="5032492"/>
            <a:ext cx="1001739" cy="1776417"/>
          </a:xfrm>
          <a:prstGeom prst="rect">
            <a:avLst/>
          </a:prstGeom>
        </p:spPr>
      </p:pic>
      <p:pic>
        <p:nvPicPr>
          <p:cNvPr id="33" name="Picture 32">
            <a:extLst>
              <a:ext uri="{FF2B5EF4-FFF2-40B4-BE49-F238E27FC236}">
                <a16:creationId xmlns:a16="http://schemas.microsoft.com/office/drawing/2014/main" id="{7B32A572-76ED-AD75-C03A-F8CA959602AC}"/>
              </a:ext>
            </a:extLst>
          </p:cNvPr>
          <p:cNvPicPr>
            <a:picLocks noChangeAspect="1"/>
          </p:cNvPicPr>
          <p:nvPr/>
        </p:nvPicPr>
        <p:blipFill>
          <a:blip r:embed="rId9"/>
          <a:stretch>
            <a:fillRect/>
          </a:stretch>
        </p:blipFill>
        <p:spPr>
          <a:xfrm>
            <a:off x="7924809" y="4856507"/>
            <a:ext cx="1299409" cy="1382098"/>
          </a:xfrm>
          <a:prstGeom prst="rect">
            <a:avLst/>
          </a:prstGeom>
        </p:spPr>
      </p:pic>
      <p:pic>
        <p:nvPicPr>
          <p:cNvPr id="34" name="Picture 33">
            <a:extLst>
              <a:ext uri="{FF2B5EF4-FFF2-40B4-BE49-F238E27FC236}">
                <a16:creationId xmlns:a16="http://schemas.microsoft.com/office/drawing/2014/main" id="{A8E18309-226E-A80C-C36F-18313D8BE64D}"/>
              </a:ext>
            </a:extLst>
          </p:cNvPr>
          <p:cNvPicPr>
            <a:picLocks noChangeAspect="1"/>
          </p:cNvPicPr>
          <p:nvPr/>
        </p:nvPicPr>
        <p:blipFill>
          <a:blip r:embed="rId9"/>
          <a:stretch>
            <a:fillRect/>
          </a:stretch>
        </p:blipFill>
        <p:spPr>
          <a:xfrm>
            <a:off x="9281192" y="4897834"/>
            <a:ext cx="1299409" cy="1382098"/>
          </a:xfrm>
          <a:prstGeom prst="rect">
            <a:avLst/>
          </a:prstGeom>
        </p:spPr>
      </p:pic>
    </p:spTree>
    <p:extLst>
      <p:ext uri="{BB962C8B-B14F-4D97-AF65-F5344CB8AC3E}">
        <p14:creationId xmlns:p14="http://schemas.microsoft.com/office/powerpoint/2010/main" val="237112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75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75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75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750"/>
                                        <p:tgtEl>
                                          <p:spTgt spid="33"/>
                                        </p:tgtEl>
                                      </p:cBhvr>
                                    </p:animEffect>
                                  </p:childTnLst>
                                </p:cTn>
                              </p:par>
                              <p:par>
                                <p:cTn id="41" presetID="10"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75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75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8" grpId="0" animBg="1"/>
      <p:bldP spid="7"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AE6"/>
        </a:solidFill>
        <a:effectLst/>
      </p:bgPr>
    </p:bg>
    <p:spTree>
      <p:nvGrpSpPr>
        <p:cNvPr id="1" name="">
          <a:extLst>
            <a:ext uri="{FF2B5EF4-FFF2-40B4-BE49-F238E27FC236}">
              <a16:creationId xmlns:a16="http://schemas.microsoft.com/office/drawing/2014/main" id="{CECEE7F0-BAD9-5318-4007-753177A3EBE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30BC1E5-1EEB-CE4E-AB6F-4B375CA35B77}"/>
              </a:ext>
            </a:extLst>
          </p:cNvPr>
          <p:cNvGrpSpPr/>
          <p:nvPr/>
        </p:nvGrpSpPr>
        <p:grpSpPr>
          <a:xfrm rot="5400000">
            <a:off x="3927529" y="-4062405"/>
            <a:ext cx="10556752" cy="18411809"/>
            <a:chOff x="0" y="0"/>
            <a:chExt cx="1149350" cy="1149350"/>
          </a:xfrm>
        </p:grpSpPr>
        <p:sp>
          <p:nvSpPr>
            <p:cNvPr id="3" name="Freeform 3">
              <a:extLst>
                <a:ext uri="{FF2B5EF4-FFF2-40B4-BE49-F238E27FC236}">
                  <a16:creationId xmlns:a16="http://schemas.microsoft.com/office/drawing/2014/main" id="{D676A908-4D0B-956F-49B7-0DAA2A276F3E}"/>
                </a:ext>
              </a:extLst>
            </p:cNvPr>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grpSp>
        <p:nvGrpSpPr>
          <p:cNvPr id="7" name="Group 7">
            <a:extLst>
              <a:ext uri="{FF2B5EF4-FFF2-40B4-BE49-F238E27FC236}">
                <a16:creationId xmlns:a16="http://schemas.microsoft.com/office/drawing/2014/main" id="{78D0641D-7E9A-951E-0428-2EF5638F5717}"/>
              </a:ext>
            </a:extLst>
          </p:cNvPr>
          <p:cNvGrpSpPr/>
          <p:nvPr/>
        </p:nvGrpSpPr>
        <p:grpSpPr>
          <a:xfrm>
            <a:off x="381000" y="2245848"/>
            <a:ext cx="4605638" cy="5795303"/>
            <a:chOff x="0" y="0"/>
            <a:chExt cx="7783008" cy="7727070"/>
          </a:xfrm>
        </p:grpSpPr>
        <p:grpSp>
          <p:nvGrpSpPr>
            <p:cNvPr id="8" name="Group 8">
              <a:extLst>
                <a:ext uri="{FF2B5EF4-FFF2-40B4-BE49-F238E27FC236}">
                  <a16:creationId xmlns:a16="http://schemas.microsoft.com/office/drawing/2014/main" id="{35DEF7A3-2EA7-1C42-F1B7-067B3E09D9FD}"/>
                </a:ext>
              </a:extLst>
            </p:cNvPr>
            <p:cNvGrpSpPr/>
            <p:nvPr/>
          </p:nvGrpSpPr>
          <p:grpSpPr>
            <a:xfrm>
              <a:off x="309090" y="283647"/>
              <a:ext cx="7473918" cy="7443423"/>
              <a:chOff x="0" y="0"/>
              <a:chExt cx="14732859" cy="14672747"/>
            </a:xfrm>
          </p:grpSpPr>
          <p:sp>
            <p:nvSpPr>
              <p:cNvPr id="9" name="Freeform 9">
                <a:extLst>
                  <a:ext uri="{FF2B5EF4-FFF2-40B4-BE49-F238E27FC236}">
                    <a16:creationId xmlns:a16="http://schemas.microsoft.com/office/drawing/2014/main" id="{AC66A8CE-01CD-29D3-82C0-6A2B76724E2C}"/>
                  </a:ext>
                </a:extLst>
              </p:cNvPr>
              <p:cNvSpPr/>
              <p:nvPr/>
            </p:nvSpPr>
            <p:spPr>
              <a:xfrm>
                <a:off x="31750" y="31750"/>
                <a:ext cx="14669359" cy="14609248"/>
              </a:xfrm>
              <a:custGeom>
                <a:avLst/>
                <a:gdLst/>
                <a:ahLst/>
                <a:cxnLst/>
                <a:rect l="l" t="t" r="r" b="b"/>
                <a:pathLst>
                  <a:path w="14669359" h="14609248">
                    <a:moveTo>
                      <a:pt x="14576650" y="14609248"/>
                    </a:moveTo>
                    <a:lnTo>
                      <a:pt x="92710" y="14609248"/>
                    </a:lnTo>
                    <a:cubicBezTo>
                      <a:pt x="41910" y="14609248"/>
                      <a:pt x="0" y="14567337"/>
                      <a:pt x="0" y="14516537"/>
                    </a:cubicBezTo>
                    <a:lnTo>
                      <a:pt x="0" y="92710"/>
                    </a:lnTo>
                    <a:cubicBezTo>
                      <a:pt x="0" y="41910"/>
                      <a:pt x="41910" y="0"/>
                      <a:pt x="92710" y="0"/>
                    </a:cubicBezTo>
                    <a:lnTo>
                      <a:pt x="14575380" y="0"/>
                    </a:lnTo>
                    <a:cubicBezTo>
                      <a:pt x="14626180" y="0"/>
                      <a:pt x="14668089" y="41910"/>
                      <a:pt x="14668089" y="92710"/>
                    </a:cubicBezTo>
                    <a:lnTo>
                      <a:pt x="14668089" y="14515267"/>
                    </a:lnTo>
                    <a:cubicBezTo>
                      <a:pt x="14669359" y="14567337"/>
                      <a:pt x="14627450" y="14609248"/>
                      <a:pt x="14576650" y="14609248"/>
                    </a:cubicBezTo>
                    <a:close/>
                  </a:path>
                </a:pathLst>
              </a:custGeom>
              <a:solidFill>
                <a:srgbClr val="000000"/>
              </a:solidFill>
            </p:spPr>
            <p:txBody>
              <a:bodyPr/>
              <a:lstStyle/>
              <a:p>
                <a:endParaRPr lang="en-US"/>
              </a:p>
            </p:txBody>
          </p:sp>
          <p:sp>
            <p:nvSpPr>
              <p:cNvPr id="10" name="Freeform 10">
                <a:extLst>
                  <a:ext uri="{FF2B5EF4-FFF2-40B4-BE49-F238E27FC236}">
                    <a16:creationId xmlns:a16="http://schemas.microsoft.com/office/drawing/2014/main" id="{3A8DA3F9-14EA-95EB-E81D-4483F1C12177}"/>
                  </a:ext>
                </a:extLst>
              </p:cNvPr>
              <p:cNvSpPr/>
              <p:nvPr/>
            </p:nvSpPr>
            <p:spPr>
              <a:xfrm>
                <a:off x="0" y="0"/>
                <a:ext cx="14732859" cy="14672748"/>
              </a:xfrm>
              <a:custGeom>
                <a:avLst/>
                <a:gdLst/>
                <a:ahLst/>
                <a:cxnLst/>
                <a:rect l="l" t="t" r="r" b="b"/>
                <a:pathLst>
                  <a:path w="14732859" h="14672748">
                    <a:moveTo>
                      <a:pt x="14608400" y="59690"/>
                    </a:moveTo>
                    <a:cubicBezTo>
                      <a:pt x="14643959" y="59690"/>
                      <a:pt x="14673169" y="88900"/>
                      <a:pt x="14673169" y="124460"/>
                    </a:cubicBezTo>
                    <a:lnTo>
                      <a:pt x="14673169" y="14548287"/>
                    </a:lnTo>
                    <a:cubicBezTo>
                      <a:pt x="14673169" y="14583848"/>
                      <a:pt x="14643959" y="14613057"/>
                      <a:pt x="14608400" y="14613057"/>
                    </a:cubicBezTo>
                    <a:lnTo>
                      <a:pt x="124460" y="14613057"/>
                    </a:lnTo>
                    <a:cubicBezTo>
                      <a:pt x="88900" y="14613057"/>
                      <a:pt x="59690" y="14583848"/>
                      <a:pt x="59690" y="14548287"/>
                    </a:cubicBezTo>
                    <a:lnTo>
                      <a:pt x="59690" y="124460"/>
                    </a:lnTo>
                    <a:cubicBezTo>
                      <a:pt x="59690" y="88900"/>
                      <a:pt x="88900" y="59690"/>
                      <a:pt x="124460" y="59690"/>
                    </a:cubicBezTo>
                    <a:lnTo>
                      <a:pt x="14608400" y="59690"/>
                    </a:lnTo>
                    <a:moveTo>
                      <a:pt x="14608400" y="0"/>
                    </a:moveTo>
                    <a:lnTo>
                      <a:pt x="124460" y="0"/>
                    </a:lnTo>
                    <a:cubicBezTo>
                      <a:pt x="55880" y="0"/>
                      <a:pt x="0" y="55880"/>
                      <a:pt x="0" y="124460"/>
                    </a:cubicBezTo>
                    <a:lnTo>
                      <a:pt x="0" y="14548287"/>
                    </a:lnTo>
                    <a:cubicBezTo>
                      <a:pt x="0" y="14616867"/>
                      <a:pt x="55880" y="14672748"/>
                      <a:pt x="124460" y="14672748"/>
                    </a:cubicBezTo>
                    <a:lnTo>
                      <a:pt x="14608400" y="14672748"/>
                    </a:lnTo>
                    <a:cubicBezTo>
                      <a:pt x="14676980" y="14672748"/>
                      <a:pt x="14732859" y="14616867"/>
                      <a:pt x="14732859" y="14548287"/>
                    </a:cubicBezTo>
                    <a:lnTo>
                      <a:pt x="14732859" y="124460"/>
                    </a:lnTo>
                    <a:cubicBezTo>
                      <a:pt x="14732859" y="55880"/>
                      <a:pt x="14676980" y="0"/>
                      <a:pt x="14608400" y="0"/>
                    </a:cubicBezTo>
                    <a:close/>
                  </a:path>
                </a:pathLst>
              </a:custGeom>
              <a:solidFill>
                <a:srgbClr val="000000"/>
              </a:solidFill>
            </p:spPr>
            <p:txBody>
              <a:bodyPr/>
              <a:lstStyle/>
              <a:p>
                <a:endParaRPr lang="en-US"/>
              </a:p>
            </p:txBody>
          </p:sp>
        </p:grpSp>
        <p:grpSp>
          <p:nvGrpSpPr>
            <p:cNvPr id="11" name="Group 11">
              <a:extLst>
                <a:ext uri="{FF2B5EF4-FFF2-40B4-BE49-F238E27FC236}">
                  <a16:creationId xmlns:a16="http://schemas.microsoft.com/office/drawing/2014/main" id="{F3D6861B-7E63-9868-2B85-521C99ACEE03}"/>
                </a:ext>
              </a:extLst>
            </p:cNvPr>
            <p:cNvGrpSpPr/>
            <p:nvPr/>
          </p:nvGrpSpPr>
          <p:grpSpPr>
            <a:xfrm>
              <a:off x="0" y="0"/>
              <a:ext cx="7525097" cy="7384201"/>
              <a:chOff x="0" y="0"/>
              <a:chExt cx="14833746" cy="14556006"/>
            </a:xfrm>
          </p:grpSpPr>
          <p:sp>
            <p:nvSpPr>
              <p:cNvPr id="12" name="Freeform 12">
                <a:extLst>
                  <a:ext uri="{FF2B5EF4-FFF2-40B4-BE49-F238E27FC236}">
                    <a16:creationId xmlns:a16="http://schemas.microsoft.com/office/drawing/2014/main" id="{1EFB4906-BED8-8C65-F0CF-25D9B93872E0}"/>
                  </a:ext>
                </a:extLst>
              </p:cNvPr>
              <p:cNvSpPr/>
              <p:nvPr/>
            </p:nvSpPr>
            <p:spPr>
              <a:xfrm>
                <a:off x="31750" y="31750"/>
                <a:ext cx="14770246" cy="14492506"/>
              </a:xfrm>
              <a:custGeom>
                <a:avLst/>
                <a:gdLst/>
                <a:ahLst/>
                <a:cxnLst/>
                <a:rect l="l" t="t" r="r" b="b"/>
                <a:pathLst>
                  <a:path w="14770246" h="14492506">
                    <a:moveTo>
                      <a:pt x="14677537" y="14492506"/>
                    </a:moveTo>
                    <a:lnTo>
                      <a:pt x="92710" y="14492506"/>
                    </a:lnTo>
                    <a:cubicBezTo>
                      <a:pt x="41910" y="14492506"/>
                      <a:pt x="0" y="14450595"/>
                      <a:pt x="0" y="14399795"/>
                    </a:cubicBezTo>
                    <a:lnTo>
                      <a:pt x="0" y="92710"/>
                    </a:lnTo>
                    <a:cubicBezTo>
                      <a:pt x="0" y="41910"/>
                      <a:pt x="41910" y="0"/>
                      <a:pt x="92710" y="0"/>
                    </a:cubicBezTo>
                    <a:lnTo>
                      <a:pt x="14676265" y="0"/>
                    </a:lnTo>
                    <a:cubicBezTo>
                      <a:pt x="14727065" y="0"/>
                      <a:pt x="14768976" y="41910"/>
                      <a:pt x="14768976" y="92710"/>
                    </a:cubicBezTo>
                    <a:lnTo>
                      <a:pt x="14768976" y="14398526"/>
                    </a:lnTo>
                    <a:cubicBezTo>
                      <a:pt x="14770246" y="14450595"/>
                      <a:pt x="14728337" y="14492506"/>
                      <a:pt x="14677537" y="14492506"/>
                    </a:cubicBezTo>
                    <a:close/>
                  </a:path>
                </a:pathLst>
              </a:custGeom>
              <a:solidFill>
                <a:srgbClr val="FFFFFF"/>
              </a:solidFill>
            </p:spPr>
            <p:txBody>
              <a:bodyPr/>
              <a:lstStyle/>
              <a:p>
                <a:endParaRPr lang="en-US"/>
              </a:p>
            </p:txBody>
          </p:sp>
          <p:sp>
            <p:nvSpPr>
              <p:cNvPr id="13" name="Freeform 13">
                <a:extLst>
                  <a:ext uri="{FF2B5EF4-FFF2-40B4-BE49-F238E27FC236}">
                    <a16:creationId xmlns:a16="http://schemas.microsoft.com/office/drawing/2014/main" id="{5EF09915-F2F7-D98F-4DF4-84572D5ECFD0}"/>
                  </a:ext>
                </a:extLst>
              </p:cNvPr>
              <p:cNvSpPr/>
              <p:nvPr/>
            </p:nvSpPr>
            <p:spPr>
              <a:xfrm>
                <a:off x="0" y="0"/>
                <a:ext cx="14833746" cy="14556006"/>
              </a:xfrm>
              <a:custGeom>
                <a:avLst/>
                <a:gdLst/>
                <a:ahLst/>
                <a:cxnLst/>
                <a:rect l="l" t="t" r="r" b="b"/>
                <a:pathLst>
                  <a:path w="14833746" h="14556006">
                    <a:moveTo>
                      <a:pt x="14709287" y="59690"/>
                    </a:moveTo>
                    <a:cubicBezTo>
                      <a:pt x="14744846" y="59690"/>
                      <a:pt x="14774056" y="88900"/>
                      <a:pt x="14774056" y="124460"/>
                    </a:cubicBezTo>
                    <a:lnTo>
                      <a:pt x="14774056" y="14431545"/>
                    </a:lnTo>
                    <a:cubicBezTo>
                      <a:pt x="14774056" y="14467106"/>
                      <a:pt x="14744846" y="14496315"/>
                      <a:pt x="14709287" y="14496315"/>
                    </a:cubicBezTo>
                    <a:lnTo>
                      <a:pt x="124460" y="14496315"/>
                    </a:lnTo>
                    <a:cubicBezTo>
                      <a:pt x="88900" y="14496315"/>
                      <a:pt x="59690" y="14467106"/>
                      <a:pt x="59690" y="14431545"/>
                    </a:cubicBezTo>
                    <a:lnTo>
                      <a:pt x="59690" y="124460"/>
                    </a:lnTo>
                    <a:cubicBezTo>
                      <a:pt x="59690" y="88900"/>
                      <a:pt x="88900" y="59690"/>
                      <a:pt x="124460" y="59690"/>
                    </a:cubicBezTo>
                    <a:lnTo>
                      <a:pt x="14709287" y="59690"/>
                    </a:lnTo>
                    <a:moveTo>
                      <a:pt x="14709287" y="0"/>
                    </a:moveTo>
                    <a:lnTo>
                      <a:pt x="124460" y="0"/>
                    </a:lnTo>
                    <a:cubicBezTo>
                      <a:pt x="55880" y="0"/>
                      <a:pt x="0" y="55880"/>
                      <a:pt x="0" y="124460"/>
                    </a:cubicBezTo>
                    <a:lnTo>
                      <a:pt x="0" y="14431545"/>
                    </a:lnTo>
                    <a:cubicBezTo>
                      <a:pt x="0" y="14500126"/>
                      <a:pt x="55880" y="14556006"/>
                      <a:pt x="124460" y="14556006"/>
                    </a:cubicBezTo>
                    <a:lnTo>
                      <a:pt x="14709287" y="14556006"/>
                    </a:lnTo>
                    <a:cubicBezTo>
                      <a:pt x="14777865" y="14556006"/>
                      <a:pt x="14833746" y="14500126"/>
                      <a:pt x="14833746" y="14431545"/>
                    </a:cubicBezTo>
                    <a:lnTo>
                      <a:pt x="14833746" y="124460"/>
                    </a:lnTo>
                    <a:cubicBezTo>
                      <a:pt x="14833746" y="55880"/>
                      <a:pt x="14777865" y="0"/>
                      <a:pt x="14709287" y="0"/>
                    </a:cubicBezTo>
                    <a:close/>
                  </a:path>
                </a:pathLst>
              </a:custGeom>
              <a:solidFill>
                <a:srgbClr val="000000"/>
              </a:solidFill>
            </p:spPr>
            <p:txBody>
              <a:bodyPr/>
              <a:lstStyle/>
              <a:p>
                <a:endParaRPr lang="en-US"/>
              </a:p>
            </p:txBody>
          </p:sp>
        </p:grpSp>
        <p:sp>
          <p:nvSpPr>
            <p:cNvPr id="14" name="AutoShape 14">
              <a:extLst>
                <a:ext uri="{FF2B5EF4-FFF2-40B4-BE49-F238E27FC236}">
                  <a16:creationId xmlns:a16="http://schemas.microsoft.com/office/drawing/2014/main" id="{6B153334-214C-4FC5-B540-064D744CAA36}"/>
                </a:ext>
              </a:extLst>
            </p:cNvPr>
            <p:cNvSpPr/>
            <p:nvPr/>
          </p:nvSpPr>
          <p:spPr>
            <a:xfrm>
              <a:off x="0" y="1672242"/>
              <a:ext cx="7525097" cy="0"/>
            </a:xfrm>
            <a:prstGeom prst="line">
              <a:avLst/>
            </a:prstGeom>
            <a:ln w="25400" cap="flat">
              <a:solidFill>
                <a:srgbClr val="000000"/>
              </a:solidFill>
              <a:prstDash val="solid"/>
              <a:headEnd type="none" w="sm" len="sm"/>
              <a:tailEnd type="none" w="sm" len="sm"/>
            </a:ln>
          </p:spPr>
          <p:txBody>
            <a:bodyPr/>
            <a:lstStyle/>
            <a:p>
              <a:endParaRPr lang="en-US"/>
            </a:p>
          </p:txBody>
        </p:sp>
      </p:grpSp>
      <p:sp>
        <p:nvSpPr>
          <p:cNvPr id="30" name="TextBox 25">
            <a:extLst>
              <a:ext uri="{FF2B5EF4-FFF2-40B4-BE49-F238E27FC236}">
                <a16:creationId xmlns:a16="http://schemas.microsoft.com/office/drawing/2014/main" id="{6842F5B0-F0D6-F7E2-3251-4276E0EC10C4}"/>
              </a:ext>
            </a:extLst>
          </p:cNvPr>
          <p:cNvSpPr txBox="1"/>
          <p:nvPr/>
        </p:nvSpPr>
        <p:spPr>
          <a:xfrm>
            <a:off x="762000" y="2554583"/>
            <a:ext cx="3567455" cy="636713"/>
          </a:xfrm>
          <a:prstGeom prst="rect">
            <a:avLst/>
          </a:prstGeom>
        </p:spPr>
        <p:txBody>
          <a:bodyPr lIns="0" tIns="0" rIns="0" bIns="0" rtlCol="0" anchor="t">
            <a:spAutoFit/>
          </a:bodyPr>
          <a:lstStyle/>
          <a:p>
            <a:pPr marL="0" lvl="1" indent="0" algn="ctr">
              <a:lnSpc>
                <a:spcPts val="5459"/>
              </a:lnSpc>
              <a:spcBef>
                <a:spcPct val="0"/>
              </a:spcBef>
            </a:pPr>
            <a:r>
              <a:rPr lang="en-US" sz="4199" b="1" u="none" dirty="0">
                <a:solidFill>
                  <a:srgbClr val="000000"/>
                </a:solidFill>
                <a:latin typeface="Barlow SemiCondensed Semi-Bold"/>
                <a:ea typeface="Barlow SemiCondensed Semi-Bold"/>
                <a:cs typeface="Barlow SemiCondensed Semi-Bold"/>
                <a:sym typeface="Barlow SemiCondensed Semi-Bold"/>
              </a:rPr>
              <a:t>Myelination</a:t>
            </a:r>
          </a:p>
        </p:txBody>
      </p:sp>
      <p:grpSp>
        <p:nvGrpSpPr>
          <p:cNvPr id="31" name="Group 7">
            <a:extLst>
              <a:ext uri="{FF2B5EF4-FFF2-40B4-BE49-F238E27FC236}">
                <a16:creationId xmlns:a16="http://schemas.microsoft.com/office/drawing/2014/main" id="{E918F45C-F2B5-00EF-DD1A-A232B29F738D}"/>
              </a:ext>
            </a:extLst>
          </p:cNvPr>
          <p:cNvGrpSpPr/>
          <p:nvPr/>
        </p:nvGrpSpPr>
        <p:grpSpPr>
          <a:xfrm>
            <a:off x="5958853" y="2257928"/>
            <a:ext cx="4605638" cy="5795303"/>
            <a:chOff x="0" y="0"/>
            <a:chExt cx="7783008" cy="7727070"/>
          </a:xfrm>
        </p:grpSpPr>
        <p:grpSp>
          <p:nvGrpSpPr>
            <p:cNvPr id="32" name="Group 8">
              <a:extLst>
                <a:ext uri="{FF2B5EF4-FFF2-40B4-BE49-F238E27FC236}">
                  <a16:creationId xmlns:a16="http://schemas.microsoft.com/office/drawing/2014/main" id="{7890F751-D48D-56A9-A314-C039F2791958}"/>
                </a:ext>
              </a:extLst>
            </p:cNvPr>
            <p:cNvGrpSpPr/>
            <p:nvPr/>
          </p:nvGrpSpPr>
          <p:grpSpPr>
            <a:xfrm>
              <a:off x="309090" y="283647"/>
              <a:ext cx="7473918" cy="7443423"/>
              <a:chOff x="0" y="0"/>
              <a:chExt cx="14732859" cy="14672747"/>
            </a:xfrm>
          </p:grpSpPr>
          <p:sp>
            <p:nvSpPr>
              <p:cNvPr id="37" name="Freeform 9">
                <a:extLst>
                  <a:ext uri="{FF2B5EF4-FFF2-40B4-BE49-F238E27FC236}">
                    <a16:creationId xmlns:a16="http://schemas.microsoft.com/office/drawing/2014/main" id="{89AD1F86-D8E2-BB05-DF10-5C9C8699F14D}"/>
                  </a:ext>
                </a:extLst>
              </p:cNvPr>
              <p:cNvSpPr/>
              <p:nvPr/>
            </p:nvSpPr>
            <p:spPr>
              <a:xfrm>
                <a:off x="31750" y="31750"/>
                <a:ext cx="14669359" cy="14609248"/>
              </a:xfrm>
              <a:custGeom>
                <a:avLst/>
                <a:gdLst/>
                <a:ahLst/>
                <a:cxnLst/>
                <a:rect l="l" t="t" r="r" b="b"/>
                <a:pathLst>
                  <a:path w="14669359" h="14609248">
                    <a:moveTo>
                      <a:pt x="14576650" y="14609248"/>
                    </a:moveTo>
                    <a:lnTo>
                      <a:pt x="92710" y="14609248"/>
                    </a:lnTo>
                    <a:cubicBezTo>
                      <a:pt x="41910" y="14609248"/>
                      <a:pt x="0" y="14567337"/>
                      <a:pt x="0" y="14516537"/>
                    </a:cubicBezTo>
                    <a:lnTo>
                      <a:pt x="0" y="92710"/>
                    </a:lnTo>
                    <a:cubicBezTo>
                      <a:pt x="0" y="41910"/>
                      <a:pt x="41910" y="0"/>
                      <a:pt x="92710" y="0"/>
                    </a:cubicBezTo>
                    <a:lnTo>
                      <a:pt x="14575380" y="0"/>
                    </a:lnTo>
                    <a:cubicBezTo>
                      <a:pt x="14626180" y="0"/>
                      <a:pt x="14668089" y="41910"/>
                      <a:pt x="14668089" y="92710"/>
                    </a:cubicBezTo>
                    <a:lnTo>
                      <a:pt x="14668089" y="14515267"/>
                    </a:lnTo>
                    <a:cubicBezTo>
                      <a:pt x="14669359" y="14567337"/>
                      <a:pt x="14627450" y="14609248"/>
                      <a:pt x="14576650" y="14609248"/>
                    </a:cubicBezTo>
                    <a:close/>
                  </a:path>
                </a:pathLst>
              </a:custGeom>
              <a:solidFill>
                <a:srgbClr val="000000"/>
              </a:solidFill>
            </p:spPr>
            <p:txBody>
              <a:bodyPr/>
              <a:lstStyle/>
              <a:p>
                <a:endParaRPr lang="en-US"/>
              </a:p>
            </p:txBody>
          </p:sp>
          <p:sp>
            <p:nvSpPr>
              <p:cNvPr id="38" name="Freeform 10">
                <a:extLst>
                  <a:ext uri="{FF2B5EF4-FFF2-40B4-BE49-F238E27FC236}">
                    <a16:creationId xmlns:a16="http://schemas.microsoft.com/office/drawing/2014/main" id="{D8FDFEB6-F83B-BD4D-4E61-D8FC97B606EA}"/>
                  </a:ext>
                </a:extLst>
              </p:cNvPr>
              <p:cNvSpPr/>
              <p:nvPr/>
            </p:nvSpPr>
            <p:spPr>
              <a:xfrm>
                <a:off x="0" y="0"/>
                <a:ext cx="14732859" cy="14672748"/>
              </a:xfrm>
              <a:custGeom>
                <a:avLst/>
                <a:gdLst/>
                <a:ahLst/>
                <a:cxnLst/>
                <a:rect l="l" t="t" r="r" b="b"/>
                <a:pathLst>
                  <a:path w="14732859" h="14672748">
                    <a:moveTo>
                      <a:pt x="14608400" y="59690"/>
                    </a:moveTo>
                    <a:cubicBezTo>
                      <a:pt x="14643959" y="59690"/>
                      <a:pt x="14673169" y="88900"/>
                      <a:pt x="14673169" y="124460"/>
                    </a:cubicBezTo>
                    <a:lnTo>
                      <a:pt x="14673169" y="14548287"/>
                    </a:lnTo>
                    <a:cubicBezTo>
                      <a:pt x="14673169" y="14583848"/>
                      <a:pt x="14643959" y="14613057"/>
                      <a:pt x="14608400" y="14613057"/>
                    </a:cubicBezTo>
                    <a:lnTo>
                      <a:pt x="124460" y="14613057"/>
                    </a:lnTo>
                    <a:cubicBezTo>
                      <a:pt x="88900" y="14613057"/>
                      <a:pt x="59690" y="14583848"/>
                      <a:pt x="59690" y="14548287"/>
                    </a:cubicBezTo>
                    <a:lnTo>
                      <a:pt x="59690" y="124460"/>
                    </a:lnTo>
                    <a:cubicBezTo>
                      <a:pt x="59690" y="88900"/>
                      <a:pt x="88900" y="59690"/>
                      <a:pt x="124460" y="59690"/>
                    </a:cubicBezTo>
                    <a:lnTo>
                      <a:pt x="14608400" y="59690"/>
                    </a:lnTo>
                    <a:moveTo>
                      <a:pt x="14608400" y="0"/>
                    </a:moveTo>
                    <a:lnTo>
                      <a:pt x="124460" y="0"/>
                    </a:lnTo>
                    <a:cubicBezTo>
                      <a:pt x="55880" y="0"/>
                      <a:pt x="0" y="55880"/>
                      <a:pt x="0" y="124460"/>
                    </a:cubicBezTo>
                    <a:lnTo>
                      <a:pt x="0" y="14548287"/>
                    </a:lnTo>
                    <a:cubicBezTo>
                      <a:pt x="0" y="14616867"/>
                      <a:pt x="55880" y="14672748"/>
                      <a:pt x="124460" y="14672748"/>
                    </a:cubicBezTo>
                    <a:lnTo>
                      <a:pt x="14608400" y="14672748"/>
                    </a:lnTo>
                    <a:cubicBezTo>
                      <a:pt x="14676980" y="14672748"/>
                      <a:pt x="14732859" y="14616867"/>
                      <a:pt x="14732859" y="14548287"/>
                    </a:cubicBezTo>
                    <a:lnTo>
                      <a:pt x="14732859" y="124460"/>
                    </a:lnTo>
                    <a:cubicBezTo>
                      <a:pt x="14732859" y="55880"/>
                      <a:pt x="14676980" y="0"/>
                      <a:pt x="14608400" y="0"/>
                    </a:cubicBezTo>
                    <a:close/>
                  </a:path>
                </a:pathLst>
              </a:custGeom>
              <a:solidFill>
                <a:srgbClr val="000000"/>
              </a:solidFill>
            </p:spPr>
            <p:txBody>
              <a:bodyPr/>
              <a:lstStyle/>
              <a:p>
                <a:endParaRPr lang="en-US"/>
              </a:p>
            </p:txBody>
          </p:sp>
        </p:grpSp>
        <p:grpSp>
          <p:nvGrpSpPr>
            <p:cNvPr id="33" name="Group 11">
              <a:extLst>
                <a:ext uri="{FF2B5EF4-FFF2-40B4-BE49-F238E27FC236}">
                  <a16:creationId xmlns:a16="http://schemas.microsoft.com/office/drawing/2014/main" id="{96E1A35E-CBF7-3AFA-2191-6AC71D6281BC}"/>
                </a:ext>
              </a:extLst>
            </p:cNvPr>
            <p:cNvGrpSpPr/>
            <p:nvPr/>
          </p:nvGrpSpPr>
          <p:grpSpPr>
            <a:xfrm>
              <a:off x="0" y="0"/>
              <a:ext cx="7525097" cy="7384201"/>
              <a:chOff x="0" y="0"/>
              <a:chExt cx="14833746" cy="14556006"/>
            </a:xfrm>
          </p:grpSpPr>
          <p:sp>
            <p:nvSpPr>
              <p:cNvPr id="35" name="Freeform 12">
                <a:extLst>
                  <a:ext uri="{FF2B5EF4-FFF2-40B4-BE49-F238E27FC236}">
                    <a16:creationId xmlns:a16="http://schemas.microsoft.com/office/drawing/2014/main" id="{5F59CE23-4402-4621-DCBB-9736FD1FDA3C}"/>
                  </a:ext>
                </a:extLst>
              </p:cNvPr>
              <p:cNvSpPr/>
              <p:nvPr/>
            </p:nvSpPr>
            <p:spPr>
              <a:xfrm>
                <a:off x="31750" y="31750"/>
                <a:ext cx="14770246" cy="14492506"/>
              </a:xfrm>
              <a:custGeom>
                <a:avLst/>
                <a:gdLst/>
                <a:ahLst/>
                <a:cxnLst/>
                <a:rect l="l" t="t" r="r" b="b"/>
                <a:pathLst>
                  <a:path w="14770246" h="14492506">
                    <a:moveTo>
                      <a:pt x="14677537" y="14492506"/>
                    </a:moveTo>
                    <a:lnTo>
                      <a:pt x="92710" y="14492506"/>
                    </a:lnTo>
                    <a:cubicBezTo>
                      <a:pt x="41910" y="14492506"/>
                      <a:pt x="0" y="14450595"/>
                      <a:pt x="0" y="14399795"/>
                    </a:cubicBezTo>
                    <a:lnTo>
                      <a:pt x="0" y="92710"/>
                    </a:lnTo>
                    <a:cubicBezTo>
                      <a:pt x="0" y="41910"/>
                      <a:pt x="41910" y="0"/>
                      <a:pt x="92710" y="0"/>
                    </a:cubicBezTo>
                    <a:lnTo>
                      <a:pt x="14676265" y="0"/>
                    </a:lnTo>
                    <a:cubicBezTo>
                      <a:pt x="14727065" y="0"/>
                      <a:pt x="14768976" y="41910"/>
                      <a:pt x="14768976" y="92710"/>
                    </a:cubicBezTo>
                    <a:lnTo>
                      <a:pt x="14768976" y="14398526"/>
                    </a:lnTo>
                    <a:cubicBezTo>
                      <a:pt x="14770246" y="14450595"/>
                      <a:pt x="14728337" y="14492506"/>
                      <a:pt x="14677537" y="14492506"/>
                    </a:cubicBezTo>
                    <a:close/>
                  </a:path>
                </a:pathLst>
              </a:custGeom>
              <a:solidFill>
                <a:srgbClr val="FFFFFF"/>
              </a:solidFill>
            </p:spPr>
            <p:txBody>
              <a:bodyPr/>
              <a:lstStyle/>
              <a:p>
                <a:endParaRPr lang="en-US"/>
              </a:p>
            </p:txBody>
          </p:sp>
          <p:sp>
            <p:nvSpPr>
              <p:cNvPr id="36" name="Freeform 13">
                <a:extLst>
                  <a:ext uri="{FF2B5EF4-FFF2-40B4-BE49-F238E27FC236}">
                    <a16:creationId xmlns:a16="http://schemas.microsoft.com/office/drawing/2014/main" id="{FCB7D3CD-E492-3257-C954-8431F6FB16B7}"/>
                  </a:ext>
                </a:extLst>
              </p:cNvPr>
              <p:cNvSpPr/>
              <p:nvPr/>
            </p:nvSpPr>
            <p:spPr>
              <a:xfrm>
                <a:off x="0" y="0"/>
                <a:ext cx="14833746" cy="14556006"/>
              </a:xfrm>
              <a:custGeom>
                <a:avLst/>
                <a:gdLst/>
                <a:ahLst/>
                <a:cxnLst/>
                <a:rect l="l" t="t" r="r" b="b"/>
                <a:pathLst>
                  <a:path w="14833746" h="14556006">
                    <a:moveTo>
                      <a:pt x="14709287" y="59690"/>
                    </a:moveTo>
                    <a:cubicBezTo>
                      <a:pt x="14744846" y="59690"/>
                      <a:pt x="14774056" y="88900"/>
                      <a:pt x="14774056" y="124460"/>
                    </a:cubicBezTo>
                    <a:lnTo>
                      <a:pt x="14774056" y="14431545"/>
                    </a:lnTo>
                    <a:cubicBezTo>
                      <a:pt x="14774056" y="14467106"/>
                      <a:pt x="14744846" y="14496315"/>
                      <a:pt x="14709287" y="14496315"/>
                    </a:cubicBezTo>
                    <a:lnTo>
                      <a:pt x="124460" y="14496315"/>
                    </a:lnTo>
                    <a:cubicBezTo>
                      <a:pt x="88900" y="14496315"/>
                      <a:pt x="59690" y="14467106"/>
                      <a:pt x="59690" y="14431545"/>
                    </a:cubicBezTo>
                    <a:lnTo>
                      <a:pt x="59690" y="124460"/>
                    </a:lnTo>
                    <a:cubicBezTo>
                      <a:pt x="59690" y="88900"/>
                      <a:pt x="88900" y="59690"/>
                      <a:pt x="124460" y="59690"/>
                    </a:cubicBezTo>
                    <a:lnTo>
                      <a:pt x="14709287" y="59690"/>
                    </a:lnTo>
                    <a:moveTo>
                      <a:pt x="14709287" y="0"/>
                    </a:moveTo>
                    <a:lnTo>
                      <a:pt x="124460" y="0"/>
                    </a:lnTo>
                    <a:cubicBezTo>
                      <a:pt x="55880" y="0"/>
                      <a:pt x="0" y="55880"/>
                      <a:pt x="0" y="124460"/>
                    </a:cubicBezTo>
                    <a:lnTo>
                      <a:pt x="0" y="14431545"/>
                    </a:lnTo>
                    <a:cubicBezTo>
                      <a:pt x="0" y="14500126"/>
                      <a:pt x="55880" y="14556006"/>
                      <a:pt x="124460" y="14556006"/>
                    </a:cubicBezTo>
                    <a:lnTo>
                      <a:pt x="14709287" y="14556006"/>
                    </a:lnTo>
                    <a:cubicBezTo>
                      <a:pt x="14777865" y="14556006"/>
                      <a:pt x="14833746" y="14500126"/>
                      <a:pt x="14833746" y="14431545"/>
                    </a:cubicBezTo>
                    <a:lnTo>
                      <a:pt x="14833746" y="124460"/>
                    </a:lnTo>
                    <a:cubicBezTo>
                      <a:pt x="14833746" y="55880"/>
                      <a:pt x="14777865" y="0"/>
                      <a:pt x="14709287" y="0"/>
                    </a:cubicBezTo>
                    <a:close/>
                  </a:path>
                </a:pathLst>
              </a:custGeom>
              <a:solidFill>
                <a:srgbClr val="000000"/>
              </a:solidFill>
            </p:spPr>
            <p:txBody>
              <a:bodyPr/>
              <a:lstStyle/>
              <a:p>
                <a:endParaRPr lang="en-US"/>
              </a:p>
            </p:txBody>
          </p:sp>
        </p:grpSp>
        <p:sp>
          <p:nvSpPr>
            <p:cNvPr id="34" name="AutoShape 14">
              <a:extLst>
                <a:ext uri="{FF2B5EF4-FFF2-40B4-BE49-F238E27FC236}">
                  <a16:creationId xmlns:a16="http://schemas.microsoft.com/office/drawing/2014/main" id="{4E31CB8F-9A9E-0F1B-506E-0D227F7260DF}"/>
                </a:ext>
              </a:extLst>
            </p:cNvPr>
            <p:cNvSpPr/>
            <p:nvPr/>
          </p:nvSpPr>
          <p:spPr>
            <a:xfrm>
              <a:off x="0" y="1672242"/>
              <a:ext cx="7525097" cy="0"/>
            </a:xfrm>
            <a:prstGeom prst="line">
              <a:avLst/>
            </a:prstGeom>
            <a:ln w="25400" cap="flat">
              <a:solidFill>
                <a:srgbClr val="000000"/>
              </a:solidFill>
              <a:prstDash val="solid"/>
              <a:headEnd type="none" w="sm" len="sm"/>
              <a:tailEnd type="none" w="sm" len="sm"/>
            </a:ln>
          </p:spPr>
          <p:txBody>
            <a:bodyPr/>
            <a:lstStyle/>
            <a:p>
              <a:endParaRPr lang="en-US"/>
            </a:p>
          </p:txBody>
        </p:sp>
      </p:grpSp>
      <p:sp>
        <p:nvSpPr>
          <p:cNvPr id="39" name="TextBox 25">
            <a:extLst>
              <a:ext uri="{FF2B5EF4-FFF2-40B4-BE49-F238E27FC236}">
                <a16:creationId xmlns:a16="http://schemas.microsoft.com/office/drawing/2014/main" id="{9C37D317-B290-8636-AB99-93547DD340E0}"/>
              </a:ext>
            </a:extLst>
          </p:cNvPr>
          <p:cNvSpPr txBox="1"/>
          <p:nvPr/>
        </p:nvSpPr>
        <p:spPr>
          <a:xfrm>
            <a:off x="6469387" y="2566663"/>
            <a:ext cx="3567455" cy="636713"/>
          </a:xfrm>
          <a:prstGeom prst="rect">
            <a:avLst/>
          </a:prstGeom>
        </p:spPr>
        <p:txBody>
          <a:bodyPr lIns="0" tIns="0" rIns="0" bIns="0" rtlCol="0" anchor="t">
            <a:spAutoFit/>
          </a:bodyPr>
          <a:lstStyle/>
          <a:p>
            <a:pPr marL="0" lvl="1" indent="0" algn="ctr">
              <a:lnSpc>
                <a:spcPts val="5459"/>
              </a:lnSpc>
              <a:spcBef>
                <a:spcPct val="0"/>
              </a:spcBef>
            </a:pPr>
            <a:r>
              <a:rPr lang="en-US" sz="4199" b="1" dirty="0">
                <a:solidFill>
                  <a:srgbClr val="000000"/>
                </a:solidFill>
                <a:latin typeface="Barlow SemiCondensed Semi-Bold"/>
                <a:ea typeface="Barlow SemiCondensed Semi-Bold"/>
                <a:cs typeface="Barlow SemiCondensed Semi-Bold"/>
                <a:sym typeface="Barlow SemiCondensed Semi-Bold"/>
              </a:rPr>
              <a:t>Dem</a:t>
            </a:r>
            <a:r>
              <a:rPr lang="en-US" sz="4199" b="1" u="none" dirty="0">
                <a:solidFill>
                  <a:srgbClr val="000000"/>
                </a:solidFill>
                <a:latin typeface="Barlow SemiCondensed Semi-Bold"/>
                <a:ea typeface="Barlow SemiCondensed Semi-Bold"/>
                <a:cs typeface="Barlow SemiCondensed Semi-Bold"/>
                <a:sym typeface="Barlow SemiCondensed Semi-Bold"/>
              </a:rPr>
              <a:t>yelination</a:t>
            </a:r>
          </a:p>
        </p:txBody>
      </p:sp>
      <p:pic>
        <p:nvPicPr>
          <p:cNvPr id="49" name="Picture 48" descr="A close-up of a neuron&#10;&#10;AI-generated content may be incorrect.">
            <a:extLst>
              <a:ext uri="{FF2B5EF4-FFF2-40B4-BE49-F238E27FC236}">
                <a16:creationId xmlns:a16="http://schemas.microsoft.com/office/drawing/2014/main" id="{5F725308-E6A4-EDC7-41F8-C708E4D3F6F0}"/>
              </a:ext>
            </a:extLst>
          </p:cNvPr>
          <p:cNvPicPr>
            <a:picLocks noChangeAspect="1"/>
          </p:cNvPicPr>
          <p:nvPr/>
        </p:nvPicPr>
        <p:blipFill>
          <a:blip r:embed="rId2"/>
          <a:stretch>
            <a:fillRect/>
          </a:stretch>
        </p:blipFill>
        <p:spPr>
          <a:xfrm>
            <a:off x="430348" y="4174747"/>
            <a:ext cx="4273340" cy="2264152"/>
          </a:xfrm>
          <a:prstGeom prst="rect">
            <a:avLst/>
          </a:prstGeom>
        </p:spPr>
      </p:pic>
      <p:pic>
        <p:nvPicPr>
          <p:cNvPr id="50" name="Picture 49" descr="A close-up of a neuron&#10;&#10;AI-generated content may be incorrect.">
            <a:extLst>
              <a:ext uri="{FF2B5EF4-FFF2-40B4-BE49-F238E27FC236}">
                <a16:creationId xmlns:a16="http://schemas.microsoft.com/office/drawing/2014/main" id="{AD8A6931-9883-1581-3ACD-3FB145D9D5DC}"/>
              </a:ext>
            </a:extLst>
          </p:cNvPr>
          <p:cNvPicPr>
            <a:picLocks noChangeAspect="1"/>
          </p:cNvPicPr>
          <p:nvPr/>
        </p:nvPicPr>
        <p:blipFill>
          <a:blip r:embed="rId3"/>
          <a:stretch>
            <a:fillRect/>
          </a:stretch>
        </p:blipFill>
        <p:spPr>
          <a:xfrm>
            <a:off x="6149336" y="4329429"/>
            <a:ext cx="4019831" cy="2109465"/>
          </a:xfrm>
          <a:prstGeom prst="rect">
            <a:avLst/>
          </a:prstGeom>
        </p:spPr>
      </p:pic>
    </p:spTree>
    <p:extLst>
      <p:ext uri="{BB962C8B-B14F-4D97-AF65-F5344CB8AC3E}">
        <p14:creationId xmlns:p14="http://schemas.microsoft.com/office/powerpoint/2010/main" val="3685080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AE6"/>
        </a:solidFill>
        <a:effectLst/>
      </p:bgPr>
    </p:bg>
    <p:spTree>
      <p:nvGrpSpPr>
        <p:cNvPr id="1" name="">
          <a:extLst>
            <a:ext uri="{FF2B5EF4-FFF2-40B4-BE49-F238E27FC236}">
              <a16:creationId xmlns:a16="http://schemas.microsoft.com/office/drawing/2014/main" id="{010A4970-184C-40DE-A47F-89C4F5087D3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B0FFE67-B7E4-817E-D832-C5C17F4A2D59}"/>
              </a:ext>
            </a:extLst>
          </p:cNvPr>
          <p:cNvGrpSpPr/>
          <p:nvPr/>
        </p:nvGrpSpPr>
        <p:grpSpPr>
          <a:xfrm rot="5400000">
            <a:off x="3927529" y="-4062405"/>
            <a:ext cx="10556752" cy="18411809"/>
            <a:chOff x="0" y="0"/>
            <a:chExt cx="1149350" cy="1149350"/>
          </a:xfrm>
        </p:grpSpPr>
        <p:sp>
          <p:nvSpPr>
            <p:cNvPr id="3" name="Freeform 3">
              <a:extLst>
                <a:ext uri="{FF2B5EF4-FFF2-40B4-BE49-F238E27FC236}">
                  <a16:creationId xmlns:a16="http://schemas.microsoft.com/office/drawing/2014/main" id="{D19C3DBB-CFE6-41AD-474A-3780BFDB1887}"/>
                </a:ext>
              </a:extLst>
            </p:cNvPr>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sp>
        <p:nvSpPr>
          <p:cNvPr id="4" name="TextBox 3">
            <a:extLst>
              <a:ext uri="{FF2B5EF4-FFF2-40B4-BE49-F238E27FC236}">
                <a16:creationId xmlns:a16="http://schemas.microsoft.com/office/drawing/2014/main" id="{1F8DCE90-536C-6983-6C9E-C44631667E94}"/>
              </a:ext>
            </a:extLst>
          </p:cNvPr>
          <p:cNvSpPr txBox="1"/>
          <p:nvPr/>
        </p:nvSpPr>
        <p:spPr>
          <a:xfrm>
            <a:off x="152400" y="5210732"/>
            <a:ext cx="16154400" cy="5016758"/>
          </a:xfrm>
          <a:prstGeom prst="rect">
            <a:avLst/>
          </a:prstGeom>
          <a:solidFill>
            <a:schemeClr val="accent6">
              <a:lumMod val="40000"/>
              <a:lumOff val="60000"/>
            </a:schemeClr>
          </a:solidFill>
        </p:spPr>
        <p:txBody>
          <a:bodyPr wrap="square" rtlCol="0">
            <a:spAutoFit/>
          </a:bodyPr>
          <a:lstStyle/>
          <a:p>
            <a:r>
              <a:rPr lang="en-US" sz="4000" b="1" dirty="0"/>
              <a:t>Damage to the myelin can slow down, disrupt, or block signals to/from the brain. This can cause various health issues involving vision, muscles, coordination, balance, memory, concentration, thinking, and more. A commonly known demyelination disorder/disease is multiple sclerosis (MS). There is no known cure, but scientists are working to protect myelin from damage and also learning how to repair or replace damaged or missing myelin. The Hartley lab is exploring the roles of hormones and lipids in the myelination and remyelination processes.</a:t>
            </a:r>
          </a:p>
        </p:txBody>
      </p:sp>
      <p:pic>
        <p:nvPicPr>
          <p:cNvPr id="6" name="Picture 5">
            <a:extLst>
              <a:ext uri="{FF2B5EF4-FFF2-40B4-BE49-F238E27FC236}">
                <a16:creationId xmlns:a16="http://schemas.microsoft.com/office/drawing/2014/main" id="{405AB613-D3DC-A422-E0DA-4A7486F8DA84}"/>
              </a:ext>
            </a:extLst>
          </p:cNvPr>
          <p:cNvPicPr>
            <a:picLocks noChangeAspect="1"/>
          </p:cNvPicPr>
          <p:nvPr/>
        </p:nvPicPr>
        <p:blipFill>
          <a:blip r:embed="rId2"/>
          <a:stretch>
            <a:fillRect/>
          </a:stretch>
        </p:blipFill>
        <p:spPr>
          <a:xfrm>
            <a:off x="2133600" y="571500"/>
            <a:ext cx="11963400" cy="4504438"/>
          </a:xfrm>
          <a:prstGeom prst="rect">
            <a:avLst/>
          </a:prstGeom>
        </p:spPr>
      </p:pic>
    </p:spTree>
    <p:extLst>
      <p:ext uri="{BB962C8B-B14F-4D97-AF65-F5344CB8AC3E}">
        <p14:creationId xmlns:p14="http://schemas.microsoft.com/office/powerpoint/2010/main" val="563237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AE6"/>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927529" y="-4062405"/>
            <a:ext cx="10556752" cy="18411809"/>
            <a:chOff x="0" y="0"/>
            <a:chExt cx="1149350" cy="1149350"/>
          </a:xfrm>
        </p:grpSpPr>
        <p:sp>
          <p:nvSpPr>
            <p:cNvPr id="3" name="Freeform 3"/>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pic>
        <p:nvPicPr>
          <p:cNvPr id="20" name="Picture 19">
            <a:extLst>
              <a:ext uri="{FF2B5EF4-FFF2-40B4-BE49-F238E27FC236}">
                <a16:creationId xmlns:a16="http://schemas.microsoft.com/office/drawing/2014/main" id="{02F1446E-2D90-9D5F-05D3-588B7F1E68F0}"/>
              </a:ext>
            </a:extLst>
          </p:cNvPr>
          <p:cNvPicPr>
            <a:picLocks noChangeAspect="1"/>
          </p:cNvPicPr>
          <p:nvPr/>
        </p:nvPicPr>
        <p:blipFill>
          <a:blip r:embed="rId2"/>
          <a:stretch>
            <a:fillRect/>
          </a:stretch>
        </p:blipFill>
        <p:spPr>
          <a:xfrm>
            <a:off x="8839200" y="6506044"/>
            <a:ext cx="12601667" cy="3762403"/>
          </a:xfrm>
          <a:prstGeom prst="rect">
            <a:avLst/>
          </a:prstGeom>
        </p:spPr>
      </p:pic>
      <p:pic>
        <p:nvPicPr>
          <p:cNvPr id="16" name="Picture 15" descr="A group of people standing on stairs&#10;&#10;AI-generated content may be incorrect.">
            <a:extLst>
              <a:ext uri="{FF2B5EF4-FFF2-40B4-BE49-F238E27FC236}">
                <a16:creationId xmlns:a16="http://schemas.microsoft.com/office/drawing/2014/main" id="{A5F76AED-D04A-FA62-0376-7BC1FEBD4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32"/>
            <a:ext cx="10808819" cy="8109668"/>
          </a:xfrm>
          <a:prstGeom prst="rect">
            <a:avLst/>
          </a:prstGeom>
        </p:spPr>
      </p:pic>
      <p:pic>
        <p:nvPicPr>
          <p:cNvPr id="22" name="Picture 21">
            <a:extLst>
              <a:ext uri="{FF2B5EF4-FFF2-40B4-BE49-F238E27FC236}">
                <a16:creationId xmlns:a16="http://schemas.microsoft.com/office/drawing/2014/main" id="{FEB99E5F-AD87-07C3-718D-5C4358C21278}"/>
              </a:ext>
            </a:extLst>
          </p:cNvPr>
          <p:cNvPicPr>
            <a:picLocks noChangeAspect="1"/>
          </p:cNvPicPr>
          <p:nvPr/>
        </p:nvPicPr>
        <p:blipFill>
          <a:blip r:embed="rId4"/>
          <a:stretch>
            <a:fillRect/>
          </a:stretch>
        </p:blipFill>
        <p:spPr>
          <a:xfrm>
            <a:off x="12496800" y="2324100"/>
            <a:ext cx="2758516" cy="2188823"/>
          </a:xfrm>
          <a:prstGeom prst="rect">
            <a:avLst/>
          </a:prstGeom>
        </p:spPr>
      </p:pic>
      <p:pic>
        <p:nvPicPr>
          <p:cNvPr id="24" name="Picture 23">
            <a:extLst>
              <a:ext uri="{FF2B5EF4-FFF2-40B4-BE49-F238E27FC236}">
                <a16:creationId xmlns:a16="http://schemas.microsoft.com/office/drawing/2014/main" id="{AB046084-B943-D006-09EB-1C6C4BF2A086}"/>
              </a:ext>
            </a:extLst>
          </p:cNvPr>
          <p:cNvPicPr>
            <a:picLocks noChangeAspect="1"/>
          </p:cNvPicPr>
          <p:nvPr/>
        </p:nvPicPr>
        <p:blipFill>
          <a:blip r:embed="rId5"/>
          <a:stretch>
            <a:fillRect/>
          </a:stretch>
        </p:blipFill>
        <p:spPr>
          <a:xfrm>
            <a:off x="947712" y="7953855"/>
            <a:ext cx="6943776" cy="2314592"/>
          </a:xfrm>
          <a:prstGeom prst="rect">
            <a:avLst/>
          </a:prstGeom>
        </p:spPr>
      </p:pic>
      <p:pic>
        <p:nvPicPr>
          <p:cNvPr id="26" name="Picture 25">
            <a:extLst>
              <a:ext uri="{FF2B5EF4-FFF2-40B4-BE49-F238E27FC236}">
                <a16:creationId xmlns:a16="http://schemas.microsoft.com/office/drawing/2014/main" id="{A2C66F67-DFF4-1CFA-2606-E4F6B0B8E1A0}"/>
              </a:ext>
            </a:extLst>
          </p:cNvPr>
          <p:cNvPicPr>
            <a:picLocks noChangeAspect="1"/>
          </p:cNvPicPr>
          <p:nvPr/>
        </p:nvPicPr>
        <p:blipFill>
          <a:blip r:embed="rId6"/>
          <a:stretch>
            <a:fillRect/>
          </a:stretch>
        </p:blipFill>
        <p:spPr>
          <a:xfrm rot="5400000">
            <a:off x="13437996" y="-217296"/>
            <a:ext cx="708408" cy="41148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AE6"/>
        </a:solidFill>
        <a:effectLst/>
      </p:bgPr>
    </p:bg>
    <p:spTree>
      <p:nvGrpSpPr>
        <p:cNvPr id="1" name="">
          <a:extLst>
            <a:ext uri="{FF2B5EF4-FFF2-40B4-BE49-F238E27FC236}">
              <a16:creationId xmlns:a16="http://schemas.microsoft.com/office/drawing/2014/main" id="{7ED523B0-3F15-45CF-B5D6-D0C691DA01C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99C3587-1133-030E-3043-F43BCB183C98}"/>
              </a:ext>
            </a:extLst>
          </p:cNvPr>
          <p:cNvGrpSpPr/>
          <p:nvPr/>
        </p:nvGrpSpPr>
        <p:grpSpPr>
          <a:xfrm rot="5400000">
            <a:off x="3927529" y="-4062405"/>
            <a:ext cx="10556752" cy="18411809"/>
            <a:chOff x="0" y="0"/>
            <a:chExt cx="1149350" cy="1149350"/>
          </a:xfrm>
        </p:grpSpPr>
        <p:sp>
          <p:nvSpPr>
            <p:cNvPr id="3" name="Freeform 3">
              <a:extLst>
                <a:ext uri="{FF2B5EF4-FFF2-40B4-BE49-F238E27FC236}">
                  <a16:creationId xmlns:a16="http://schemas.microsoft.com/office/drawing/2014/main" id="{87132A73-C0EF-EBE9-020E-CE22F95D9254}"/>
                </a:ext>
              </a:extLst>
            </p:cNvPr>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grpSp>
        <p:nvGrpSpPr>
          <p:cNvPr id="7" name="Group 7">
            <a:extLst>
              <a:ext uri="{FF2B5EF4-FFF2-40B4-BE49-F238E27FC236}">
                <a16:creationId xmlns:a16="http://schemas.microsoft.com/office/drawing/2014/main" id="{68F95BF2-93ED-3B93-F8E8-390382B9E344}"/>
              </a:ext>
            </a:extLst>
          </p:cNvPr>
          <p:cNvGrpSpPr/>
          <p:nvPr/>
        </p:nvGrpSpPr>
        <p:grpSpPr>
          <a:xfrm>
            <a:off x="381000" y="2245848"/>
            <a:ext cx="4605638" cy="5795303"/>
            <a:chOff x="0" y="0"/>
            <a:chExt cx="7783008" cy="7727070"/>
          </a:xfrm>
        </p:grpSpPr>
        <p:grpSp>
          <p:nvGrpSpPr>
            <p:cNvPr id="8" name="Group 8">
              <a:extLst>
                <a:ext uri="{FF2B5EF4-FFF2-40B4-BE49-F238E27FC236}">
                  <a16:creationId xmlns:a16="http://schemas.microsoft.com/office/drawing/2014/main" id="{A9218513-B700-EFF3-D3E5-645D2A882509}"/>
                </a:ext>
              </a:extLst>
            </p:cNvPr>
            <p:cNvGrpSpPr/>
            <p:nvPr/>
          </p:nvGrpSpPr>
          <p:grpSpPr>
            <a:xfrm>
              <a:off x="309090" y="283647"/>
              <a:ext cx="7473918" cy="7443423"/>
              <a:chOff x="0" y="0"/>
              <a:chExt cx="14732859" cy="14672747"/>
            </a:xfrm>
          </p:grpSpPr>
          <p:sp>
            <p:nvSpPr>
              <p:cNvPr id="9" name="Freeform 9">
                <a:extLst>
                  <a:ext uri="{FF2B5EF4-FFF2-40B4-BE49-F238E27FC236}">
                    <a16:creationId xmlns:a16="http://schemas.microsoft.com/office/drawing/2014/main" id="{BCD9206C-0CAD-34D0-89C1-F75E9EF17FCF}"/>
                  </a:ext>
                </a:extLst>
              </p:cNvPr>
              <p:cNvSpPr/>
              <p:nvPr/>
            </p:nvSpPr>
            <p:spPr>
              <a:xfrm>
                <a:off x="31750" y="31750"/>
                <a:ext cx="14669359" cy="14609248"/>
              </a:xfrm>
              <a:custGeom>
                <a:avLst/>
                <a:gdLst/>
                <a:ahLst/>
                <a:cxnLst/>
                <a:rect l="l" t="t" r="r" b="b"/>
                <a:pathLst>
                  <a:path w="14669359" h="14609248">
                    <a:moveTo>
                      <a:pt x="14576650" y="14609248"/>
                    </a:moveTo>
                    <a:lnTo>
                      <a:pt x="92710" y="14609248"/>
                    </a:lnTo>
                    <a:cubicBezTo>
                      <a:pt x="41910" y="14609248"/>
                      <a:pt x="0" y="14567337"/>
                      <a:pt x="0" y="14516537"/>
                    </a:cubicBezTo>
                    <a:lnTo>
                      <a:pt x="0" y="92710"/>
                    </a:lnTo>
                    <a:cubicBezTo>
                      <a:pt x="0" y="41910"/>
                      <a:pt x="41910" y="0"/>
                      <a:pt x="92710" y="0"/>
                    </a:cubicBezTo>
                    <a:lnTo>
                      <a:pt x="14575380" y="0"/>
                    </a:lnTo>
                    <a:cubicBezTo>
                      <a:pt x="14626180" y="0"/>
                      <a:pt x="14668089" y="41910"/>
                      <a:pt x="14668089" y="92710"/>
                    </a:cubicBezTo>
                    <a:lnTo>
                      <a:pt x="14668089" y="14515267"/>
                    </a:lnTo>
                    <a:cubicBezTo>
                      <a:pt x="14669359" y="14567337"/>
                      <a:pt x="14627450" y="14609248"/>
                      <a:pt x="14576650" y="14609248"/>
                    </a:cubicBezTo>
                    <a:close/>
                  </a:path>
                </a:pathLst>
              </a:custGeom>
              <a:solidFill>
                <a:srgbClr val="000000"/>
              </a:solidFill>
            </p:spPr>
            <p:txBody>
              <a:bodyPr/>
              <a:lstStyle/>
              <a:p>
                <a:endParaRPr lang="en-US"/>
              </a:p>
            </p:txBody>
          </p:sp>
          <p:sp>
            <p:nvSpPr>
              <p:cNvPr id="10" name="Freeform 10">
                <a:extLst>
                  <a:ext uri="{FF2B5EF4-FFF2-40B4-BE49-F238E27FC236}">
                    <a16:creationId xmlns:a16="http://schemas.microsoft.com/office/drawing/2014/main" id="{92357D32-3A89-CA6B-B50B-07677B578F53}"/>
                  </a:ext>
                </a:extLst>
              </p:cNvPr>
              <p:cNvSpPr/>
              <p:nvPr/>
            </p:nvSpPr>
            <p:spPr>
              <a:xfrm>
                <a:off x="0" y="0"/>
                <a:ext cx="14732859" cy="14672748"/>
              </a:xfrm>
              <a:custGeom>
                <a:avLst/>
                <a:gdLst/>
                <a:ahLst/>
                <a:cxnLst/>
                <a:rect l="l" t="t" r="r" b="b"/>
                <a:pathLst>
                  <a:path w="14732859" h="14672748">
                    <a:moveTo>
                      <a:pt x="14608400" y="59690"/>
                    </a:moveTo>
                    <a:cubicBezTo>
                      <a:pt x="14643959" y="59690"/>
                      <a:pt x="14673169" y="88900"/>
                      <a:pt x="14673169" y="124460"/>
                    </a:cubicBezTo>
                    <a:lnTo>
                      <a:pt x="14673169" y="14548287"/>
                    </a:lnTo>
                    <a:cubicBezTo>
                      <a:pt x="14673169" y="14583848"/>
                      <a:pt x="14643959" y="14613057"/>
                      <a:pt x="14608400" y="14613057"/>
                    </a:cubicBezTo>
                    <a:lnTo>
                      <a:pt x="124460" y="14613057"/>
                    </a:lnTo>
                    <a:cubicBezTo>
                      <a:pt x="88900" y="14613057"/>
                      <a:pt x="59690" y="14583848"/>
                      <a:pt x="59690" y="14548287"/>
                    </a:cubicBezTo>
                    <a:lnTo>
                      <a:pt x="59690" y="124460"/>
                    </a:lnTo>
                    <a:cubicBezTo>
                      <a:pt x="59690" y="88900"/>
                      <a:pt x="88900" y="59690"/>
                      <a:pt x="124460" y="59690"/>
                    </a:cubicBezTo>
                    <a:lnTo>
                      <a:pt x="14608400" y="59690"/>
                    </a:lnTo>
                    <a:moveTo>
                      <a:pt x="14608400" y="0"/>
                    </a:moveTo>
                    <a:lnTo>
                      <a:pt x="124460" y="0"/>
                    </a:lnTo>
                    <a:cubicBezTo>
                      <a:pt x="55880" y="0"/>
                      <a:pt x="0" y="55880"/>
                      <a:pt x="0" y="124460"/>
                    </a:cubicBezTo>
                    <a:lnTo>
                      <a:pt x="0" y="14548287"/>
                    </a:lnTo>
                    <a:cubicBezTo>
                      <a:pt x="0" y="14616867"/>
                      <a:pt x="55880" y="14672748"/>
                      <a:pt x="124460" y="14672748"/>
                    </a:cubicBezTo>
                    <a:lnTo>
                      <a:pt x="14608400" y="14672748"/>
                    </a:lnTo>
                    <a:cubicBezTo>
                      <a:pt x="14676980" y="14672748"/>
                      <a:pt x="14732859" y="14616867"/>
                      <a:pt x="14732859" y="14548287"/>
                    </a:cubicBezTo>
                    <a:lnTo>
                      <a:pt x="14732859" y="124460"/>
                    </a:lnTo>
                    <a:cubicBezTo>
                      <a:pt x="14732859" y="55880"/>
                      <a:pt x="14676980" y="0"/>
                      <a:pt x="14608400" y="0"/>
                    </a:cubicBezTo>
                    <a:close/>
                  </a:path>
                </a:pathLst>
              </a:custGeom>
              <a:solidFill>
                <a:srgbClr val="000000"/>
              </a:solidFill>
            </p:spPr>
            <p:txBody>
              <a:bodyPr/>
              <a:lstStyle/>
              <a:p>
                <a:endParaRPr lang="en-US"/>
              </a:p>
            </p:txBody>
          </p:sp>
        </p:grpSp>
        <p:grpSp>
          <p:nvGrpSpPr>
            <p:cNvPr id="11" name="Group 11">
              <a:extLst>
                <a:ext uri="{FF2B5EF4-FFF2-40B4-BE49-F238E27FC236}">
                  <a16:creationId xmlns:a16="http://schemas.microsoft.com/office/drawing/2014/main" id="{BFDF1096-9CDC-D79F-1284-54439D698D17}"/>
                </a:ext>
              </a:extLst>
            </p:cNvPr>
            <p:cNvGrpSpPr/>
            <p:nvPr/>
          </p:nvGrpSpPr>
          <p:grpSpPr>
            <a:xfrm>
              <a:off x="0" y="0"/>
              <a:ext cx="7525097" cy="7384201"/>
              <a:chOff x="0" y="0"/>
              <a:chExt cx="14833746" cy="14556006"/>
            </a:xfrm>
          </p:grpSpPr>
          <p:sp>
            <p:nvSpPr>
              <p:cNvPr id="12" name="Freeform 12">
                <a:extLst>
                  <a:ext uri="{FF2B5EF4-FFF2-40B4-BE49-F238E27FC236}">
                    <a16:creationId xmlns:a16="http://schemas.microsoft.com/office/drawing/2014/main" id="{153170A2-0CB3-6EF4-4233-069D3575F083}"/>
                  </a:ext>
                </a:extLst>
              </p:cNvPr>
              <p:cNvSpPr/>
              <p:nvPr/>
            </p:nvSpPr>
            <p:spPr>
              <a:xfrm>
                <a:off x="31750" y="31750"/>
                <a:ext cx="14770246" cy="14492506"/>
              </a:xfrm>
              <a:custGeom>
                <a:avLst/>
                <a:gdLst/>
                <a:ahLst/>
                <a:cxnLst/>
                <a:rect l="l" t="t" r="r" b="b"/>
                <a:pathLst>
                  <a:path w="14770246" h="14492506">
                    <a:moveTo>
                      <a:pt x="14677537" y="14492506"/>
                    </a:moveTo>
                    <a:lnTo>
                      <a:pt x="92710" y="14492506"/>
                    </a:lnTo>
                    <a:cubicBezTo>
                      <a:pt x="41910" y="14492506"/>
                      <a:pt x="0" y="14450595"/>
                      <a:pt x="0" y="14399795"/>
                    </a:cubicBezTo>
                    <a:lnTo>
                      <a:pt x="0" y="92710"/>
                    </a:lnTo>
                    <a:cubicBezTo>
                      <a:pt x="0" y="41910"/>
                      <a:pt x="41910" y="0"/>
                      <a:pt x="92710" y="0"/>
                    </a:cubicBezTo>
                    <a:lnTo>
                      <a:pt x="14676265" y="0"/>
                    </a:lnTo>
                    <a:cubicBezTo>
                      <a:pt x="14727065" y="0"/>
                      <a:pt x="14768976" y="41910"/>
                      <a:pt x="14768976" y="92710"/>
                    </a:cubicBezTo>
                    <a:lnTo>
                      <a:pt x="14768976" y="14398526"/>
                    </a:lnTo>
                    <a:cubicBezTo>
                      <a:pt x="14770246" y="14450595"/>
                      <a:pt x="14728337" y="14492506"/>
                      <a:pt x="14677537" y="14492506"/>
                    </a:cubicBezTo>
                    <a:close/>
                  </a:path>
                </a:pathLst>
              </a:custGeom>
              <a:solidFill>
                <a:srgbClr val="FFFFFF"/>
              </a:solidFill>
            </p:spPr>
            <p:txBody>
              <a:bodyPr/>
              <a:lstStyle/>
              <a:p>
                <a:endParaRPr lang="en-US"/>
              </a:p>
            </p:txBody>
          </p:sp>
          <p:sp>
            <p:nvSpPr>
              <p:cNvPr id="13" name="Freeform 13">
                <a:extLst>
                  <a:ext uri="{FF2B5EF4-FFF2-40B4-BE49-F238E27FC236}">
                    <a16:creationId xmlns:a16="http://schemas.microsoft.com/office/drawing/2014/main" id="{0CAE5A0C-0E9F-BE90-75E4-44301F8E5B55}"/>
                  </a:ext>
                </a:extLst>
              </p:cNvPr>
              <p:cNvSpPr/>
              <p:nvPr/>
            </p:nvSpPr>
            <p:spPr>
              <a:xfrm>
                <a:off x="0" y="0"/>
                <a:ext cx="14833746" cy="14556006"/>
              </a:xfrm>
              <a:custGeom>
                <a:avLst/>
                <a:gdLst/>
                <a:ahLst/>
                <a:cxnLst/>
                <a:rect l="l" t="t" r="r" b="b"/>
                <a:pathLst>
                  <a:path w="14833746" h="14556006">
                    <a:moveTo>
                      <a:pt x="14709287" y="59690"/>
                    </a:moveTo>
                    <a:cubicBezTo>
                      <a:pt x="14744846" y="59690"/>
                      <a:pt x="14774056" y="88900"/>
                      <a:pt x="14774056" y="124460"/>
                    </a:cubicBezTo>
                    <a:lnTo>
                      <a:pt x="14774056" y="14431545"/>
                    </a:lnTo>
                    <a:cubicBezTo>
                      <a:pt x="14774056" y="14467106"/>
                      <a:pt x="14744846" y="14496315"/>
                      <a:pt x="14709287" y="14496315"/>
                    </a:cubicBezTo>
                    <a:lnTo>
                      <a:pt x="124460" y="14496315"/>
                    </a:lnTo>
                    <a:cubicBezTo>
                      <a:pt x="88900" y="14496315"/>
                      <a:pt x="59690" y="14467106"/>
                      <a:pt x="59690" y="14431545"/>
                    </a:cubicBezTo>
                    <a:lnTo>
                      <a:pt x="59690" y="124460"/>
                    </a:lnTo>
                    <a:cubicBezTo>
                      <a:pt x="59690" y="88900"/>
                      <a:pt x="88900" y="59690"/>
                      <a:pt x="124460" y="59690"/>
                    </a:cubicBezTo>
                    <a:lnTo>
                      <a:pt x="14709287" y="59690"/>
                    </a:lnTo>
                    <a:moveTo>
                      <a:pt x="14709287" y="0"/>
                    </a:moveTo>
                    <a:lnTo>
                      <a:pt x="124460" y="0"/>
                    </a:lnTo>
                    <a:cubicBezTo>
                      <a:pt x="55880" y="0"/>
                      <a:pt x="0" y="55880"/>
                      <a:pt x="0" y="124460"/>
                    </a:cubicBezTo>
                    <a:lnTo>
                      <a:pt x="0" y="14431545"/>
                    </a:lnTo>
                    <a:cubicBezTo>
                      <a:pt x="0" y="14500126"/>
                      <a:pt x="55880" y="14556006"/>
                      <a:pt x="124460" y="14556006"/>
                    </a:cubicBezTo>
                    <a:lnTo>
                      <a:pt x="14709287" y="14556006"/>
                    </a:lnTo>
                    <a:cubicBezTo>
                      <a:pt x="14777865" y="14556006"/>
                      <a:pt x="14833746" y="14500126"/>
                      <a:pt x="14833746" y="14431545"/>
                    </a:cubicBezTo>
                    <a:lnTo>
                      <a:pt x="14833746" y="124460"/>
                    </a:lnTo>
                    <a:cubicBezTo>
                      <a:pt x="14833746" y="55880"/>
                      <a:pt x="14777865" y="0"/>
                      <a:pt x="14709287" y="0"/>
                    </a:cubicBezTo>
                    <a:close/>
                  </a:path>
                </a:pathLst>
              </a:custGeom>
              <a:solidFill>
                <a:srgbClr val="000000"/>
              </a:solidFill>
            </p:spPr>
            <p:txBody>
              <a:bodyPr/>
              <a:lstStyle/>
              <a:p>
                <a:endParaRPr lang="en-US"/>
              </a:p>
            </p:txBody>
          </p:sp>
        </p:grpSp>
        <p:sp>
          <p:nvSpPr>
            <p:cNvPr id="14" name="AutoShape 14">
              <a:extLst>
                <a:ext uri="{FF2B5EF4-FFF2-40B4-BE49-F238E27FC236}">
                  <a16:creationId xmlns:a16="http://schemas.microsoft.com/office/drawing/2014/main" id="{C90D0F51-4A37-7EF0-E22D-FE6C95EFE0FB}"/>
                </a:ext>
              </a:extLst>
            </p:cNvPr>
            <p:cNvSpPr/>
            <p:nvPr/>
          </p:nvSpPr>
          <p:spPr>
            <a:xfrm>
              <a:off x="0" y="1672242"/>
              <a:ext cx="7525097" cy="0"/>
            </a:xfrm>
            <a:prstGeom prst="line">
              <a:avLst/>
            </a:prstGeom>
            <a:ln w="25400" cap="flat">
              <a:solidFill>
                <a:srgbClr val="000000"/>
              </a:solidFill>
              <a:prstDash val="solid"/>
              <a:headEnd type="none" w="sm" len="sm"/>
              <a:tailEnd type="none" w="sm" len="sm"/>
            </a:ln>
          </p:spPr>
          <p:txBody>
            <a:bodyPr/>
            <a:lstStyle/>
            <a:p>
              <a:endParaRPr lang="en-US"/>
            </a:p>
          </p:txBody>
        </p:sp>
      </p:grpSp>
      <p:sp>
        <p:nvSpPr>
          <p:cNvPr id="30" name="TextBox 25">
            <a:extLst>
              <a:ext uri="{FF2B5EF4-FFF2-40B4-BE49-F238E27FC236}">
                <a16:creationId xmlns:a16="http://schemas.microsoft.com/office/drawing/2014/main" id="{7E7F3323-3644-4094-85C9-D3C56B804539}"/>
              </a:ext>
            </a:extLst>
          </p:cNvPr>
          <p:cNvSpPr txBox="1"/>
          <p:nvPr/>
        </p:nvSpPr>
        <p:spPr>
          <a:xfrm>
            <a:off x="762000" y="2554583"/>
            <a:ext cx="3567455" cy="636713"/>
          </a:xfrm>
          <a:prstGeom prst="rect">
            <a:avLst/>
          </a:prstGeom>
        </p:spPr>
        <p:txBody>
          <a:bodyPr lIns="0" tIns="0" rIns="0" bIns="0" rtlCol="0" anchor="t">
            <a:spAutoFit/>
          </a:bodyPr>
          <a:lstStyle/>
          <a:p>
            <a:pPr marL="0" lvl="1" indent="0" algn="ctr">
              <a:lnSpc>
                <a:spcPts val="5459"/>
              </a:lnSpc>
              <a:spcBef>
                <a:spcPct val="0"/>
              </a:spcBef>
            </a:pPr>
            <a:r>
              <a:rPr lang="en-US" sz="4199" b="1" u="none" dirty="0">
                <a:solidFill>
                  <a:srgbClr val="000000"/>
                </a:solidFill>
                <a:latin typeface="Barlow SemiCondensed Semi-Bold"/>
                <a:ea typeface="Barlow SemiCondensed Semi-Bold"/>
                <a:cs typeface="Barlow SemiCondensed Semi-Bold"/>
                <a:sym typeface="Barlow SemiCondensed Semi-Bold"/>
              </a:rPr>
              <a:t>Myelination</a:t>
            </a:r>
          </a:p>
        </p:txBody>
      </p:sp>
      <p:grpSp>
        <p:nvGrpSpPr>
          <p:cNvPr id="31" name="Group 7">
            <a:extLst>
              <a:ext uri="{FF2B5EF4-FFF2-40B4-BE49-F238E27FC236}">
                <a16:creationId xmlns:a16="http://schemas.microsoft.com/office/drawing/2014/main" id="{7F5F5854-9D64-0134-0EAD-6FCDA971F86B}"/>
              </a:ext>
            </a:extLst>
          </p:cNvPr>
          <p:cNvGrpSpPr/>
          <p:nvPr/>
        </p:nvGrpSpPr>
        <p:grpSpPr>
          <a:xfrm>
            <a:off x="5958853" y="2257928"/>
            <a:ext cx="4605638" cy="5795303"/>
            <a:chOff x="0" y="0"/>
            <a:chExt cx="7783008" cy="7727070"/>
          </a:xfrm>
        </p:grpSpPr>
        <p:grpSp>
          <p:nvGrpSpPr>
            <p:cNvPr id="32" name="Group 8">
              <a:extLst>
                <a:ext uri="{FF2B5EF4-FFF2-40B4-BE49-F238E27FC236}">
                  <a16:creationId xmlns:a16="http://schemas.microsoft.com/office/drawing/2014/main" id="{62E4911D-E296-9705-9273-82B0F84F86EF}"/>
                </a:ext>
              </a:extLst>
            </p:cNvPr>
            <p:cNvGrpSpPr/>
            <p:nvPr/>
          </p:nvGrpSpPr>
          <p:grpSpPr>
            <a:xfrm>
              <a:off x="309090" y="283647"/>
              <a:ext cx="7473918" cy="7443423"/>
              <a:chOff x="0" y="0"/>
              <a:chExt cx="14732859" cy="14672747"/>
            </a:xfrm>
          </p:grpSpPr>
          <p:sp>
            <p:nvSpPr>
              <p:cNvPr id="37" name="Freeform 9">
                <a:extLst>
                  <a:ext uri="{FF2B5EF4-FFF2-40B4-BE49-F238E27FC236}">
                    <a16:creationId xmlns:a16="http://schemas.microsoft.com/office/drawing/2014/main" id="{4179518C-A828-22ED-041A-94ACD84FB021}"/>
                  </a:ext>
                </a:extLst>
              </p:cNvPr>
              <p:cNvSpPr/>
              <p:nvPr/>
            </p:nvSpPr>
            <p:spPr>
              <a:xfrm>
                <a:off x="31750" y="31750"/>
                <a:ext cx="14669359" cy="14609248"/>
              </a:xfrm>
              <a:custGeom>
                <a:avLst/>
                <a:gdLst/>
                <a:ahLst/>
                <a:cxnLst/>
                <a:rect l="l" t="t" r="r" b="b"/>
                <a:pathLst>
                  <a:path w="14669359" h="14609248">
                    <a:moveTo>
                      <a:pt x="14576650" y="14609248"/>
                    </a:moveTo>
                    <a:lnTo>
                      <a:pt x="92710" y="14609248"/>
                    </a:lnTo>
                    <a:cubicBezTo>
                      <a:pt x="41910" y="14609248"/>
                      <a:pt x="0" y="14567337"/>
                      <a:pt x="0" y="14516537"/>
                    </a:cubicBezTo>
                    <a:lnTo>
                      <a:pt x="0" y="92710"/>
                    </a:lnTo>
                    <a:cubicBezTo>
                      <a:pt x="0" y="41910"/>
                      <a:pt x="41910" y="0"/>
                      <a:pt x="92710" y="0"/>
                    </a:cubicBezTo>
                    <a:lnTo>
                      <a:pt x="14575380" y="0"/>
                    </a:lnTo>
                    <a:cubicBezTo>
                      <a:pt x="14626180" y="0"/>
                      <a:pt x="14668089" y="41910"/>
                      <a:pt x="14668089" y="92710"/>
                    </a:cubicBezTo>
                    <a:lnTo>
                      <a:pt x="14668089" y="14515267"/>
                    </a:lnTo>
                    <a:cubicBezTo>
                      <a:pt x="14669359" y="14567337"/>
                      <a:pt x="14627450" y="14609248"/>
                      <a:pt x="14576650" y="14609248"/>
                    </a:cubicBezTo>
                    <a:close/>
                  </a:path>
                </a:pathLst>
              </a:custGeom>
              <a:solidFill>
                <a:srgbClr val="000000"/>
              </a:solidFill>
            </p:spPr>
            <p:txBody>
              <a:bodyPr/>
              <a:lstStyle/>
              <a:p>
                <a:endParaRPr lang="en-US"/>
              </a:p>
            </p:txBody>
          </p:sp>
          <p:sp>
            <p:nvSpPr>
              <p:cNvPr id="38" name="Freeform 10">
                <a:extLst>
                  <a:ext uri="{FF2B5EF4-FFF2-40B4-BE49-F238E27FC236}">
                    <a16:creationId xmlns:a16="http://schemas.microsoft.com/office/drawing/2014/main" id="{1A9A2B83-94F5-90E6-AF29-327380328666}"/>
                  </a:ext>
                </a:extLst>
              </p:cNvPr>
              <p:cNvSpPr/>
              <p:nvPr/>
            </p:nvSpPr>
            <p:spPr>
              <a:xfrm>
                <a:off x="0" y="0"/>
                <a:ext cx="14732859" cy="14672748"/>
              </a:xfrm>
              <a:custGeom>
                <a:avLst/>
                <a:gdLst/>
                <a:ahLst/>
                <a:cxnLst/>
                <a:rect l="l" t="t" r="r" b="b"/>
                <a:pathLst>
                  <a:path w="14732859" h="14672748">
                    <a:moveTo>
                      <a:pt x="14608400" y="59690"/>
                    </a:moveTo>
                    <a:cubicBezTo>
                      <a:pt x="14643959" y="59690"/>
                      <a:pt x="14673169" y="88900"/>
                      <a:pt x="14673169" y="124460"/>
                    </a:cubicBezTo>
                    <a:lnTo>
                      <a:pt x="14673169" y="14548287"/>
                    </a:lnTo>
                    <a:cubicBezTo>
                      <a:pt x="14673169" y="14583848"/>
                      <a:pt x="14643959" y="14613057"/>
                      <a:pt x="14608400" y="14613057"/>
                    </a:cubicBezTo>
                    <a:lnTo>
                      <a:pt x="124460" y="14613057"/>
                    </a:lnTo>
                    <a:cubicBezTo>
                      <a:pt x="88900" y="14613057"/>
                      <a:pt x="59690" y="14583848"/>
                      <a:pt x="59690" y="14548287"/>
                    </a:cubicBezTo>
                    <a:lnTo>
                      <a:pt x="59690" y="124460"/>
                    </a:lnTo>
                    <a:cubicBezTo>
                      <a:pt x="59690" y="88900"/>
                      <a:pt x="88900" y="59690"/>
                      <a:pt x="124460" y="59690"/>
                    </a:cubicBezTo>
                    <a:lnTo>
                      <a:pt x="14608400" y="59690"/>
                    </a:lnTo>
                    <a:moveTo>
                      <a:pt x="14608400" y="0"/>
                    </a:moveTo>
                    <a:lnTo>
                      <a:pt x="124460" y="0"/>
                    </a:lnTo>
                    <a:cubicBezTo>
                      <a:pt x="55880" y="0"/>
                      <a:pt x="0" y="55880"/>
                      <a:pt x="0" y="124460"/>
                    </a:cubicBezTo>
                    <a:lnTo>
                      <a:pt x="0" y="14548287"/>
                    </a:lnTo>
                    <a:cubicBezTo>
                      <a:pt x="0" y="14616867"/>
                      <a:pt x="55880" y="14672748"/>
                      <a:pt x="124460" y="14672748"/>
                    </a:cubicBezTo>
                    <a:lnTo>
                      <a:pt x="14608400" y="14672748"/>
                    </a:lnTo>
                    <a:cubicBezTo>
                      <a:pt x="14676980" y="14672748"/>
                      <a:pt x="14732859" y="14616867"/>
                      <a:pt x="14732859" y="14548287"/>
                    </a:cubicBezTo>
                    <a:lnTo>
                      <a:pt x="14732859" y="124460"/>
                    </a:lnTo>
                    <a:cubicBezTo>
                      <a:pt x="14732859" y="55880"/>
                      <a:pt x="14676980" y="0"/>
                      <a:pt x="14608400" y="0"/>
                    </a:cubicBezTo>
                    <a:close/>
                  </a:path>
                </a:pathLst>
              </a:custGeom>
              <a:solidFill>
                <a:srgbClr val="000000"/>
              </a:solidFill>
            </p:spPr>
            <p:txBody>
              <a:bodyPr/>
              <a:lstStyle/>
              <a:p>
                <a:endParaRPr lang="en-US"/>
              </a:p>
            </p:txBody>
          </p:sp>
        </p:grpSp>
        <p:grpSp>
          <p:nvGrpSpPr>
            <p:cNvPr id="33" name="Group 11">
              <a:extLst>
                <a:ext uri="{FF2B5EF4-FFF2-40B4-BE49-F238E27FC236}">
                  <a16:creationId xmlns:a16="http://schemas.microsoft.com/office/drawing/2014/main" id="{8143B047-9D66-E8FB-D4D7-3357453116AD}"/>
                </a:ext>
              </a:extLst>
            </p:cNvPr>
            <p:cNvGrpSpPr/>
            <p:nvPr/>
          </p:nvGrpSpPr>
          <p:grpSpPr>
            <a:xfrm>
              <a:off x="0" y="0"/>
              <a:ext cx="7525097" cy="7384201"/>
              <a:chOff x="0" y="0"/>
              <a:chExt cx="14833746" cy="14556006"/>
            </a:xfrm>
          </p:grpSpPr>
          <p:sp>
            <p:nvSpPr>
              <p:cNvPr id="35" name="Freeform 12">
                <a:extLst>
                  <a:ext uri="{FF2B5EF4-FFF2-40B4-BE49-F238E27FC236}">
                    <a16:creationId xmlns:a16="http://schemas.microsoft.com/office/drawing/2014/main" id="{32D20E98-3996-0946-5698-68E1F8DE36F9}"/>
                  </a:ext>
                </a:extLst>
              </p:cNvPr>
              <p:cNvSpPr/>
              <p:nvPr/>
            </p:nvSpPr>
            <p:spPr>
              <a:xfrm>
                <a:off x="31750" y="31750"/>
                <a:ext cx="14770246" cy="14492506"/>
              </a:xfrm>
              <a:custGeom>
                <a:avLst/>
                <a:gdLst/>
                <a:ahLst/>
                <a:cxnLst/>
                <a:rect l="l" t="t" r="r" b="b"/>
                <a:pathLst>
                  <a:path w="14770246" h="14492506">
                    <a:moveTo>
                      <a:pt x="14677537" y="14492506"/>
                    </a:moveTo>
                    <a:lnTo>
                      <a:pt x="92710" y="14492506"/>
                    </a:lnTo>
                    <a:cubicBezTo>
                      <a:pt x="41910" y="14492506"/>
                      <a:pt x="0" y="14450595"/>
                      <a:pt x="0" y="14399795"/>
                    </a:cubicBezTo>
                    <a:lnTo>
                      <a:pt x="0" y="92710"/>
                    </a:lnTo>
                    <a:cubicBezTo>
                      <a:pt x="0" y="41910"/>
                      <a:pt x="41910" y="0"/>
                      <a:pt x="92710" y="0"/>
                    </a:cubicBezTo>
                    <a:lnTo>
                      <a:pt x="14676265" y="0"/>
                    </a:lnTo>
                    <a:cubicBezTo>
                      <a:pt x="14727065" y="0"/>
                      <a:pt x="14768976" y="41910"/>
                      <a:pt x="14768976" y="92710"/>
                    </a:cubicBezTo>
                    <a:lnTo>
                      <a:pt x="14768976" y="14398526"/>
                    </a:lnTo>
                    <a:cubicBezTo>
                      <a:pt x="14770246" y="14450595"/>
                      <a:pt x="14728337" y="14492506"/>
                      <a:pt x="14677537" y="14492506"/>
                    </a:cubicBezTo>
                    <a:close/>
                  </a:path>
                </a:pathLst>
              </a:custGeom>
              <a:solidFill>
                <a:srgbClr val="FFFFFF"/>
              </a:solidFill>
            </p:spPr>
            <p:txBody>
              <a:bodyPr/>
              <a:lstStyle/>
              <a:p>
                <a:endParaRPr lang="en-US"/>
              </a:p>
            </p:txBody>
          </p:sp>
          <p:sp>
            <p:nvSpPr>
              <p:cNvPr id="36" name="Freeform 13">
                <a:extLst>
                  <a:ext uri="{FF2B5EF4-FFF2-40B4-BE49-F238E27FC236}">
                    <a16:creationId xmlns:a16="http://schemas.microsoft.com/office/drawing/2014/main" id="{49D02080-4458-39C4-A478-BA5FAF6961FA}"/>
                  </a:ext>
                </a:extLst>
              </p:cNvPr>
              <p:cNvSpPr/>
              <p:nvPr/>
            </p:nvSpPr>
            <p:spPr>
              <a:xfrm>
                <a:off x="0" y="0"/>
                <a:ext cx="14833746" cy="14556006"/>
              </a:xfrm>
              <a:custGeom>
                <a:avLst/>
                <a:gdLst/>
                <a:ahLst/>
                <a:cxnLst/>
                <a:rect l="l" t="t" r="r" b="b"/>
                <a:pathLst>
                  <a:path w="14833746" h="14556006">
                    <a:moveTo>
                      <a:pt x="14709287" y="59690"/>
                    </a:moveTo>
                    <a:cubicBezTo>
                      <a:pt x="14744846" y="59690"/>
                      <a:pt x="14774056" y="88900"/>
                      <a:pt x="14774056" y="124460"/>
                    </a:cubicBezTo>
                    <a:lnTo>
                      <a:pt x="14774056" y="14431545"/>
                    </a:lnTo>
                    <a:cubicBezTo>
                      <a:pt x="14774056" y="14467106"/>
                      <a:pt x="14744846" y="14496315"/>
                      <a:pt x="14709287" y="14496315"/>
                    </a:cubicBezTo>
                    <a:lnTo>
                      <a:pt x="124460" y="14496315"/>
                    </a:lnTo>
                    <a:cubicBezTo>
                      <a:pt x="88900" y="14496315"/>
                      <a:pt x="59690" y="14467106"/>
                      <a:pt x="59690" y="14431545"/>
                    </a:cubicBezTo>
                    <a:lnTo>
                      <a:pt x="59690" y="124460"/>
                    </a:lnTo>
                    <a:cubicBezTo>
                      <a:pt x="59690" y="88900"/>
                      <a:pt x="88900" y="59690"/>
                      <a:pt x="124460" y="59690"/>
                    </a:cubicBezTo>
                    <a:lnTo>
                      <a:pt x="14709287" y="59690"/>
                    </a:lnTo>
                    <a:moveTo>
                      <a:pt x="14709287" y="0"/>
                    </a:moveTo>
                    <a:lnTo>
                      <a:pt x="124460" y="0"/>
                    </a:lnTo>
                    <a:cubicBezTo>
                      <a:pt x="55880" y="0"/>
                      <a:pt x="0" y="55880"/>
                      <a:pt x="0" y="124460"/>
                    </a:cubicBezTo>
                    <a:lnTo>
                      <a:pt x="0" y="14431545"/>
                    </a:lnTo>
                    <a:cubicBezTo>
                      <a:pt x="0" y="14500126"/>
                      <a:pt x="55880" y="14556006"/>
                      <a:pt x="124460" y="14556006"/>
                    </a:cubicBezTo>
                    <a:lnTo>
                      <a:pt x="14709287" y="14556006"/>
                    </a:lnTo>
                    <a:cubicBezTo>
                      <a:pt x="14777865" y="14556006"/>
                      <a:pt x="14833746" y="14500126"/>
                      <a:pt x="14833746" y="14431545"/>
                    </a:cubicBezTo>
                    <a:lnTo>
                      <a:pt x="14833746" y="124460"/>
                    </a:lnTo>
                    <a:cubicBezTo>
                      <a:pt x="14833746" y="55880"/>
                      <a:pt x="14777865" y="0"/>
                      <a:pt x="14709287" y="0"/>
                    </a:cubicBezTo>
                    <a:close/>
                  </a:path>
                </a:pathLst>
              </a:custGeom>
              <a:solidFill>
                <a:srgbClr val="000000"/>
              </a:solidFill>
            </p:spPr>
            <p:txBody>
              <a:bodyPr/>
              <a:lstStyle/>
              <a:p>
                <a:endParaRPr lang="en-US"/>
              </a:p>
            </p:txBody>
          </p:sp>
        </p:grpSp>
        <p:sp>
          <p:nvSpPr>
            <p:cNvPr id="34" name="AutoShape 14">
              <a:extLst>
                <a:ext uri="{FF2B5EF4-FFF2-40B4-BE49-F238E27FC236}">
                  <a16:creationId xmlns:a16="http://schemas.microsoft.com/office/drawing/2014/main" id="{947EE0F7-A9AC-5FBC-88CF-7E1C5C23B299}"/>
                </a:ext>
              </a:extLst>
            </p:cNvPr>
            <p:cNvSpPr/>
            <p:nvPr/>
          </p:nvSpPr>
          <p:spPr>
            <a:xfrm>
              <a:off x="0" y="1672242"/>
              <a:ext cx="7525097" cy="0"/>
            </a:xfrm>
            <a:prstGeom prst="line">
              <a:avLst/>
            </a:prstGeom>
            <a:ln w="25400" cap="flat">
              <a:solidFill>
                <a:srgbClr val="000000"/>
              </a:solidFill>
              <a:prstDash val="solid"/>
              <a:headEnd type="none" w="sm" len="sm"/>
              <a:tailEnd type="none" w="sm" len="sm"/>
            </a:ln>
          </p:spPr>
          <p:txBody>
            <a:bodyPr/>
            <a:lstStyle/>
            <a:p>
              <a:endParaRPr lang="en-US"/>
            </a:p>
          </p:txBody>
        </p:sp>
      </p:grpSp>
      <p:sp>
        <p:nvSpPr>
          <p:cNvPr id="39" name="TextBox 25">
            <a:extLst>
              <a:ext uri="{FF2B5EF4-FFF2-40B4-BE49-F238E27FC236}">
                <a16:creationId xmlns:a16="http://schemas.microsoft.com/office/drawing/2014/main" id="{E2E6B6F8-98ED-811A-0FC7-D683771EDE54}"/>
              </a:ext>
            </a:extLst>
          </p:cNvPr>
          <p:cNvSpPr txBox="1"/>
          <p:nvPr/>
        </p:nvSpPr>
        <p:spPr>
          <a:xfrm>
            <a:off x="6469387" y="2566663"/>
            <a:ext cx="3567455" cy="636713"/>
          </a:xfrm>
          <a:prstGeom prst="rect">
            <a:avLst/>
          </a:prstGeom>
        </p:spPr>
        <p:txBody>
          <a:bodyPr lIns="0" tIns="0" rIns="0" bIns="0" rtlCol="0" anchor="t">
            <a:spAutoFit/>
          </a:bodyPr>
          <a:lstStyle/>
          <a:p>
            <a:pPr marL="0" lvl="1" indent="0" algn="ctr">
              <a:lnSpc>
                <a:spcPts val="5459"/>
              </a:lnSpc>
              <a:spcBef>
                <a:spcPct val="0"/>
              </a:spcBef>
            </a:pPr>
            <a:r>
              <a:rPr lang="en-US" sz="4199" b="1" dirty="0">
                <a:solidFill>
                  <a:srgbClr val="000000"/>
                </a:solidFill>
                <a:latin typeface="Barlow SemiCondensed Semi-Bold"/>
                <a:ea typeface="Barlow SemiCondensed Semi-Bold"/>
                <a:cs typeface="Barlow SemiCondensed Semi-Bold"/>
                <a:sym typeface="Barlow SemiCondensed Semi-Bold"/>
              </a:rPr>
              <a:t>Dem</a:t>
            </a:r>
            <a:r>
              <a:rPr lang="en-US" sz="4199" b="1" u="none" dirty="0">
                <a:solidFill>
                  <a:srgbClr val="000000"/>
                </a:solidFill>
                <a:latin typeface="Barlow SemiCondensed Semi-Bold"/>
                <a:ea typeface="Barlow SemiCondensed Semi-Bold"/>
                <a:cs typeface="Barlow SemiCondensed Semi-Bold"/>
                <a:sym typeface="Barlow SemiCondensed Semi-Bold"/>
              </a:rPr>
              <a:t>yelination</a:t>
            </a:r>
          </a:p>
        </p:txBody>
      </p:sp>
      <p:grpSp>
        <p:nvGrpSpPr>
          <p:cNvPr id="40" name="Group 7">
            <a:extLst>
              <a:ext uri="{FF2B5EF4-FFF2-40B4-BE49-F238E27FC236}">
                <a16:creationId xmlns:a16="http://schemas.microsoft.com/office/drawing/2014/main" id="{FA69CB69-A92E-440C-5E1F-04A4B67B4A03}"/>
              </a:ext>
            </a:extLst>
          </p:cNvPr>
          <p:cNvGrpSpPr/>
          <p:nvPr/>
        </p:nvGrpSpPr>
        <p:grpSpPr>
          <a:xfrm>
            <a:off x="11353800" y="2233768"/>
            <a:ext cx="4605638" cy="5795303"/>
            <a:chOff x="0" y="0"/>
            <a:chExt cx="7783008" cy="7727070"/>
          </a:xfrm>
        </p:grpSpPr>
        <p:grpSp>
          <p:nvGrpSpPr>
            <p:cNvPr id="41" name="Group 8">
              <a:extLst>
                <a:ext uri="{FF2B5EF4-FFF2-40B4-BE49-F238E27FC236}">
                  <a16:creationId xmlns:a16="http://schemas.microsoft.com/office/drawing/2014/main" id="{EBADBDB9-F2D9-791B-4BBA-DC103A528BEC}"/>
                </a:ext>
              </a:extLst>
            </p:cNvPr>
            <p:cNvGrpSpPr/>
            <p:nvPr/>
          </p:nvGrpSpPr>
          <p:grpSpPr>
            <a:xfrm>
              <a:off x="309090" y="283647"/>
              <a:ext cx="7473918" cy="7443423"/>
              <a:chOff x="0" y="0"/>
              <a:chExt cx="14732859" cy="14672747"/>
            </a:xfrm>
          </p:grpSpPr>
          <p:sp>
            <p:nvSpPr>
              <p:cNvPr id="46" name="Freeform 9">
                <a:extLst>
                  <a:ext uri="{FF2B5EF4-FFF2-40B4-BE49-F238E27FC236}">
                    <a16:creationId xmlns:a16="http://schemas.microsoft.com/office/drawing/2014/main" id="{0FEF421D-A2B2-F6AF-2BBC-3C98E66294DC}"/>
                  </a:ext>
                </a:extLst>
              </p:cNvPr>
              <p:cNvSpPr/>
              <p:nvPr/>
            </p:nvSpPr>
            <p:spPr>
              <a:xfrm>
                <a:off x="31750" y="31750"/>
                <a:ext cx="14669359" cy="14609248"/>
              </a:xfrm>
              <a:custGeom>
                <a:avLst/>
                <a:gdLst/>
                <a:ahLst/>
                <a:cxnLst/>
                <a:rect l="l" t="t" r="r" b="b"/>
                <a:pathLst>
                  <a:path w="14669359" h="14609248">
                    <a:moveTo>
                      <a:pt x="14576650" y="14609248"/>
                    </a:moveTo>
                    <a:lnTo>
                      <a:pt x="92710" y="14609248"/>
                    </a:lnTo>
                    <a:cubicBezTo>
                      <a:pt x="41910" y="14609248"/>
                      <a:pt x="0" y="14567337"/>
                      <a:pt x="0" y="14516537"/>
                    </a:cubicBezTo>
                    <a:lnTo>
                      <a:pt x="0" y="92710"/>
                    </a:lnTo>
                    <a:cubicBezTo>
                      <a:pt x="0" y="41910"/>
                      <a:pt x="41910" y="0"/>
                      <a:pt x="92710" y="0"/>
                    </a:cubicBezTo>
                    <a:lnTo>
                      <a:pt x="14575380" y="0"/>
                    </a:lnTo>
                    <a:cubicBezTo>
                      <a:pt x="14626180" y="0"/>
                      <a:pt x="14668089" y="41910"/>
                      <a:pt x="14668089" y="92710"/>
                    </a:cubicBezTo>
                    <a:lnTo>
                      <a:pt x="14668089" y="14515267"/>
                    </a:lnTo>
                    <a:cubicBezTo>
                      <a:pt x="14669359" y="14567337"/>
                      <a:pt x="14627450" y="14609248"/>
                      <a:pt x="14576650" y="14609248"/>
                    </a:cubicBezTo>
                    <a:close/>
                  </a:path>
                </a:pathLst>
              </a:custGeom>
              <a:solidFill>
                <a:srgbClr val="000000"/>
              </a:solidFill>
            </p:spPr>
            <p:txBody>
              <a:bodyPr/>
              <a:lstStyle/>
              <a:p>
                <a:endParaRPr lang="en-US"/>
              </a:p>
            </p:txBody>
          </p:sp>
          <p:sp>
            <p:nvSpPr>
              <p:cNvPr id="47" name="Freeform 10">
                <a:extLst>
                  <a:ext uri="{FF2B5EF4-FFF2-40B4-BE49-F238E27FC236}">
                    <a16:creationId xmlns:a16="http://schemas.microsoft.com/office/drawing/2014/main" id="{66044C73-E1AB-16BC-B6F2-DDC8AC48592F}"/>
                  </a:ext>
                </a:extLst>
              </p:cNvPr>
              <p:cNvSpPr/>
              <p:nvPr/>
            </p:nvSpPr>
            <p:spPr>
              <a:xfrm>
                <a:off x="0" y="0"/>
                <a:ext cx="14732859" cy="14672748"/>
              </a:xfrm>
              <a:custGeom>
                <a:avLst/>
                <a:gdLst/>
                <a:ahLst/>
                <a:cxnLst/>
                <a:rect l="l" t="t" r="r" b="b"/>
                <a:pathLst>
                  <a:path w="14732859" h="14672748">
                    <a:moveTo>
                      <a:pt x="14608400" y="59690"/>
                    </a:moveTo>
                    <a:cubicBezTo>
                      <a:pt x="14643959" y="59690"/>
                      <a:pt x="14673169" y="88900"/>
                      <a:pt x="14673169" y="124460"/>
                    </a:cubicBezTo>
                    <a:lnTo>
                      <a:pt x="14673169" y="14548287"/>
                    </a:lnTo>
                    <a:cubicBezTo>
                      <a:pt x="14673169" y="14583848"/>
                      <a:pt x="14643959" y="14613057"/>
                      <a:pt x="14608400" y="14613057"/>
                    </a:cubicBezTo>
                    <a:lnTo>
                      <a:pt x="124460" y="14613057"/>
                    </a:lnTo>
                    <a:cubicBezTo>
                      <a:pt x="88900" y="14613057"/>
                      <a:pt x="59690" y="14583848"/>
                      <a:pt x="59690" y="14548287"/>
                    </a:cubicBezTo>
                    <a:lnTo>
                      <a:pt x="59690" y="124460"/>
                    </a:lnTo>
                    <a:cubicBezTo>
                      <a:pt x="59690" y="88900"/>
                      <a:pt x="88900" y="59690"/>
                      <a:pt x="124460" y="59690"/>
                    </a:cubicBezTo>
                    <a:lnTo>
                      <a:pt x="14608400" y="59690"/>
                    </a:lnTo>
                    <a:moveTo>
                      <a:pt x="14608400" y="0"/>
                    </a:moveTo>
                    <a:lnTo>
                      <a:pt x="124460" y="0"/>
                    </a:lnTo>
                    <a:cubicBezTo>
                      <a:pt x="55880" y="0"/>
                      <a:pt x="0" y="55880"/>
                      <a:pt x="0" y="124460"/>
                    </a:cubicBezTo>
                    <a:lnTo>
                      <a:pt x="0" y="14548287"/>
                    </a:lnTo>
                    <a:cubicBezTo>
                      <a:pt x="0" y="14616867"/>
                      <a:pt x="55880" y="14672748"/>
                      <a:pt x="124460" y="14672748"/>
                    </a:cubicBezTo>
                    <a:lnTo>
                      <a:pt x="14608400" y="14672748"/>
                    </a:lnTo>
                    <a:cubicBezTo>
                      <a:pt x="14676980" y="14672748"/>
                      <a:pt x="14732859" y="14616867"/>
                      <a:pt x="14732859" y="14548287"/>
                    </a:cubicBezTo>
                    <a:lnTo>
                      <a:pt x="14732859" y="124460"/>
                    </a:lnTo>
                    <a:cubicBezTo>
                      <a:pt x="14732859" y="55880"/>
                      <a:pt x="14676980" y="0"/>
                      <a:pt x="14608400" y="0"/>
                    </a:cubicBezTo>
                    <a:close/>
                  </a:path>
                </a:pathLst>
              </a:custGeom>
              <a:solidFill>
                <a:srgbClr val="000000"/>
              </a:solidFill>
            </p:spPr>
            <p:txBody>
              <a:bodyPr/>
              <a:lstStyle/>
              <a:p>
                <a:endParaRPr lang="en-US"/>
              </a:p>
            </p:txBody>
          </p:sp>
        </p:grpSp>
        <p:grpSp>
          <p:nvGrpSpPr>
            <p:cNvPr id="42" name="Group 11">
              <a:extLst>
                <a:ext uri="{FF2B5EF4-FFF2-40B4-BE49-F238E27FC236}">
                  <a16:creationId xmlns:a16="http://schemas.microsoft.com/office/drawing/2014/main" id="{944F0961-1A6C-D0AF-88E4-E2BCA440B327}"/>
                </a:ext>
              </a:extLst>
            </p:cNvPr>
            <p:cNvGrpSpPr/>
            <p:nvPr/>
          </p:nvGrpSpPr>
          <p:grpSpPr>
            <a:xfrm>
              <a:off x="0" y="0"/>
              <a:ext cx="7525097" cy="7384201"/>
              <a:chOff x="0" y="0"/>
              <a:chExt cx="14833746" cy="14556006"/>
            </a:xfrm>
          </p:grpSpPr>
          <p:sp>
            <p:nvSpPr>
              <p:cNvPr id="44" name="Freeform 12">
                <a:extLst>
                  <a:ext uri="{FF2B5EF4-FFF2-40B4-BE49-F238E27FC236}">
                    <a16:creationId xmlns:a16="http://schemas.microsoft.com/office/drawing/2014/main" id="{10F16767-5BB8-7F0D-D19D-7FCA2433B5DA}"/>
                  </a:ext>
                </a:extLst>
              </p:cNvPr>
              <p:cNvSpPr/>
              <p:nvPr/>
            </p:nvSpPr>
            <p:spPr>
              <a:xfrm>
                <a:off x="31750" y="31750"/>
                <a:ext cx="14770246" cy="14492506"/>
              </a:xfrm>
              <a:custGeom>
                <a:avLst/>
                <a:gdLst/>
                <a:ahLst/>
                <a:cxnLst/>
                <a:rect l="l" t="t" r="r" b="b"/>
                <a:pathLst>
                  <a:path w="14770246" h="14492506">
                    <a:moveTo>
                      <a:pt x="14677537" y="14492506"/>
                    </a:moveTo>
                    <a:lnTo>
                      <a:pt x="92710" y="14492506"/>
                    </a:lnTo>
                    <a:cubicBezTo>
                      <a:pt x="41910" y="14492506"/>
                      <a:pt x="0" y="14450595"/>
                      <a:pt x="0" y="14399795"/>
                    </a:cubicBezTo>
                    <a:lnTo>
                      <a:pt x="0" y="92710"/>
                    </a:lnTo>
                    <a:cubicBezTo>
                      <a:pt x="0" y="41910"/>
                      <a:pt x="41910" y="0"/>
                      <a:pt x="92710" y="0"/>
                    </a:cubicBezTo>
                    <a:lnTo>
                      <a:pt x="14676265" y="0"/>
                    </a:lnTo>
                    <a:cubicBezTo>
                      <a:pt x="14727065" y="0"/>
                      <a:pt x="14768976" y="41910"/>
                      <a:pt x="14768976" y="92710"/>
                    </a:cubicBezTo>
                    <a:lnTo>
                      <a:pt x="14768976" y="14398526"/>
                    </a:lnTo>
                    <a:cubicBezTo>
                      <a:pt x="14770246" y="14450595"/>
                      <a:pt x="14728337" y="14492506"/>
                      <a:pt x="14677537" y="14492506"/>
                    </a:cubicBezTo>
                    <a:close/>
                  </a:path>
                </a:pathLst>
              </a:custGeom>
              <a:solidFill>
                <a:srgbClr val="FFFFFF"/>
              </a:solidFill>
            </p:spPr>
            <p:txBody>
              <a:bodyPr/>
              <a:lstStyle/>
              <a:p>
                <a:endParaRPr lang="en-US"/>
              </a:p>
            </p:txBody>
          </p:sp>
          <p:sp>
            <p:nvSpPr>
              <p:cNvPr id="45" name="Freeform 13">
                <a:extLst>
                  <a:ext uri="{FF2B5EF4-FFF2-40B4-BE49-F238E27FC236}">
                    <a16:creationId xmlns:a16="http://schemas.microsoft.com/office/drawing/2014/main" id="{D7B49DFF-8AD5-1B20-A838-1D628BE7D26E}"/>
                  </a:ext>
                </a:extLst>
              </p:cNvPr>
              <p:cNvSpPr/>
              <p:nvPr/>
            </p:nvSpPr>
            <p:spPr>
              <a:xfrm>
                <a:off x="0" y="0"/>
                <a:ext cx="14833746" cy="14556006"/>
              </a:xfrm>
              <a:custGeom>
                <a:avLst/>
                <a:gdLst/>
                <a:ahLst/>
                <a:cxnLst/>
                <a:rect l="l" t="t" r="r" b="b"/>
                <a:pathLst>
                  <a:path w="14833746" h="14556006">
                    <a:moveTo>
                      <a:pt x="14709287" y="59690"/>
                    </a:moveTo>
                    <a:cubicBezTo>
                      <a:pt x="14744846" y="59690"/>
                      <a:pt x="14774056" y="88900"/>
                      <a:pt x="14774056" y="124460"/>
                    </a:cubicBezTo>
                    <a:lnTo>
                      <a:pt x="14774056" y="14431545"/>
                    </a:lnTo>
                    <a:cubicBezTo>
                      <a:pt x="14774056" y="14467106"/>
                      <a:pt x="14744846" y="14496315"/>
                      <a:pt x="14709287" y="14496315"/>
                    </a:cubicBezTo>
                    <a:lnTo>
                      <a:pt x="124460" y="14496315"/>
                    </a:lnTo>
                    <a:cubicBezTo>
                      <a:pt x="88900" y="14496315"/>
                      <a:pt x="59690" y="14467106"/>
                      <a:pt x="59690" y="14431545"/>
                    </a:cubicBezTo>
                    <a:lnTo>
                      <a:pt x="59690" y="124460"/>
                    </a:lnTo>
                    <a:cubicBezTo>
                      <a:pt x="59690" y="88900"/>
                      <a:pt x="88900" y="59690"/>
                      <a:pt x="124460" y="59690"/>
                    </a:cubicBezTo>
                    <a:lnTo>
                      <a:pt x="14709287" y="59690"/>
                    </a:lnTo>
                    <a:moveTo>
                      <a:pt x="14709287" y="0"/>
                    </a:moveTo>
                    <a:lnTo>
                      <a:pt x="124460" y="0"/>
                    </a:lnTo>
                    <a:cubicBezTo>
                      <a:pt x="55880" y="0"/>
                      <a:pt x="0" y="55880"/>
                      <a:pt x="0" y="124460"/>
                    </a:cubicBezTo>
                    <a:lnTo>
                      <a:pt x="0" y="14431545"/>
                    </a:lnTo>
                    <a:cubicBezTo>
                      <a:pt x="0" y="14500126"/>
                      <a:pt x="55880" y="14556006"/>
                      <a:pt x="124460" y="14556006"/>
                    </a:cubicBezTo>
                    <a:lnTo>
                      <a:pt x="14709287" y="14556006"/>
                    </a:lnTo>
                    <a:cubicBezTo>
                      <a:pt x="14777865" y="14556006"/>
                      <a:pt x="14833746" y="14500126"/>
                      <a:pt x="14833746" y="14431545"/>
                    </a:cubicBezTo>
                    <a:lnTo>
                      <a:pt x="14833746" y="124460"/>
                    </a:lnTo>
                    <a:cubicBezTo>
                      <a:pt x="14833746" y="55880"/>
                      <a:pt x="14777865" y="0"/>
                      <a:pt x="14709287" y="0"/>
                    </a:cubicBezTo>
                    <a:close/>
                  </a:path>
                </a:pathLst>
              </a:custGeom>
              <a:solidFill>
                <a:srgbClr val="000000"/>
              </a:solidFill>
            </p:spPr>
            <p:txBody>
              <a:bodyPr/>
              <a:lstStyle/>
              <a:p>
                <a:endParaRPr lang="en-US"/>
              </a:p>
            </p:txBody>
          </p:sp>
        </p:grpSp>
        <p:sp>
          <p:nvSpPr>
            <p:cNvPr id="43" name="AutoShape 14">
              <a:extLst>
                <a:ext uri="{FF2B5EF4-FFF2-40B4-BE49-F238E27FC236}">
                  <a16:creationId xmlns:a16="http://schemas.microsoft.com/office/drawing/2014/main" id="{D2CEDA1B-59B4-1586-07B0-5F3F818A54F3}"/>
                </a:ext>
              </a:extLst>
            </p:cNvPr>
            <p:cNvSpPr/>
            <p:nvPr/>
          </p:nvSpPr>
          <p:spPr>
            <a:xfrm>
              <a:off x="0" y="1672242"/>
              <a:ext cx="7525097" cy="0"/>
            </a:xfrm>
            <a:prstGeom prst="line">
              <a:avLst/>
            </a:prstGeom>
            <a:ln w="25400" cap="flat">
              <a:solidFill>
                <a:srgbClr val="000000"/>
              </a:solidFill>
              <a:prstDash val="solid"/>
              <a:headEnd type="none" w="sm" len="sm"/>
              <a:tailEnd type="none" w="sm" len="sm"/>
            </a:ln>
          </p:spPr>
          <p:txBody>
            <a:bodyPr/>
            <a:lstStyle/>
            <a:p>
              <a:endParaRPr lang="en-US"/>
            </a:p>
          </p:txBody>
        </p:sp>
      </p:grpSp>
      <p:sp>
        <p:nvSpPr>
          <p:cNvPr id="48" name="TextBox 25">
            <a:extLst>
              <a:ext uri="{FF2B5EF4-FFF2-40B4-BE49-F238E27FC236}">
                <a16:creationId xmlns:a16="http://schemas.microsoft.com/office/drawing/2014/main" id="{0BD2FB44-24D6-A39E-1415-E73F17E62D72}"/>
              </a:ext>
            </a:extLst>
          </p:cNvPr>
          <p:cNvSpPr txBox="1"/>
          <p:nvPr/>
        </p:nvSpPr>
        <p:spPr>
          <a:xfrm>
            <a:off x="11734800" y="2542503"/>
            <a:ext cx="3567455" cy="636713"/>
          </a:xfrm>
          <a:prstGeom prst="rect">
            <a:avLst/>
          </a:prstGeom>
        </p:spPr>
        <p:txBody>
          <a:bodyPr lIns="0" tIns="0" rIns="0" bIns="0" rtlCol="0" anchor="t">
            <a:spAutoFit/>
          </a:bodyPr>
          <a:lstStyle/>
          <a:p>
            <a:pPr marL="0" lvl="1" indent="0" algn="ctr">
              <a:lnSpc>
                <a:spcPts val="5459"/>
              </a:lnSpc>
              <a:spcBef>
                <a:spcPct val="0"/>
              </a:spcBef>
            </a:pPr>
            <a:r>
              <a:rPr lang="en-US" sz="4199" b="1" u="none" dirty="0">
                <a:solidFill>
                  <a:srgbClr val="000000"/>
                </a:solidFill>
                <a:latin typeface="Barlow SemiCondensed Semi-Bold"/>
                <a:ea typeface="Barlow SemiCondensed Semi-Bold"/>
                <a:cs typeface="Barlow SemiCondensed Semi-Bold"/>
                <a:sym typeface="Barlow SemiCondensed Semi-Bold"/>
              </a:rPr>
              <a:t>Remyelination</a:t>
            </a:r>
          </a:p>
        </p:txBody>
      </p:sp>
      <p:pic>
        <p:nvPicPr>
          <p:cNvPr id="49" name="Picture 48" descr="A close-up of a neuron&#10;&#10;AI-generated content may be incorrect.">
            <a:extLst>
              <a:ext uri="{FF2B5EF4-FFF2-40B4-BE49-F238E27FC236}">
                <a16:creationId xmlns:a16="http://schemas.microsoft.com/office/drawing/2014/main" id="{00A64321-689C-4F70-C6A8-FF740222E4CC}"/>
              </a:ext>
            </a:extLst>
          </p:cNvPr>
          <p:cNvPicPr>
            <a:picLocks noChangeAspect="1"/>
          </p:cNvPicPr>
          <p:nvPr/>
        </p:nvPicPr>
        <p:blipFill>
          <a:blip r:embed="rId2"/>
          <a:stretch>
            <a:fillRect/>
          </a:stretch>
        </p:blipFill>
        <p:spPr>
          <a:xfrm>
            <a:off x="430348" y="4174747"/>
            <a:ext cx="4273340" cy="2264152"/>
          </a:xfrm>
          <a:prstGeom prst="rect">
            <a:avLst/>
          </a:prstGeom>
        </p:spPr>
      </p:pic>
      <p:pic>
        <p:nvPicPr>
          <p:cNvPr id="50" name="Picture 49" descr="A close-up of a neuron&#10;&#10;AI-generated content may be incorrect.">
            <a:extLst>
              <a:ext uri="{FF2B5EF4-FFF2-40B4-BE49-F238E27FC236}">
                <a16:creationId xmlns:a16="http://schemas.microsoft.com/office/drawing/2014/main" id="{A4A016C1-C34F-80A1-6678-F6705D2D28F1}"/>
              </a:ext>
            </a:extLst>
          </p:cNvPr>
          <p:cNvPicPr>
            <a:picLocks noChangeAspect="1"/>
          </p:cNvPicPr>
          <p:nvPr/>
        </p:nvPicPr>
        <p:blipFill>
          <a:blip r:embed="rId3"/>
          <a:stretch>
            <a:fillRect/>
          </a:stretch>
        </p:blipFill>
        <p:spPr>
          <a:xfrm>
            <a:off x="6149336" y="4329429"/>
            <a:ext cx="4019831" cy="2109465"/>
          </a:xfrm>
          <a:prstGeom prst="rect">
            <a:avLst/>
          </a:prstGeom>
        </p:spPr>
      </p:pic>
      <p:pic>
        <p:nvPicPr>
          <p:cNvPr id="51" name="Picture 50" descr="A close-up of a bandage&#10;&#10;AI-generated content may be incorrect.">
            <a:extLst>
              <a:ext uri="{FF2B5EF4-FFF2-40B4-BE49-F238E27FC236}">
                <a16:creationId xmlns:a16="http://schemas.microsoft.com/office/drawing/2014/main" id="{107D0A54-E23E-E14C-5A8C-8FDC870A41B1}"/>
              </a:ext>
            </a:extLst>
          </p:cNvPr>
          <p:cNvPicPr>
            <a:picLocks noChangeAspect="1"/>
          </p:cNvPicPr>
          <p:nvPr/>
        </p:nvPicPr>
        <p:blipFill>
          <a:blip r:embed="rId4"/>
          <a:stretch>
            <a:fillRect/>
          </a:stretch>
        </p:blipFill>
        <p:spPr>
          <a:xfrm>
            <a:off x="11527175" y="4227501"/>
            <a:ext cx="4181261" cy="2211392"/>
          </a:xfrm>
          <a:prstGeom prst="rect">
            <a:avLst/>
          </a:prstGeom>
        </p:spPr>
      </p:pic>
    </p:spTree>
    <p:extLst>
      <p:ext uri="{BB962C8B-B14F-4D97-AF65-F5344CB8AC3E}">
        <p14:creationId xmlns:p14="http://schemas.microsoft.com/office/powerpoint/2010/main" val="1880002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F8FAE6"/>
        </a:solidFill>
        <a:effectLst/>
      </p:bgPr>
    </p:bg>
    <p:spTree>
      <p:nvGrpSpPr>
        <p:cNvPr id="1" name="">
          <a:extLst>
            <a:ext uri="{FF2B5EF4-FFF2-40B4-BE49-F238E27FC236}">
              <a16:creationId xmlns:a16="http://schemas.microsoft.com/office/drawing/2014/main" id="{3E40822C-9922-6870-B876-B1A12DEF1BD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286A3B4-4BF0-36F3-16F9-8651699CD953}"/>
              </a:ext>
            </a:extLst>
          </p:cNvPr>
          <p:cNvGrpSpPr/>
          <p:nvPr/>
        </p:nvGrpSpPr>
        <p:grpSpPr>
          <a:xfrm rot="5400000">
            <a:off x="3927529" y="-4062405"/>
            <a:ext cx="10556752" cy="18411809"/>
            <a:chOff x="0" y="0"/>
            <a:chExt cx="1149350" cy="1149350"/>
          </a:xfrm>
        </p:grpSpPr>
        <p:sp>
          <p:nvSpPr>
            <p:cNvPr id="3" name="Freeform 3">
              <a:extLst>
                <a:ext uri="{FF2B5EF4-FFF2-40B4-BE49-F238E27FC236}">
                  <a16:creationId xmlns:a16="http://schemas.microsoft.com/office/drawing/2014/main" id="{7638D73C-0443-25C6-EFEC-7FA97B1A65CA}"/>
                </a:ext>
              </a:extLst>
            </p:cNvPr>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grpSp>
        <p:nvGrpSpPr>
          <p:cNvPr id="4" name="Group 4">
            <a:extLst>
              <a:ext uri="{FF2B5EF4-FFF2-40B4-BE49-F238E27FC236}">
                <a16:creationId xmlns:a16="http://schemas.microsoft.com/office/drawing/2014/main" id="{18EF66E5-11A2-9825-C85A-ABA90717430F}"/>
              </a:ext>
            </a:extLst>
          </p:cNvPr>
          <p:cNvGrpSpPr/>
          <p:nvPr/>
        </p:nvGrpSpPr>
        <p:grpSpPr>
          <a:xfrm>
            <a:off x="164480" y="630186"/>
            <a:ext cx="3188320" cy="2684514"/>
            <a:chOff x="0" y="0"/>
            <a:chExt cx="12491405" cy="9400278"/>
          </a:xfrm>
        </p:grpSpPr>
        <p:grpSp>
          <p:nvGrpSpPr>
            <p:cNvPr id="5" name="Group 5">
              <a:extLst>
                <a:ext uri="{FF2B5EF4-FFF2-40B4-BE49-F238E27FC236}">
                  <a16:creationId xmlns:a16="http://schemas.microsoft.com/office/drawing/2014/main" id="{009CBBF2-68FD-004B-9919-C620D9221F01}"/>
                </a:ext>
              </a:extLst>
            </p:cNvPr>
            <p:cNvGrpSpPr/>
            <p:nvPr/>
          </p:nvGrpSpPr>
          <p:grpSpPr>
            <a:xfrm>
              <a:off x="418494" y="380449"/>
              <a:ext cx="12072912" cy="9019829"/>
              <a:chOff x="0" y="0"/>
              <a:chExt cx="23798564" cy="17780216"/>
            </a:xfrm>
          </p:grpSpPr>
          <p:sp>
            <p:nvSpPr>
              <p:cNvPr id="6" name="Freeform 6">
                <a:extLst>
                  <a:ext uri="{FF2B5EF4-FFF2-40B4-BE49-F238E27FC236}">
                    <a16:creationId xmlns:a16="http://schemas.microsoft.com/office/drawing/2014/main" id="{BB534D2A-0868-C30E-87E8-610915A5B812}"/>
                  </a:ext>
                </a:extLst>
              </p:cNvPr>
              <p:cNvSpPr/>
              <p:nvPr/>
            </p:nvSpPr>
            <p:spPr>
              <a:xfrm>
                <a:off x="31750" y="31750"/>
                <a:ext cx="23735064" cy="17716715"/>
              </a:xfrm>
              <a:custGeom>
                <a:avLst/>
                <a:gdLst/>
                <a:ahLst/>
                <a:cxnLst/>
                <a:rect l="l" t="t" r="r" b="b"/>
                <a:pathLst>
                  <a:path w="23735064" h="17716715">
                    <a:moveTo>
                      <a:pt x="23642354" y="17716715"/>
                    </a:moveTo>
                    <a:lnTo>
                      <a:pt x="92710" y="17716715"/>
                    </a:lnTo>
                    <a:cubicBezTo>
                      <a:pt x="41910" y="17716715"/>
                      <a:pt x="0" y="17674806"/>
                      <a:pt x="0" y="17624006"/>
                    </a:cubicBezTo>
                    <a:lnTo>
                      <a:pt x="0" y="92710"/>
                    </a:lnTo>
                    <a:cubicBezTo>
                      <a:pt x="0" y="41910"/>
                      <a:pt x="41910" y="0"/>
                      <a:pt x="92710" y="0"/>
                    </a:cubicBezTo>
                    <a:lnTo>
                      <a:pt x="23641084" y="0"/>
                    </a:lnTo>
                    <a:cubicBezTo>
                      <a:pt x="23691884" y="0"/>
                      <a:pt x="23733793" y="41910"/>
                      <a:pt x="23733793" y="92710"/>
                    </a:cubicBezTo>
                    <a:lnTo>
                      <a:pt x="23733793" y="17622737"/>
                    </a:lnTo>
                    <a:cubicBezTo>
                      <a:pt x="23735064" y="17674806"/>
                      <a:pt x="23693154" y="17716715"/>
                      <a:pt x="23642354" y="17716715"/>
                    </a:cubicBezTo>
                    <a:close/>
                  </a:path>
                </a:pathLst>
              </a:custGeom>
              <a:solidFill>
                <a:srgbClr val="000000"/>
              </a:solidFill>
            </p:spPr>
            <p:txBody>
              <a:bodyPr/>
              <a:lstStyle/>
              <a:p>
                <a:endParaRPr lang="en-US"/>
              </a:p>
            </p:txBody>
          </p:sp>
          <p:sp>
            <p:nvSpPr>
              <p:cNvPr id="7" name="Freeform 7">
                <a:extLst>
                  <a:ext uri="{FF2B5EF4-FFF2-40B4-BE49-F238E27FC236}">
                    <a16:creationId xmlns:a16="http://schemas.microsoft.com/office/drawing/2014/main" id="{5D4F6877-692F-DC80-F5C5-F1D03A95032C}"/>
                  </a:ext>
                </a:extLst>
              </p:cNvPr>
              <p:cNvSpPr/>
              <p:nvPr/>
            </p:nvSpPr>
            <p:spPr>
              <a:xfrm>
                <a:off x="0" y="0"/>
                <a:ext cx="23798564" cy="17780217"/>
              </a:xfrm>
              <a:custGeom>
                <a:avLst/>
                <a:gdLst/>
                <a:ahLst/>
                <a:cxnLst/>
                <a:rect l="l" t="t" r="r" b="b"/>
                <a:pathLst>
                  <a:path w="23798564" h="17780217">
                    <a:moveTo>
                      <a:pt x="23674104" y="59690"/>
                    </a:moveTo>
                    <a:cubicBezTo>
                      <a:pt x="23709664" y="59690"/>
                      <a:pt x="23738873" y="88900"/>
                      <a:pt x="23738873" y="124460"/>
                    </a:cubicBezTo>
                    <a:lnTo>
                      <a:pt x="23738873" y="17655756"/>
                    </a:lnTo>
                    <a:cubicBezTo>
                      <a:pt x="23738873" y="17691317"/>
                      <a:pt x="23709664" y="17720526"/>
                      <a:pt x="23674104" y="17720526"/>
                    </a:cubicBezTo>
                    <a:lnTo>
                      <a:pt x="124460" y="17720526"/>
                    </a:lnTo>
                    <a:cubicBezTo>
                      <a:pt x="88900" y="17720526"/>
                      <a:pt x="59690" y="17691317"/>
                      <a:pt x="59690" y="17655756"/>
                    </a:cubicBezTo>
                    <a:lnTo>
                      <a:pt x="59690" y="124460"/>
                    </a:lnTo>
                    <a:cubicBezTo>
                      <a:pt x="59690" y="88900"/>
                      <a:pt x="88900" y="59690"/>
                      <a:pt x="124460" y="59690"/>
                    </a:cubicBezTo>
                    <a:lnTo>
                      <a:pt x="23674104" y="59690"/>
                    </a:lnTo>
                    <a:moveTo>
                      <a:pt x="23674104" y="0"/>
                    </a:moveTo>
                    <a:lnTo>
                      <a:pt x="124460" y="0"/>
                    </a:lnTo>
                    <a:cubicBezTo>
                      <a:pt x="55880" y="0"/>
                      <a:pt x="0" y="55880"/>
                      <a:pt x="0" y="124460"/>
                    </a:cubicBezTo>
                    <a:lnTo>
                      <a:pt x="0" y="17655756"/>
                    </a:lnTo>
                    <a:cubicBezTo>
                      <a:pt x="0" y="17724337"/>
                      <a:pt x="55880" y="17780217"/>
                      <a:pt x="124460" y="17780217"/>
                    </a:cubicBezTo>
                    <a:lnTo>
                      <a:pt x="23674104" y="17780217"/>
                    </a:lnTo>
                    <a:cubicBezTo>
                      <a:pt x="23742684" y="17780217"/>
                      <a:pt x="23798564" y="17724337"/>
                      <a:pt x="23798564" y="17655756"/>
                    </a:cubicBezTo>
                    <a:lnTo>
                      <a:pt x="23798564" y="124460"/>
                    </a:lnTo>
                    <a:cubicBezTo>
                      <a:pt x="23798564" y="55880"/>
                      <a:pt x="23742684" y="0"/>
                      <a:pt x="23674104" y="0"/>
                    </a:cubicBezTo>
                    <a:close/>
                  </a:path>
                </a:pathLst>
              </a:custGeom>
              <a:solidFill>
                <a:srgbClr val="000000"/>
              </a:solidFill>
            </p:spPr>
            <p:txBody>
              <a:bodyPr/>
              <a:lstStyle/>
              <a:p>
                <a:endParaRPr lang="en-US" dirty="0"/>
              </a:p>
            </p:txBody>
          </p:sp>
        </p:grpSp>
        <p:grpSp>
          <p:nvGrpSpPr>
            <p:cNvPr id="8" name="Group 8">
              <a:extLst>
                <a:ext uri="{FF2B5EF4-FFF2-40B4-BE49-F238E27FC236}">
                  <a16:creationId xmlns:a16="http://schemas.microsoft.com/office/drawing/2014/main" id="{AC69225F-0F40-BDC1-04EB-D9F0DF93206C}"/>
                </a:ext>
              </a:extLst>
            </p:cNvPr>
            <p:cNvGrpSpPr/>
            <p:nvPr/>
          </p:nvGrpSpPr>
          <p:grpSpPr>
            <a:xfrm>
              <a:off x="0" y="0"/>
              <a:ext cx="12072912" cy="9019829"/>
              <a:chOff x="0" y="0"/>
              <a:chExt cx="23798564" cy="17780216"/>
            </a:xfrm>
          </p:grpSpPr>
          <p:sp>
            <p:nvSpPr>
              <p:cNvPr id="9" name="Freeform 9">
                <a:extLst>
                  <a:ext uri="{FF2B5EF4-FFF2-40B4-BE49-F238E27FC236}">
                    <a16:creationId xmlns:a16="http://schemas.microsoft.com/office/drawing/2014/main" id="{F49F0A72-4F61-F44D-E4C3-134EA9203F64}"/>
                  </a:ext>
                </a:extLst>
              </p:cNvPr>
              <p:cNvSpPr/>
              <p:nvPr/>
            </p:nvSpPr>
            <p:spPr>
              <a:xfrm>
                <a:off x="31750" y="31750"/>
                <a:ext cx="23735064" cy="17716715"/>
              </a:xfrm>
              <a:custGeom>
                <a:avLst/>
                <a:gdLst/>
                <a:ahLst/>
                <a:cxnLst/>
                <a:rect l="l" t="t" r="r" b="b"/>
                <a:pathLst>
                  <a:path w="23735064" h="17716715">
                    <a:moveTo>
                      <a:pt x="23642354" y="17716715"/>
                    </a:moveTo>
                    <a:lnTo>
                      <a:pt x="92710" y="17716715"/>
                    </a:lnTo>
                    <a:cubicBezTo>
                      <a:pt x="41910" y="17716715"/>
                      <a:pt x="0" y="17674806"/>
                      <a:pt x="0" y="17624006"/>
                    </a:cubicBezTo>
                    <a:lnTo>
                      <a:pt x="0" y="92710"/>
                    </a:lnTo>
                    <a:cubicBezTo>
                      <a:pt x="0" y="41910"/>
                      <a:pt x="41910" y="0"/>
                      <a:pt x="92710" y="0"/>
                    </a:cubicBezTo>
                    <a:lnTo>
                      <a:pt x="23641084" y="0"/>
                    </a:lnTo>
                    <a:cubicBezTo>
                      <a:pt x="23691884" y="0"/>
                      <a:pt x="23733793" y="41910"/>
                      <a:pt x="23733793" y="92710"/>
                    </a:cubicBezTo>
                    <a:lnTo>
                      <a:pt x="23733793" y="17622737"/>
                    </a:lnTo>
                    <a:cubicBezTo>
                      <a:pt x="23735064" y="17674806"/>
                      <a:pt x="23693154" y="17716715"/>
                      <a:pt x="23642354" y="17716715"/>
                    </a:cubicBezTo>
                    <a:close/>
                  </a:path>
                </a:pathLst>
              </a:custGeom>
              <a:solidFill>
                <a:srgbClr val="FFFFFF"/>
              </a:solidFill>
            </p:spPr>
            <p:txBody>
              <a:bodyPr/>
              <a:lstStyle/>
              <a:p>
                <a:endParaRPr lang="en-US"/>
              </a:p>
            </p:txBody>
          </p:sp>
          <p:sp>
            <p:nvSpPr>
              <p:cNvPr id="10" name="Freeform 10">
                <a:extLst>
                  <a:ext uri="{FF2B5EF4-FFF2-40B4-BE49-F238E27FC236}">
                    <a16:creationId xmlns:a16="http://schemas.microsoft.com/office/drawing/2014/main" id="{298B3B06-E896-F879-13F3-AC58C8231099}"/>
                  </a:ext>
                </a:extLst>
              </p:cNvPr>
              <p:cNvSpPr/>
              <p:nvPr/>
            </p:nvSpPr>
            <p:spPr>
              <a:xfrm>
                <a:off x="0" y="0"/>
                <a:ext cx="23798564" cy="17780217"/>
              </a:xfrm>
              <a:custGeom>
                <a:avLst/>
                <a:gdLst/>
                <a:ahLst/>
                <a:cxnLst/>
                <a:rect l="l" t="t" r="r" b="b"/>
                <a:pathLst>
                  <a:path w="23798564" h="17780217">
                    <a:moveTo>
                      <a:pt x="23674104" y="59690"/>
                    </a:moveTo>
                    <a:cubicBezTo>
                      <a:pt x="23709664" y="59690"/>
                      <a:pt x="23738873" y="88900"/>
                      <a:pt x="23738873" y="124460"/>
                    </a:cubicBezTo>
                    <a:lnTo>
                      <a:pt x="23738873" y="17655756"/>
                    </a:lnTo>
                    <a:cubicBezTo>
                      <a:pt x="23738873" y="17691317"/>
                      <a:pt x="23709664" y="17720526"/>
                      <a:pt x="23674104" y="17720526"/>
                    </a:cubicBezTo>
                    <a:lnTo>
                      <a:pt x="124460" y="17720526"/>
                    </a:lnTo>
                    <a:cubicBezTo>
                      <a:pt x="88900" y="17720526"/>
                      <a:pt x="59690" y="17691317"/>
                      <a:pt x="59690" y="17655756"/>
                    </a:cubicBezTo>
                    <a:lnTo>
                      <a:pt x="59690" y="124460"/>
                    </a:lnTo>
                    <a:cubicBezTo>
                      <a:pt x="59690" y="88900"/>
                      <a:pt x="88900" y="59690"/>
                      <a:pt x="124460" y="59690"/>
                    </a:cubicBezTo>
                    <a:lnTo>
                      <a:pt x="23674104" y="59690"/>
                    </a:lnTo>
                    <a:moveTo>
                      <a:pt x="23674104" y="0"/>
                    </a:moveTo>
                    <a:lnTo>
                      <a:pt x="124460" y="0"/>
                    </a:lnTo>
                    <a:cubicBezTo>
                      <a:pt x="55880" y="0"/>
                      <a:pt x="0" y="55880"/>
                      <a:pt x="0" y="124460"/>
                    </a:cubicBezTo>
                    <a:lnTo>
                      <a:pt x="0" y="17655756"/>
                    </a:lnTo>
                    <a:cubicBezTo>
                      <a:pt x="0" y="17724337"/>
                      <a:pt x="55880" y="17780217"/>
                      <a:pt x="124460" y="17780217"/>
                    </a:cubicBezTo>
                    <a:lnTo>
                      <a:pt x="23674104" y="17780217"/>
                    </a:lnTo>
                    <a:cubicBezTo>
                      <a:pt x="23742684" y="17780217"/>
                      <a:pt x="23798564" y="17724337"/>
                      <a:pt x="23798564" y="17655756"/>
                    </a:cubicBezTo>
                    <a:lnTo>
                      <a:pt x="23798564" y="124460"/>
                    </a:lnTo>
                    <a:cubicBezTo>
                      <a:pt x="23798564" y="55880"/>
                      <a:pt x="23742684" y="0"/>
                      <a:pt x="23674104" y="0"/>
                    </a:cubicBezTo>
                    <a:close/>
                  </a:path>
                </a:pathLst>
              </a:custGeom>
              <a:solidFill>
                <a:srgbClr val="000000"/>
              </a:solidFill>
            </p:spPr>
            <p:txBody>
              <a:bodyPr/>
              <a:lstStyle/>
              <a:p>
                <a:endParaRPr lang="en-US"/>
              </a:p>
            </p:txBody>
          </p:sp>
        </p:grpSp>
      </p:grpSp>
      <p:sp>
        <p:nvSpPr>
          <p:cNvPr id="11" name="AutoShape 11">
            <a:extLst>
              <a:ext uri="{FF2B5EF4-FFF2-40B4-BE49-F238E27FC236}">
                <a16:creationId xmlns:a16="http://schemas.microsoft.com/office/drawing/2014/main" id="{DAFDBBDB-711C-F9BE-DB80-369A8E2FE97C}"/>
              </a:ext>
            </a:extLst>
          </p:cNvPr>
          <p:cNvSpPr/>
          <p:nvPr/>
        </p:nvSpPr>
        <p:spPr>
          <a:xfrm rot="-10800000">
            <a:off x="164480" y="2019301"/>
            <a:ext cx="3184209" cy="13970"/>
          </a:xfrm>
          <a:prstGeom prst="line">
            <a:avLst/>
          </a:prstGeom>
          <a:ln w="19050" cap="flat">
            <a:solidFill>
              <a:srgbClr val="000000"/>
            </a:solidFill>
            <a:prstDash val="solid"/>
            <a:headEnd type="none" w="sm" len="sm"/>
            <a:tailEnd type="none" w="sm" len="sm"/>
          </a:ln>
        </p:spPr>
        <p:txBody>
          <a:bodyPr/>
          <a:lstStyle/>
          <a:p>
            <a:endParaRPr lang="en-US"/>
          </a:p>
        </p:txBody>
      </p:sp>
      <p:sp>
        <p:nvSpPr>
          <p:cNvPr id="16" name="TextBox 16">
            <a:extLst>
              <a:ext uri="{FF2B5EF4-FFF2-40B4-BE49-F238E27FC236}">
                <a16:creationId xmlns:a16="http://schemas.microsoft.com/office/drawing/2014/main" id="{8D776384-D364-782E-2020-95ED6B050193}"/>
              </a:ext>
            </a:extLst>
          </p:cNvPr>
          <p:cNvSpPr txBox="1"/>
          <p:nvPr/>
        </p:nvSpPr>
        <p:spPr>
          <a:xfrm>
            <a:off x="168590" y="2296987"/>
            <a:ext cx="3073281" cy="636713"/>
          </a:xfrm>
          <a:prstGeom prst="rect">
            <a:avLst/>
          </a:prstGeom>
        </p:spPr>
        <p:txBody>
          <a:bodyPr wrap="square" lIns="0" tIns="0" rIns="0" bIns="0" rtlCol="0" anchor="t">
            <a:spAutoFit/>
          </a:bodyPr>
          <a:lstStyle/>
          <a:p>
            <a:pPr marL="0" lvl="0" indent="0" algn="ctr">
              <a:lnSpc>
                <a:spcPts val="5459"/>
              </a:lnSpc>
              <a:spcBef>
                <a:spcPct val="0"/>
              </a:spcBef>
            </a:pPr>
            <a:r>
              <a:rPr lang="en-US" sz="4199" u="none" dirty="0">
                <a:solidFill>
                  <a:srgbClr val="000000"/>
                </a:solidFill>
                <a:latin typeface="Barlow SemiCondensed"/>
                <a:ea typeface="Barlow SemiCondensed"/>
                <a:cs typeface="Barlow SemiCondensed"/>
                <a:sym typeface="Barlow SemiCondensed"/>
              </a:rPr>
              <a:t>40 minutes</a:t>
            </a:r>
          </a:p>
        </p:txBody>
      </p:sp>
      <p:sp>
        <p:nvSpPr>
          <p:cNvPr id="17" name="TextBox 17">
            <a:extLst>
              <a:ext uri="{FF2B5EF4-FFF2-40B4-BE49-F238E27FC236}">
                <a16:creationId xmlns:a16="http://schemas.microsoft.com/office/drawing/2014/main" id="{47D89EBE-FCEE-058A-2F1F-350BB02591D5}"/>
              </a:ext>
            </a:extLst>
          </p:cNvPr>
          <p:cNvSpPr txBox="1"/>
          <p:nvPr/>
        </p:nvSpPr>
        <p:spPr>
          <a:xfrm>
            <a:off x="168590" y="890124"/>
            <a:ext cx="3073281" cy="948978"/>
          </a:xfrm>
          <a:prstGeom prst="rect">
            <a:avLst/>
          </a:prstGeom>
        </p:spPr>
        <p:txBody>
          <a:bodyPr wrap="square" lIns="0" tIns="0" rIns="0" bIns="0" rtlCol="0" anchor="t">
            <a:spAutoFit/>
          </a:bodyPr>
          <a:lstStyle/>
          <a:p>
            <a:pPr marL="0" lvl="0" indent="0" algn="ctr">
              <a:lnSpc>
                <a:spcPts val="7440"/>
              </a:lnSpc>
              <a:spcBef>
                <a:spcPts val="5580"/>
              </a:spcBef>
            </a:pPr>
            <a:r>
              <a:rPr lang="en-US" sz="8000" b="1" u="none" spc="-16" dirty="0">
                <a:solidFill>
                  <a:srgbClr val="000000"/>
                </a:solidFill>
                <a:latin typeface="Barlow SemiCondensed Semi-Bold"/>
                <a:ea typeface="Barlow SemiCondensed Semi-Bold"/>
                <a:cs typeface="Barlow SemiCondensed Semi-Bold"/>
                <a:sym typeface="Barlow SemiCondensed Semi-Bold"/>
              </a:rPr>
              <a:t>Day 1</a:t>
            </a:r>
          </a:p>
        </p:txBody>
      </p:sp>
      <p:sp>
        <p:nvSpPr>
          <p:cNvPr id="14" name="TextBox 13">
            <a:extLst>
              <a:ext uri="{FF2B5EF4-FFF2-40B4-BE49-F238E27FC236}">
                <a16:creationId xmlns:a16="http://schemas.microsoft.com/office/drawing/2014/main" id="{12181286-19A6-A1E4-E526-9FCE95032DA2}"/>
              </a:ext>
            </a:extLst>
          </p:cNvPr>
          <p:cNvSpPr txBox="1"/>
          <p:nvPr/>
        </p:nvSpPr>
        <p:spPr>
          <a:xfrm>
            <a:off x="3581400" y="826012"/>
            <a:ext cx="12573000" cy="2292935"/>
          </a:xfrm>
          <a:prstGeom prst="rect">
            <a:avLst/>
          </a:prstGeom>
          <a:noFill/>
        </p:spPr>
        <p:txBody>
          <a:bodyPr wrap="square" rtlCol="0">
            <a:spAutoFit/>
          </a:bodyPr>
          <a:lstStyle/>
          <a:p>
            <a:pPr marL="285750" lvl="0" indent="-285750">
              <a:buFont typeface="Arial" panose="020B0604020202020204" pitchFamily="34" charset="0"/>
              <a:buChar char="•"/>
            </a:pPr>
            <a:r>
              <a:rPr lang="en-US" sz="3200" b="1" dirty="0"/>
              <a:t>Play “Telephone” game</a:t>
            </a:r>
          </a:p>
          <a:p>
            <a:pPr lvl="0"/>
            <a:endParaRPr lang="en-US" sz="500" b="1" dirty="0"/>
          </a:p>
          <a:p>
            <a:pPr marL="285750" lvl="0" indent="-285750">
              <a:buFont typeface="Arial" panose="020B0604020202020204" pitchFamily="34" charset="0"/>
              <a:buChar char="•"/>
            </a:pPr>
            <a:r>
              <a:rPr lang="en-US" sz="3200" b="1" dirty="0"/>
              <a:t>Show neuron diagram</a:t>
            </a:r>
          </a:p>
          <a:p>
            <a:pPr lvl="0"/>
            <a:endParaRPr lang="en-US" sz="500" b="1" dirty="0"/>
          </a:p>
          <a:p>
            <a:pPr marL="285750" lvl="0" indent="-285750">
              <a:buFont typeface="Arial" panose="020B0604020202020204" pitchFamily="34" charset="0"/>
              <a:buChar char="•"/>
            </a:pPr>
            <a:r>
              <a:rPr lang="en-US" sz="3200" b="1" dirty="0"/>
              <a:t>Explain and discuss the science connection to the games of Telephone</a:t>
            </a:r>
          </a:p>
          <a:p>
            <a:pPr lvl="0"/>
            <a:endParaRPr lang="en-US" sz="500" b="1" dirty="0"/>
          </a:p>
          <a:p>
            <a:pPr marL="285750" lvl="0" indent="-285750">
              <a:buFont typeface="Arial" panose="020B0604020202020204" pitchFamily="34" charset="0"/>
              <a:buChar char="•"/>
            </a:pPr>
            <a:r>
              <a:rPr lang="en-US" sz="3200" b="1" dirty="0"/>
              <a:t>Discuss disorders and diseases that can result from demyelination</a:t>
            </a:r>
            <a:endParaRPr lang="en-US" sz="3200" dirty="0"/>
          </a:p>
        </p:txBody>
      </p:sp>
      <p:pic>
        <p:nvPicPr>
          <p:cNvPr id="18" name="Picture 17">
            <a:extLst>
              <a:ext uri="{FF2B5EF4-FFF2-40B4-BE49-F238E27FC236}">
                <a16:creationId xmlns:a16="http://schemas.microsoft.com/office/drawing/2014/main" id="{3BF83207-6983-1230-B7D0-52A23F070FAB}"/>
              </a:ext>
            </a:extLst>
          </p:cNvPr>
          <p:cNvPicPr>
            <a:picLocks noChangeAspect="1"/>
          </p:cNvPicPr>
          <p:nvPr/>
        </p:nvPicPr>
        <p:blipFill>
          <a:blip r:embed="rId2"/>
          <a:stretch>
            <a:fillRect/>
          </a:stretch>
        </p:blipFill>
        <p:spPr>
          <a:xfrm>
            <a:off x="6781800" y="3386010"/>
            <a:ext cx="9280059" cy="6764903"/>
          </a:xfrm>
          <a:prstGeom prst="rect">
            <a:avLst/>
          </a:prstGeom>
        </p:spPr>
      </p:pic>
      <p:pic>
        <p:nvPicPr>
          <p:cNvPr id="19" name="Picture 18">
            <a:extLst>
              <a:ext uri="{FF2B5EF4-FFF2-40B4-BE49-F238E27FC236}">
                <a16:creationId xmlns:a16="http://schemas.microsoft.com/office/drawing/2014/main" id="{9E9F7B49-F880-C941-B6BE-938C26B6DBEA}"/>
              </a:ext>
            </a:extLst>
          </p:cNvPr>
          <p:cNvPicPr>
            <a:picLocks noChangeAspect="1"/>
          </p:cNvPicPr>
          <p:nvPr/>
        </p:nvPicPr>
        <p:blipFill>
          <a:blip r:embed="rId3"/>
          <a:stretch>
            <a:fillRect/>
          </a:stretch>
        </p:blipFill>
        <p:spPr>
          <a:xfrm>
            <a:off x="168456" y="6134101"/>
            <a:ext cx="1601893" cy="1676400"/>
          </a:xfrm>
          <a:prstGeom prst="rect">
            <a:avLst/>
          </a:prstGeom>
        </p:spPr>
      </p:pic>
      <p:pic>
        <p:nvPicPr>
          <p:cNvPr id="20" name="Picture 19">
            <a:extLst>
              <a:ext uri="{FF2B5EF4-FFF2-40B4-BE49-F238E27FC236}">
                <a16:creationId xmlns:a16="http://schemas.microsoft.com/office/drawing/2014/main" id="{766CF199-5355-2BFB-98A8-48D346F6B2A3}"/>
              </a:ext>
            </a:extLst>
          </p:cNvPr>
          <p:cNvPicPr>
            <a:picLocks noChangeAspect="1"/>
          </p:cNvPicPr>
          <p:nvPr/>
        </p:nvPicPr>
        <p:blipFill>
          <a:blip r:embed="rId3"/>
          <a:stretch>
            <a:fillRect/>
          </a:stretch>
        </p:blipFill>
        <p:spPr>
          <a:xfrm>
            <a:off x="1770349" y="6112528"/>
            <a:ext cx="1601893" cy="1676400"/>
          </a:xfrm>
          <a:prstGeom prst="rect">
            <a:avLst/>
          </a:prstGeom>
        </p:spPr>
      </p:pic>
      <p:pic>
        <p:nvPicPr>
          <p:cNvPr id="21" name="Picture 20">
            <a:extLst>
              <a:ext uri="{FF2B5EF4-FFF2-40B4-BE49-F238E27FC236}">
                <a16:creationId xmlns:a16="http://schemas.microsoft.com/office/drawing/2014/main" id="{89F78C61-9F38-F872-1AC8-6D3443A72FEF}"/>
              </a:ext>
            </a:extLst>
          </p:cNvPr>
          <p:cNvPicPr>
            <a:picLocks noChangeAspect="1"/>
          </p:cNvPicPr>
          <p:nvPr/>
        </p:nvPicPr>
        <p:blipFill>
          <a:blip r:embed="rId3"/>
          <a:stretch>
            <a:fillRect/>
          </a:stretch>
        </p:blipFill>
        <p:spPr>
          <a:xfrm>
            <a:off x="3354078" y="6134101"/>
            <a:ext cx="1601893" cy="1676400"/>
          </a:xfrm>
          <a:prstGeom prst="rect">
            <a:avLst/>
          </a:prstGeom>
        </p:spPr>
      </p:pic>
      <p:pic>
        <p:nvPicPr>
          <p:cNvPr id="22" name="Picture 21">
            <a:extLst>
              <a:ext uri="{FF2B5EF4-FFF2-40B4-BE49-F238E27FC236}">
                <a16:creationId xmlns:a16="http://schemas.microsoft.com/office/drawing/2014/main" id="{609D664D-EC84-8313-763D-3F51D86F2C3F}"/>
              </a:ext>
            </a:extLst>
          </p:cNvPr>
          <p:cNvPicPr>
            <a:picLocks noChangeAspect="1"/>
          </p:cNvPicPr>
          <p:nvPr/>
        </p:nvPicPr>
        <p:blipFill>
          <a:blip r:embed="rId3"/>
          <a:stretch>
            <a:fillRect/>
          </a:stretch>
        </p:blipFill>
        <p:spPr>
          <a:xfrm>
            <a:off x="4937807" y="6134101"/>
            <a:ext cx="1601893" cy="1676400"/>
          </a:xfrm>
          <a:prstGeom prst="rect">
            <a:avLst/>
          </a:prstGeom>
        </p:spPr>
      </p:pic>
    </p:spTree>
    <p:extLst>
      <p:ext uri="{BB962C8B-B14F-4D97-AF65-F5344CB8AC3E}">
        <p14:creationId xmlns:p14="http://schemas.microsoft.com/office/powerpoint/2010/main" val="3077691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AE6"/>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927529" y="-4062405"/>
            <a:ext cx="10556752" cy="18411809"/>
            <a:chOff x="0" y="0"/>
            <a:chExt cx="1149350" cy="1149350"/>
          </a:xfrm>
        </p:grpSpPr>
        <p:sp>
          <p:nvSpPr>
            <p:cNvPr id="3" name="Freeform 3"/>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sp>
        <p:nvSpPr>
          <p:cNvPr id="18" name="TextBox 17">
            <a:extLst>
              <a:ext uri="{FF2B5EF4-FFF2-40B4-BE49-F238E27FC236}">
                <a16:creationId xmlns:a16="http://schemas.microsoft.com/office/drawing/2014/main" id="{31BDB448-BB23-ED88-9A45-B6D45AC3D81C}"/>
              </a:ext>
            </a:extLst>
          </p:cNvPr>
          <p:cNvSpPr txBox="1"/>
          <p:nvPr/>
        </p:nvSpPr>
        <p:spPr>
          <a:xfrm>
            <a:off x="1219200" y="1866900"/>
            <a:ext cx="14859000" cy="7386638"/>
          </a:xfrm>
          <a:prstGeom prst="rect">
            <a:avLst/>
          </a:prstGeom>
          <a:noFill/>
        </p:spPr>
        <p:txBody>
          <a:bodyPr wrap="square" rtlCol="0">
            <a:spAutoFit/>
          </a:bodyPr>
          <a:lstStyle/>
          <a:p>
            <a:r>
              <a:rPr lang="en-US" sz="8000" b="1" dirty="0"/>
              <a:t>Phenomenon</a:t>
            </a:r>
            <a:r>
              <a:rPr lang="en-US" dirty="0"/>
              <a:t> </a:t>
            </a:r>
          </a:p>
          <a:p>
            <a:pPr marL="285750" indent="-285750">
              <a:buFont typeface="Arial" panose="020B0604020202020204" pitchFamily="34" charset="0"/>
              <a:buChar char="•"/>
            </a:pPr>
            <a:r>
              <a:rPr lang="en-US" sz="3200" dirty="0"/>
              <a:t>Reflexes (hot stove)</a:t>
            </a:r>
          </a:p>
          <a:p>
            <a:pPr marL="285750" indent="-285750">
              <a:buFont typeface="Arial" panose="020B0604020202020204" pitchFamily="34" charset="0"/>
              <a:buChar char="•"/>
            </a:pPr>
            <a:r>
              <a:rPr lang="en-US" sz="3200" dirty="0"/>
              <a:t>How messages travel and are communicated to/from the brain/body</a:t>
            </a:r>
          </a:p>
          <a:p>
            <a:pPr marL="285750" indent="-285750">
              <a:buFont typeface="Arial" panose="020B0604020202020204" pitchFamily="34" charset="0"/>
              <a:buChar char="•"/>
            </a:pPr>
            <a:r>
              <a:rPr lang="en-US" sz="3200" dirty="0"/>
              <a:t>The importance of quick, efficient, and correct information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sz="8000" b="1" dirty="0"/>
              <a:t>Challenge</a:t>
            </a:r>
          </a:p>
          <a:p>
            <a:r>
              <a:rPr lang="en-US" sz="3200" dirty="0"/>
              <a:t>Mimic the design of a neuron (axon with myelin) to engineer a quick and efficient pathway for a message to be sent.</a:t>
            </a:r>
          </a:p>
          <a:p>
            <a:endParaRPr lang="en-US" sz="3200" dirty="0"/>
          </a:p>
          <a:p>
            <a:pPr marL="457200" indent="-457200">
              <a:buFont typeface="Arial" panose="020B0604020202020204" pitchFamily="34" charset="0"/>
              <a:buChar char="•"/>
            </a:pPr>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AE6"/>
        </a:solidFill>
        <a:effectLst/>
      </p:bgPr>
    </p:bg>
    <p:spTree>
      <p:nvGrpSpPr>
        <p:cNvPr id="1" name="">
          <a:extLst>
            <a:ext uri="{FF2B5EF4-FFF2-40B4-BE49-F238E27FC236}">
              <a16:creationId xmlns:a16="http://schemas.microsoft.com/office/drawing/2014/main" id="{99E4A550-FEE8-C86B-BDD4-38A01D56C76F}"/>
            </a:ext>
          </a:extLst>
        </p:cNvPr>
        <p:cNvGrpSpPr/>
        <p:nvPr/>
      </p:nvGrpSpPr>
      <p:grpSpPr>
        <a:xfrm>
          <a:off x="0" y="0"/>
          <a:ext cx="0" cy="0"/>
          <a:chOff x="0" y="0"/>
          <a:chExt cx="0" cy="0"/>
        </a:xfrm>
      </p:grpSpPr>
      <p:pic>
        <p:nvPicPr>
          <p:cNvPr id="59" name="Picture 58">
            <a:extLst>
              <a:ext uri="{FF2B5EF4-FFF2-40B4-BE49-F238E27FC236}">
                <a16:creationId xmlns:a16="http://schemas.microsoft.com/office/drawing/2014/main" id="{504E77E5-7689-87F2-54B6-9659C3E9FA57}"/>
              </a:ext>
            </a:extLst>
          </p:cNvPr>
          <p:cNvPicPr>
            <a:picLocks noChangeAspect="1"/>
          </p:cNvPicPr>
          <p:nvPr/>
        </p:nvPicPr>
        <p:blipFill>
          <a:blip r:embed="rId2"/>
          <a:stretch>
            <a:fillRect/>
          </a:stretch>
        </p:blipFill>
        <p:spPr>
          <a:xfrm rot="17650155">
            <a:off x="6788447" y="-489570"/>
            <a:ext cx="1304935" cy="13625900"/>
          </a:xfrm>
          <a:prstGeom prst="rect">
            <a:avLst/>
          </a:prstGeom>
        </p:spPr>
      </p:pic>
      <p:grpSp>
        <p:nvGrpSpPr>
          <p:cNvPr id="2" name="Group 2">
            <a:extLst>
              <a:ext uri="{FF2B5EF4-FFF2-40B4-BE49-F238E27FC236}">
                <a16:creationId xmlns:a16="http://schemas.microsoft.com/office/drawing/2014/main" id="{B624CAB3-FF8E-D117-E403-D7CD3A0C07E6}"/>
              </a:ext>
            </a:extLst>
          </p:cNvPr>
          <p:cNvGrpSpPr/>
          <p:nvPr/>
        </p:nvGrpSpPr>
        <p:grpSpPr>
          <a:xfrm rot="5400000">
            <a:off x="3927529" y="-4062405"/>
            <a:ext cx="10556752" cy="18411809"/>
            <a:chOff x="0" y="0"/>
            <a:chExt cx="1149350" cy="1149350"/>
          </a:xfrm>
        </p:grpSpPr>
        <p:sp>
          <p:nvSpPr>
            <p:cNvPr id="3" name="Freeform 3">
              <a:extLst>
                <a:ext uri="{FF2B5EF4-FFF2-40B4-BE49-F238E27FC236}">
                  <a16:creationId xmlns:a16="http://schemas.microsoft.com/office/drawing/2014/main" id="{0A097DFF-43B0-BAEC-5C90-539E7609ADAE}"/>
                </a:ext>
              </a:extLst>
            </p:cNvPr>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pic>
        <p:nvPicPr>
          <p:cNvPr id="22" name="Picture 21">
            <a:extLst>
              <a:ext uri="{FF2B5EF4-FFF2-40B4-BE49-F238E27FC236}">
                <a16:creationId xmlns:a16="http://schemas.microsoft.com/office/drawing/2014/main" id="{39328D3C-01A6-C12C-E7F0-D5B802CEA2C4}"/>
              </a:ext>
            </a:extLst>
          </p:cNvPr>
          <p:cNvPicPr>
            <a:picLocks noChangeAspect="1"/>
          </p:cNvPicPr>
          <p:nvPr/>
        </p:nvPicPr>
        <p:blipFill>
          <a:blip r:embed="rId3"/>
          <a:stretch>
            <a:fillRect/>
          </a:stretch>
        </p:blipFill>
        <p:spPr>
          <a:xfrm rot="1352056">
            <a:off x="746275" y="4857236"/>
            <a:ext cx="15589481" cy="1518867"/>
          </a:xfrm>
          <a:prstGeom prst="rect">
            <a:avLst/>
          </a:prstGeom>
        </p:spPr>
      </p:pic>
      <p:pic>
        <p:nvPicPr>
          <p:cNvPr id="24" name="Picture 23">
            <a:extLst>
              <a:ext uri="{FF2B5EF4-FFF2-40B4-BE49-F238E27FC236}">
                <a16:creationId xmlns:a16="http://schemas.microsoft.com/office/drawing/2014/main" id="{6163BC62-7D7F-BE68-09FF-5F59EA093D66}"/>
              </a:ext>
            </a:extLst>
          </p:cNvPr>
          <p:cNvPicPr>
            <a:picLocks noChangeAspect="1"/>
          </p:cNvPicPr>
          <p:nvPr/>
        </p:nvPicPr>
        <p:blipFill>
          <a:blip r:embed="rId4"/>
          <a:stretch>
            <a:fillRect/>
          </a:stretch>
        </p:blipFill>
        <p:spPr>
          <a:xfrm>
            <a:off x="4876800" y="8352941"/>
            <a:ext cx="701565" cy="685800"/>
          </a:xfrm>
          <a:prstGeom prst="rect">
            <a:avLst/>
          </a:prstGeom>
        </p:spPr>
      </p:pic>
      <p:pic>
        <p:nvPicPr>
          <p:cNvPr id="26" name="Picture 25">
            <a:extLst>
              <a:ext uri="{FF2B5EF4-FFF2-40B4-BE49-F238E27FC236}">
                <a16:creationId xmlns:a16="http://schemas.microsoft.com/office/drawing/2014/main" id="{C4F6A6FE-83AE-C501-8125-30529EE46A5F}"/>
              </a:ext>
            </a:extLst>
          </p:cNvPr>
          <p:cNvPicPr>
            <a:picLocks noChangeAspect="1"/>
          </p:cNvPicPr>
          <p:nvPr/>
        </p:nvPicPr>
        <p:blipFill>
          <a:blip r:embed="rId5"/>
          <a:stretch>
            <a:fillRect/>
          </a:stretch>
        </p:blipFill>
        <p:spPr>
          <a:xfrm>
            <a:off x="388774" y="6741673"/>
            <a:ext cx="2380830" cy="3222536"/>
          </a:xfrm>
          <a:prstGeom prst="rect">
            <a:avLst/>
          </a:prstGeom>
        </p:spPr>
      </p:pic>
      <p:pic>
        <p:nvPicPr>
          <p:cNvPr id="28" name="Picture 27">
            <a:extLst>
              <a:ext uri="{FF2B5EF4-FFF2-40B4-BE49-F238E27FC236}">
                <a16:creationId xmlns:a16="http://schemas.microsoft.com/office/drawing/2014/main" id="{85C698B4-6AEC-255F-882A-4B1BD19DAECB}"/>
              </a:ext>
            </a:extLst>
          </p:cNvPr>
          <p:cNvPicPr>
            <a:picLocks noChangeAspect="1"/>
          </p:cNvPicPr>
          <p:nvPr/>
        </p:nvPicPr>
        <p:blipFill>
          <a:blip r:embed="rId6"/>
          <a:stretch>
            <a:fillRect/>
          </a:stretch>
        </p:blipFill>
        <p:spPr>
          <a:xfrm>
            <a:off x="11445350" y="553063"/>
            <a:ext cx="4956866" cy="4617935"/>
          </a:xfrm>
          <a:prstGeom prst="rect">
            <a:avLst/>
          </a:prstGeom>
        </p:spPr>
      </p:pic>
      <p:pic>
        <p:nvPicPr>
          <p:cNvPr id="54" name="Picture 53">
            <a:extLst>
              <a:ext uri="{FF2B5EF4-FFF2-40B4-BE49-F238E27FC236}">
                <a16:creationId xmlns:a16="http://schemas.microsoft.com/office/drawing/2014/main" id="{12A42EE9-0CB9-BF5C-1963-31D28BC12182}"/>
              </a:ext>
            </a:extLst>
          </p:cNvPr>
          <p:cNvPicPr>
            <a:picLocks noChangeAspect="1"/>
          </p:cNvPicPr>
          <p:nvPr/>
        </p:nvPicPr>
        <p:blipFill>
          <a:blip r:embed="rId7"/>
          <a:stretch>
            <a:fillRect/>
          </a:stretch>
        </p:blipFill>
        <p:spPr>
          <a:xfrm>
            <a:off x="5586979" y="8352941"/>
            <a:ext cx="590554" cy="600079"/>
          </a:xfrm>
          <a:prstGeom prst="rect">
            <a:avLst/>
          </a:prstGeom>
        </p:spPr>
      </p:pic>
      <p:sp>
        <p:nvSpPr>
          <p:cNvPr id="55" name="TextBox 54">
            <a:extLst>
              <a:ext uri="{FF2B5EF4-FFF2-40B4-BE49-F238E27FC236}">
                <a16:creationId xmlns:a16="http://schemas.microsoft.com/office/drawing/2014/main" id="{4A64F12A-7612-9A48-04F3-388713671229}"/>
              </a:ext>
            </a:extLst>
          </p:cNvPr>
          <p:cNvSpPr txBox="1"/>
          <p:nvPr/>
        </p:nvSpPr>
        <p:spPr>
          <a:xfrm>
            <a:off x="3862956" y="2508087"/>
            <a:ext cx="4038600" cy="707886"/>
          </a:xfrm>
          <a:prstGeom prst="rect">
            <a:avLst/>
          </a:prstGeom>
          <a:solidFill>
            <a:schemeClr val="bg1"/>
          </a:solidFill>
        </p:spPr>
        <p:txBody>
          <a:bodyPr wrap="square" rtlCol="0">
            <a:spAutoFit/>
          </a:bodyPr>
          <a:lstStyle/>
          <a:p>
            <a:r>
              <a:rPr lang="en-US" sz="4000" b="1" dirty="0"/>
              <a:t>foam tube = axon</a:t>
            </a:r>
          </a:p>
        </p:txBody>
      </p:sp>
      <p:sp>
        <p:nvSpPr>
          <p:cNvPr id="56" name="TextBox 55">
            <a:extLst>
              <a:ext uri="{FF2B5EF4-FFF2-40B4-BE49-F238E27FC236}">
                <a16:creationId xmlns:a16="http://schemas.microsoft.com/office/drawing/2014/main" id="{2285D96C-A587-19F3-FF9C-05CB7658CAEC}"/>
              </a:ext>
            </a:extLst>
          </p:cNvPr>
          <p:cNvSpPr txBox="1"/>
          <p:nvPr/>
        </p:nvSpPr>
        <p:spPr>
          <a:xfrm>
            <a:off x="4800600" y="9071943"/>
            <a:ext cx="7709861" cy="707886"/>
          </a:xfrm>
          <a:prstGeom prst="rect">
            <a:avLst/>
          </a:prstGeom>
          <a:solidFill>
            <a:schemeClr val="bg1"/>
          </a:solidFill>
        </p:spPr>
        <p:txBody>
          <a:bodyPr wrap="square" rtlCol="0">
            <a:spAutoFit/>
          </a:bodyPr>
          <a:lstStyle/>
          <a:p>
            <a:r>
              <a:rPr lang="en-US" sz="4000" b="1" dirty="0"/>
              <a:t>marble or wooden ball= message</a:t>
            </a:r>
          </a:p>
        </p:txBody>
      </p:sp>
      <p:sp>
        <p:nvSpPr>
          <p:cNvPr id="57" name="TextBox 56">
            <a:extLst>
              <a:ext uri="{FF2B5EF4-FFF2-40B4-BE49-F238E27FC236}">
                <a16:creationId xmlns:a16="http://schemas.microsoft.com/office/drawing/2014/main" id="{BAFD4044-8751-DB0B-1159-89F2365F201A}"/>
              </a:ext>
            </a:extLst>
          </p:cNvPr>
          <p:cNvSpPr txBox="1"/>
          <p:nvPr/>
        </p:nvSpPr>
        <p:spPr>
          <a:xfrm>
            <a:off x="1180216" y="517441"/>
            <a:ext cx="10287000" cy="707886"/>
          </a:xfrm>
          <a:prstGeom prst="rect">
            <a:avLst/>
          </a:prstGeom>
          <a:solidFill>
            <a:schemeClr val="bg1"/>
          </a:solidFill>
        </p:spPr>
        <p:txBody>
          <a:bodyPr wrap="square" rtlCol="0">
            <a:spAutoFit/>
          </a:bodyPr>
          <a:lstStyle/>
          <a:p>
            <a:r>
              <a:rPr lang="en-US" sz="4000" b="1" dirty="0"/>
              <a:t>high and low friction material options = myelin</a:t>
            </a:r>
          </a:p>
        </p:txBody>
      </p:sp>
      <p:sp>
        <p:nvSpPr>
          <p:cNvPr id="60" name="TextBox 59">
            <a:extLst>
              <a:ext uri="{FF2B5EF4-FFF2-40B4-BE49-F238E27FC236}">
                <a16:creationId xmlns:a16="http://schemas.microsoft.com/office/drawing/2014/main" id="{3387DB55-A077-2F4F-8339-908AF932D487}"/>
              </a:ext>
            </a:extLst>
          </p:cNvPr>
          <p:cNvSpPr txBox="1"/>
          <p:nvPr/>
        </p:nvSpPr>
        <p:spPr>
          <a:xfrm>
            <a:off x="25460" y="5332393"/>
            <a:ext cx="3784540" cy="954107"/>
          </a:xfrm>
          <a:prstGeom prst="rect">
            <a:avLst/>
          </a:prstGeom>
          <a:solidFill>
            <a:schemeClr val="bg1"/>
          </a:solidFill>
        </p:spPr>
        <p:txBody>
          <a:bodyPr wrap="square" rtlCol="0">
            <a:spAutoFit/>
          </a:bodyPr>
          <a:lstStyle/>
          <a:p>
            <a:pPr algn="ctr"/>
            <a:r>
              <a:rPr lang="en-US" sz="2800" b="1" dirty="0"/>
              <a:t>board (ramp) to keep tube at consistent angle</a:t>
            </a:r>
          </a:p>
        </p:txBody>
      </p:sp>
      <p:sp>
        <p:nvSpPr>
          <p:cNvPr id="61" name="TextBox 60">
            <a:extLst>
              <a:ext uri="{FF2B5EF4-FFF2-40B4-BE49-F238E27FC236}">
                <a16:creationId xmlns:a16="http://schemas.microsoft.com/office/drawing/2014/main" id="{94A56A2C-6A27-17D4-9F0D-A0294C6EB7A2}"/>
              </a:ext>
            </a:extLst>
          </p:cNvPr>
          <p:cNvSpPr txBox="1"/>
          <p:nvPr/>
        </p:nvSpPr>
        <p:spPr>
          <a:xfrm>
            <a:off x="25460" y="9290339"/>
            <a:ext cx="3429000" cy="954107"/>
          </a:xfrm>
          <a:prstGeom prst="rect">
            <a:avLst/>
          </a:prstGeom>
          <a:solidFill>
            <a:schemeClr val="bg1"/>
          </a:solidFill>
        </p:spPr>
        <p:txBody>
          <a:bodyPr wrap="square" rtlCol="0">
            <a:spAutoFit/>
          </a:bodyPr>
          <a:lstStyle/>
          <a:p>
            <a:pPr algn="ctr"/>
            <a:r>
              <a:rPr lang="en-US" sz="2800" b="1" dirty="0"/>
              <a:t>time to nearest </a:t>
            </a:r>
          </a:p>
          <a:p>
            <a:pPr algn="ctr"/>
            <a:r>
              <a:rPr lang="en-US" sz="2800" b="1" dirty="0"/>
              <a:t>tenth of a second</a:t>
            </a:r>
          </a:p>
        </p:txBody>
      </p:sp>
    </p:spTree>
    <p:extLst>
      <p:ext uri="{BB962C8B-B14F-4D97-AF65-F5344CB8AC3E}">
        <p14:creationId xmlns:p14="http://schemas.microsoft.com/office/powerpoint/2010/main" val="2617655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rgbClr val="F8FAE6"/>
        </a:solidFill>
        <a:effectLst/>
      </p:bgPr>
    </p:bg>
    <p:spTree>
      <p:nvGrpSpPr>
        <p:cNvPr id="1" name="">
          <a:extLst>
            <a:ext uri="{FF2B5EF4-FFF2-40B4-BE49-F238E27FC236}">
              <a16:creationId xmlns:a16="http://schemas.microsoft.com/office/drawing/2014/main" id="{0E45FBFE-BC46-96AB-55F8-DB003580B11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256D99D-6FF6-0AC1-5E62-B6DE588F25EC}"/>
              </a:ext>
            </a:extLst>
          </p:cNvPr>
          <p:cNvGrpSpPr/>
          <p:nvPr/>
        </p:nvGrpSpPr>
        <p:grpSpPr>
          <a:xfrm rot="5400000">
            <a:off x="3927529" y="-4062405"/>
            <a:ext cx="10556752" cy="18411809"/>
            <a:chOff x="0" y="0"/>
            <a:chExt cx="1149350" cy="1149350"/>
          </a:xfrm>
        </p:grpSpPr>
        <p:sp>
          <p:nvSpPr>
            <p:cNvPr id="3" name="Freeform 3">
              <a:extLst>
                <a:ext uri="{FF2B5EF4-FFF2-40B4-BE49-F238E27FC236}">
                  <a16:creationId xmlns:a16="http://schemas.microsoft.com/office/drawing/2014/main" id="{94FB5DD0-C367-9B1F-98DB-E57A072F0992}"/>
                </a:ext>
              </a:extLst>
            </p:cNvPr>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grpSp>
        <p:nvGrpSpPr>
          <p:cNvPr id="4" name="Group 4">
            <a:extLst>
              <a:ext uri="{FF2B5EF4-FFF2-40B4-BE49-F238E27FC236}">
                <a16:creationId xmlns:a16="http://schemas.microsoft.com/office/drawing/2014/main" id="{5E20E377-4143-A231-A6C8-C3F0AFD2ECEE}"/>
              </a:ext>
            </a:extLst>
          </p:cNvPr>
          <p:cNvGrpSpPr/>
          <p:nvPr/>
        </p:nvGrpSpPr>
        <p:grpSpPr>
          <a:xfrm>
            <a:off x="164480" y="630186"/>
            <a:ext cx="3188320" cy="2684514"/>
            <a:chOff x="0" y="0"/>
            <a:chExt cx="12491405" cy="9400278"/>
          </a:xfrm>
        </p:grpSpPr>
        <p:grpSp>
          <p:nvGrpSpPr>
            <p:cNvPr id="5" name="Group 5">
              <a:extLst>
                <a:ext uri="{FF2B5EF4-FFF2-40B4-BE49-F238E27FC236}">
                  <a16:creationId xmlns:a16="http://schemas.microsoft.com/office/drawing/2014/main" id="{2014D10A-F098-1C55-E5FA-E86393DEED13}"/>
                </a:ext>
              </a:extLst>
            </p:cNvPr>
            <p:cNvGrpSpPr/>
            <p:nvPr/>
          </p:nvGrpSpPr>
          <p:grpSpPr>
            <a:xfrm>
              <a:off x="418494" y="380449"/>
              <a:ext cx="12072912" cy="9019829"/>
              <a:chOff x="0" y="0"/>
              <a:chExt cx="23798564" cy="17780216"/>
            </a:xfrm>
          </p:grpSpPr>
          <p:sp>
            <p:nvSpPr>
              <p:cNvPr id="6" name="Freeform 6">
                <a:extLst>
                  <a:ext uri="{FF2B5EF4-FFF2-40B4-BE49-F238E27FC236}">
                    <a16:creationId xmlns:a16="http://schemas.microsoft.com/office/drawing/2014/main" id="{2BCEB105-78B5-8957-38A8-D3F7D0B69AA5}"/>
                  </a:ext>
                </a:extLst>
              </p:cNvPr>
              <p:cNvSpPr/>
              <p:nvPr/>
            </p:nvSpPr>
            <p:spPr>
              <a:xfrm>
                <a:off x="31750" y="31750"/>
                <a:ext cx="23735064" cy="17716715"/>
              </a:xfrm>
              <a:custGeom>
                <a:avLst/>
                <a:gdLst/>
                <a:ahLst/>
                <a:cxnLst/>
                <a:rect l="l" t="t" r="r" b="b"/>
                <a:pathLst>
                  <a:path w="23735064" h="17716715">
                    <a:moveTo>
                      <a:pt x="23642354" y="17716715"/>
                    </a:moveTo>
                    <a:lnTo>
                      <a:pt x="92710" y="17716715"/>
                    </a:lnTo>
                    <a:cubicBezTo>
                      <a:pt x="41910" y="17716715"/>
                      <a:pt x="0" y="17674806"/>
                      <a:pt x="0" y="17624006"/>
                    </a:cubicBezTo>
                    <a:lnTo>
                      <a:pt x="0" y="92710"/>
                    </a:lnTo>
                    <a:cubicBezTo>
                      <a:pt x="0" y="41910"/>
                      <a:pt x="41910" y="0"/>
                      <a:pt x="92710" y="0"/>
                    </a:cubicBezTo>
                    <a:lnTo>
                      <a:pt x="23641084" y="0"/>
                    </a:lnTo>
                    <a:cubicBezTo>
                      <a:pt x="23691884" y="0"/>
                      <a:pt x="23733793" y="41910"/>
                      <a:pt x="23733793" y="92710"/>
                    </a:cubicBezTo>
                    <a:lnTo>
                      <a:pt x="23733793" y="17622737"/>
                    </a:lnTo>
                    <a:cubicBezTo>
                      <a:pt x="23735064" y="17674806"/>
                      <a:pt x="23693154" y="17716715"/>
                      <a:pt x="23642354" y="17716715"/>
                    </a:cubicBezTo>
                    <a:close/>
                  </a:path>
                </a:pathLst>
              </a:custGeom>
              <a:solidFill>
                <a:srgbClr val="000000"/>
              </a:solidFill>
            </p:spPr>
            <p:txBody>
              <a:bodyPr/>
              <a:lstStyle/>
              <a:p>
                <a:endParaRPr lang="en-US"/>
              </a:p>
            </p:txBody>
          </p:sp>
          <p:sp>
            <p:nvSpPr>
              <p:cNvPr id="7" name="Freeform 7">
                <a:extLst>
                  <a:ext uri="{FF2B5EF4-FFF2-40B4-BE49-F238E27FC236}">
                    <a16:creationId xmlns:a16="http://schemas.microsoft.com/office/drawing/2014/main" id="{9EB43D4C-0736-1564-E064-93ED73540954}"/>
                  </a:ext>
                </a:extLst>
              </p:cNvPr>
              <p:cNvSpPr/>
              <p:nvPr/>
            </p:nvSpPr>
            <p:spPr>
              <a:xfrm>
                <a:off x="0" y="0"/>
                <a:ext cx="23798564" cy="17780217"/>
              </a:xfrm>
              <a:custGeom>
                <a:avLst/>
                <a:gdLst/>
                <a:ahLst/>
                <a:cxnLst/>
                <a:rect l="l" t="t" r="r" b="b"/>
                <a:pathLst>
                  <a:path w="23798564" h="17780217">
                    <a:moveTo>
                      <a:pt x="23674104" y="59690"/>
                    </a:moveTo>
                    <a:cubicBezTo>
                      <a:pt x="23709664" y="59690"/>
                      <a:pt x="23738873" y="88900"/>
                      <a:pt x="23738873" y="124460"/>
                    </a:cubicBezTo>
                    <a:lnTo>
                      <a:pt x="23738873" y="17655756"/>
                    </a:lnTo>
                    <a:cubicBezTo>
                      <a:pt x="23738873" y="17691317"/>
                      <a:pt x="23709664" y="17720526"/>
                      <a:pt x="23674104" y="17720526"/>
                    </a:cubicBezTo>
                    <a:lnTo>
                      <a:pt x="124460" y="17720526"/>
                    </a:lnTo>
                    <a:cubicBezTo>
                      <a:pt x="88900" y="17720526"/>
                      <a:pt x="59690" y="17691317"/>
                      <a:pt x="59690" y="17655756"/>
                    </a:cubicBezTo>
                    <a:lnTo>
                      <a:pt x="59690" y="124460"/>
                    </a:lnTo>
                    <a:cubicBezTo>
                      <a:pt x="59690" y="88900"/>
                      <a:pt x="88900" y="59690"/>
                      <a:pt x="124460" y="59690"/>
                    </a:cubicBezTo>
                    <a:lnTo>
                      <a:pt x="23674104" y="59690"/>
                    </a:lnTo>
                    <a:moveTo>
                      <a:pt x="23674104" y="0"/>
                    </a:moveTo>
                    <a:lnTo>
                      <a:pt x="124460" y="0"/>
                    </a:lnTo>
                    <a:cubicBezTo>
                      <a:pt x="55880" y="0"/>
                      <a:pt x="0" y="55880"/>
                      <a:pt x="0" y="124460"/>
                    </a:cubicBezTo>
                    <a:lnTo>
                      <a:pt x="0" y="17655756"/>
                    </a:lnTo>
                    <a:cubicBezTo>
                      <a:pt x="0" y="17724337"/>
                      <a:pt x="55880" y="17780217"/>
                      <a:pt x="124460" y="17780217"/>
                    </a:cubicBezTo>
                    <a:lnTo>
                      <a:pt x="23674104" y="17780217"/>
                    </a:lnTo>
                    <a:cubicBezTo>
                      <a:pt x="23742684" y="17780217"/>
                      <a:pt x="23798564" y="17724337"/>
                      <a:pt x="23798564" y="17655756"/>
                    </a:cubicBezTo>
                    <a:lnTo>
                      <a:pt x="23798564" y="124460"/>
                    </a:lnTo>
                    <a:cubicBezTo>
                      <a:pt x="23798564" y="55880"/>
                      <a:pt x="23742684" y="0"/>
                      <a:pt x="23674104" y="0"/>
                    </a:cubicBezTo>
                    <a:close/>
                  </a:path>
                </a:pathLst>
              </a:custGeom>
              <a:solidFill>
                <a:srgbClr val="000000"/>
              </a:solidFill>
            </p:spPr>
            <p:txBody>
              <a:bodyPr/>
              <a:lstStyle/>
              <a:p>
                <a:endParaRPr lang="en-US"/>
              </a:p>
            </p:txBody>
          </p:sp>
        </p:grpSp>
        <p:grpSp>
          <p:nvGrpSpPr>
            <p:cNvPr id="8" name="Group 8">
              <a:extLst>
                <a:ext uri="{FF2B5EF4-FFF2-40B4-BE49-F238E27FC236}">
                  <a16:creationId xmlns:a16="http://schemas.microsoft.com/office/drawing/2014/main" id="{6DB40A5F-7C7A-6D32-D65E-A07ED334A15D}"/>
                </a:ext>
              </a:extLst>
            </p:cNvPr>
            <p:cNvGrpSpPr/>
            <p:nvPr/>
          </p:nvGrpSpPr>
          <p:grpSpPr>
            <a:xfrm>
              <a:off x="0" y="0"/>
              <a:ext cx="12072912" cy="9019829"/>
              <a:chOff x="0" y="0"/>
              <a:chExt cx="23798564" cy="17780216"/>
            </a:xfrm>
          </p:grpSpPr>
          <p:sp>
            <p:nvSpPr>
              <p:cNvPr id="9" name="Freeform 9">
                <a:extLst>
                  <a:ext uri="{FF2B5EF4-FFF2-40B4-BE49-F238E27FC236}">
                    <a16:creationId xmlns:a16="http://schemas.microsoft.com/office/drawing/2014/main" id="{994E62D3-BD79-67FD-0AB3-7C0B65EF84E5}"/>
                  </a:ext>
                </a:extLst>
              </p:cNvPr>
              <p:cNvSpPr/>
              <p:nvPr/>
            </p:nvSpPr>
            <p:spPr>
              <a:xfrm>
                <a:off x="31750" y="31750"/>
                <a:ext cx="23735064" cy="17716715"/>
              </a:xfrm>
              <a:custGeom>
                <a:avLst/>
                <a:gdLst/>
                <a:ahLst/>
                <a:cxnLst/>
                <a:rect l="l" t="t" r="r" b="b"/>
                <a:pathLst>
                  <a:path w="23735064" h="17716715">
                    <a:moveTo>
                      <a:pt x="23642354" y="17716715"/>
                    </a:moveTo>
                    <a:lnTo>
                      <a:pt x="92710" y="17716715"/>
                    </a:lnTo>
                    <a:cubicBezTo>
                      <a:pt x="41910" y="17716715"/>
                      <a:pt x="0" y="17674806"/>
                      <a:pt x="0" y="17624006"/>
                    </a:cubicBezTo>
                    <a:lnTo>
                      <a:pt x="0" y="92710"/>
                    </a:lnTo>
                    <a:cubicBezTo>
                      <a:pt x="0" y="41910"/>
                      <a:pt x="41910" y="0"/>
                      <a:pt x="92710" y="0"/>
                    </a:cubicBezTo>
                    <a:lnTo>
                      <a:pt x="23641084" y="0"/>
                    </a:lnTo>
                    <a:cubicBezTo>
                      <a:pt x="23691884" y="0"/>
                      <a:pt x="23733793" y="41910"/>
                      <a:pt x="23733793" y="92710"/>
                    </a:cubicBezTo>
                    <a:lnTo>
                      <a:pt x="23733793" y="17622737"/>
                    </a:lnTo>
                    <a:cubicBezTo>
                      <a:pt x="23735064" y="17674806"/>
                      <a:pt x="23693154" y="17716715"/>
                      <a:pt x="23642354" y="17716715"/>
                    </a:cubicBezTo>
                    <a:close/>
                  </a:path>
                </a:pathLst>
              </a:custGeom>
              <a:solidFill>
                <a:srgbClr val="FFFFFF"/>
              </a:solidFill>
            </p:spPr>
            <p:txBody>
              <a:bodyPr/>
              <a:lstStyle/>
              <a:p>
                <a:endParaRPr lang="en-US"/>
              </a:p>
            </p:txBody>
          </p:sp>
          <p:sp>
            <p:nvSpPr>
              <p:cNvPr id="10" name="Freeform 10">
                <a:extLst>
                  <a:ext uri="{FF2B5EF4-FFF2-40B4-BE49-F238E27FC236}">
                    <a16:creationId xmlns:a16="http://schemas.microsoft.com/office/drawing/2014/main" id="{541EA082-F456-4D14-CCD4-1C0EFA53F9EB}"/>
                  </a:ext>
                </a:extLst>
              </p:cNvPr>
              <p:cNvSpPr/>
              <p:nvPr/>
            </p:nvSpPr>
            <p:spPr>
              <a:xfrm>
                <a:off x="0" y="0"/>
                <a:ext cx="23798564" cy="17780217"/>
              </a:xfrm>
              <a:custGeom>
                <a:avLst/>
                <a:gdLst/>
                <a:ahLst/>
                <a:cxnLst/>
                <a:rect l="l" t="t" r="r" b="b"/>
                <a:pathLst>
                  <a:path w="23798564" h="17780217">
                    <a:moveTo>
                      <a:pt x="23674104" y="59690"/>
                    </a:moveTo>
                    <a:cubicBezTo>
                      <a:pt x="23709664" y="59690"/>
                      <a:pt x="23738873" y="88900"/>
                      <a:pt x="23738873" y="124460"/>
                    </a:cubicBezTo>
                    <a:lnTo>
                      <a:pt x="23738873" y="17655756"/>
                    </a:lnTo>
                    <a:cubicBezTo>
                      <a:pt x="23738873" y="17691317"/>
                      <a:pt x="23709664" y="17720526"/>
                      <a:pt x="23674104" y="17720526"/>
                    </a:cubicBezTo>
                    <a:lnTo>
                      <a:pt x="124460" y="17720526"/>
                    </a:lnTo>
                    <a:cubicBezTo>
                      <a:pt x="88900" y="17720526"/>
                      <a:pt x="59690" y="17691317"/>
                      <a:pt x="59690" y="17655756"/>
                    </a:cubicBezTo>
                    <a:lnTo>
                      <a:pt x="59690" y="124460"/>
                    </a:lnTo>
                    <a:cubicBezTo>
                      <a:pt x="59690" y="88900"/>
                      <a:pt x="88900" y="59690"/>
                      <a:pt x="124460" y="59690"/>
                    </a:cubicBezTo>
                    <a:lnTo>
                      <a:pt x="23674104" y="59690"/>
                    </a:lnTo>
                    <a:moveTo>
                      <a:pt x="23674104" y="0"/>
                    </a:moveTo>
                    <a:lnTo>
                      <a:pt x="124460" y="0"/>
                    </a:lnTo>
                    <a:cubicBezTo>
                      <a:pt x="55880" y="0"/>
                      <a:pt x="0" y="55880"/>
                      <a:pt x="0" y="124460"/>
                    </a:cubicBezTo>
                    <a:lnTo>
                      <a:pt x="0" y="17655756"/>
                    </a:lnTo>
                    <a:cubicBezTo>
                      <a:pt x="0" y="17724337"/>
                      <a:pt x="55880" y="17780217"/>
                      <a:pt x="124460" y="17780217"/>
                    </a:cubicBezTo>
                    <a:lnTo>
                      <a:pt x="23674104" y="17780217"/>
                    </a:lnTo>
                    <a:cubicBezTo>
                      <a:pt x="23742684" y="17780217"/>
                      <a:pt x="23798564" y="17724337"/>
                      <a:pt x="23798564" y="17655756"/>
                    </a:cubicBezTo>
                    <a:lnTo>
                      <a:pt x="23798564" y="124460"/>
                    </a:lnTo>
                    <a:cubicBezTo>
                      <a:pt x="23798564" y="55880"/>
                      <a:pt x="23742684" y="0"/>
                      <a:pt x="23674104" y="0"/>
                    </a:cubicBezTo>
                    <a:close/>
                  </a:path>
                </a:pathLst>
              </a:custGeom>
              <a:solidFill>
                <a:srgbClr val="000000"/>
              </a:solidFill>
            </p:spPr>
            <p:txBody>
              <a:bodyPr/>
              <a:lstStyle/>
              <a:p>
                <a:endParaRPr lang="en-US"/>
              </a:p>
            </p:txBody>
          </p:sp>
        </p:grpSp>
      </p:grpSp>
      <p:sp>
        <p:nvSpPr>
          <p:cNvPr id="11" name="AutoShape 11">
            <a:extLst>
              <a:ext uri="{FF2B5EF4-FFF2-40B4-BE49-F238E27FC236}">
                <a16:creationId xmlns:a16="http://schemas.microsoft.com/office/drawing/2014/main" id="{C459AF24-D728-F4C0-3593-A0E25FB2690F}"/>
              </a:ext>
            </a:extLst>
          </p:cNvPr>
          <p:cNvSpPr/>
          <p:nvPr/>
        </p:nvSpPr>
        <p:spPr>
          <a:xfrm rot="-10800000">
            <a:off x="164480" y="2019301"/>
            <a:ext cx="3184209" cy="13970"/>
          </a:xfrm>
          <a:prstGeom prst="line">
            <a:avLst/>
          </a:prstGeom>
          <a:ln w="19050" cap="flat">
            <a:solidFill>
              <a:srgbClr val="000000"/>
            </a:solidFill>
            <a:prstDash val="solid"/>
            <a:headEnd type="none" w="sm" len="sm"/>
            <a:tailEnd type="none" w="sm" len="sm"/>
          </a:ln>
        </p:spPr>
        <p:txBody>
          <a:bodyPr/>
          <a:lstStyle/>
          <a:p>
            <a:endParaRPr lang="en-US"/>
          </a:p>
        </p:txBody>
      </p:sp>
      <p:sp>
        <p:nvSpPr>
          <p:cNvPr id="16" name="TextBox 16">
            <a:extLst>
              <a:ext uri="{FF2B5EF4-FFF2-40B4-BE49-F238E27FC236}">
                <a16:creationId xmlns:a16="http://schemas.microsoft.com/office/drawing/2014/main" id="{BBA4FAF6-0CF1-9F69-B922-077DBF8BA115}"/>
              </a:ext>
            </a:extLst>
          </p:cNvPr>
          <p:cNvSpPr txBox="1"/>
          <p:nvPr/>
        </p:nvSpPr>
        <p:spPr>
          <a:xfrm>
            <a:off x="168590" y="2296987"/>
            <a:ext cx="3073281" cy="636713"/>
          </a:xfrm>
          <a:prstGeom prst="rect">
            <a:avLst/>
          </a:prstGeom>
        </p:spPr>
        <p:txBody>
          <a:bodyPr wrap="square" lIns="0" tIns="0" rIns="0" bIns="0" rtlCol="0" anchor="t">
            <a:spAutoFit/>
          </a:bodyPr>
          <a:lstStyle/>
          <a:p>
            <a:pPr marL="0" lvl="0" indent="0" algn="ctr">
              <a:lnSpc>
                <a:spcPts val="5459"/>
              </a:lnSpc>
              <a:spcBef>
                <a:spcPct val="0"/>
              </a:spcBef>
            </a:pPr>
            <a:r>
              <a:rPr lang="en-US" sz="4199" u="none" dirty="0">
                <a:solidFill>
                  <a:srgbClr val="000000"/>
                </a:solidFill>
                <a:latin typeface="Barlow SemiCondensed"/>
                <a:ea typeface="Barlow SemiCondensed"/>
                <a:cs typeface="Barlow SemiCondensed"/>
                <a:sym typeface="Barlow SemiCondensed"/>
              </a:rPr>
              <a:t>40 minutes</a:t>
            </a:r>
          </a:p>
        </p:txBody>
      </p:sp>
      <p:sp>
        <p:nvSpPr>
          <p:cNvPr id="17" name="TextBox 17">
            <a:extLst>
              <a:ext uri="{FF2B5EF4-FFF2-40B4-BE49-F238E27FC236}">
                <a16:creationId xmlns:a16="http://schemas.microsoft.com/office/drawing/2014/main" id="{0B71FA5B-F02C-7A02-9EC4-FD8DEEE44F95}"/>
              </a:ext>
            </a:extLst>
          </p:cNvPr>
          <p:cNvSpPr txBox="1"/>
          <p:nvPr/>
        </p:nvSpPr>
        <p:spPr>
          <a:xfrm>
            <a:off x="168590" y="890124"/>
            <a:ext cx="3073281" cy="948978"/>
          </a:xfrm>
          <a:prstGeom prst="rect">
            <a:avLst/>
          </a:prstGeom>
        </p:spPr>
        <p:txBody>
          <a:bodyPr wrap="square" lIns="0" tIns="0" rIns="0" bIns="0" rtlCol="0" anchor="t">
            <a:spAutoFit/>
          </a:bodyPr>
          <a:lstStyle/>
          <a:p>
            <a:pPr marL="0" lvl="0" indent="0" algn="ctr">
              <a:lnSpc>
                <a:spcPts val="7440"/>
              </a:lnSpc>
              <a:spcBef>
                <a:spcPts val="5580"/>
              </a:spcBef>
            </a:pPr>
            <a:r>
              <a:rPr lang="en-US" sz="8000" b="1" u="none" spc="-16" dirty="0">
                <a:solidFill>
                  <a:srgbClr val="000000"/>
                </a:solidFill>
                <a:latin typeface="Barlow SemiCondensed Semi-Bold"/>
                <a:ea typeface="Barlow SemiCondensed Semi-Bold"/>
                <a:cs typeface="Barlow SemiCondensed Semi-Bold"/>
                <a:sym typeface="Barlow SemiCondensed Semi-Bold"/>
              </a:rPr>
              <a:t>Day 2</a:t>
            </a:r>
          </a:p>
        </p:txBody>
      </p:sp>
      <p:sp>
        <p:nvSpPr>
          <p:cNvPr id="14" name="TextBox 13">
            <a:extLst>
              <a:ext uri="{FF2B5EF4-FFF2-40B4-BE49-F238E27FC236}">
                <a16:creationId xmlns:a16="http://schemas.microsoft.com/office/drawing/2014/main" id="{C50944EA-21B1-9659-15ED-42BA6681895A}"/>
              </a:ext>
            </a:extLst>
          </p:cNvPr>
          <p:cNvSpPr txBox="1"/>
          <p:nvPr/>
        </p:nvSpPr>
        <p:spPr>
          <a:xfrm>
            <a:off x="3617969" y="630186"/>
            <a:ext cx="12573000" cy="2862322"/>
          </a:xfrm>
          <a:prstGeom prst="rect">
            <a:avLst/>
          </a:prstGeom>
          <a:noFill/>
        </p:spPr>
        <p:txBody>
          <a:bodyPr wrap="square" rtlCol="0">
            <a:spAutoFit/>
          </a:bodyPr>
          <a:lstStyle/>
          <a:p>
            <a:pPr marL="285750" lvl="0" indent="-285750">
              <a:buFont typeface="Arial" panose="020B0604020202020204" pitchFamily="34" charset="0"/>
              <a:buChar char="•"/>
            </a:pPr>
            <a:r>
              <a:rPr lang="en-US" sz="3200" b="1" dirty="0"/>
              <a:t>Explain first part of engineering challenge.</a:t>
            </a:r>
          </a:p>
          <a:p>
            <a:pPr lvl="0"/>
            <a:endParaRPr lang="en-US" sz="500" b="1" dirty="0"/>
          </a:p>
          <a:p>
            <a:pPr marL="285750" lvl="0" indent="-285750">
              <a:buFont typeface="Arial" panose="020B0604020202020204" pitchFamily="34" charset="0"/>
              <a:buChar char="•"/>
            </a:pPr>
            <a:r>
              <a:rPr lang="en-US" sz="3200" b="1" dirty="0"/>
              <a:t>Pair students.</a:t>
            </a:r>
          </a:p>
          <a:p>
            <a:pPr lvl="0"/>
            <a:endParaRPr lang="en-US" sz="500" b="1" dirty="0"/>
          </a:p>
          <a:p>
            <a:pPr marL="285750" lvl="0" indent="-285750">
              <a:buFont typeface="Arial" panose="020B0604020202020204" pitchFamily="34" charset="0"/>
              <a:buChar char="•"/>
            </a:pPr>
            <a:r>
              <a:rPr lang="en-US" sz="3200" b="1" dirty="0"/>
              <a:t>Pairs explore and test available myelin materials.</a:t>
            </a:r>
          </a:p>
          <a:p>
            <a:pPr lvl="0"/>
            <a:endParaRPr lang="en-US" sz="500" b="1" dirty="0"/>
          </a:p>
          <a:p>
            <a:pPr marL="285750" lvl="0" indent="-285750">
              <a:buFont typeface="Arial" panose="020B0604020202020204" pitchFamily="34" charset="0"/>
              <a:buChar char="•"/>
            </a:pPr>
            <a:r>
              <a:rPr lang="en-US" sz="3200" b="1" dirty="0"/>
              <a:t>Pairs discuss and decide on material(s).</a:t>
            </a:r>
          </a:p>
          <a:p>
            <a:pPr lvl="0"/>
            <a:endParaRPr lang="en-US" sz="500" b="1" dirty="0"/>
          </a:p>
          <a:p>
            <a:pPr marL="285750" lvl="0" indent="-285750">
              <a:buFont typeface="Arial" panose="020B0604020202020204" pitchFamily="34" charset="0"/>
              <a:buChar char="•"/>
            </a:pPr>
            <a:r>
              <a:rPr lang="en-US" sz="3200" b="1" dirty="0"/>
              <a:t>Pairs begin to add myelin to axon.</a:t>
            </a:r>
          </a:p>
        </p:txBody>
      </p:sp>
      <p:sp>
        <p:nvSpPr>
          <p:cNvPr id="13" name="Rectangle 12">
            <a:extLst>
              <a:ext uri="{FF2B5EF4-FFF2-40B4-BE49-F238E27FC236}">
                <a16:creationId xmlns:a16="http://schemas.microsoft.com/office/drawing/2014/main" id="{96C57A88-068B-BBFF-44FF-065D28709AB4}"/>
              </a:ext>
            </a:extLst>
          </p:cNvPr>
          <p:cNvSpPr/>
          <p:nvPr/>
        </p:nvSpPr>
        <p:spPr>
          <a:xfrm>
            <a:off x="685800" y="4477318"/>
            <a:ext cx="334719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silicon mat</a:t>
            </a:r>
          </a:p>
        </p:txBody>
      </p:sp>
      <p:sp>
        <p:nvSpPr>
          <p:cNvPr id="15" name="Rectangle 14">
            <a:extLst>
              <a:ext uri="{FF2B5EF4-FFF2-40B4-BE49-F238E27FC236}">
                <a16:creationId xmlns:a16="http://schemas.microsoft.com/office/drawing/2014/main" id="{682860AC-2BA1-9763-24A1-D0A81C2A4027}"/>
              </a:ext>
            </a:extLst>
          </p:cNvPr>
          <p:cNvSpPr/>
          <p:nvPr/>
        </p:nvSpPr>
        <p:spPr>
          <a:xfrm>
            <a:off x="9314718" y="4899314"/>
            <a:ext cx="182165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mylar</a:t>
            </a:r>
          </a:p>
        </p:txBody>
      </p:sp>
      <p:sp>
        <p:nvSpPr>
          <p:cNvPr id="23" name="Rectangle 22">
            <a:extLst>
              <a:ext uri="{FF2B5EF4-FFF2-40B4-BE49-F238E27FC236}">
                <a16:creationId xmlns:a16="http://schemas.microsoft.com/office/drawing/2014/main" id="{26D50E70-9CE8-AFE5-62C0-0CD50289E9FF}"/>
              </a:ext>
            </a:extLst>
          </p:cNvPr>
          <p:cNvSpPr/>
          <p:nvPr/>
        </p:nvSpPr>
        <p:spPr>
          <a:xfrm>
            <a:off x="4343400" y="5708847"/>
            <a:ext cx="423192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contact paper</a:t>
            </a:r>
          </a:p>
        </p:txBody>
      </p:sp>
      <p:sp>
        <p:nvSpPr>
          <p:cNvPr id="24" name="Rectangle 23">
            <a:extLst>
              <a:ext uri="{FF2B5EF4-FFF2-40B4-BE49-F238E27FC236}">
                <a16:creationId xmlns:a16="http://schemas.microsoft.com/office/drawing/2014/main" id="{C13A37C8-7796-341B-EAF4-E7A39BD0C946}"/>
              </a:ext>
            </a:extLst>
          </p:cNvPr>
          <p:cNvSpPr/>
          <p:nvPr/>
        </p:nvSpPr>
        <p:spPr>
          <a:xfrm>
            <a:off x="9559922" y="9182100"/>
            <a:ext cx="663104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plastic sheet protector</a:t>
            </a:r>
          </a:p>
        </p:txBody>
      </p:sp>
      <p:sp>
        <p:nvSpPr>
          <p:cNvPr id="25" name="Rectangle 24">
            <a:extLst>
              <a:ext uri="{FF2B5EF4-FFF2-40B4-BE49-F238E27FC236}">
                <a16:creationId xmlns:a16="http://schemas.microsoft.com/office/drawing/2014/main" id="{8E24AE78-7400-7CF7-892B-DF4B7D751D72}"/>
              </a:ext>
            </a:extLst>
          </p:cNvPr>
          <p:cNvSpPr/>
          <p:nvPr/>
        </p:nvSpPr>
        <p:spPr>
          <a:xfrm>
            <a:off x="11717052" y="4257571"/>
            <a:ext cx="426347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aluminum foil</a:t>
            </a:r>
          </a:p>
        </p:txBody>
      </p:sp>
      <p:sp>
        <p:nvSpPr>
          <p:cNvPr id="26" name="Rectangle 25">
            <a:extLst>
              <a:ext uri="{FF2B5EF4-FFF2-40B4-BE49-F238E27FC236}">
                <a16:creationId xmlns:a16="http://schemas.microsoft.com/office/drawing/2014/main" id="{331B8675-2472-8AE4-BEE2-60BCDB3D9DC7}"/>
              </a:ext>
            </a:extLst>
          </p:cNvPr>
          <p:cNvSpPr/>
          <p:nvPr/>
        </p:nvSpPr>
        <p:spPr>
          <a:xfrm>
            <a:off x="457200" y="6510636"/>
            <a:ext cx="327750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wax paper</a:t>
            </a:r>
          </a:p>
        </p:txBody>
      </p:sp>
      <p:sp>
        <p:nvSpPr>
          <p:cNvPr id="27" name="Rectangle 26">
            <a:extLst>
              <a:ext uri="{FF2B5EF4-FFF2-40B4-BE49-F238E27FC236}">
                <a16:creationId xmlns:a16="http://schemas.microsoft.com/office/drawing/2014/main" id="{AEAFEA82-5FA2-1A1E-8636-029346D59E77}"/>
              </a:ext>
            </a:extLst>
          </p:cNvPr>
          <p:cNvSpPr/>
          <p:nvPr/>
        </p:nvSpPr>
        <p:spPr>
          <a:xfrm>
            <a:off x="457200" y="9065473"/>
            <a:ext cx="513384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parchment paper</a:t>
            </a:r>
          </a:p>
        </p:txBody>
      </p:sp>
      <p:sp>
        <p:nvSpPr>
          <p:cNvPr id="28" name="Rectangle 27">
            <a:extLst>
              <a:ext uri="{FF2B5EF4-FFF2-40B4-BE49-F238E27FC236}">
                <a16:creationId xmlns:a16="http://schemas.microsoft.com/office/drawing/2014/main" id="{A977FF45-4A8C-5ABF-5535-47CA0E29BB0C}"/>
              </a:ext>
            </a:extLst>
          </p:cNvPr>
          <p:cNvSpPr/>
          <p:nvPr/>
        </p:nvSpPr>
        <p:spPr>
          <a:xfrm>
            <a:off x="12222865" y="6170512"/>
            <a:ext cx="365144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plastic wrap</a:t>
            </a:r>
          </a:p>
        </p:txBody>
      </p:sp>
      <p:sp>
        <p:nvSpPr>
          <p:cNvPr id="29" name="Rectangle 28">
            <a:extLst>
              <a:ext uri="{FF2B5EF4-FFF2-40B4-BE49-F238E27FC236}">
                <a16:creationId xmlns:a16="http://schemas.microsoft.com/office/drawing/2014/main" id="{79B377CC-F185-9C3E-AF30-25DCF12317B3}"/>
              </a:ext>
            </a:extLst>
          </p:cNvPr>
          <p:cNvSpPr/>
          <p:nvPr/>
        </p:nvSpPr>
        <p:spPr>
          <a:xfrm>
            <a:off x="4267200" y="7658100"/>
            <a:ext cx="295491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neoprene</a:t>
            </a:r>
          </a:p>
        </p:txBody>
      </p:sp>
      <p:sp>
        <p:nvSpPr>
          <p:cNvPr id="30" name="Rectangle 29">
            <a:extLst>
              <a:ext uri="{FF2B5EF4-FFF2-40B4-BE49-F238E27FC236}">
                <a16:creationId xmlns:a16="http://schemas.microsoft.com/office/drawing/2014/main" id="{401A60F4-5D48-353F-1010-1AF19D604470}"/>
              </a:ext>
            </a:extLst>
          </p:cNvPr>
          <p:cNvSpPr/>
          <p:nvPr/>
        </p:nvSpPr>
        <p:spPr>
          <a:xfrm>
            <a:off x="8718140" y="7214641"/>
            <a:ext cx="343395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sand paper</a:t>
            </a:r>
          </a:p>
        </p:txBody>
      </p:sp>
      <p:sp>
        <p:nvSpPr>
          <p:cNvPr id="31" name="Rectangle 30">
            <a:extLst>
              <a:ext uri="{FF2B5EF4-FFF2-40B4-BE49-F238E27FC236}">
                <a16:creationId xmlns:a16="http://schemas.microsoft.com/office/drawing/2014/main" id="{826DA3E9-9F0D-156B-CDED-EF84B7C22ABC}"/>
              </a:ext>
            </a:extLst>
          </p:cNvPr>
          <p:cNvSpPr/>
          <p:nvPr/>
        </p:nvSpPr>
        <p:spPr>
          <a:xfrm>
            <a:off x="7567824" y="8858617"/>
            <a:ext cx="115031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felt</a:t>
            </a:r>
          </a:p>
        </p:txBody>
      </p:sp>
      <p:sp>
        <p:nvSpPr>
          <p:cNvPr id="32" name="Rectangle 31">
            <a:extLst>
              <a:ext uri="{FF2B5EF4-FFF2-40B4-BE49-F238E27FC236}">
                <a16:creationId xmlns:a16="http://schemas.microsoft.com/office/drawing/2014/main" id="{4BCC35D4-70FB-4CBC-0689-8452468379AD}"/>
              </a:ext>
            </a:extLst>
          </p:cNvPr>
          <p:cNvSpPr/>
          <p:nvPr/>
        </p:nvSpPr>
        <p:spPr>
          <a:xfrm>
            <a:off x="6019800" y="3924300"/>
            <a:ext cx="205857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burlap</a:t>
            </a:r>
          </a:p>
        </p:txBody>
      </p:sp>
      <p:sp>
        <p:nvSpPr>
          <p:cNvPr id="33" name="TextBox 32">
            <a:extLst>
              <a:ext uri="{FF2B5EF4-FFF2-40B4-BE49-F238E27FC236}">
                <a16:creationId xmlns:a16="http://schemas.microsoft.com/office/drawing/2014/main" id="{FE6B2FAB-E301-F02D-A6E1-DF8A97FC3B59}"/>
              </a:ext>
            </a:extLst>
          </p:cNvPr>
          <p:cNvSpPr txBox="1"/>
          <p:nvPr/>
        </p:nvSpPr>
        <p:spPr>
          <a:xfrm>
            <a:off x="12944101" y="800100"/>
            <a:ext cx="3276600" cy="2554545"/>
          </a:xfrm>
          <a:prstGeom prst="rect">
            <a:avLst/>
          </a:prstGeom>
          <a:solidFill>
            <a:schemeClr val="tx2">
              <a:lumMod val="20000"/>
              <a:lumOff val="80000"/>
            </a:schemeClr>
          </a:solidFill>
        </p:spPr>
        <p:txBody>
          <a:bodyPr wrap="square" rtlCol="0">
            <a:spAutoFit/>
          </a:bodyPr>
          <a:lstStyle/>
          <a:p>
            <a:r>
              <a:rPr lang="en-US" sz="3200" dirty="0"/>
              <a:t>* mix of high friction and low friction materials that are easy to cut and shape</a:t>
            </a:r>
          </a:p>
        </p:txBody>
      </p:sp>
      <p:sp>
        <p:nvSpPr>
          <p:cNvPr id="34" name="Arrow: Right 33">
            <a:extLst>
              <a:ext uri="{FF2B5EF4-FFF2-40B4-BE49-F238E27FC236}">
                <a16:creationId xmlns:a16="http://schemas.microsoft.com/office/drawing/2014/main" id="{521F3D32-5C5C-E0FC-DD8A-C8EADFE466BF}"/>
              </a:ext>
            </a:extLst>
          </p:cNvPr>
          <p:cNvSpPr/>
          <p:nvPr/>
        </p:nvSpPr>
        <p:spPr>
          <a:xfrm>
            <a:off x="12222865" y="1929489"/>
            <a:ext cx="632039" cy="26371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7770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rgbClr val="F8FAE6"/>
        </a:solidFill>
        <a:effectLst/>
      </p:bgPr>
    </p:bg>
    <p:spTree>
      <p:nvGrpSpPr>
        <p:cNvPr id="1" name="">
          <a:extLst>
            <a:ext uri="{FF2B5EF4-FFF2-40B4-BE49-F238E27FC236}">
              <a16:creationId xmlns:a16="http://schemas.microsoft.com/office/drawing/2014/main" id="{0CB0DFAB-1F8C-6AB4-5E4F-BC52B22E22A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2728241-1B37-DDD6-22D8-765BA5B339FB}"/>
              </a:ext>
            </a:extLst>
          </p:cNvPr>
          <p:cNvGrpSpPr/>
          <p:nvPr/>
        </p:nvGrpSpPr>
        <p:grpSpPr>
          <a:xfrm rot="5400000">
            <a:off x="3927529" y="-4062405"/>
            <a:ext cx="10556752" cy="18411809"/>
            <a:chOff x="0" y="0"/>
            <a:chExt cx="1149350" cy="1149350"/>
          </a:xfrm>
        </p:grpSpPr>
        <p:sp>
          <p:nvSpPr>
            <p:cNvPr id="3" name="Freeform 3">
              <a:extLst>
                <a:ext uri="{FF2B5EF4-FFF2-40B4-BE49-F238E27FC236}">
                  <a16:creationId xmlns:a16="http://schemas.microsoft.com/office/drawing/2014/main" id="{FC60E554-01C0-C20B-4091-1326AE042D88}"/>
                </a:ext>
              </a:extLst>
            </p:cNvPr>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grpSp>
        <p:nvGrpSpPr>
          <p:cNvPr id="4" name="Group 4">
            <a:extLst>
              <a:ext uri="{FF2B5EF4-FFF2-40B4-BE49-F238E27FC236}">
                <a16:creationId xmlns:a16="http://schemas.microsoft.com/office/drawing/2014/main" id="{9CFC2EF9-C05E-74F5-AAB0-6043D2A4F8D8}"/>
              </a:ext>
            </a:extLst>
          </p:cNvPr>
          <p:cNvGrpSpPr/>
          <p:nvPr/>
        </p:nvGrpSpPr>
        <p:grpSpPr>
          <a:xfrm>
            <a:off x="164480" y="630186"/>
            <a:ext cx="3188320" cy="2684514"/>
            <a:chOff x="0" y="0"/>
            <a:chExt cx="12491405" cy="9400278"/>
          </a:xfrm>
        </p:grpSpPr>
        <p:grpSp>
          <p:nvGrpSpPr>
            <p:cNvPr id="5" name="Group 5">
              <a:extLst>
                <a:ext uri="{FF2B5EF4-FFF2-40B4-BE49-F238E27FC236}">
                  <a16:creationId xmlns:a16="http://schemas.microsoft.com/office/drawing/2014/main" id="{B345EC05-F0FB-0982-33C0-3324A0806C29}"/>
                </a:ext>
              </a:extLst>
            </p:cNvPr>
            <p:cNvGrpSpPr/>
            <p:nvPr/>
          </p:nvGrpSpPr>
          <p:grpSpPr>
            <a:xfrm>
              <a:off x="418494" y="380449"/>
              <a:ext cx="12072912" cy="9019829"/>
              <a:chOff x="0" y="0"/>
              <a:chExt cx="23798564" cy="17780216"/>
            </a:xfrm>
          </p:grpSpPr>
          <p:sp>
            <p:nvSpPr>
              <p:cNvPr id="6" name="Freeform 6">
                <a:extLst>
                  <a:ext uri="{FF2B5EF4-FFF2-40B4-BE49-F238E27FC236}">
                    <a16:creationId xmlns:a16="http://schemas.microsoft.com/office/drawing/2014/main" id="{DAE08D5B-0B62-F08D-FF2F-7365609C7E06}"/>
                  </a:ext>
                </a:extLst>
              </p:cNvPr>
              <p:cNvSpPr/>
              <p:nvPr/>
            </p:nvSpPr>
            <p:spPr>
              <a:xfrm>
                <a:off x="31750" y="31750"/>
                <a:ext cx="23735064" cy="17716715"/>
              </a:xfrm>
              <a:custGeom>
                <a:avLst/>
                <a:gdLst/>
                <a:ahLst/>
                <a:cxnLst/>
                <a:rect l="l" t="t" r="r" b="b"/>
                <a:pathLst>
                  <a:path w="23735064" h="17716715">
                    <a:moveTo>
                      <a:pt x="23642354" y="17716715"/>
                    </a:moveTo>
                    <a:lnTo>
                      <a:pt x="92710" y="17716715"/>
                    </a:lnTo>
                    <a:cubicBezTo>
                      <a:pt x="41910" y="17716715"/>
                      <a:pt x="0" y="17674806"/>
                      <a:pt x="0" y="17624006"/>
                    </a:cubicBezTo>
                    <a:lnTo>
                      <a:pt x="0" y="92710"/>
                    </a:lnTo>
                    <a:cubicBezTo>
                      <a:pt x="0" y="41910"/>
                      <a:pt x="41910" y="0"/>
                      <a:pt x="92710" y="0"/>
                    </a:cubicBezTo>
                    <a:lnTo>
                      <a:pt x="23641084" y="0"/>
                    </a:lnTo>
                    <a:cubicBezTo>
                      <a:pt x="23691884" y="0"/>
                      <a:pt x="23733793" y="41910"/>
                      <a:pt x="23733793" y="92710"/>
                    </a:cubicBezTo>
                    <a:lnTo>
                      <a:pt x="23733793" y="17622737"/>
                    </a:lnTo>
                    <a:cubicBezTo>
                      <a:pt x="23735064" y="17674806"/>
                      <a:pt x="23693154" y="17716715"/>
                      <a:pt x="23642354" y="17716715"/>
                    </a:cubicBezTo>
                    <a:close/>
                  </a:path>
                </a:pathLst>
              </a:custGeom>
              <a:solidFill>
                <a:srgbClr val="000000"/>
              </a:solidFill>
            </p:spPr>
            <p:txBody>
              <a:bodyPr/>
              <a:lstStyle/>
              <a:p>
                <a:endParaRPr lang="en-US"/>
              </a:p>
            </p:txBody>
          </p:sp>
          <p:sp>
            <p:nvSpPr>
              <p:cNvPr id="7" name="Freeform 7">
                <a:extLst>
                  <a:ext uri="{FF2B5EF4-FFF2-40B4-BE49-F238E27FC236}">
                    <a16:creationId xmlns:a16="http://schemas.microsoft.com/office/drawing/2014/main" id="{7964A3A6-3C28-2DC7-D063-40AC42EA327B}"/>
                  </a:ext>
                </a:extLst>
              </p:cNvPr>
              <p:cNvSpPr/>
              <p:nvPr/>
            </p:nvSpPr>
            <p:spPr>
              <a:xfrm>
                <a:off x="0" y="0"/>
                <a:ext cx="23798564" cy="17780217"/>
              </a:xfrm>
              <a:custGeom>
                <a:avLst/>
                <a:gdLst/>
                <a:ahLst/>
                <a:cxnLst/>
                <a:rect l="l" t="t" r="r" b="b"/>
                <a:pathLst>
                  <a:path w="23798564" h="17780217">
                    <a:moveTo>
                      <a:pt x="23674104" y="59690"/>
                    </a:moveTo>
                    <a:cubicBezTo>
                      <a:pt x="23709664" y="59690"/>
                      <a:pt x="23738873" y="88900"/>
                      <a:pt x="23738873" y="124460"/>
                    </a:cubicBezTo>
                    <a:lnTo>
                      <a:pt x="23738873" y="17655756"/>
                    </a:lnTo>
                    <a:cubicBezTo>
                      <a:pt x="23738873" y="17691317"/>
                      <a:pt x="23709664" y="17720526"/>
                      <a:pt x="23674104" y="17720526"/>
                    </a:cubicBezTo>
                    <a:lnTo>
                      <a:pt x="124460" y="17720526"/>
                    </a:lnTo>
                    <a:cubicBezTo>
                      <a:pt x="88900" y="17720526"/>
                      <a:pt x="59690" y="17691317"/>
                      <a:pt x="59690" y="17655756"/>
                    </a:cubicBezTo>
                    <a:lnTo>
                      <a:pt x="59690" y="124460"/>
                    </a:lnTo>
                    <a:cubicBezTo>
                      <a:pt x="59690" y="88900"/>
                      <a:pt x="88900" y="59690"/>
                      <a:pt x="124460" y="59690"/>
                    </a:cubicBezTo>
                    <a:lnTo>
                      <a:pt x="23674104" y="59690"/>
                    </a:lnTo>
                    <a:moveTo>
                      <a:pt x="23674104" y="0"/>
                    </a:moveTo>
                    <a:lnTo>
                      <a:pt x="124460" y="0"/>
                    </a:lnTo>
                    <a:cubicBezTo>
                      <a:pt x="55880" y="0"/>
                      <a:pt x="0" y="55880"/>
                      <a:pt x="0" y="124460"/>
                    </a:cubicBezTo>
                    <a:lnTo>
                      <a:pt x="0" y="17655756"/>
                    </a:lnTo>
                    <a:cubicBezTo>
                      <a:pt x="0" y="17724337"/>
                      <a:pt x="55880" y="17780217"/>
                      <a:pt x="124460" y="17780217"/>
                    </a:cubicBezTo>
                    <a:lnTo>
                      <a:pt x="23674104" y="17780217"/>
                    </a:lnTo>
                    <a:cubicBezTo>
                      <a:pt x="23742684" y="17780217"/>
                      <a:pt x="23798564" y="17724337"/>
                      <a:pt x="23798564" y="17655756"/>
                    </a:cubicBezTo>
                    <a:lnTo>
                      <a:pt x="23798564" y="124460"/>
                    </a:lnTo>
                    <a:cubicBezTo>
                      <a:pt x="23798564" y="55880"/>
                      <a:pt x="23742684" y="0"/>
                      <a:pt x="23674104" y="0"/>
                    </a:cubicBezTo>
                    <a:close/>
                  </a:path>
                </a:pathLst>
              </a:custGeom>
              <a:solidFill>
                <a:srgbClr val="000000"/>
              </a:solidFill>
            </p:spPr>
            <p:txBody>
              <a:bodyPr/>
              <a:lstStyle/>
              <a:p>
                <a:endParaRPr lang="en-US"/>
              </a:p>
            </p:txBody>
          </p:sp>
        </p:grpSp>
        <p:grpSp>
          <p:nvGrpSpPr>
            <p:cNvPr id="8" name="Group 8">
              <a:extLst>
                <a:ext uri="{FF2B5EF4-FFF2-40B4-BE49-F238E27FC236}">
                  <a16:creationId xmlns:a16="http://schemas.microsoft.com/office/drawing/2014/main" id="{B74666DB-0DCB-6BAC-9E00-DA350C086396}"/>
                </a:ext>
              </a:extLst>
            </p:cNvPr>
            <p:cNvGrpSpPr/>
            <p:nvPr/>
          </p:nvGrpSpPr>
          <p:grpSpPr>
            <a:xfrm>
              <a:off x="0" y="0"/>
              <a:ext cx="12072912" cy="9019829"/>
              <a:chOff x="0" y="0"/>
              <a:chExt cx="23798564" cy="17780216"/>
            </a:xfrm>
          </p:grpSpPr>
          <p:sp>
            <p:nvSpPr>
              <p:cNvPr id="9" name="Freeform 9">
                <a:extLst>
                  <a:ext uri="{FF2B5EF4-FFF2-40B4-BE49-F238E27FC236}">
                    <a16:creationId xmlns:a16="http://schemas.microsoft.com/office/drawing/2014/main" id="{6B3C6CF8-9FA3-CD91-C96C-2781BCFB885D}"/>
                  </a:ext>
                </a:extLst>
              </p:cNvPr>
              <p:cNvSpPr/>
              <p:nvPr/>
            </p:nvSpPr>
            <p:spPr>
              <a:xfrm>
                <a:off x="31750" y="31750"/>
                <a:ext cx="23735064" cy="17716715"/>
              </a:xfrm>
              <a:custGeom>
                <a:avLst/>
                <a:gdLst/>
                <a:ahLst/>
                <a:cxnLst/>
                <a:rect l="l" t="t" r="r" b="b"/>
                <a:pathLst>
                  <a:path w="23735064" h="17716715">
                    <a:moveTo>
                      <a:pt x="23642354" y="17716715"/>
                    </a:moveTo>
                    <a:lnTo>
                      <a:pt x="92710" y="17716715"/>
                    </a:lnTo>
                    <a:cubicBezTo>
                      <a:pt x="41910" y="17716715"/>
                      <a:pt x="0" y="17674806"/>
                      <a:pt x="0" y="17624006"/>
                    </a:cubicBezTo>
                    <a:lnTo>
                      <a:pt x="0" y="92710"/>
                    </a:lnTo>
                    <a:cubicBezTo>
                      <a:pt x="0" y="41910"/>
                      <a:pt x="41910" y="0"/>
                      <a:pt x="92710" y="0"/>
                    </a:cubicBezTo>
                    <a:lnTo>
                      <a:pt x="23641084" y="0"/>
                    </a:lnTo>
                    <a:cubicBezTo>
                      <a:pt x="23691884" y="0"/>
                      <a:pt x="23733793" y="41910"/>
                      <a:pt x="23733793" y="92710"/>
                    </a:cubicBezTo>
                    <a:lnTo>
                      <a:pt x="23733793" y="17622737"/>
                    </a:lnTo>
                    <a:cubicBezTo>
                      <a:pt x="23735064" y="17674806"/>
                      <a:pt x="23693154" y="17716715"/>
                      <a:pt x="23642354" y="17716715"/>
                    </a:cubicBezTo>
                    <a:close/>
                  </a:path>
                </a:pathLst>
              </a:custGeom>
              <a:solidFill>
                <a:srgbClr val="FFFFFF"/>
              </a:solidFill>
            </p:spPr>
            <p:txBody>
              <a:bodyPr/>
              <a:lstStyle/>
              <a:p>
                <a:endParaRPr lang="en-US"/>
              </a:p>
            </p:txBody>
          </p:sp>
          <p:sp>
            <p:nvSpPr>
              <p:cNvPr id="10" name="Freeform 10">
                <a:extLst>
                  <a:ext uri="{FF2B5EF4-FFF2-40B4-BE49-F238E27FC236}">
                    <a16:creationId xmlns:a16="http://schemas.microsoft.com/office/drawing/2014/main" id="{9F92CA8E-1EFB-5FEC-4CFF-909198D4F7C3}"/>
                  </a:ext>
                </a:extLst>
              </p:cNvPr>
              <p:cNvSpPr/>
              <p:nvPr/>
            </p:nvSpPr>
            <p:spPr>
              <a:xfrm>
                <a:off x="0" y="0"/>
                <a:ext cx="23798564" cy="17780217"/>
              </a:xfrm>
              <a:custGeom>
                <a:avLst/>
                <a:gdLst/>
                <a:ahLst/>
                <a:cxnLst/>
                <a:rect l="l" t="t" r="r" b="b"/>
                <a:pathLst>
                  <a:path w="23798564" h="17780217">
                    <a:moveTo>
                      <a:pt x="23674104" y="59690"/>
                    </a:moveTo>
                    <a:cubicBezTo>
                      <a:pt x="23709664" y="59690"/>
                      <a:pt x="23738873" y="88900"/>
                      <a:pt x="23738873" y="124460"/>
                    </a:cubicBezTo>
                    <a:lnTo>
                      <a:pt x="23738873" y="17655756"/>
                    </a:lnTo>
                    <a:cubicBezTo>
                      <a:pt x="23738873" y="17691317"/>
                      <a:pt x="23709664" y="17720526"/>
                      <a:pt x="23674104" y="17720526"/>
                    </a:cubicBezTo>
                    <a:lnTo>
                      <a:pt x="124460" y="17720526"/>
                    </a:lnTo>
                    <a:cubicBezTo>
                      <a:pt x="88900" y="17720526"/>
                      <a:pt x="59690" y="17691317"/>
                      <a:pt x="59690" y="17655756"/>
                    </a:cubicBezTo>
                    <a:lnTo>
                      <a:pt x="59690" y="124460"/>
                    </a:lnTo>
                    <a:cubicBezTo>
                      <a:pt x="59690" y="88900"/>
                      <a:pt x="88900" y="59690"/>
                      <a:pt x="124460" y="59690"/>
                    </a:cubicBezTo>
                    <a:lnTo>
                      <a:pt x="23674104" y="59690"/>
                    </a:lnTo>
                    <a:moveTo>
                      <a:pt x="23674104" y="0"/>
                    </a:moveTo>
                    <a:lnTo>
                      <a:pt x="124460" y="0"/>
                    </a:lnTo>
                    <a:cubicBezTo>
                      <a:pt x="55880" y="0"/>
                      <a:pt x="0" y="55880"/>
                      <a:pt x="0" y="124460"/>
                    </a:cubicBezTo>
                    <a:lnTo>
                      <a:pt x="0" y="17655756"/>
                    </a:lnTo>
                    <a:cubicBezTo>
                      <a:pt x="0" y="17724337"/>
                      <a:pt x="55880" y="17780217"/>
                      <a:pt x="124460" y="17780217"/>
                    </a:cubicBezTo>
                    <a:lnTo>
                      <a:pt x="23674104" y="17780217"/>
                    </a:lnTo>
                    <a:cubicBezTo>
                      <a:pt x="23742684" y="17780217"/>
                      <a:pt x="23798564" y="17724337"/>
                      <a:pt x="23798564" y="17655756"/>
                    </a:cubicBezTo>
                    <a:lnTo>
                      <a:pt x="23798564" y="124460"/>
                    </a:lnTo>
                    <a:cubicBezTo>
                      <a:pt x="23798564" y="55880"/>
                      <a:pt x="23742684" y="0"/>
                      <a:pt x="23674104" y="0"/>
                    </a:cubicBezTo>
                    <a:close/>
                  </a:path>
                </a:pathLst>
              </a:custGeom>
              <a:solidFill>
                <a:srgbClr val="000000"/>
              </a:solidFill>
            </p:spPr>
            <p:txBody>
              <a:bodyPr/>
              <a:lstStyle/>
              <a:p>
                <a:endParaRPr lang="en-US"/>
              </a:p>
            </p:txBody>
          </p:sp>
        </p:grpSp>
      </p:grpSp>
      <p:sp>
        <p:nvSpPr>
          <p:cNvPr id="11" name="AutoShape 11">
            <a:extLst>
              <a:ext uri="{FF2B5EF4-FFF2-40B4-BE49-F238E27FC236}">
                <a16:creationId xmlns:a16="http://schemas.microsoft.com/office/drawing/2014/main" id="{16F038C0-D9C6-8F88-5F8B-98536D20F7A1}"/>
              </a:ext>
            </a:extLst>
          </p:cNvPr>
          <p:cNvSpPr/>
          <p:nvPr/>
        </p:nvSpPr>
        <p:spPr>
          <a:xfrm rot="-10800000">
            <a:off x="164480" y="2019301"/>
            <a:ext cx="3184209" cy="13970"/>
          </a:xfrm>
          <a:prstGeom prst="line">
            <a:avLst/>
          </a:prstGeom>
          <a:ln w="19050" cap="flat">
            <a:solidFill>
              <a:srgbClr val="000000"/>
            </a:solidFill>
            <a:prstDash val="solid"/>
            <a:headEnd type="none" w="sm" len="sm"/>
            <a:tailEnd type="none" w="sm" len="sm"/>
          </a:ln>
        </p:spPr>
        <p:txBody>
          <a:bodyPr/>
          <a:lstStyle/>
          <a:p>
            <a:endParaRPr lang="en-US"/>
          </a:p>
        </p:txBody>
      </p:sp>
      <p:sp>
        <p:nvSpPr>
          <p:cNvPr id="16" name="TextBox 16">
            <a:extLst>
              <a:ext uri="{FF2B5EF4-FFF2-40B4-BE49-F238E27FC236}">
                <a16:creationId xmlns:a16="http://schemas.microsoft.com/office/drawing/2014/main" id="{9C5A39EC-D1A9-B670-298B-F471A1ED4DA5}"/>
              </a:ext>
            </a:extLst>
          </p:cNvPr>
          <p:cNvSpPr txBox="1"/>
          <p:nvPr/>
        </p:nvSpPr>
        <p:spPr>
          <a:xfrm>
            <a:off x="176813" y="1886840"/>
            <a:ext cx="3073281" cy="1342034"/>
          </a:xfrm>
          <a:prstGeom prst="rect">
            <a:avLst/>
          </a:prstGeom>
        </p:spPr>
        <p:txBody>
          <a:bodyPr wrap="square" lIns="0" tIns="0" rIns="0" bIns="0" rtlCol="0" anchor="t">
            <a:spAutoFit/>
          </a:bodyPr>
          <a:lstStyle/>
          <a:p>
            <a:pPr marL="0" lvl="0" indent="0" algn="ctr">
              <a:lnSpc>
                <a:spcPts val="5459"/>
              </a:lnSpc>
              <a:spcBef>
                <a:spcPct val="0"/>
              </a:spcBef>
            </a:pPr>
            <a:r>
              <a:rPr lang="en-US" sz="4199" u="none" dirty="0">
                <a:solidFill>
                  <a:srgbClr val="000000"/>
                </a:solidFill>
                <a:latin typeface="Barlow SemiCondensed"/>
                <a:ea typeface="Barlow SemiCondensed"/>
                <a:cs typeface="Barlow SemiCondensed"/>
                <a:sym typeface="Barlow SemiCondensed"/>
              </a:rPr>
              <a:t>assigned partners</a:t>
            </a:r>
          </a:p>
        </p:txBody>
      </p:sp>
      <p:sp>
        <p:nvSpPr>
          <p:cNvPr id="17" name="TextBox 17">
            <a:extLst>
              <a:ext uri="{FF2B5EF4-FFF2-40B4-BE49-F238E27FC236}">
                <a16:creationId xmlns:a16="http://schemas.microsoft.com/office/drawing/2014/main" id="{FF356ADD-6B3A-644C-7DB1-F1E594EB17DC}"/>
              </a:ext>
            </a:extLst>
          </p:cNvPr>
          <p:cNvSpPr txBox="1"/>
          <p:nvPr/>
        </p:nvSpPr>
        <p:spPr>
          <a:xfrm>
            <a:off x="168590" y="890124"/>
            <a:ext cx="3073281" cy="948978"/>
          </a:xfrm>
          <a:prstGeom prst="rect">
            <a:avLst/>
          </a:prstGeom>
        </p:spPr>
        <p:txBody>
          <a:bodyPr wrap="square" lIns="0" tIns="0" rIns="0" bIns="0" rtlCol="0" anchor="t">
            <a:spAutoFit/>
          </a:bodyPr>
          <a:lstStyle/>
          <a:p>
            <a:pPr marL="0" lvl="0" indent="0" algn="ctr">
              <a:lnSpc>
                <a:spcPts val="7440"/>
              </a:lnSpc>
              <a:spcBef>
                <a:spcPts val="5580"/>
              </a:spcBef>
            </a:pPr>
            <a:r>
              <a:rPr lang="en-US" sz="8000" b="1" u="none" spc="-16" dirty="0">
                <a:solidFill>
                  <a:srgbClr val="000000"/>
                </a:solidFill>
                <a:latin typeface="Barlow SemiCondensed Semi-Bold"/>
                <a:ea typeface="Barlow SemiCondensed Semi-Bold"/>
                <a:cs typeface="Barlow SemiCondensed Semi-Bold"/>
                <a:sym typeface="Barlow SemiCondensed Semi-Bold"/>
              </a:rPr>
              <a:t>Day 2</a:t>
            </a:r>
          </a:p>
        </p:txBody>
      </p:sp>
      <p:sp>
        <p:nvSpPr>
          <p:cNvPr id="31" name="Rectangle 30">
            <a:extLst>
              <a:ext uri="{FF2B5EF4-FFF2-40B4-BE49-F238E27FC236}">
                <a16:creationId xmlns:a16="http://schemas.microsoft.com/office/drawing/2014/main" id="{9DBF3A63-59E8-9919-96BC-CEC13707E6CF}"/>
              </a:ext>
            </a:extLst>
          </p:cNvPr>
          <p:cNvSpPr/>
          <p:nvPr/>
        </p:nvSpPr>
        <p:spPr>
          <a:xfrm>
            <a:off x="3733800" y="718940"/>
            <a:ext cx="11963400" cy="93256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6000" b="1" dirty="0">
                <a:ln/>
                <a:solidFill>
                  <a:schemeClr val="accent2"/>
                </a:solidFill>
              </a:rPr>
              <a:t>1. </a:t>
            </a:r>
          </a:p>
          <a:p>
            <a:r>
              <a:rPr lang="en-US" sz="6000" b="1" dirty="0">
                <a:ln/>
                <a:solidFill>
                  <a:schemeClr val="accent2"/>
                </a:solidFill>
              </a:rPr>
              <a:t>2. </a:t>
            </a:r>
          </a:p>
          <a:p>
            <a:r>
              <a:rPr lang="en-US" sz="6000" b="1" dirty="0">
                <a:ln/>
                <a:solidFill>
                  <a:schemeClr val="accent2"/>
                </a:solidFill>
              </a:rPr>
              <a:t>3. </a:t>
            </a:r>
          </a:p>
          <a:p>
            <a:r>
              <a:rPr lang="en-US" sz="6000" b="1" dirty="0">
                <a:ln/>
                <a:solidFill>
                  <a:schemeClr val="accent2"/>
                </a:solidFill>
              </a:rPr>
              <a:t>4. </a:t>
            </a:r>
          </a:p>
          <a:p>
            <a:r>
              <a:rPr lang="en-US" sz="6000" b="1" dirty="0">
                <a:ln/>
                <a:solidFill>
                  <a:schemeClr val="accent2"/>
                </a:solidFill>
              </a:rPr>
              <a:t>5. </a:t>
            </a:r>
          </a:p>
          <a:p>
            <a:r>
              <a:rPr lang="en-US" sz="6000" b="1" dirty="0">
                <a:ln/>
                <a:solidFill>
                  <a:schemeClr val="accent2"/>
                </a:solidFill>
              </a:rPr>
              <a:t>6. </a:t>
            </a:r>
          </a:p>
          <a:p>
            <a:r>
              <a:rPr lang="en-US" sz="6000" b="1" dirty="0">
                <a:ln/>
                <a:solidFill>
                  <a:schemeClr val="accent2"/>
                </a:solidFill>
              </a:rPr>
              <a:t>7. </a:t>
            </a:r>
          </a:p>
          <a:p>
            <a:r>
              <a:rPr lang="en-US" sz="6000" b="1" dirty="0">
                <a:ln/>
                <a:solidFill>
                  <a:schemeClr val="accent2"/>
                </a:solidFill>
              </a:rPr>
              <a:t>8. </a:t>
            </a:r>
          </a:p>
          <a:p>
            <a:r>
              <a:rPr lang="en-US" sz="6000" b="1" dirty="0">
                <a:ln/>
                <a:solidFill>
                  <a:schemeClr val="accent2"/>
                </a:solidFill>
              </a:rPr>
              <a:t>9. </a:t>
            </a:r>
          </a:p>
          <a:p>
            <a:r>
              <a:rPr lang="en-US" sz="6000" b="1" dirty="0">
                <a:ln/>
                <a:solidFill>
                  <a:schemeClr val="accent2"/>
                </a:solidFill>
              </a:rPr>
              <a:t>10.</a:t>
            </a:r>
          </a:p>
        </p:txBody>
      </p:sp>
    </p:spTree>
    <p:extLst>
      <p:ext uri="{BB962C8B-B14F-4D97-AF65-F5344CB8AC3E}">
        <p14:creationId xmlns:p14="http://schemas.microsoft.com/office/powerpoint/2010/main" val="2098685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AE6"/>
        </a:solidFill>
        <a:effectLst/>
      </p:bgPr>
    </p:bg>
    <p:spTree>
      <p:nvGrpSpPr>
        <p:cNvPr id="1" name="">
          <a:extLst>
            <a:ext uri="{FF2B5EF4-FFF2-40B4-BE49-F238E27FC236}">
              <a16:creationId xmlns:a16="http://schemas.microsoft.com/office/drawing/2014/main" id="{485590E1-2B43-C198-E4BF-EEB88FA8653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4A09316-E11B-1BD4-6BF0-CF16817B2E2D}"/>
              </a:ext>
            </a:extLst>
          </p:cNvPr>
          <p:cNvGrpSpPr/>
          <p:nvPr/>
        </p:nvGrpSpPr>
        <p:grpSpPr>
          <a:xfrm rot="5400000">
            <a:off x="3927529" y="-4062405"/>
            <a:ext cx="10556752" cy="18411809"/>
            <a:chOff x="0" y="0"/>
            <a:chExt cx="1149350" cy="1149350"/>
          </a:xfrm>
        </p:grpSpPr>
        <p:sp>
          <p:nvSpPr>
            <p:cNvPr id="3" name="Freeform 3">
              <a:extLst>
                <a:ext uri="{FF2B5EF4-FFF2-40B4-BE49-F238E27FC236}">
                  <a16:creationId xmlns:a16="http://schemas.microsoft.com/office/drawing/2014/main" id="{997AD58D-AFC1-54E5-2306-AEB22AE7F3F6}"/>
                </a:ext>
              </a:extLst>
            </p:cNvPr>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grpSp>
        <p:nvGrpSpPr>
          <p:cNvPr id="7" name="Group 7">
            <a:extLst>
              <a:ext uri="{FF2B5EF4-FFF2-40B4-BE49-F238E27FC236}">
                <a16:creationId xmlns:a16="http://schemas.microsoft.com/office/drawing/2014/main" id="{FE0DCC2B-2B8A-CF8D-EA8D-5A7ED04AE153}"/>
              </a:ext>
            </a:extLst>
          </p:cNvPr>
          <p:cNvGrpSpPr/>
          <p:nvPr/>
        </p:nvGrpSpPr>
        <p:grpSpPr>
          <a:xfrm>
            <a:off x="304695" y="553845"/>
            <a:ext cx="4605638" cy="4894456"/>
            <a:chOff x="0" y="0"/>
            <a:chExt cx="7783008" cy="7727070"/>
          </a:xfrm>
          <a:solidFill>
            <a:srgbClr val="92D050"/>
          </a:solidFill>
        </p:grpSpPr>
        <p:grpSp>
          <p:nvGrpSpPr>
            <p:cNvPr id="8" name="Group 8">
              <a:extLst>
                <a:ext uri="{FF2B5EF4-FFF2-40B4-BE49-F238E27FC236}">
                  <a16:creationId xmlns:a16="http://schemas.microsoft.com/office/drawing/2014/main" id="{8869B8CB-8B1D-D3DD-F580-DEE14180A376}"/>
                </a:ext>
              </a:extLst>
            </p:cNvPr>
            <p:cNvGrpSpPr/>
            <p:nvPr/>
          </p:nvGrpSpPr>
          <p:grpSpPr>
            <a:xfrm>
              <a:off x="309090" y="283647"/>
              <a:ext cx="7473918" cy="7443423"/>
              <a:chOff x="0" y="0"/>
              <a:chExt cx="14732859" cy="14672747"/>
            </a:xfrm>
            <a:grpFill/>
          </p:grpSpPr>
          <p:sp>
            <p:nvSpPr>
              <p:cNvPr id="9" name="Freeform 9">
                <a:extLst>
                  <a:ext uri="{FF2B5EF4-FFF2-40B4-BE49-F238E27FC236}">
                    <a16:creationId xmlns:a16="http://schemas.microsoft.com/office/drawing/2014/main" id="{F5D9BF63-B31D-0B8C-010F-9773C5B3AFA9}"/>
                  </a:ext>
                </a:extLst>
              </p:cNvPr>
              <p:cNvSpPr/>
              <p:nvPr/>
            </p:nvSpPr>
            <p:spPr>
              <a:xfrm>
                <a:off x="31750" y="31750"/>
                <a:ext cx="14669359" cy="14609248"/>
              </a:xfrm>
              <a:custGeom>
                <a:avLst/>
                <a:gdLst/>
                <a:ahLst/>
                <a:cxnLst/>
                <a:rect l="l" t="t" r="r" b="b"/>
                <a:pathLst>
                  <a:path w="14669359" h="14609248">
                    <a:moveTo>
                      <a:pt x="14576650" y="14609248"/>
                    </a:moveTo>
                    <a:lnTo>
                      <a:pt x="92710" y="14609248"/>
                    </a:lnTo>
                    <a:cubicBezTo>
                      <a:pt x="41910" y="14609248"/>
                      <a:pt x="0" y="14567337"/>
                      <a:pt x="0" y="14516537"/>
                    </a:cubicBezTo>
                    <a:lnTo>
                      <a:pt x="0" y="92710"/>
                    </a:lnTo>
                    <a:cubicBezTo>
                      <a:pt x="0" y="41910"/>
                      <a:pt x="41910" y="0"/>
                      <a:pt x="92710" y="0"/>
                    </a:cubicBezTo>
                    <a:lnTo>
                      <a:pt x="14575380" y="0"/>
                    </a:lnTo>
                    <a:cubicBezTo>
                      <a:pt x="14626180" y="0"/>
                      <a:pt x="14668089" y="41910"/>
                      <a:pt x="14668089" y="92710"/>
                    </a:cubicBezTo>
                    <a:lnTo>
                      <a:pt x="14668089" y="14515267"/>
                    </a:lnTo>
                    <a:cubicBezTo>
                      <a:pt x="14669359" y="14567337"/>
                      <a:pt x="14627450" y="14609248"/>
                      <a:pt x="14576650" y="14609248"/>
                    </a:cubicBezTo>
                    <a:close/>
                  </a:path>
                </a:pathLst>
              </a:custGeom>
              <a:grpFill/>
            </p:spPr>
            <p:txBody>
              <a:bodyPr/>
              <a:lstStyle/>
              <a:p>
                <a:endParaRPr lang="en-US"/>
              </a:p>
            </p:txBody>
          </p:sp>
          <p:sp>
            <p:nvSpPr>
              <p:cNvPr id="10" name="Freeform 10">
                <a:extLst>
                  <a:ext uri="{FF2B5EF4-FFF2-40B4-BE49-F238E27FC236}">
                    <a16:creationId xmlns:a16="http://schemas.microsoft.com/office/drawing/2014/main" id="{55F79A06-F2E6-9ED2-E0EA-F026AF8C7971}"/>
                  </a:ext>
                </a:extLst>
              </p:cNvPr>
              <p:cNvSpPr/>
              <p:nvPr/>
            </p:nvSpPr>
            <p:spPr>
              <a:xfrm>
                <a:off x="0" y="0"/>
                <a:ext cx="14732859" cy="14672748"/>
              </a:xfrm>
              <a:custGeom>
                <a:avLst/>
                <a:gdLst/>
                <a:ahLst/>
                <a:cxnLst/>
                <a:rect l="l" t="t" r="r" b="b"/>
                <a:pathLst>
                  <a:path w="14732859" h="14672748">
                    <a:moveTo>
                      <a:pt x="14608400" y="59690"/>
                    </a:moveTo>
                    <a:cubicBezTo>
                      <a:pt x="14643959" y="59690"/>
                      <a:pt x="14673169" y="88900"/>
                      <a:pt x="14673169" y="124460"/>
                    </a:cubicBezTo>
                    <a:lnTo>
                      <a:pt x="14673169" y="14548287"/>
                    </a:lnTo>
                    <a:cubicBezTo>
                      <a:pt x="14673169" y="14583848"/>
                      <a:pt x="14643959" y="14613057"/>
                      <a:pt x="14608400" y="14613057"/>
                    </a:cubicBezTo>
                    <a:lnTo>
                      <a:pt x="124460" y="14613057"/>
                    </a:lnTo>
                    <a:cubicBezTo>
                      <a:pt x="88900" y="14613057"/>
                      <a:pt x="59690" y="14583848"/>
                      <a:pt x="59690" y="14548287"/>
                    </a:cubicBezTo>
                    <a:lnTo>
                      <a:pt x="59690" y="124460"/>
                    </a:lnTo>
                    <a:cubicBezTo>
                      <a:pt x="59690" y="88900"/>
                      <a:pt x="88900" y="59690"/>
                      <a:pt x="124460" y="59690"/>
                    </a:cubicBezTo>
                    <a:lnTo>
                      <a:pt x="14608400" y="59690"/>
                    </a:lnTo>
                    <a:moveTo>
                      <a:pt x="14608400" y="0"/>
                    </a:moveTo>
                    <a:lnTo>
                      <a:pt x="124460" y="0"/>
                    </a:lnTo>
                    <a:cubicBezTo>
                      <a:pt x="55880" y="0"/>
                      <a:pt x="0" y="55880"/>
                      <a:pt x="0" y="124460"/>
                    </a:cubicBezTo>
                    <a:lnTo>
                      <a:pt x="0" y="14548287"/>
                    </a:lnTo>
                    <a:cubicBezTo>
                      <a:pt x="0" y="14616867"/>
                      <a:pt x="55880" y="14672748"/>
                      <a:pt x="124460" y="14672748"/>
                    </a:cubicBezTo>
                    <a:lnTo>
                      <a:pt x="14608400" y="14672748"/>
                    </a:lnTo>
                    <a:cubicBezTo>
                      <a:pt x="14676980" y="14672748"/>
                      <a:pt x="14732859" y="14616867"/>
                      <a:pt x="14732859" y="14548287"/>
                    </a:cubicBezTo>
                    <a:lnTo>
                      <a:pt x="14732859" y="124460"/>
                    </a:lnTo>
                    <a:cubicBezTo>
                      <a:pt x="14732859" y="55880"/>
                      <a:pt x="14676980" y="0"/>
                      <a:pt x="14608400" y="0"/>
                    </a:cubicBezTo>
                    <a:close/>
                  </a:path>
                </a:pathLst>
              </a:custGeom>
              <a:grpFill/>
            </p:spPr>
            <p:txBody>
              <a:bodyPr/>
              <a:lstStyle/>
              <a:p>
                <a:endParaRPr lang="en-US"/>
              </a:p>
            </p:txBody>
          </p:sp>
        </p:grpSp>
        <p:grpSp>
          <p:nvGrpSpPr>
            <p:cNvPr id="11" name="Group 11">
              <a:extLst>
                <a:ext uri="{FF2B5EF4-FFF2-40B4-BE49-F238E27FC236}">
                  <a16:creationId xmlns:a16="http://schemas.microsoft.com/office/drawing/2014/main" id="{C51462D1-F7D7-3B3A-A529-A2FB6FA082A4}"/>
                </a:ext>
              </a:extLst>
            </p:cNvPr>
            <p:cNvGrpSpPr/>
            <p:nvPr/>
          </p:nvGrpSpPr>
          <p:grpSpPr>
            <a:xfrm>
              <a:off x="0" y="0"/>
              <a:ext cx="7525097" cy="7384201"/>
              <a:chOff x="0" y="0"/>
              <a:chExt cx="14833746" cy="14556006"/>
            </a:xfrm>
            <a:grpFill/>
          </p:grpSpPr>
          <p:sp>
            <p:nvSpPr>
              <p:cNvPr id="12" name="Freeform 12">
                <a:extLst>
                  <a:ext uri="{FF2B5EF4-FFF2-40B4-BE49-F238E27FC236}">
                    <a16:creationId xmlns:a16="http://schemas.microsoft.com/office/drawing/2014/main" id="{96D5751A-D4B1-1269-FF03-CF16374B7EA1}"/>
                  </a:ext>
                </a:extLst>
              </p:cNvPr>
              <p:cNvSpPr/>
              <p:nvPr/>
            </p:nvSpPr>
            <p:spPr>
              <a:xfrm>
                <a:off x="31750" y="31750"/>
                <a:ext cx="14770246" cy="14492506"/>
              </a:xfrm>
              <a:custGeom>
                <a:avLst/>
                <a:gdLst/>
                <a:ahLst/>
                <a:cxnLst/>
                <a:rect l="l" t="t" r="r" b="b"/>
                <a:pathLst>
                  <a:path w="14770246" h="14492506">
                    <a:moveTo>
                      <a:pt x="14677537" y="14492506"/>
                    </a:moveTo>
                    <a:lnTo>
                      <a:pt x="92710" y="14492506"/>
                    </a:lnTo>
                    <a:cubicBezTo>
                      <a:pt x="41910" y="14492506"/>
                      <a:pt x="0" y="14450595"/>
                      <a:pt x="0" y="14399795"/>
                    </a:cubicBezTo>
                    <a:lnTo>
                      <a:pt x="0" y="92710"/>
                    </a:lnTo>
                    <a:cubicBezTo>
                      <a:pt x="0" y="41910"/>
                      <a:pt x="41910" y="0"/>
                      <a:pt x="92710" y="0"/>
                    </a:cubicBezTo>
                    <a:lnTo>
                      <a:pt x="14676265" y="0"/>
                    </a:lnTo>
                    <a:cubicBezTo>
                      <a:pt x="14727065" y="0"/>
                      <a:pt x="14768976" y="41910"/>
                      <a:pt x="14768976" y="92710"/>
                    </a:cubicBezTo>
                    <a:lnTo>
                      <a:pt x="14768976" y="14398526"/>
                    </a:lnTo>
                    <a:cubicBezTo>
                      <a:pt x="14770246" y="14450595"/>
                      <a:pt x="14728337" y="14492506"/>
                      <a:pt x="14677537" y="14492506"/>
                    </a:cubicBezTo>
                    <a:close/>
                  </a:path>
                </a:pathLst>
              </a:custGeom>
              <a:grpFill/>
            </p:spPr>
            <p:txBody>
              <a:bodyPr/>
              <a:lstStyle/>
              <a:p>
                <a:endParaRPr lang="en-US"/>
              </a:p>
            </p:txBody>
          </p:sp>
          <p:sp>
            <p:nvSpPr>
              <p:cNvPr id="13" name="Freeform 13">
                <a:extLst>
                  <a:ext uri="{FF2B5EF4-FFF2-40B4-BE49-F238E27FC236}">
                    <a16:creationId xmlns:a16="http://schemas.microsoft.com/office/drawing/2014/main" id="{C1F73991-C987-E04B-76A0-5BAFC37E854E}"/>
                  </a:ext>
                </a:extLst>
              </p:cNvPr>
              <p:cNvSpPr/>
              <p:nvPr/>
            </p:nvSpPr>
            <p:spPr>
              <a:xfrm>
                <a:off x="0" y="0"/>
                <a:ext cx="14833746" cy="14556006"/>
              </a:xfrm>
              <a:custGeom>
                <a:avLst/>
                <a:gdLst/>
                <a:ahLst/>
                <a:cxnLst/>
                <a:rect l="l" t="t" r="r" b="b"/>
                <a:pathLst>
                  <a:path w="14833746" h="14556006">
                    <a:moveTo>
                      <a:pt x="14709287" y="59690"/>
                    </a:moveTo>
                    <a:cubicBezTo>
                      <a:pt x="14744846" y="59690"/>
                      <a:pt x="14774056" y="88900"/>
                      <a:pt x="14774056" y="124460"/>
                    </a:cubicBezTo>
                    <a:lnTo>
                      <a:pt x="14774056" y="14431545"/>
                    </a:lnTo>
                    <a:cubicBezTo>
                      <a:pt x="14774056" y="14467106"/>
                      <a:pt x="14744846" y="14496315"/>
                      <a:pt x="14709287" y="14496315"/>
                    </a:cubicBezTo>
                    <a:lnTo>
                      <a:pt x="124460" y="14496315"/>
                    </a:lnTo>
                    <a:cubicBezTo>
                      <a:pt x="88900" y="14496315"/>
                      <a:pt x="59690" y="14467106"/>
                      <a:pt x="59690" y="14431545"/>
                    </a:cubicBezTo>
                    <a:lnTo>
                      <a:pt x="59690" y="124460"/>
                    </a:lnTo>
                    <a:cubicBezTo>
                      <a:pt x="59690" y="88900"/>
                      <a:pt x="88900" y="59690"/>
                      <a:pt x="124460" y="59690"/>
                    </a:cubicBezTo>
                    <a:lnTo>
                      <a:pt x="14709287" y="59690"/>
                    </a:lnTo>
                    <a:moveTo>
                      <a:pt x="14709287" y="0"/>
                    </a:moveTo>
                    <a:lnTo>
                      <a:pt x="124460" y="0"/>
                    </a:lnTo>
                    <a:cubicBezTo>
                      <a:pt x="55880" y="0"/>
                      <a:pt x="0" y="55880"/>
                      <a:pt x="0" y="124460"/>
                    </a:cubicBezTo>
                    <a:lnTo>
                      <a:pt x="0" y="14431545"/>
                    </a:lnTo>
                    <a:cubicBezTo>
                      <a:pt x="0" y="14500126"/>
                      <a:pt x="55880" y="14556006"/>
                      <a:pt x="124460" y="14556006"/>
                    </a:cubicBezTo>
                    <a:lnTo>
                      <a:pt x="14709287" y="14556006"/>
                    </a:lnTo>
                    <a:cubicBezTo>
                      <a:pt x="14777865" y="14556006"/>
                      <a:pt x="14833746" y="14500126"/>
                      <a:pt x="14833746" y="14431545"/>
                    </a:cubicBezTo>
                    <a:lnTo>
                      <a:pt x="14833746" y="124460"/>
                    </a:lnTo>
                    <a:cubicBezTo>
                      <a:pt x="14833746" y="55880"/>
                      <a:pt x="14777865" y="0"/>
                      <a:pt x="14709287" y="0"/>
                    </a:cubicBezTo>
                    <a:close/>
                  </a:path>
                </a:pathLst>
              </a:custGeom>
              <a:grpFill/>
            </p:spPr>
            <p:txBody>
              <a:bodyPr/>
              <a:lstStyle/>
              <a:p>
                <a:endParaRPr lang="en-US"/>
              </a:p>
            </p:txBody>
          </p:sp>
        </p:grpSp>
        <p:sp>
          <p:nvSpPr>
            <p:cNvPr id="14" name="AutoShape 14">
              <a:extLst>
                <a:ext uri="{FF2B5EF4-FFF2-40B4-BE49-F238E27FC236}">
                  <a16:creationId xmlns:a16="http://schemas.microsoft.com/office/drawing/2014/main" id="{03A36B9C-D5EF-DA2B-C364-68A841E2BB3E}"/>
                </a:ext>
              </a:extLst>
            </p:cNvPr>
            <p:cNvSpPr/>
            <p:nvPr/>
          </p:nvSpPr>
          <p:spPr>
            <a:xfrm>
              <a:off x="0" y="1672242"/>
              <a:ext cx="7525097" cy="0"/>
            </a:xfrm>
            <a:prstGeom prst="line">
              <a:avLst/>
            </a:prstGeom>
            <a:grpFill/>
            <a:ln w="25400" cap="flat">
              <a:solidFill>
                <a:srgbClr val="000000"/>
              </a:solidFill>
              <a:prstDash val="solid"/>
              <a:headEnd type="none" w="sm" len="sm"/>
              <a:tailEnd type="none" w="sm" len="sm"/>
            </a:ln>
          </p:spPr>
          <p:txBody>
            <a:bodyPr/>
            <a:lstStyle/>
            <a:p>
              <a:endParaRPr lang="en-US"/>
            </a:p>
          </p:txBody>
        </p:sp>
      </p:grpSp>
      <p:sp>
        <p:nvSpPr>
          <p:cNvPr id="30" name="TextBox 25">
            <a:extLst>
              <a:ext uri="{FF2B5EF4-FFF2-40B4-BE49-F238E27FC236}">
                <a16:creationId xmlns:a16="http://schemas.microsoft.com/office/drawing/2014/main" id="{A1F8BC9B-7654-7461-42C1-E68482B12E89}"/>
              </a:ext>
            </a:extLst>
          </p:cNvPr>
          <p:cNvSpPr txBox="1"/>
          <p:nvPr/>
        </p:nvSpPr>
        <p:spPr>
          <a:xfrm>
            <a:off x="685695" y="862579"/>
            <a:ext cx="3567455" cy="636713"/>
          </a:xfrm>
          <a:prstGeom prst="rect">
            <a:avLst/>
          </a:prstGeom>
        </p:spPr>
        <p:txBody>
          <a:bodyPr lIns="0" tIns="0" rIns="0" bIns="0" rtlCol="0" anchor="t">
            <a:spAutoFit/>
          </a:bodyPr>
          <a:lstStyle/>
          <a:p>
            <a:pPr marL="0" lvl="1" indent="0" algn="ctr">
              <a:lnSpc>
                <a:spcPts val="5459"/>
              </a:lnSpc>
              <a:spcBef>
                <a:spcPct val="0"/>
              </a:spcBef>
            </a:pPr>
            <a:r>
              <a:rPr lang="en-US" sz="4199" b="1" u="none" dirty="0">
                <a:solidFill>
                  <a:srgbClr val="000000"/>
                </a:solidFill>
                <a:latin typeface="Barlow SemiCondensed Semi-Bold"/>
                <a:ea typeface="Barlow SemiCondensed Semi-Bold"/>
                <a:cs typeface="Barlow SemiCondensed Semi-Bold"/>
                <a:sym typeface="Barlow SemiCondensed Semi-Bold"/>
              </a:rPr>
              <a:t>Myelination</a:t>
            </a:r>
          </a:p>
        </p:txBody>
      </p:sp>
      <p:grpSp>
        <p:nvGrpSpPr>
          <p:cNvPr id="31" name="Group 7">
            <a:extLst>
              <a:ext uri="{FF2B5EF4-FFF2-40B4-BE49-F238E27FC236}">
                <a16:creationId xmlns:a16="http://schemas.microsoft.com/office/drawing/2014/main" id="{4E4BE891-A3C3-730A-38DD-C16E4799BBAD}"/>
              </a:ext>
            </a:extLst>
          </p:cNvPr>
          <p:cNvGrpSpPr/>
          <p:nvPr/>
        </p:nvGrpSpPr>
        <p:grpSpPr>
          <a:xfrm>
            <a:off x="5688554" y="541764"/>
            <a:ext cx="4605638" cy="4896335"/>
            <a:chOff x="0" y="0"/>
            <a:chExt cx="7783008" cy="7727070"/>
          </a:xfrm>
        </p:grpSpPr>
        <p:grpSp>
          <p:nvGrpSpPr>
            <p:cNvPr id="32" name="Group 8">
              <a:extLst>
                <a:ext uri="{FF2B5EF4-FFF2-40B4-BE49-F238E27FC236}">
                  <a16:creationId xmlns:a16="http://schemas.microsoft.com/office/drawing/2014/main" id="{02D5615E-16C9-0D61-BF03-E176F94C47C1}"/>
                </a:ext>
              </a:extLst>
            </p:cNvPr>
            <p:cNvGrpSpPr/>
            <p:nvPr/>
          </p:nvGrpSpPr>
          <p:grpSpPr>
            <a:xfrm>
              <a:off x="309090" y="283647"/>
              <a:ext cx="7473918" cy="7443423"/>
              <a:chOff x="0" y="0"/>
              <a:chExt cx="14732859" cy="14672747"/>
            </a:xfrm>
          </p:grpSpPr>
          <p:sp>
            <p:nvSpPr>
              <p:cNvPr id="37" name="Freeform 9">
                <a:extLst>
                  <a:ext uri="{FF2B5EF4-FFF2-40B4-BE49-F238E27FC236}">
                    <a16:creationId xmlns:a16="http://schemas.microsoft.com/office/drawing/2014/main" id="{CE487A1A-F7B4-A2A6-8178-FE6094D48F26}"/>
                  </a:ext>
                </a:extLst>
              </p:cNvPr>
              <p:cNvSpPr/>
              <p:nvPr/>
            </p:nvSpPr>
            <p:spPr>
              <a:xfrm>
                <a:off x="31750" y="31750"/>
                <a:ext cx="14669359" cy="14609248"/>
              </a:xfrm>
              <a:custGeom>
                <a:avLst/>
                <a:gdLst/>
                <a:ahLst/>
                <a:cxnLst/>
                <a:rect l="l" t="t" r="r" b="b"/>
                <a:pathLst>
                  <a:path w="14669359" h="14609248">
                    <a:moveTo>
                      <a:pt x="14576650" y="14609248"/>
                    </a:moveTo>
                    <a:lnTo>
                      <a:pt x="92710" y="14609248"/>
                    </a:lnTo>
                    <a:cubicBezTo>
                      <a:pt x="41910" y="14609248"/>
                      <a:pt x="0" y="14567337"/>
                      <a:pt x="0" y="14516537"/>
                    </a:cubicBezTo>
                    <a:lnTo>
                      <a:pt x="0" y="92710"/>
                    </a:lnTo>
                    <a:cubicBezTo>
                      <a:pt x="0" y="41910"/>
                      <a:pt x="41910" y="0"/>
                      <a:pt x="92710" y="0"/>
                    </a:cubicBezTo>
                    <a:lnTo>
                      <a:pt x="14575380" y="0"/>
                    </a:lnTo>
                    <a:cubicBezTo>
                      <a:pt x="14626180" y="0"/>
                      <a:pt x="14668089" y="41910"/>
                      <a:pt x="14668089" y="92710"/>
                    </a:cubicBezTo>
                    <a:lnTo>
                      <a:pt x="14668089" y="14515267"/>
                    </a:lnTo>
                    <a:cubicBezTo>
                      <a:pt x="14669359" y="14567337"/>
                      <a:pt x="14627450" y="14609248"/>
                      <a:pt x="14576650" y="14609248"/>
                    </a:cubicBezTo>
                    <a:close/>
                  </a:path>
                </a:pathLst>
              </a:custGeom>
              <a:solidFill>
                <a:srgbClr val="000000"/>
              </a:solidFill>
            </p:spPr>
            <p:txBody>
              <a:bodyPr/>
              <a:lstStyle/>
              <a:p>
                <a:endParaRPr lang="en-US"/>
              </a:p>
            </p:txBody>
          </p:sp>
          <p:sp>
            <p:nvSpPr>
              <p:cNvPr id="38" name="Freeform 10">
                <a:extLst>
                  <a:ext uri="{FF2B5EF4-FFF2-40B4-BE49-F238E27FC236}">
                    <a16:creationId xmlns:a16="http://schemas.microsoft.com/office/drawing/2014/main" id="{82B7591D-BFBD-C5FC-504C-5F31A80C6A5C}"/>
                  </a:ext>
                </a:extLst>
              </p:cNvPr>
              <p:cNvSpPr/>
              <p:nvPr/>
            </p:nvSpPr>
            <p:spPr>
              <a:xfrm>
                <a:off x="0" y="0"/>
                <a:ext cx="14732859" cy="14672748"/>
              </a:xfrm>
              <a:custGeom>
                <a:avLst/>
                <a:gdLst/>
                <a:ahLst/>
                <a:cxnLst/>
                <a:rect l="l" t="t" r="r" b="b"/>
                <a:pathLst>
                  <a:path w="14732859" h="14672748">
                    <a:moveTo>
                      <a:pt x="14608400" y="59690"/>
                    </a:moveTo>
                    <a:cubicBezTo>
                      <a:pt x="14643959" y="59690"/>
                      <a:pt x="14673169" y="88900"/>
                      <a:pt x="14673169" y="124460"/>
                    </a:cubicBezTo>
                    <a:lnTo>
                      <a:pt x="14673169" y="14548287"/>
                    </a:lnTo>
                    <a:cubicBezTo>
                      <a:pt x="14673169" y="14583848"/>
                      <a:pt x="14643959" y="14613057"/>
                      <a:pt x="14608400" y="14613057"/>
                    </a:cubicBezTo>
                    <a:lnTo>
                      <a:pt x="124460" y="14613057"/>
                    </a:lnTo>
                    <a:cubicBezTo>
                      <a:pt x="88900" y="14613057"/>
                      <a:pt x="59690" y="14583848"/>
                      <a:pt x="59690" y="14548287"/>
                    </a:cubicBezTo>
                    <a:lnTo>
                      <a:pt x="59690" y="124460"/>
                    </a:lnTo>
                    <a:cubicBezTo>
                      <a:pt x="59690" y="88900"/>
                      <a:pt x="88900" y="59690"/>
                      <a:pt x="124460" y="59690"/>
                    </a:cubicBezTo>
                    <a:lnTo>
                      <a:pt x="14608400" y="59690"/>
                    </a:lnTo>
                    <a:moveTo>
                      <a:pt x="14608400" y="0"/>
                    </a:moveTo>
                    <a:lnTo>
                      <a:pt x="124460" y="0"/>
                    </a:lnTo>
                    <a:cubicBezTo>
                      <a:pt x="55880" y="0"/>
                      <a:pt x="0" y="55880"/>
                      <a:pt x="0" y="124460"/>
                    </a:cubicBezTo>
                    <a:lnTo>
                      <a:pt x="0" y="14548287"/>
                    </a:lnTo>
                    <a:cubicBezTo>
                      <a:pt x="0" y="14616867"/>
                      <a:pt x="55880" y="14672748"/>
                      <a:pt x="124460" y="14672748"/>
                    </a:cubicBezTo>
                    <a:lnTo>
                      <a:pt x="14608400" y="14672748"/>
                    </a:lnTo>
                    <a:cubicBezTo>
                      <a:pt x="14676980" y="14672748"/>
                      <a:pt x="14732859" y="14616867"/>
                      <a:pt x="14732859" y="14548287"/>
                    </a:cubicBezTo>
                    <a:lnTo>
                      <a:pt x="14732859" y="124460"/>
                    </a:lnTo>
                    <a:cubicBezTo>
                      <a:pt x="14732859" y="55880"/>
                      <a:pt x="14676980" y="0"/>
                      <a:pt x="14608400" y="0"/>
                    </a:cubicBezTo>
                    <a:close/>
                  </a:path>
                </a:pathLst>
              </a:custGeom>
              <a:solidFill>
                <a:srgbClr val="000000"/>
              </a:solidFill>
            </p:spPr>
            <p:txBody>
              <a:bodyPr/>
              <a:lstStyle/>
              <a:p>
                <a:endParaRPr lang="en-US"/>
              </a:p>
            </p:txBody>
          </p:sp>
        </p:grpSp>
        <p:grpSp>
          <p:nvGrpSpPr>
            <p:cNvPr id="33" name="Group 11">
              <a:extLst>
                <a:ext uri="{FF2B5EF4-FFF2-40B4-BE49-F238E27FC236}">
                  <a16:creationId xmlns:a16="http://schemas.microsoft.com/office/drawing/2014/main" id="{0BCB7EBB-FDF6-B049-2360-D3C4F90B16D0}"/>
                </a:ext>
              </a:extLst>
            </p:cNvPr>
            <p:cNvGrpSpPr/>
            <p:nvPr/>
          </p:nvGrpSpPr>
          <p:grpSpPr>
            <a:xfrm>
              <a:off x="0" y="0"/>
              <a:ext cx="7525097" cy="7384201"/>
              <a:chOff x="0" y="0"/>
              <a:chExt cx="14833746" cy="14556006"/>
            </a:xfrm>
          </p:grpSpPr>
          <p:sp>
            <p:nvSpPr>
              <p:cNvPr id="35" name="Freeform 12">
                <a:extLst>
                  <a:ext uri="{FF2B5EF4-FFF2-40B4-BE49-F238E27FC236}">
                    <a16:creationId xmlns:a16="http://schemas.microsoft.com/office/drawing/2014/main" id="{9B3AAD8A-E128-B284-6331-61897D901CB2}"/>
                  </a:ext>
                </a:extLst>
              </p:cNvPr>
              <p:cNvSpPr/>
              <p:nvPr/>
            </p:nvSpPr>
            <p:spPr>
              <a:xfrm>
                <a:off x="31750" y="31750"/>
                <a:ext cx="14770246" cy="14492506"/>
              </a:xfrm>
              <a:custGeom>
                <a:avLst/>
                <a:gdLst/>
                <a:ahLst/>
                <a:cxnLst/>
                <a:rect l="l" t="t" r="r" b="b"/>
                <a:pathLst>
                  <a:path w="14770246" h="14492506">
                    <a:moveTo>
                      <a:pt x="14677537" y="14492506"/>
                    </a:moveTo>
                    <a:lnTo>
                      <a:pt x="92710" y="14492506"/>
                    </a:lnTo>
                    <a:cubicBezTo>
                      <a:pt x="41910" y="14492506"/>
                      <a:pt x="0" y="14450595"/>
                      <a:pt x="0" y="14399795"/>
                    </a:cubicBezTo>
                    <a:lnTo>
                      <a:pt x="0" y="92710"/>
                    </a:lnTo>
                    <a:cubicBezTo>
                      <a:pt x="0" y="41910"/>
                      <a:pt x="41910" y="0"/>
                      <a:pt x="92710" y="0"/>
                    </a:cubicBezTo>
                    <a:lnTo>
                      <a:pt x="14676265" y="0"/>
                    </a:lnTo>
                    <a:cubicBezTo>
                      <a:pt x="14727065" y="0"/>
                      <a:pt x="14768976" y="41910"/>
                      <a:pt x="14768976" y="92710"/>
                    </a:cubicBezTo>
                    <a:lnTo>
                      <a:pt x="14768976" y="14398526"/>
                    </a:lnTo>
                    <a:cubicBezTo>
                      <a:pt x="14770246" y="14450595"/>
                      <a:pt x="14728337" y="14492506"/>
                      <a:pt x="14677537" y="14492506"/>
                    </a:cubicBezTo>
                    <a:close/>
                  </a:path>
                </a:pathLst>
              </a:custGeom>
              <a:solidFill>
                <a:srgbClr val="FFFFFF"/>
              </a:solidFill>
            </p:spPr>
            <p:txBody>
              <a:bodyPr/>
              <a:lstStyle/>
              <a:p>
                <a:endParaRPr lang="en-US"/>
              </a:p>
            </p:txBody>
          </p:sp>
          <p:sp>
            <p:nvSpPr>
              <p:cNvPr id="36" name="Freeform 13">
                <a:extLst>
                  <a:ext uri="{FF2B5EF4-FFF2-40B4-BE49-F238E27FC236}">
                    <a16:creationId xmlns:a16="http://schemas.microsoft.com/office/drawing/2014/main" id="{E957786E-76C6-BFF7-DF92-505189AB6882}"/>
                  </a:ext>
                </a:extLst>
              </p:cNvPr>
              <p:cNvSpPr/>
              <p:nvPr/>
            </p:nvSpPr>
            <p:spPr>
              <a:xfrm>
                <a:off x="0" y="0"/>
                <a:ext cx="14833746" cy="14556006"/>
              </a:xfrm>
              <a:custGeom>
                <a:avLst/>
                <a:gdLst/>
                <a:ahLst/>
                <a:cxnLst/>
                <a:rect l="l" t="t" r="r" b="b"/>
                <a:pathLst>
                  <a:path w="14833746" h="14556006">
                    <a:moveTo>
                      <a:pt x="14709287" y="59690"/>
                    </a:moveTo>
                    <a:cubicBezTo>
                      <a:pt x="14744846" y="59690"/>
                      <a:pt x="14774056" y="88900"/>
                      <a:pt x="14774056" y="124460"/>
                    </a:cubicBezTo>
                    <a:lnTo>
                      <a:pt x="14774056" y="14431545"/>
                    </a:lnTo>
                    <a:cubicBezTo>
                      <a:pt x="14774056" y="14467106"/>
                      <a:pt x="14744846" y="14496315"/>
                      <a:pt x="14709287" y="14496315"/>
                    </a:cubicBezTo>
                    <a:lnTo>
                      <a:pt x="124460" y="14496315"/>
                    </a:lnTo>
                    <a:cubicBezTo>
                      <a:pt x="88900" y="14496315"/>
                      <a:pt x="59690" y="14467106"/>
                      <a:pt x="59690" y="14431545"/>
                    </a:cubicBezTo>
                    <a:lnTo>
                      <a:pt x="59690" y="124460"/>
                    </a:lnTo>
                    <a:cubicBezTo>
                      <a:pt x="59690" y="88900"/>
                      <a:pt x="88900" y="59690"/>
                      <a:pt x="124460" y="59690"/>
                    </a:cubicBezTo>
                    <a:lnTo>
                      <a:pt x="14709287" y="59690"/>
                    </a:lnTo>
                    <a:moveTo>
                      <a:pt x="14709287" y="0"/>
                    </a:moveTo>
                    <a:lnTo>
                      <a:pt x="124460" y="0"/>
                    </a:lnTo>
                    <a:cubicBezTo>
                      <a:pt x="55880" y="0"/>
                      <a:pt x="0" y="55880"/>
                      <a:pt x="0" y="124460"/>
                    </a:cubicBezTo>
                    <a:lnTo>
                      <a:pt x="0" y="14431545"/>
                    </a:lnTo>
                    <a:cubicBezTo>
                      <a:pt x="0" y="14500126"/>
                      <a:pt x="55880" y="14556006"/>
                      <a:pt x="124460" y="14556006"/>
                    </a:cubicBezTo>
                    <a:lnTo>
                      <a:pt x="14709287" y="14556006"/>
                    </a:lnTo>
                    <a:cubicBezTo>
                      <a:pt x="14777865" y="14556006"/>
                      <a:pt x="14833746" y="14500126"/>
                      <a:pt x="14833746" y="14431545"/>
                    </a:cubicBezTo>
                    <a:lnTo>
                      <a:pt x="14833746" y="124460"/>
                    </a:lnTo>
                    <a:cubicBezTo>
                      <a:pt x="14833746" y="55880"/>
                      <a:pt x="14777865" y="0"/>
                      <a:pt x="14709287" y="0"/>
                    </a:cubicBezTo>
                    <a:close/>
                  </a:path>
                </a:pathLst>
              </a:custGeom>
              <a:solidFill>
                <a:srgbClr val="000000"/>
              </a:solidFill>
            </p:spPr>
            <p:txBody>
              <a:bodyPr/>
              <a:lstStyle/>
              <a:p>
                <a:endParaRPr lang="en-US"/>
              </a:p>
            </p:txBody>
          </p:sp>
        </p:grpSp>
        <p:sp>
          <p:nvSpPr>
            <p:cNvPr id="34" name="AutoShape 14">
              <a:extLst>
                <a:ext uri="{FF2B5EF4-FFF2-40B4-BE49-F238E27FC236}">
                  <a16:creationId xmlns:a16="http://schemas.microsoft.com/office/drawing/2014/main" id="{6D0B1CE4-86AE-FFF6-F6DA-6FD6E18654EA}"/>
                </a:ext>
              </a:extLst>
            </p:cNvPr>
            <p:cNvSpPr/>
            <p:nvPr/>
          </p:nvSpPr>
          <p:spPr>
            <a:xfrm>
              <a:off x="0" y="1672242"/>
              <a:ext cx="7525097" cy="0"/>
            </a:xfrm>
            <a:prstGeom prst="line">
              <a:avLst/>
            </a:prstGeom>
            <a:ln w="25400" cap="flat">
              <a:solidFill>
                <a:srgbClr val="000000"/>
              </a:solidFill>
              <a:prstDash val="solid"/>
              <a:headEnd type="none" w="sm" len="sm"/>
              <a:tailEnd type="none" w="sm" len="sm"/>
            </a:ln>
          </p:spPr>
          <p:txBody>
            <a:bodyPr/>
            <a:lstStyle/>
            <a:p>
              <a:endParaRPr lang="en-US"/>
            </a:p>
          </p:txBody>
        </p:sp>
      </p:grpSp>
      <p:sp>
        <p:nvSpPr>
          <p:cNvPr id="39" name="TextBox 25">
            <a:extLst>
              <a:ext uri="{FF2B5EF4-FFF2-40B4-BE49-F238E27FC236}">
                <a16:creationId xmlns:a16="http://schemas.microsoft.com/office/drawing/2014/main" id="{A0302600-F9B2-8B9F-D5A9-DB00F3041ABC}"/>
              </a:ext>
            </a:extLst>
          </p:cNvPr>
          <p:cNvSpPr txBox="1"/>
          <p:nvPr/>
        </p:nvSpPr>
        <p:spPr>
          <a:xfrm>
            <a:off x="6199088" y="850499"/>
            <a:ext cx="3567455" cy="636713"/>
          </a:xfrm>
          <a:prstGeom prst="rect">
            <a:avLst/>
          </a:prstGeom>
        </p:spPr>
        <p:txBody>
          <a:bodyPr lIns="0" tIns="0" rIns="0" bIns="0" rtlCol="0" anchor="t">
            <a:spAutoFit/>
          </a:bodyPr>
          <a:lstStyle/>
          <a:p>
            <a:pPr marL="0" lvl="1" indent="0" algn="ctr">
              <a:lnSpc>
                <a:spcPts val="5459"/>
              </a:lnSpc>
              <a:spcBef>
                <a:spcPct val="0"/>
              </a:spcBef>
            </a:pPr>
            <a:r>
              <a:rPr lang="en-US" sz="4199" b="1" dirty="0">
                <a:solidFill>
                  <a:srgbClr val="000000"/>
                </a:solidFill>
                <a:latin typeface="Barlow SemiCondensed Semi-Bold"/>
                <a:ea typeface="Barlow SemiCondensed Semi-Bold"/>
                <a:cs typeface="Barlow SemiCondensed Semi-Bold"/>
                <a:sym typeface="Barlow SemiCondensed Semi-Bold"/>
              </a:rPr>
              <a:t>Dem</a:t>
            </a:r>
            <a:r>
              <a:rPr lang="en-US" sz="4199" b="1" u="none" dirty="0">
                <a:solidFill>
                  <a:srgbClr val="000000"/>
                </a:solidFill>
                <a:latin typeface="Barlow SemiCondensed Semi-Bold"/>
                <a:ea typeface="Barlow SemiCondensed Semi-Bold"/>
                <a:cs typeface="Barlow SemiCondensed Semi-Bold"/>
                <a:sym typeface="Barlow SemiCondensed Semi-Bold"/>
              </a:rPr>
              <a:t>yelination</a:t>
            </a:r>
          </a:p>
        </p:txBody>
      </p:sp>
      <p:grpSp>
        <p:nvGrpSpPr>
          <p:cNvPr id="40" name="Group 7">
            <a:extLst>
              <a:ext uri="{FF2B5EF4-FFF2-40B4-BE49-F238E27FC236}">
                <a16:creationId xmlns:a16="http://schemas.microsoft.com/office/drawing/2014/main" id="{BEE062D7-F636-DFBD-4B37-6DA36A3809F7}"/>
              </a:ext>
            </a:extLst>
          </p:cNvPr>
          <p:cNvGrpSpPr/>
          <p:nvPr/>
        </p:nvGrpSpPr>
        <p:grpSpPr>
          <a:xfrm>
            <a:off x="11201400" y="553844"/>
            <a:ext cx="4605638" cy="4894457"/>
            <a:chOff x="0" y="0"/>
            <a:chExt cx="7783008" cy="7727070"/>
          </a:xfrm>
        </p:grpSpPr>
        <p:grpSp>
          <p:nvGrpSpPr>
            <p:cNvPr id="41" name="Group 8">
              <a:extLst>
                <a:ext uri="{FF2B5EF4-FFF2-40B4-BE49-F238E27FC236}">
                  <a16:creationId xmlns:a16="http://schemas.microsoft.com/office/drawing/2014/main" id="{DCF92E25-D78C-6BDE-4B70-1E5416F0BA0D}"/>
                </a:ext>
              </a:extLst>
            </p:cNvPr>
            <p:cNvGrpSpPr/>
            <p:nvPr/>
          </p:nvGrpSpPr>
          <p:grpSpPr>
            <a:xfrm>
              <a:off x="309090" y="283647"/>
              <a:ext cx="7473918" cy="7443423"/>
              <a:chOff x="0" y="0"/>
              <a:chExt cx="14732859" cy="14672747"/>
            </a:xfrm>
          </p:grpSpPr>
          <p:sp>
            <p:nvSpPr>
              <p:cNvPr id="46" name="Freeform 9">
                <a:extLst>
                  <a:ext uri="{FF2B5EF4-FFF2-40B4-BE49-F238E27FC236}">
                    <a16:creationId xmlns:a16="http://schemas.microsoft.com/office/drawing/2014/main" id="{D4A118D8-51B2-9882-D3C5-A40A11084AD4}"/>
                  </a:ext>
                </a:extLst>
              </p:cNvPr>
              <p:cNvSpPr/>
              <p:nvPr/>
            </p:nvSpPr>
            <p:spPr>
              <a:xfrm>
                <a:off x="31750" y="31750"/>
                <a:ext cx="14669359" cy="14609248"/>
              </a:xfrm>
              <a:custGeom>
                <a:avLst/>
                <a:gdLst/>
                <a:ahLst/>
                <a:cxnLst/>
                <a:rect l="l" t="t" r="r" b="b"/>
                <a:pathLst>
                  <a:path w="14669359" h="14609248">
                    <a:moveTo>
                      <a:pt x="14576650" y="14609248"/>
                    </a:moveTo>
                    <a:lnTo>
                      <a:pt x="92710" y="14609248"/>
                    </a:lnTo>
                    <a:cubicBezTo>
                      <a:pt x="41910" y="14609248"/>
                      <a:pt x="0" y="14567337"/>
                      <a:pt x="0" y="14516537"/>
                    </a:cubicBezTo>
                    <a:lnTo>
                      <a:pt x="0" y="92710"/>
                    </a:lnTo>
                    <a:cubicBezTo>
                      <a:pt x="0" y="41910"/>
                      <a:pt x="41910" y="0"/>
                      <a:pt x="92710" y="0"/>
                    </a:cubicBezTo>
                    <a:lnTo>
                      <a:pt x="14575380" y="0"/>
                    </a:lnTo>
                    <a:cubicBezTo>
                      <a:pt x="14626180" y="0"/>
                      <a:pt x="14668089" y="41910"/>
                      <a:pt x="14668089" y="92710"/>
                    </a:cubicBezTo>
                    <a:lnTo>
                      <a:pt x="14668089" y="14515267"/>
                    </a:lnTo>
                    <a:cubicBezTo>
                      <a:pt x="14669359" y="14567337"/>
                      <a:pt x="14627450" y="14609248"/>
                      <a:pt x="14576650" y="14609248"/>
                    </a:cubicBezTo>
                    <a:close/>
                  </a:path>
                </a:pathLst>
              </a:custGeom>
              <a:solidFill>
                <a:srgbClr val="000000"/>
              </a:solidFill>
            </p:spPr>
            <p:txBody>
              <a:bodyPr/>
              <a:lstStyle/>
              <a:p>
                <a:endParaRPr lang="en-US"/>
              </a:p>
            </p:txBody>
          </p:sp>
          <p:sp>
            <p:nvSpPr>
              <p:cNvPr id="47" name="Freeform 10">
                <a:extLst>
                  <a:ext uri="{FF2B5EF4-FFF2-40B4-BE49-F238E27FC236}">
                    <a16:creationId xmlns:a16="http://schemas.microsoft.com/office/drawing/2014/main" id="{365F332B-CE34-3FDA-F3A4-8F67A9B4CA89}"/>
                  </a:ext>
                </a:extLst>
              </p:cNvPr>
              <p:cNvSpPr/>
              <p:nvPr/>
            </p:nvSpPr>
            <p:spPr>
              <a:xfrm>
                <a:off x="0" y="0"/>
                <a:ext cx="14732859" cy="14672748"/>
              </a:xfrm>
              <a:custGeom>
                <a:avLst/>
                <a:gdLst/>
                <a:ahLst/>
                <a:cxnLst/>
                <a:rect l="l" t="t" r="r" b="b"/>
                <a:pathLst>
                  <a:path w="14732859" h="14672748">
                    <a:moveTo>
                      <a:pt x="14608400" y="59690"/>
                    </a:moveTo>
                    <a:cubicBezTo>
                      <a:pt x="14643959" y="59690"/>
                      <a:pt x="14673169" y="88900"/>
                      <a:pt x="14673169" y="124460"/>
                    </a:cubicBezTo>
                    <a:lnTo>
                      <a:pt x="14673169" y="14548287"/>
                    </a:lnTo>
                    <a:cubicBezTo>
                      <a:pt x="14673169" y="14583848"/>
                      <a:pt x="14643959" y="14613057"/>
                      <a:pt x="14608400" y="14613057"/>
                    </a:cubicBezTo>
                    <a:lnTo>
                      <a:pt x="124460" y="14613057"/>
                    </a:lnTo>
                    <a:cubicBezTo>
                      <a:pt x="88900" y="14613057"/>
                      <a:pt x="59690" y="14583848"/>
                      <a:pt x="59690" y="14548287"/>
                    </a:cubicBezTo>
                    <a:lnTo>
                      <a:pt x="59690" y="124460"/>
                    </a:lnTo>
                    <a:cubicBezTo>
                      <a:pt x="59690" y="88900"/>
                      <a:pt x="88900" y="59690"/>
                      <a:pt x="124460" y="59690"/>
                    </a:cubicBezTo>
                    <a:lnTo>
                      <a:pt x="14608400" y="59690"/>
                    </a:lnTo>
                    <a:moveTo>
                      <a:pt x="14608400" y="0"/>
                    </a:moveTo>
                    <a:lnTo>
                      <a:pt x="124460" y="0"/>
                    </a:lnTo>
                    <a:cubicBezTo>
                      <a:pt x="55880" y="0"/>
                      <a:pt x="0" y="55880"/>
                      <a:pt x="0" y="124460"/>
                    </a:cubicBezTo>
                    <a:lnTo>
                      <a:pt x="0" y="14548287"/>
                    </a:lnTo>
                    <a:cubicBezTo>
                      <a:pt x="0" y="14616867"/>
                      <a:pt x="55880" y="14672748"/>
                      <a:pt x="124460" y="14672748"/>
                    </a:cubicBezTo>
                    <a:lnTo>
                      <a:pt x="14608400" y="14672748"/>
                    </a:lnTo>
                    <a:cubicBezTo>
                      <a:pt x="14676980" y="14672748"/>
                      <a:pt x="14732859" y="14616867"/>
                      <a:pt x="14732859" y="14548287"/>
                    </a:cubicBezTo>
                    <a:lnTo>
                      <a:pt x="14732859" y="124460"/>
                    </a:lnTo>
                    <a:cubicBezTo>
                      <a:pt x="14732859" y="55880"/>
                      <a:pt x="14676980" y="0"/>
                      <a:pt x="14608400" y="0"/>
                    </a:cubicBezTo>
                    <a:close/>
                  </a:path>
                </a:pathLst>
              </a:custGeom>
              <a:solidFill>
                <a:srgbClr val="000000"/>
              </a:solidFill>
            </p:spPr>
            <p:txBody>
              <a:bodyPr/>
              <a:lstStyle/>
              <a:p>
                <a:endParaRPr lang="en-US"/>
              </a:p>
            </p:txBody>
          </p:sp>
        </p:grpSp>
        <p:grpSp>
          <p:nvGrpSpPr>
            <p:cNvPr id="42" name="Group 11">
              <a:extLst>
                <a:ext uri="{FF2B5EF4-FFF2-40B4-BE49-F238E27FC236}">
                  <a16:creationId xmlns:a16="http://schemas.microsoft.com/office/drawing/2014/main" id="{114F7EAD-D3F5-971E-3F53-2DED9262FDA9}"/>
                </a:ext>
              </a:extLst>
            </p:cNvPr>
            <p:cNvGrpSpPr/>
            <p:nvPr/>
          </p:nvGrpSpPr>
          <p:grpSpPr>
            <a:xfrm>
              <a:off x="0" y="0"/>
              <a:ext cx="7525097" cy="7384201"/>
              <a:chOff x="0" y="0"/>
              <a:chExt cx="14833746" cy="14556006"/>
            </a:xfrm>
          </p:grpSpPr>
          <p:sp>
            <p:nvSpPr>
              <p:cNvPr id="44" name="Freeform 12">
                <a:extLst>
                  <a:ext uri="{FF2B5EF4-FFF2-40B4-BE49-F238E27FC236}">
                    <a16:creationId xmlns:a16="http://schemas.microsoft.com/office/drawing/2014/main" id="{EC39A5F9-C9F2-57FF-E084-1C115EC2B2D7}"/>
                  </a:ext>
                </a:extLst>
              </p:cNvPr>
              <p:cNvSpPr/>
              <p:nvPr/>
            </p:nvSpPr>
            <p:spPr>
              <a:xfrm>
                <a:off x="31750" y="31750"/>
                <a:ext cx="14770246" cy="14492506"/>
              </a:xfrm>
              <a:custGeom>
                <a:avLst/>
                <a:gdLst/>
                <a:ahLst/>
                <a:cxnLst/>
                <a:rect l="l" t="t" r="r" b="b"/>
                <a:pathLst>
                  <a:path w="14770246" h="14492506">
                    <a:moveTo>
                      <a:pt x="14677537" y="14492506"/>
                    </a:moveTo>
                    <a:lnTo>
                      <a:pt x="92710" y="14492506"/>
                    </a:lnTo>
                    <a:cubicBezTo>
                      <a:pt x="41910" y="14492506"/>
                      <a:pt x="0" y="14450595"/>
                      <a:pt x="0" y="14399795"/>
                    </a:cubicBezTo>
                    <a:lnTo>
                      <a:pt x="0" y="92710"/>
                    </a:lnTo>
                    <a:cubicBezTo>
                      <a:pt x="0" y="41910"/>
                      <a:pt x="41910" y="0"/>
                      <a:pt x="92710" y="0"/>
                    </a:cubicBezTo>
                    <a:lnTo>
                      <a:pt x="14676265" y="0"/>
                    </a:lnTo>
                    <a:cubicBezTo>
                      <a:pt x="14727065" y="0"/>
                      <a:pt x="14768976" y="41910"/>
                      <a:pt x="14768976" y="92710"/>
                    </a:cubicBezTo>
                    <a:lnTo>
                      <a:pt x="14768976" y="14398526"/>
                    </a:lnTo>
                    <a:cubicBezTo>
                      <a:pt x="14770246" y="14450595"/>
                      <a:pt x="14728337" y="14492506"/>
                      <a:pt x="14677537" y="14492506"/>
                    </a:cubicBezTo>
                    <a:close/>
                  </a:path>
                </a:pathLst>
              </a:custGeom>
              <a:solidFill>
                <a:srgbClr val="FFFFFF"/>
              </a:solidFill>
            </p:spPr>
            <p:txBody>
              <a:bodyPr/>
              <a:lstStyle/>
              <a:p>
                <a:endParaRPr lang="en-US"/>
              </a:p>
            </p:txBody>
          </p:sp>
          <p:sp>
            <p:nvSpPr>
              <p:cNvPr id="45" name="Freeform 13">
                <a:extLst>
                  <a:ext uri="{FF2B5EF4-FFF2-40B4-BE49-F238E27FC236}">
                    <a16:creationId xmlns:a16="http://schemas.microsoft.com/office/drawing/2014/main" id="{E3106982-6F3D-6ABC-7100-1CABB2F166B6}"/>
                  </a:ext>
                </a:extLst>
              </p:cNvPr>
              <p:cNvSpPr/>
              <p:nvPr/>
            </p:nvSpPr>
            <p:spPr>
              <a:xfrm>
                <a:off x="0" y="0"/>
                <a:ext cx="14833746" cy="14556006"/>
              </a:xfrm>
              <a:custGeom>
                <a:avLst/>
                <a:gdLst/>
                <a:ahLst/>
                <a:cxnLst/>
                <a:rect l="l" t="t" r="r" b="b"/>
                <a:pathLst>
                  <a:path w="14833746" h="14556006">
                    <a:moveTo>
                      <a:pt x="14709287" y="59690"/>
                    </a:moveTo>
                    <a:cubicBezTo>
                      <a:pt x="14744846" y="59690"/>
                      <a:pt x="14774056" y="88900"/>
                      <a:pt x="14774056" y="124460"/>
                    </a:cubicBezTo>
                    <a:lnTo>
                      <a:pt x="14774056" y="14431545"/>
                    </a:lnTo>
                    <a:cubicBezTo>
                      <a:pt x="14774056" y="14467106"/>
                      <a:pt x="14744846" y="14496315"/>
                      <a:pt x="14709287" y="14496315"/>
                    </a:cubicBezTo>
                    <a:lnTo>
                      <a:pt x="124460" y="14496315"/>
                    </a:lnTo>
                    <a:cubicBezTo>
                      <a:pt x="88900" y="14496315"/>
                      <a:pt x="59690" y="14467106"/>
                      <a:pt x="59690" y="14431545"/>
                    </a:cubicBezTo>
                    <a:lnTo>
                      <a:pt x="59690" y="124460"/>
                    </a:lnTo>
                    <a:cubicBezTo>
                      <a:pt x="59690" y="88900"/>
                      <a:pt x="88900" y="59690"/>
                      <a:pt x="124460" y="59690"/>
                    </a:cubicBezTo>
                    <a:lnTo>
                      <a:pt x="14709287" y="59690"/>
                    </a:lnTo>
                    <a:moveTo>
                      <a:pt x="14709287" y="0"/>
                    </a:moveTo>
                    <a:lnTo>
                      <a:pt x="124460" y="0"/>
                    </a:lnTo>
                    <a:cubicBezTo>
                      <a:pt x="55880" y="0"/>
                      <a:pt x="0" y="55880"/>
                      <a:pt x="0" y="124460"/>
                    </a:cubicBezTo>
                    <a:lnTo>
                      <a:pt x="0" y="14431545"/>
                    </a:lnTo>
                    <a:cubicBezTo>
                      <a:pt x="0" y="14500126"/>
                      <a:pt x="55880" y="14556006"/>
                      <a:pt x="124460" y="14556006"/>
                    </a:cubicBezTo>
                    <a:lnTo>
                      <a:pt x="14709287" y="14556006"/>
                    </a:lnTo>
                    <a:cubicBezTo>
                      <a:pt x="14777865" y="14556006"/>
                      <a:pt x="14833746" y="14500126"/>
                      <a:pt x="14833746" y="14431545"/>
                    </a:cubicBezTo>
                    <a:lnTo>
                      <a:pt x="14833746" y="124460"/>
                    </a:lnTo>
                    <a:cubicBezTo>
                      <a:pt x="14833746" y="55880"/>
                      <a:pt x="14777865" y="0"/>
                      <a:pt x="14709287" y="0"/>
                    </a:cubicBezTo>
                    <a:close/>
                  </a:path>
                </a:pathLst>
              </a:custGeom>
              <a:solidFill>
                <a:srgbClr val="000000"/>
              </a:solidFill>
            </p:spPr>
            <p:txBody>
              <a:bodyPr/>
              <a:lstStyle/>
              <a:p>
                <a:endParaRPr lang="en-US"/>
              </a:p>
            </p:txBody>
          </p:sp>
        </p:grpSp>
        <p:sp>
          <p:nvSpPr>
            <p:cNvPr id="43" name="AutoShape 14">
              <a:extLst>
                <a:ext uri="{FF2B5EF4-FFF2-40B4-BE49-F238E27FC236}">
                  <a16:creationId xmlns:a16="http://schemas.microsoft.com/office/drawing/2014/main" id="{7610B10B-5F3E-AE24-C28C-9BBA89FF2AC1}"/>
                </a:ext>
              </a:extLst>
            </p:cNvPr>
            <p:cNvSpPr/>
            <p:nvPr/>
          </p:nvSpPr>
          <p:spPr>
            <a:xfrm>
              <a:off x="0" y="1672242"/>
              <a:ext cx="7525097" cy="0"/>
            </a:xfrm>
            <a:prstGeom prst="line">
              <a:avLst/>
            </a:prstGeom>
            <a:ln w="25400" cap="flat">
              <a:solidFill>
                <a:srgbClr val="000000"/>
              </a:solidFill>
              <a:prstDash val="solid"/>
              <a:headEnd type="none" w="sm" len="sm"/>
              <a:tailEnd type="none" w="sm" len="sm"/>
            </a:ln>
          </p:spPr>
          <p:txBody>
            <a:bodyPr/>
            <a:lstStyle/>
            <a:p>
              <a:endParaRPr lang="en-US"/>
            </a:p>
          </p:txBody>
        </p:sp>
      </p:grpSp>
      <p:sp>
        <p:nvSpPr>
          <p:cNvPr id="48" name="TextBox 25">
            <a:extLst>
              <a:ext uri="{FF2B5EF4-FFF2-40B4-BE49-F238E27FC236}">
                <a16:creationId xmlns:a16="http://schemas.microsoft.com/office/drawing/2014/main" id="{14443CBE-6938-86E9-CDA9-47297E5DDBB2}"/>
              </a:ext>
            </a:extLst>
          </p:cNvPr>
          <p:cNvSpPr txBox="1"/>
          <p:nvPr/>
        </p:nvSpPr>
        <p:spPr>
          <a:xfrm>
            <a:off x="11582400" y="862579"/>
            <a:ext cx="3567455" cy="636713"/>
          </a:xfrm>
          <a:prstGeom prst="rect">
            <a:avLst/>
          </a:prstGeom>
        </p:spPr>
        <p:txBody>
          <a:bodyPr lIns="0" tIns="0" rIns="0" bIns="0" rtlCol="0" anchor="t">
            <a:spAutoFit/>
          </a:bodyPr>
          <a:lstStyle/>
          <a:p>
            <a:pPr marL="0" lvl="1" indent="0" algn="ctr">
              <a:lnSpc>
                <a:spcPts val="5459"/>
              </a:lnSpc>
              <a:spcBef>
                <a:spcPct val="0"/>
              </a:spcBef>
            </a:pPr>
            <a:r>
              <a:rPr lang="en-US" sz="4199" b="1" u="none" dirty="0">
                <a:solidFill>
                  <a:srgbClr val="000000"/>
                </a:solidFill>
                <a:latin typeface="Barlow SemiCondensed Semi-Bold"/>
                <a:ea typeface="Barlow SemiCondensed Semi-Bold"/>
                <a:cs typeface="Barlow SemiCondensed Semi-Bold"/>
                <a:sym typeface="Barlow SemiCondensed Semi-Bold"/>
              </a:rPr>
              <a:t>Remyelination</a:t>
            </a:r>
          </a:p>
        </p:txBody>
      </p:sp>
      <p:pic>
        <p:nvPicPr>
          <p:cNvPr id="49" name="Picture 48" descr="A close-up of a neuron&#10;&#10;AI-generated content may be incorrect.">
            <a:extLst>
              <a:ext uri="{FF2B5EF4-FFF2-40B4-BE49-F238E27FC236}">
                <a16:creationId xmlns:a16="http://schemas.microsoft.com/office/drawing/2014/main" id="{F10D8155-CA40-ABE4-FE3A-2D429FA1953A}"/>
              </a:ext>
            </a:extLst>
          </p:cNvPr>
          <p:cNvPicPr>
            <a:picLocks noChangeAspect="1"/>
          </p:cNvPicPr>
          <p:nvPr/>
        </p:nvPicPr>
        <p:blipFill>
          <a:blip r:embed="rId2"/>
          <a:stretch>
            <a:fillRect/>
          </a:stretch>
        </p:blipFill>
        <p:spPr>
          <a:xfrm>
            <a:off x="354043" y="2482743"/>
            <a:ext cx="4273340" cy="2264152"/>
          </a:xfrm>
          <a:prstGeom prst="rect">
            <a:avLst/>
          </a:prstGeom>
        </p:spPr>
      </p:pic>
      <p:pic>
        <p:nvPicPr>
          <p:cNvPr id="50" name="Picture 49" descr="A close-up of a neuron&#10;&#10;AI-generated content may be incorrect.">
            <a:extLst>
              <a:ext uri="{FF2B5EF4-FFF2-40B4-BE49-F238E27FC236}">
                <a16:creationId xmlns:a16="http://schemas.microsoft.com/office/drawing/2014/main" id="{7E8B7CE5-503F-A64A-8C99-32844214CBAA}"/>
              </a:ext>
            </a:extLst>
          </p:cNvPr>
          <p:cNvPicPr>
            <a:picLocks noChangeAspect="1"/>
          </p:cNvPicPr>
          <p:nvPr/>
        </p:nvPicPr>
        <p:blipFill>
          <a:blip r:embed="rId3"/>
          <a:stretch>
            <a:fillRect/>
          </a:stretch>
        </p:blipFill>
        <p:spPr>
          <a:xfrm>
            <a:off x="5879037" y="2613265"/>
            <a:ext cx="4019831" cy="2109465"/>
          </a:xfrm>
          <a:prstGeom prst="rect">
            <a:avLst/>
          </a:prstGeom>
        </p:spPr>
      </p:pic>
      <p:pic>
        <p:nvPicPr>
          <p:cNvPr id="51" name="Picture 50" descr="A close-up of a bandage&#10;&#10;AI-generated content may be incorrect.">
            <a:extLst>
              <a:ext uri="{FF2B5EF4-FFF2-40B4-BE49-F238E27FC236}">
                <a16:creationId xmlns:a16="http://schemas.microsoft.com/office/drawing/2014/main" id="{DCEFE9E8-DDF3-400C-3225-4F5D8CEC5956}"/>
              </a:ext>
            </a:extLst>
          </p:cNvPr>
          <p:cNvPicPr>
            <a:picLocks noChangeAspect="1"/>
          </p:cNvPicPr>
          <p:nvPr/>
        </p:nvPicPr>
        <p:blipFill>
          <a:blip r:embed="rId4"/>
          <a:stretch>
            <a:fillRect/>
          </a:stretch>
        </p:blipFill>
        <p:spPr>
          <a:xfrm>
            <a:off x="11374775" y="2547577"/>
            <a:ext cx="4181261" cy="2211392"/>
          </a:xfrm>
          <a:prstGeom prst="rect">
            <a:avLst/>
          </a:prstGeom>
        </p:spPr>
      </p:pic>
      <p:pic>
        <p:nvPicPr>
          <p:cNvPr id="15" name="Picture 14">
            <a:extLst>
              <a:ext uri="{FF2B5EF4-FFF2-40B4-BE49-F238E27FC236}">
                <a16:creationId xmlns:a16="http://schemas.microsoft.com/office/drawing/2014/main" id="{F33F65E8-82ED-2DDC-AB91-C09342494706}"/>
              </a:ext>
            </a:extLst>
          </p:cNvPr>
          <p:cNvPicPr>
            <a:picLocks noChangeAspect="1"/>
          </p:cNvPicPr>
          <p:nvPr/>
        </p:nvPicPr>
        <p:blipFill>
          <a:blip r:embed="rId5"/>
          <a:stretch>
            <a:fillRect/>
          </a:stretch>
        </p:blipFill>
        <p:spPr>
          <a:xfrm rot="3018146">
            <a:off x="29098" y="7414803"/>
            <a:ext cx="5504073" cy="779406"/>
          </a:xfrm>
          <a:prstGeom prst="rect">
            <a:avLst/>
          </a:prstGeom>
        </p:spPr>
      </p:pic>
      <p:sp>
        <p:nvSpPr>
          <p:cNvPr id="20" name="TextBox 19">
            <a:extLst>
              <a:ext uri="{FF2B5EF4-FFF2-40B4-BE49-F238E27FC236}">
                <a16:creationId xmlns:a16="http://schemas.microsoft.com/office/drawing/2014/main" id="{F8029C3E-2C05-350E-84C7-42BE81E31F2A}"/>
              </a:ext>
            </a:extLst>
          </p:cNvPr>
          <p:cNvSpPr txBox="1"/>
          <p:nvPr/>
        </p:nvSpPr>
        <p:spPr>
          <a:xfrm>
            <a:off x="5081244" y="6764733"/>
            <a:ext cx="10120655" cy="2123658"/>
          </a:xfrm>
          <a:prstGeom prst="rect">
            <a:avLst/>
          </a:prstGeom>
          <a:noFill/>
        </p:spPr>
        <p:txBody>
          <a:bodyPr wrap="square" rtlCol="0">
            <a:spAutoFit/>
          </a:bodyPr>
          <a:lstStyle/>
          <a:p>
            <a:pPr marL="285750" indent="-285750">
              <a:buFont typeface="Arial" panose="020B0604020202020204" pitchFamily="34" charset="0"/>
              <a:buChar char="•"/>
            </a:pPr>
            <a:r>
              <a:rPr lang="en-US" sz="4400" dirty="0"/>
              <a:t>View and test out sample materials.</a:t>
            </a:r>
          </a:p>
          <a:p>
            <a:pPr marL="285750" indent="-285750">
              <a:buFont typeface="Arial" panose="020B0604020202020204" pitchFamily="34" charset="0"/>
              <a:buChar char="•"/>
            </a:pPr>
            <a:r>
              <a:rPr lang="en-US" sz="4400" dirty="0"/>
              <a:t>Cover the axon with myelin.</a:t>
            </a:r>
          </a:p>
          <a:p>
            <a:pPr marL="285750" indent="-285750">
              <a:buFont typeface="Arial" panose="020B0604020202020204" pitchFamily="34" charset="0"/>
              <a:buChar char="•"/>
            </a:pPr>
            <a:r>
              <a:rPr lang="en-US" sz="4400" dirty="0"/>
              <a:t>Conduct 5 timed trials.</a:t>
            </a:r>
          </a:p>
        </p:txBody>
      </p:sp>
      <p:pic>
        <p:nvPicPr>
          <p:cNvPr id="26" name="Picture 25">
            <a:extLst>
              <a:ext uri="{FF2B5EF4-FFF2-40B4-BE49-F238E27FC236}">
                <a16:creationId xmlns:a16="http://schemas.microsoft.com/office/drawing/2014/main" id="{419D3DD5-12A2-48C0-1400-B23BFED5248D}"/>
              </a:ext>
            </a:extLst>
          </p:cNvPr>
          <p:cNvPicPr>
            <a:picLocks noChangeAspect="1"/>
          </p:cNvPicPr>
          <p:nvPr/>
        </p:nvPicPr>
        <p:blipFill>
          <a:blip r:embed="rId6"/>
          <a:stretch>
            <a:fillRect/>
          </a:stretch>
        </p:blipFill>
        <p:spPr>
          <a:xfrm>
            <a:off x="914400" y="7835068"/>
            <a:ext cx="1228734" cy="1057283"/>
          </a:xfrm>
          <a:prstGeom prst="rect">
            <a:avLst/>
          </a:prstGeom>
          <a:solidFill>
            <a:schemeClr val="bg2"/>
          </a:solidFill>
        </p:spPr>
      </p:pic>
      <p:pic>
        <p:nvPicPr>
          <p:cNvPr id="28" name="Picture 27">
            <a:extLst>
              <a:ext uri="{FF2B5EF4-FFF2-40B4-BE49-F238E27FC236}">
                <a16:creationId xmlns:a16="http://schemas.microsoft.com/office/drawing/2014/main" id="{0F83BBA1-0589-D74B-7DD4-47DB6C8B4C11}"/>
              </a:ext>
            </a:extLst>
          </p:cNvPr>
          <p:cNvPicPr>
            <a:picLocks noChangeAspect="1"/>
          </p:cNvPicPr>
          <p:nvPr/>
        </p:nvPicPr>
        <p:blipFill>
          <a:blip r:embed="rId7"/>
          <a:stretch>
            <a:fillRect/>
          </a:stretch>
        </p:blipFill>
        <p:spPr>
          <a:xfrm rot="19184340">
            <a:off x="1188670" y="5838037"/>
            <a:ext cx="828681" cy="1152533"/>
          </a:xfrm>
          <a:prstGeom prst="rect">
            <a:avLst/>
          </a:prstGeom>
        </p:spPr>
      </p:pic>
      <p:pic>
        <p:nvPicPr>
          <p:cNvPr id="29" name="Picture 28">
            <a:extLst>
              <a:ext uri="{FF2B5EF4-FFF2-40B4-BE49-F238E27FC236}">
                <a16:creationId xmlns:a16="http://schemas.microsoft.com/office/drawing/2014/main" id="{7DAA3D8D-61D4-D55F-9F32-5DA0A0ECC48B}"/>
              </a:ext>
            </a:extLst>
          </p:cNvPr>
          <p:cNvPicPr>
            <a:picLocks noChangeAspect="1"/>
          </p:cNvPicPr>
          <p:nvPr/>
        </p:nvPicPr>
        <p:blipFill>
          <a:blip r:embed="rId7"/>
          <a:stretch>
            <a:fillRect/>
          </a:stretch>
        </p:blipFill>
        <p:spPr>
          <a:xfrm rot="19184340">
            <a:off x="1998501" y="6804039"/>
            <a:ext cx="828681" cy="1152533"/>
          </a:xfrm>
          <a:prstGeom prst="rect">
            <a:avLst/>
          </a:prstGeom>
        </p:spPr>
      </p:pic>
      <p:pic>
        <p:nvPicPr>
          <p:cNvPr id="52" name="Picture 51">
            <a:extLst>
              <a:ext uri="{FF2B5EF4-FFF2-40B4-BE49-F238E27FC236}">
                <a16:creationId xmlns:a16="http://schemas.microsoft.com/office/drawing/2014/main" id="{A4025690-AA15-21D0-AF0C-A03155ED2AAE}"/>
              </a:ext>
            </a:extLst>
          </p:cNvPr>
          <p:cNvPicPr>
            <a:picLocks noChangeAspect="1"/>
          </p:cNvPicPr>
          <p:nvPr/>
        </p:nvPicPr>
        <p:blipFill>
          <a:blip r:embed="rId7"/>
          <a:stretch>
            <a:fillRect/>
          </a:stretch>
        </p:blipFill>
        <p:spPr>
          <a:xfrm rot="19184340">
            <a:off x="2795585" y="7713163"/>
            <a:ext cx="828681" cy="1152533"/>
          </a:xfrm>
          <a:prstGeom prst="rect">
            <a:avLst/>
          </a:prstGeom>
        </p:spPr>
      </p:pic>
    </p:spTree>
    <p:extLst>
      <p:ext uri="{BB962C8B-B14F-4D97-AF65-F5344CB8AC3E}">
        <p14:creationId xmlns:p14="http://schemas.microsoft.com/office/powerpoint/2010/main" val="244079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randombar(horizontal)">
                                      <p:cBhvr>
                                        <p:cTn id="14" dur="75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75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randombar(horizontal)">
                                      <p:cBhvr>
                                        <p:cTn id="24"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rgbClr val="F8FAE6"/>
        </a:solidFill>
        <a:effectLst/>
      </p:bgPr>
    </p:bg>
    <p:spTree>
      <p:nvGrpSpPr>
        <p:cNvPr id="1" name="">
          <a:extLst>
            <a:ext uri="{FF2B5EF4-FFF2-40B4-BE49-F238E27FC236}">
              <a16:creationId xmlns:a16="http://schemas.microsoft.com/office/drawing/2014/main" id="{082FDE95-97D5-F862-7DE1-86CAF67E138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00475B5-9121-66A3-136E-CEFA127BCC22}"/>
              </a:ext>
            </a:extLst>
          </p:cNvPr>
          <p:cNvGrpSpPr/>
          <p:nvPr/>
        </p:nvGrpSpPr>
        <p:grpSpPr>
          <a:xfrm rot="5400000">
            <a:off x="3927529" y="-4062405"/>
            <a:ext cx="10556752" cy="18411809"/>
            <a:chOff x="0" y="0"/>
            <a:chExt cx="1149350" cy="1149350"/>
          </a:xfrm>
        </p:grpSpPr>
        <p:sp>
          <p:nvSpPr>
            <p:cNvPr id="3" name="Freeform 3">
              <a:extLst>
                <a:ext uri="{FF2B5EF4-FFF2-40B4-BE49-F238E27FC236}">
                  <a16:creationId xmlns:a16="http://schemas.microsoft.com/office/drawing/2014/main" id="{6292E7CC-FAA7-8653-50A6-B3159872B436}"/>
                </a:ext>
              </a:extLst>
            </p:cNvPr>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grpSp>
        <p:nvGrpSpPr>
          <p:cNvPr id="4" name="Group 4">
            <a:extLst>
              <a:ext uri="{FF2B5EF4-FFF2-40B4-BE49-F238E27FC236}">
                <a16:creationId xmlns:a16="http://schemas.microsoft.com/office/drawing/2014/main" id="{C48A4C7D-0B00-FDC5-3957-1F77A07F4AAA}"/>
              </a:ext>
            </a:extLst>
          </p:cNvPr>
          <p:cNvGrpSpPr/>
          <p:nvPr/>
        </p:nvGrpSpPr>
        <p:grpSpPr>
          <a:xfrm>
            <a:off x="164480" y="630186"/>
            <a:ext cx="3188320" cy="2684514"/>
            <a:chOff x="0" y="0"/>
            <a:chExt cx="12491405" cy="9400278"/>
          </a:xfrm>
        </p:grpSpPr>
        <p:grpSp>
          <p:nvGrpSpPr>
            <p:cNvPr id="5" name="Group 5">
              <a:extLst>
                <a:ext uri="{FF2B5EF4-FFF2-40B4-BE49-F238E27FC236}">
                  <a16:creationId xmlns:a16="http://schemas.microsoft.com/office/drawing/2014/main" id="{5720B0D1-8C82-A017-E2D0-B43486D37B24}"/>
                </a:ext>
              </a:extLst>
            </p:cNvPr>
            <p:cNvGrpSpPr/>
            <p:nvPr/>
          </p:nvGrpSpPr>
          <p:grpSpPr>
            <a:xfrm>
              <a:off x="418494" y="380449"/>
              <a:ext cx="12072912" cy="9019829"/>
              <a:chOff x="0" y="0"/>
              <a:chExt cx="23798564" cy="17780216"/>
            </a:xfrm>
          </p:grpSpPr>
          <p:sp>
            <p:nvSpPr>
              <p:cNvPr id="6" name="Freeform 6">
                <a:extLst>
                  <a:ext uri="{FF2B5EF4-FFF2-40B4-BE49-F238E27FC236}">
                    <a16:creationId xmlns:a16="http://schemas.microsoft.com/office/drawing/2014/main" id="{EDF625DA-C92A-372B-1F28-2707FDAFE11F}"/>
                  </a:ext>
                </a:extLst>
              </p:cNvPr>
              <p:cNvSpPr/>
              <p:nvPr/>
            </p:nvSpPr>
            <p:spPr>
              <a:xfrm>
                <a:off x="31750" y="31750"/>
                <a:ext cx="23735064" cy="17716715"/>
              </a:xfrm>
              <a:custGeom>
                <a:avLst/>
                <a:gdLst/>
                <a:ahLst/>
                <a:cxnLst/>
                <a:rect l="l" t="t" r="r" b="b"/>
                <a:pathLst>
                  <a:path w="23735064" h="17716715">
                    <a:moveTo>
                      <a:pt x="23642354" y="17716715"/>
                    </a:moveTo>
                    <a:lnTo>
                      <a:pt x="92710" y="17716715"/>
                    </a:lnTo>
                    <a:cubicBezTo>
                      <a:pt x="41910" y="17716715"/>
                      <a:pt x="0" y="17674806"/>
                      <a:pt x="0" y="17624006"/>
                    </a:cubicBezTo>
                    <a:lnTo>
                      <a:pt x="0" y="92710"/>
                    </a:lnTo>
                    <a:cubicBezTo>
                      <a:pt x="0" y="41910"/>
                      <a:pt x="41910" y="0"/>
                      <a:pt x="92710" y="0"/>
                    </a:cubicBezTo>
                    <a:lnTo>
                      <a:pt x="23641084" y="0"/>
                    </a:lnTo>
                    <a:cubicBezTo>
                      <a:pt x="23691884" y="0"/>
                      <a:pt x="23733793" y="41910"/>
                      <a:pt x="23733793" y="92710"/>
                    </a:cubicBezTo>
                    <a:lnTo>
                      <a:pt x="23733793" y="17622737"/>
                    </a:lnTo>
                    <a:cubicBezTo>
                      <a:pt x="23735064" y="17674806"/>
                      <a:pt x="23693154" y="17716715"/>
                      <a:pt x="23642354" y="17716715"/>
                    </a:cubicBezTo>
                    <a:close/>
                  </a:path>
                </a:pathLst>
              </a:custGeom>
              <a:solidFill>
                <a:srgbClr val="000000"/>
              </a:solidFill>
            </p:spPr>
            <p:txBody>
              <a:bodyPr/>
              <a:lstStyle/>
              <a:p>
                <a:endParaRPr lang="en-US"/>
              </a:p>
            </p:txBody>
          </p:sp>
          <p:sp>
            <p:nvSpPr>
              <p:cNvPr id="7" name="Freeform 7">
                <a:extLst>
                  <a:ext uri="{FF2B5EF4-FFF2-40B4-BE49-F238E27FC236}">
                    <a16:creationId xmlns:a16="http://schemas.microsoft.com/office/drawing/2014/main" id="{F4EA314A-E5C1-673F-F178-7C7E369377D9}"/>
                  </a:ext>
                </a:extLst>
              </p:cNvPr>
              <p:cNvSpPr/>
              <p:nvPr/>
            </p:nvSpPr>
            <p:spPr>
              <a:xfrm>
                <a:off x="0" y="0"/>
                <a:ext cx="23798564" cy="17780217"/>
              </a:xfrm>
              <a:custGeom>
                <a:avLst/>
                <a:gdLst/>
                <a:ahLst/>
                <a:cxnLst/>
                <a:rect l="l" t="t" r="r" b="b"/>
                <a:pathLst>
                  <a:path w="23798564" h="17780217">
                    <a:moveTo>
                      <a:pt x="23674104" y="59690"/>
                    </a:moveTo>
                    <a:cubicBezTo>
                      <a:pt x="23709664" y="59690"/>
                      <a:pt x="23738873" y="88900"/>
                      <a:pt x="23738873" y="124460"/>
                    </a:cubicBezTo>
                    <a:lnTo>
                      <a:pt x="23738873" y="17655756"/>
                    </a:lnTo>
                    <a:cubicBezTo>
                      <a:pt x="23738873" y="17691317"/>
                      <a:pt x="23709664" y="17720526"/>
                      <a:pt x="23674104" y="17720526"/>
                    </a:cubicBezTo>
                    <a:lnTo>
                      <a:pt x="124460" y="17720526"/>
                    </a:lnTo>
                    <a:cubicBezTo>
                      <a:pt x="88900" y="17720526"/>
                      <a:pt x="59690" y="17691317"/>
                      <a:pt x="59690" y="17655756"/>
                    </a:cubicBezTo>
                    <a:lnTo>
                      <a:pt x="59690" y="124460"/>
                    </a:lnTo>
                    <a:cubicBezTo>
                      <a:pt x="59690" y="88900"/>
                      <a:pt x="88900" y="59690"/>
                      <a:pt x="124460" y="59690"/>
                    </a:cubicBezTo>
                    <a:lnTo>
                      <a:pt x="23674104" y="59690"/>
                    </a:lnTo>
                    <a:moveTo>
                      <a:pt x="23674104" y="0"/>
                    </a:moveTo>
                    <a:lnTo>
                      <a:pt x="124460" y="0"/>
                    </a:lnTo>
                    <a:cubicBezTo>
                      <a:pt x="55880" y="0"/>
                      <a:pt x="0" y="55880"/>
                      <a:pt x="0" y="124460"/>
                    </a:cubicBezTo>
                    <a:lnTo>
                      <a:pt x="0" y="17655756"/>
                    </a:lnTo>
                    <a:cubicBezTo>
                      <a:pt x="0" y="17724337"/>
                      <a:pt x="55880" y="17780217"/>
                      <a:pt x="124460" y="17780217"/>
                    </a:cubicBezTo>
                    <a:lnTo>
                      <a:pt x="23674104" y="17780217"/>
                    </a:lnTo>
                    <a:cubicBezTo>
                      <a:pt x="23742684" y="17780217"/>
                      <a:pt x="23798564" y="17724337"/>
                      <a:pt x="23798564" y="17655756"/>
                    </a:cubicBezTo>
                    <a:lnTo>
                      <a:pt x="23798564" y="124460"/>
                    </a:lnTo>
                    <a:cubicBezTo>
                      <a:pt x="23798564" y="55880"/>
                      <a:pt x="23742684" y="0"/>
                      <a:pt x="23674104" y="0"/>
                    </a:cubicBezTo>
                    <a:close/>
                  </a:path>
                </a:pathLst>
              </a:custGeom>
              <a:solidFill>
                <a:srgbClr val="000000"/>
              </a:solidFill>
            </p:spPr>
            <p:txBody>
              <a:bodyPr/>
              <a:lstStyle/>
              <a:p>
                <a:endParaRPr lang="en-US"/>
              </a:p>
            </p:txBody>
          </p:sp>
        </p:grpSp>
        <p:grpSp>
          <p:nvGrpSpPr>
            <p:cNvPr id="8" name="Group 8">
              <a:extLst>
                <a:ext uri="{FF2B5EF4-FFF2-40B4-BE49-F238E27FC236}">
                  <a16:creationId xmlns:a16="http://schemas.microsoft.com/office/drawing/2014/main" id="{A380DAD6-EB22-9441-21D1-FAAC4BB896AD}"/>
                </a:ext>
              </a:extLst>
            </p:cNvPr>
            <p:cNvGrpSpPr/>
            <p:nvPr/>
          </p:nvGrpSpPr>
          <p:grpSpPr>
            <a:xfrm>
              <a:off x="0" y="0"/>
              <a:ext cx="12072912" cy="9019829"/>
              <a:chOff x="0" y="0"/>
              <a:chExt cx="23798564" cy="17780216"/>
            </a:xfrm>
          </p:grpSpPr>
          <p:sp>
            <p:nvSpPr>
              <p:cNvPr id="9" name="Freeform 9">
                <a:extLst>
                  <a:ext uri="{FF2B5EF4-FFF2-40B4-BE49-F238E27FC236}">
                    <a16:creationId xmlns:a16="http://schemas.microsoft.com/office/drawing/2014/main" id="{B1389989-1223-673B-705B-367168B25E00}"/>
                  </a:ext>
                </a:extLst>
              </p:cNvPr>
              <p:cNvSpPr/>
              <p:nvPr/>
            </p:nvSpPr>
            <p:spPr>
              <a:xfrm>
                <a:off x="31750" y="31750"/>
                <a:ext cx="23735064" cy="17716715"/>
              </a:xfrm>
              <a:custGeom>
                <a:avLst/>
                <a:gdLst/>
                <a:ahLst/>
                <a:cxnLst/>
                <a:rect l="l" t="t" r="r" b="b"/>
                <a:pathLst>
                  <a:path w="23735064" h="17716715">
                    <a:moveTo>
                      <a:pt x="23642354" y="17716715"/>
                    </a:moveTo>
                    <a:lnTo>
                      <a:pt x="92710" y="17716715"/>
                    </a:lnTo>
                    <a:cubicBezTo>
                      <a:pt x="41910" y="17716715"/>
                      <a:pt x="0" y="17674806"/>
                      <a:pt x="0" y="17624006"/>
                    </a:cubicBezTo>
                    <a:lnTo>
                      <a:pt x="0" y="92710"/>
                    </a:lnTo>
                    <a:cubicBezTo>
                      <a:pt x="0" y="41910"/>
                      <a:pt x="41910" y="0"/>
                      <a:pt x="92710" y="0"/>
                    </a:cubicBezTo>
                    <a:lnTo>
                      <a:pt x="23641084" y="0"/>
                    </a:lnTo>
                    <a:cubicBezTo>
                      <a:pt x="23691884" y="0"/>
                      <a:pt x="23733793" y="41910"/>
                      <a:pt x="23733793" y="92710"/>
                    </a:cubicBezTo>
                    <a:lnTo>
                      <a:pt x="23733793" y="17622737"/>
                    </a:lnTo>
                    <a:cubicBezTo>
                      <a:pt x="23735064" y="17674806"/>
                      <a:pt x="23693154" y="17716715"/>
                      <a:pt x="23642354" y="17716715"/>
                    </a:cubicBezTo>
                    <a:close/>
                  </a:path>
                </a:pathLst>
              </a:custGeom>
              <a:solidFill>
                <a:srgbClr val="FFFFFF"/>
              </a:solidFill>
            </p:spPr>
            <p:txBody>
              <a:bodyPr/>
              <a:lstStyle/>
              <a:p>
                <a:endParaRPr lang="en-US"/>
              </a:p>
            </p:txBody>
          </p:sp>
          <p:sp>
            <p:nvSpPr>
              <p:cNvPr id="10" name="Freeform 10">
                <a:extLst>
                  <a:ext uri="{FF2B5EF4-FFF2-40B4-BE49-F238E27FC236}">
                    <a16:creationId xmlns:a16="http://schemas.microsoft.com/office/drawing/2014/main" id="{D4AB92BE-85AE-F893-4F78-5BAA9D310EC5}"/>
                  </a:ext>
                </a:extLst>
              </p:cNvPr>
              <p:cNvSpPr/>
              <p:nvPr/>
            </p:nvSpPr>
            <p:spPr>
              <a:xfrm>
                <a:off x="0" y="0"/>
                <a:ext cx="23798564" cy="17780217"/>
              </a:xfrm>
              <a:custGeom>
                <a:avLst/>
                <a:gdLst/>
                <a:ahLst/>
                <a:cxnLst/>
                <a:rect l="l" t="t" r="r" b="b"/>
                <a:pathLst>
                  <a:path w="23798564" h="17780217">
                    <a:moveTo>
                      <a:pt x="23674104" y="59690"/>
                    </a:moveTo>
                    <a:cubicBezTo>
                      <a:pt x="23709664" y="59690"/>
                      <a:pt x="23738873" y="88900"/>
                      <a:pt x="23738873" y="124460"/>
                    </a:cubicBezTo>
                    <a:lnTo>
                      <a:pt x="23738873" y="17655756"/>
                    </a:lnTo>
                    <a:cubicBezTo>
                      <a:pt x="23738873" y="17691317"/>
                      <a:pt x="23709664" y="17720526"/>
                      <a:pt x="23674104" y="17720526"/>
                    </a:cubicBezTo>
                    <a:lnTo>
                      <a:pt x="124460" y="17720526"/>
                    </a:lnTo>
                    <a:cubicBezTo>
                      <a:pt x="88900" y="17720526"/>
                      <a:pt x="59690" y="17691317"/>
                      <a:pt x="59690" y="17655756"/>
                    </a:cubicBezTo>
                    <a:lnTo>
                      <a:pt x="59690" y="124460"/>
                    </a:lnTo>
                    <a:cubicBezTo>
                      <a:pt x="59690" y="88900"/>
                      <a:pt x="88900" y="59690"/>
                      <a:pt x="124460" y="59690"/>
                    </a:cubicBezTo>
                    <a:lnTo>
                      <a:pt x="23674104" y="59690"/>
                    </a:lnTo>
                    <a:moveTo>
                      <a:pt x="23674104" y="0"/>
                    </a:moveTo>
                    <a:lnTo>
                      <a:pt x="124460" y="0"/>
                    </a:lnTo>
                    <a:cubicBezTo>
                      <a:pt x="55880" y="0"/>
                      <a:pt x="0" y="55880"/>
                      <a:pt x="0" y="124460"/>
                    </a:cubicBezTo>
                    <a:lnTo>
                      <a:pt x="0" y="17655756"/>
                    </a:lnTo>
                    <a:cubicBezTo>
                      <a:pt x="0" y="17724337"/>
                      <a:pt x="55880" y="17780217"/>
                      <a:pt x="124460" y="17780217"/>
                    </a:cubicBezTo>
                    <a:lnTo>
                      <a:pt x="23674104" y="17780217"/>
                    </a:lnTo>
                    <a:cubicBezTo>
                      <a:pt x="23742684" y="17780217"/>
                      <a:pt x="23798564" y="17724337"/>
                      <a:pt x="23798564" y="17655756"/>
                    </a:cubicBezTo>
                    <a:lnTo>
                      <a:pt x="23798564" y="124460"/>
                    </a:lnTo>
                    <a:cubicBezTo>
                      <a:pt x="23798564" y="55880"/>
                      <a:pt x="23742684" y="0"/>
                      <a:pt x="23674104" y="0"/>
                    </a:cubicBezTo>
                    <a:close/>
                  </a:path>
                </a:pathLst>
              </a:custGeom>
              <a:solidFill>
                <a:srgbClr val="000000"/>
              </a:solidFill>
            </p:spPr>
            <p:txBody>
              <a:bodyPr/>
              <a:lstStyle/>
              <a:p>
                <a:endParaRPr lang="en-US"/>
              </a:p>
            </p:txBody>
          </p:sp>
        </p:grpSp>
      </p:grpSp>
      <p:sp>
        <p:nvSpPr>
          <p:cNvPr id="11" name="AutoShape 11">
            <a:extLst>
              <a:ext uri="{FF2B5EF4-FFF2-40B4-BE49-F238E27FC236}">
                <a16:creationId xmlns:a16="http://schemas.microsoft.com/office/drawing/2014/main" id="{B99BD41E-E727-EA05-5001-E9BDBE709CB2}"/>
              </a:ext>
            </a:extLst>
          </p:cNvPr>
          <p:cNvSpPr/>
          <p:nvPr/>
        </p:nvSpPr>
        <p:spPr>
          <a:xfrm rot="-10800000">
            <a:off x="164480" y="2019301"/>
            <a:ext cx="3184209" cy="13970"/>
          </a:xfrm>
          <a:prstGeom prst="line">
            <a:avLst/>
          </a:prstGeom>
          <a:ln w="19050" cap="flat">
            <a:solidFill>
              <a:srgbClr val="000000"/>
            </a:solidFill>
            <a:prstDash val="solid"/>
            <a:headEnd type="none" w="sm" len="sm"/>
            <a:tailEnd type="none" w="sm" len="sm"/>
          </a:ln>
        </p:spPr>
        <p:txBody>
          <a:bodyPr/>
          <a:lstStyle/>
          <a:p>
            <a:endParaRPr lang="en-US"/>
          </a:p>
        </p:txBody>
      </p:sp>
      <p:sp>
        <p:nvSpPr>
          <p:cNvPr id="16" name="TextBox 16">
            <a:extLst>
              <a:ext uri="{FF2B5EF4-FFF2-40B4-BE49-F238E27FC236}">
                <a16:creationId xmlns:a16="http://schemas.microsoft.com/office/drawing/2014/main" id="{DE386DC9-71A4-CCA7-7D59-00C4E1493787}"/>
              </a:ext>
            </a:extLst>
          </p:cNvPr>
          <p:cNvSpPr txBox="1"/>
          <p:nvPr/>
        </p:nvSpPr>
        <p:spPr>
          <a:xfrm>
            <a:off x="168590" y="2296987"/>
            <a:ext cx="3073281" cy="636713"/>
          </a:xfrm>
          <a:prstGeom prst="rect">
            <a:avLst/>
          </a:prstGeom>
        </p:spPr>
        <p:txBody>
          <a:bodyPr wrap="square" lIns="0" tIns="0" rIns="0" bIns="0" rtlCol="0" anchor="t">
            <a:spAutoFit/>
          </a:bodyPr>
          <a:lstStyle/>
          <a:p>
            <a:pPr marL="0" lvl="0" indent="0" algn="ctr">
              <a:lnSpc>
                <a:spcPts val="5459"/>
              </a:lnSpc>
              <a:spcBef>
                <a:spcPct val="0"/>
              </a:spcBef>
            </a:pPr>
            <a:r>
              <a:rPr lang="en-US" sz="4199" u="none" dirty="0">
                <a:solidFill>
                  <a:srgbClr val="000000"/>
                </a:solidFill>
                <a:latin typeface="Barlow SemiCondensed"/>
                <a:ea typeface="Barlow SemiCondensed"/>
                <a:cs typeface="Barlow SemiCondensed"/>
                <a:sym typeface="Barlow SemiCondensed"/>
              </a:rPr>
              <a:t>40 minutes</a:t>
            </a:r>
          </a:p>
        </p:txBody>
      </p:sp>
      <p:sp>
        <p:nvSpPr>
          <p:cNvPr id="17" name="TextBox 17">
            <a:extLst>
              <a:ext uri="{FF2B5EF4-FFF2-40B4-BE49-F238E27FC236}">
                <a16:creationId xmlns:a16="http://schemas.microsoft.com/office/drawing/2014/main" id="{3D8CFB10-F3F5-49FF-23F2-5E976D9E81BD}"/>
              </a:ext>
            </a:extLst>
          </p:cNvPr>
          <p:cNvSpPr txBox="1"/>
          <p:nvPr/>
        </p:nvSpPr>
        <p:spPr>
          <a:xfrm>
            <a:off x="168590" y="890124"/>
            <a:ext cx="3073281" cy="948978"/>
          </a:xfrm>
          <a:prstGeom prst="rect">
            <a:avLst/>
          </a:prstGeom>
        </p:spPr>
        <p:txBody>
          <a:bodyPr wrap="square" lIns="0" tIns="0" rIns="0" bIns="0" rtlCol="0" anchor="t">
            <a:spAutoFit/>
          </a:bodyPr>
          <a:lstStyle/>
          <a:p>
            <a:pPr marL="0" lvl="0" indent="0" algn="ctr">
              <a:lnSpc>
                <a:spcPts val="7440"/>
              </a:lnSpc>
              <a:spcBef>
                <a:spcPts val="5580"/>
              </a:spcBef>
            </a:pPr>
            <a:r>
              <a:rPr lang="en-US" sz="8000" b="1" u="none" spc="-16" dirty="0">
                <a:solidFill>
                  <a:srgbClr val="000000"/>
                </a:solidFill>
                <a:latin typeface="Barlow SemiCondensed Semi-Bold"/>
                <a:ea typeface="Barlow SemiCondensed Semi-Bold"/>
                <a:cs typeface="Barlow SemiCondensed Semi-Bold"/>
                <a:sym typeface="Barlow SemiCondensed Semi-Bold"/>
              </a:rPr>
              <a:t>Day 3</a:t>
            </a:r>
          </a:p>
        </p:txBody>
      </p:sp>
      <p:sp>
        <p:nvSpPr>
          <p:cNvPr id="14" name="TextBox 13">
            <a:extLst>
              <a:ext uri="{FF2B5EF4-FFF2-40B4-BE49-F238E27FC236}">
                <a16:creationId xmlns:a16="http://schemas.microsoft.com/office/drawing/2014/main" id="{36715C53-1769-ED3D-84EF-96E3F2FD535E}"/>
              </a:ext>
            </a:extLst>
          </p:cNvPr>
          <p:cNvSpPr txBox="1"/>
          <p:nvPr/>
        </p:nvSpPr>
        <p:spPr>
          <a:xfrm>
            <a:off x="305090" y="3727728"/>
            <a:ext cx="8686510" cy="4985980"/>
          </a:xfrm>
          <a:prstGeom prst="rect">
            <a:avLst/>
          </a:prstGeom>
          <a:noFill/>
        </p:spPr>
        <p:txBody>
          <a:bodyPr wrap="square" rtlCol="0">
            <a:spAutoFit/>
          </a:bodyPr>
          <a:lstStyle/>
          <a:p>
            <a:pPr marL="285750" lvl="0" indent="-285750">
              <a:buFont typeface="Arial" panose="020B0604020202020204" pitchFamily="34" charset="0"/>
              <a:buChar char="•"/>
            </a:pPr>
            <a:r>
              <a:rPr lang="en-US" sz="3200" b="1" dirty="0"/>
              <a:t>Finish adding myelin to axon.</a:t>
            </a:r>
          </a:p>
          <a:p>
            <a:pPr lvl="0"/>
            <a:endParaRPr lang="en-US" sz="500" b="1" dirty="0"/>
          </a:p>
          <a:p>
            <a:pPr marL="285750" lvl="0" indent="-285750">
              <a:buFont typeface="Arial" panose="020B0604020202020204" pitchFamily="34" charset="0"/>
              <a:buChar char="•"/>
            </a:pPr>
            <a:r>
              <a:rPr lang="en-US" sz="3200" b="1" dirty="0"/>
              <a:t>Affix axon to ramp.</a:t>
            </a:r>
          </a:p>
          <a:p>
            <a:pPr lvl="0"/>
            <a:endParaRPr lang="en-US" sz="500" b="1" dirty="0"/>
          </a:p>
          <a:p>
            <a:pPr marL="285750" lvl="0" indent="-285750">
              <a:buFont typeface="Arial" panose="020B0604020202020204" pitchFamily="34" charset="0"/>
              <a:buChar char="•"/>
            </a:pPr>
            <a:r>
              <a:rPr lang="en-US" sz="3200" b="1" dirty="0"/>
              <a:t>“Model” – Myelination</a:t>
            </a:r>
          </a:p>
          <a:p>
            <a:pPr lvl="0"/>
            <a:endParaRPr lang="en-US" sz="500" b="1" dirty="0"/>
          </a:p>
          <a:p>
            <a:pPr marL="285750" lvl="0" indent="-285750">
              <a:buFont typeface="Arial" panose="020B0604020202020204" pitchFamily="34" charset="0"/>
              <a:buChar char="•"/>
            </a:pPr>
            <a:r>
              <a:rPr lang="en-US" sz="3200" b="1" dirty="0"/>
              <a:t>Conduct 5 timed trials - time it takes </a:t>
            </a:r>
          </a:p>
          <a:p>
            <a:pPr lvl="0"/>
            <a:r>
              <a:rPr lang="en-US" sz="3200" b="1" dirty="0"/>
              <a:t>   the message to move across the axon.</a:t>
            </a:r>
          </a:p>
          <a:p>
            <a:pPr lvl="0"/>
            <a:endParaRPr lang="en-US" sz="500" b="1" dirty="0"/>
          </a:p>
          <a:p>
            <a:pPr marL="285750" lvl="0" indent="-285750">
              <a:buFont typeface="Arial" panose="020B0604020202020204" pitchFamily="34" charset="0"/>
              <a:buChar char="•"/>
            </a:pPr>
            <a:r>
              <a:rPr lang="en-US" sz="3200" b="1" dirty="0"/>
              <a:t>Calculate average.</a:t>
            </a:r>
          </a:p>
          <a:p>
            <a:pPr lvl="0"/>
            <a:endParaRPr lang="en-US" sz="500" b="1" dirty="0"/>
          </a:p>
          <a:p>
            <a:pPr marL="285750" lvl="0" indent="-285750">
              <a:buFont typeface="Arial" panose="020B0604020202020204" pitchFamily="34" charset="0"/>
              <a:buChar char="•"/>
            </a:pPr>
            <a:r>
              <a:rPr lang="en-US" sz="3200" b="1" strike="sngStrike" dirty="0"/>
              <a:t>compare to foam-only axon (no myelin) average</a:t>
            </a:r>
          </a:p>
          <a:p>
            <a:pPr lvl="0"/>
            <a:endParaRPr lang="en-US" sz="500" b="1" strike="sngStrike" dirty="0"/>
          </a:p>
          <a:p>
            <a:pPr marL="285750" lvl="0" indent="-285750">
              <a:buFont typeface="Arial" panose="020B0604020202020204" pitchFamily="34" charset="0"/>
              <a:buChar char="•"/>
            </a:pPr>
            <a:r>
              <a:rPr lang="en-US" sz="3200" b="1" strike="sngStrike" dirty="0"/>
              <a:t>compare to other groups</a:t>
            </a:r>
          </a:p>
          <a:p>
            <a:pPr lvl="0"/>
            <a:endParaRPr lang="en-US" sz="3200" dirty="0"/>
          </a:p>
        </p:txBody>
      </p:sp>
      <p:pic>
        <p:nvPicPr>
          <p:cNvPr id="15" name="Picture 14">
            <a:extLst>
              <a:ext uri="{FF2B5EF4-FFF2-40B4-BE49-F238E27FC236}">
                <a16:creationId xmlns:a16="http://schemas.microsoft.com/office/drawing/2014/main" id="{666B431B-CA61-6E3E-B671-270B56345AEC}"/>
              </a:ext>
            </a:extLst>
          </p:cNvPr>
          <p:cNvPicPr>
            <a:picLocks noChangeAspect="1"/>
          </p:cNvPicPr>
          <p:nvPr/>
        </p:nvPicPr>
        <p:blipFill>
          <a:blip r:embed="rId2"/>
          <a:stretch>
            <a:fillRect/>
          </a:stretch>
        </p:blipFill>
        <p:spPr>
          <a:xfrm>
            <a:off x="9140977" y="571500"/>
            <a:ext cx="7263117" cy="9589974"/>
          </a:xfrm>
          <a:prstGeom prst="rect">
            <a:avLst/>
          </a:prstGeom>
        </p:spPr>
      </p:pic>
      <p:cxnSp>
        <p:nvCxnSpPr>
          <p:cNvPr id="13" name="Straight Connector 12">
            <a:extLst>
              <a:ext uri="{FF2B5EF4-FFF2-40B4-BE49-F238E27FC236}">
                <a16:creationId xmlns:a16="http://schemas.microsoft.com/office/drawing/2014/main" id="{96EE2E90-BEB3-B74B-6120-02FE09BF2356}"/>
              </a:ext>
            </a:extLst>
          </p:cNvPr>
          <p:cNvCxnSpPr/>
          <p:nvPr/>
        </p:nvCxnSpPr>
        <p:spPr>
          <a:xfrm>
            <a:off x="9067800" y="8713708"/>
            <a:ext cx="67818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640603B8-65DC-8563-5EC9-A7D3550E249A}"/>
              </a:ext>
            </a:extLst>
          </p:cNvPr>
          <p:cNvCxnSpPr/>
          <p:nvPr/>
        </p:nvCxnSpPr>
        <p:spPr>
          <a:xfrm>
            <a:off x="9067800" y="9639300"/>
            <a:ext cx="67818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92866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rgbClr val="F8FAE6"/>
        </a:solidFill>
        <a:effectLst/>
      </p:bgPr>
    </p:bg>
    <p:spTree>
      <p:nvGrpSpPr>
        <p:cNvPr id="1" name="">
          <a:extLst>
            <a:ext uri="{FF2B5EF4-FFF2-40B4-BE49-F238E27FC236}">
              <a16:creationId xmlns:a16="http://schemas.microsoft.com/office/drawing/2014/main" id="{571B2C98-E32D-43FE-FCA0-27A2D3B8BAF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A198B57-82A2-8090-1FFF-AC70F36C7967}"/>
              </a:ext>
            </a:extLst>
          </p:cNvPr>
          <p:cNvGrpSpPr/>
          <p:nvPr/>
        </p:nvGrpSpPr>
        <p:grpSpPr>
          <a:xfrm rot="5400000">
            <a:off x="3927529" y="-4062405"/>
            <a:ext cx="10556752" cy="18411809"/>
            <a:chOff x="0" y="0"/>
            <a:chExt cx="1149350" cy="1149350"/>
          </a:xfrm>
        </p:grpSpPr>
        <p:sp>
          <p:nvSpPr>
            <p:cNvPr id="3" name="Freeform 3">
              <a:extLst>
                <a:ext uri="{FF2B5EF4-FFF2-40B4-BE49-F238E27FC236}">
                  <a16:creationId xmlns:a16="http://schemas.microsoft.com/office/drawing/2014/main" id="{FF5E57D2-0FF7-34D8-20DC-A775AA068A8C}"/>
                </a:ext>
              </a:extLst>
            </p:cNvPr>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grpSp>
        <p:nvGrpSpPr>
          <p:cNvPr id="4" name="Group 4">
            <a:extLst>
              <a:ext uri="{FF2B5EF4-FFF2-40B4-BE49-F238E27FC236}">
                <a16:creationId xmlns:a16="http://schemas.microsoft.com/office/drawing/2014/main" id="{70F1879D-3C67-3C43-0085-33EFEF5A0131}"/>
              </a:ext>
            </a:extLst>
          </p:cNvPr>
          <p:cNvGrpSpPr/>
          <p:nvPr/>
        </p:nvGrpSpPr>
        <p:grpSpPr>
          <a:xfrm>
            <a:off x="164480" y="630186"/>
            <a:ext cx="3188320" cy="2684514"/>
            <a:chOff x="0" y="0"/>
            <a:chExt cx="12491405" cy="9400278"/>
          </a:xfrm>
        </p:grpSpPr>
        <p:grpSp>
          <p:nvGrpSpPr>
            <p:cNvPr id="5" name="Group 5">
              <a:extLst>
                <a:ext uri="{FF2B5EF4-FFF2-40B4-BE49-F238E27FC236}">
                  <a16:creationId xmlns:a16="http://schemas.microsoft.com/office/drawing/2014/main" id="{38A9AA78-4CDE-A288-00A4-2A3137E7F8F2}"/>
                </a:ext>
              </a:extLst>
            </p:cNvPr>
            <p:cNvGrpSpPr/>
            <p:nvPr/>
          </p:nvGrpSpPr>
          <p:grpSpPr>
            <a:xfrm>
              <a:off x="418494" y="380449"/>
              <a:ext cx="12072912" cy="9019829"/>
              <a:chOff x="0" y="0"/>
              <a:chExt cx="23798564" cy="17780216"/>
            </a:xfrm>
          </p:grpSpPr>
          <p:sp>
            <p:nvSpPr>
              <p:cNvPr id="6" name="Freeform 6">
                <a:extLst>
                  <a:ext uri="{FF2B5EF4-FFF2-40B4-BE49-F238E27FC236}">
                    <a16:creationId xmlns:a16="http://schemas.microsoft.com/office/drawing/2014/main" id="{B4746965-3122-4407-419C-0B9509629D89}"/>
                  </a:ext>
                </a:extLst>
              </p:cNvPr>
              <p:cNvSpPr/>
              <p:nvPr/>
            </p:nvSpPr>
            <p:spPr>
              <a:xfrm>
                <a:off x="31750" y="31750"/>
                <a:ext cx="23735064" cy="17716715"/>
              </a:xfrm>
              <a:custGeom>
                <a:avLst/>
                <a:gdLst/>
                <a:ahLst/>
                <a:cxnLst/>
                <a:rect l="l" t="t" r="r" b="b"/>
                <a:pathLst>
                  <a:path w="23735064" h="17716715">
                    <a:moveTo>
                      <a:pt x="23642354" y="17716715"/>
                    </a:moveTo>
                    <a:lnTo>
                      <a:pt x="92710" y="17716715"/>
                    </a:lnTo>
                    <a:cubicBezTo>
                      <a:pt x="41910" y="17716715"/>
                      <a:pt x="0" y="17674806"/>
                      <a:pt x="0" y="17624006"/>
                    </a:cubicBezTo>
                    <a:lnTo>
                      <a:pt x="0" y="92710"/>
                    </a:lnTo>
                    <a:cubicBezTo>
                      <a:pt x="0" y="41910"/>
                      <a:pt x="41910" y="0"/>
                      <a:pt x="92710" y="0"/>
                    </a:cubicBezTo>
                    <a:lnTo>
                      <a:pt x="23641084" y="0"/>
                    </a:lnTo>
                    <a:cubicBezTo>
                      <a:pt x="23691884" y="0"/>
                      <a:pt x="23733793" y="41910"/>
                      <a:pt x="23733793" y="92710"/>
                    </a:cubicBezTo>
                    <a:lnTo>
                      <a:pt x="23733793" y="17622737"/>
                    </a:lnTo>
                    <a:cubicBezTo>
                      <a:pt x="23735064" y="17674806"/>
                      <a:pt x="23693154" y="17716715"/>
                      <a:pt x="23642354" y="17716715"/>
                    </a:cubicBezTo>
                    <a:close/>
                  </a:path>
                </a:pathLst>
              </a:custGeom>
              <a:solidFill>
                <a:srgbClr val="000000"/>
              </a:solidFill>
            </p:spPr>
            <p:txBody>
              <a:bodyPr/>
              <a:lstStyle/>
              <a:p>
                <a:endParaRPr lang="en-US"/>
              </a:p>
            </p:txBody>
          </p:sp>
          <p:sp>
            <p:nvSpPr>
              <p:cNvPr id="7" name="Freeform 7">
                <a:extLst>
                  <a:ext uri="{FF2B5EF4-FFF2-40B4-BE49-F238E27FC236}">
                    <a16:creationId xmlns:a16="http://schemas.microsoft.com/office/drawing/2014/main" id="{24ECB7AF-C1CC-5EE4-E7C1-4788AB044E0C}"/>
                  </a:ext>
                </a:extLst>
              </p:cNvPr>
              <p:cNvSpPr/>
              <p:nvPr/>
            </p:nvSpPr>
            <p:spPr>
              <a:xfrm>
                <a:off x="0" y="0"/>
                <a:ext cx="23798564" cy="17780217"/>
              </a:xfrm>
              <a:custGeom>
                <a:avLst/>
                <a:gdLst/>
                <a:ahLst/>
                <a:cxnLst/>
                <a:rect l="l" t="t" r="r" b="b"/>
                <a:pathLst>
                  <a:path w="23798564" h="17780217">
                    <a:moveTo>
                      <a:pt x="23674104" y="59690"/>
                    </a:moveTo>
                    <a:cubicBezTo>
                      <a:pt x="23709664" y="59690"/>
                      <a:pt x="23738873" y="88900"/>
                      <a:pt x="23738873" y="124460"/>
                    </a:cubicBezTo>
                    <a:lnTo>
                      <a:pt x="23738873" y="17655756"/>
                    </a:lnTo>
                    <a:cubicBezTo>
                      <a:pt x="23738873" y="17691317"/>
                      <a:pt x="23709664" y="17720526"/>
                      <a:pt x="23674104" y="17720526"/>
                    </a:cubicBezTo>
                    <a:lnTo>
                      <a:pt x="124460" y="17720526"/>
                    </a:lnTo>
                    <a:cubicBezTo>
                      <a:pt x="88900" y="17720526"/>
                      <a:pt x="59690" y="17691317"/>
                      <a:pt x="59690" y="17655756"/>
                    </a:cubicBezTo>
                    <a:lnTo>
                      <a:pt x="59690" y="124460"/>
                    </a:lnTo>
                    <a:cubicBezTo>
                      <a:pt x="59690" y="88900"/>
                      <a:pt x="88900" y="59690"/>
                      <a:pt x="124460" y="59690"/>
                    </a:cubicBezTo>
                    <a:lnTo>
                      <a:pt x="23674104" y="59690"/>
                    </a:lnTo>
                    <a:moveTo>
                      <a:pt x="23674104" y="0"/>
                    </a:moveTo>
                    <a:lnTo>
                      <a:pt x="124460" y="0"/>
                    </a:lnTo>
                    <a:cubicBezTo>
                      <a:pt x="55880" y="0"/>
                      <a:pt x="0" y="55880"/>
                      <a:pt x="0" y="124460"/>
                    </a:cubicBezTo>
                    <a:lnTo>
                      <a:pt x="0" y="17655756"/>
                    </a:lnTo>
                    <a:cubicBezTo>
                      <a:pt x="0" y="17724337"/>
                      <a:pt x="55880" y="17780217"/>
                      <a:pt x="124460" y="17780217"/>
                    </a:cubicBezTo>
                    <a:lnTo>
                      <a:pt x="23674104" y="17780217"/>
                    </a:lnTo>
                    <a:cubicBezTo>
                      <a:pt x="23742684" y="17780217"/>
                      <a:pt x="23798564" y="17724337"/>
                      <a:pt x="23798564" y="17655756"/>
                    </a:cubicBezTo>
                    <a:lnTo>
                      <a:pt x="23798564" y="124460"/>
                    </a:lnTo>
                    <a:cubicBezTo>
                      <a:pt x="23798564" y="55880"/>
                      <a:pt x="23742684" y="0"/>
                      <a:pt x="23674104" y="0"/>
                    </a:cubicBezTo>
                    <a:close/>
                  </a:path>
                </a:pathLst>
              </a:custGeom>
              <a:solidFill>
                <a:srgbClr val="000000"/>
              </a:solidFill>
            </p:spPr>
            <p:txBody>
              <a:bodyPr/>
              <a:lstStyle/>
              <a:p>
                <a:endParaRPr lang="en-US"/>
              </a:p>
            </p:txBody>
          </p:sp>
        </p:grpSp>
        <p:grpSp>
          <p:nvGrpSpPr>
            <p:cNvPr id="8" name="Group 8">
              <a:extLst>
                <a:ext uri="{FF2B5EF4-FFF2-40B4-BE49-F238E27FC236}">
                  <a16:creationId xmlns:a16="http://schemas.microsoft.com/office/drawing/2014/main" id="{449E69D8-6FED-A7A3-B3BF-BD9E0EBA2A89}"/>
                </a:ext>
              </a:extLst>
            </p:cNvPr>
            <p:cNvGrpSpPr/>
            <p:nvPr/>
          </p:nvGrpSpPr>
          <p:grpSpPr>
            <a:xfrm>
              <a:off x="0" y="0"/>
              <a:ext cx="12072912" cy="9019829"/>
              <a:chOff x="0" y="0"/>
              <a:chExt cx="23798564" cy="17780216"/>
            </a:xfrm>
          </p:grpSpPr>
          <p:sp>
            <p:nvSpPr>
              <p:cNvPr id="9" name="Freeform 9">
                <a:extLst>
                  <a:ext uri="{FF2B5EF4-FFF2-40B4-BE49-F238E27FC236}">
                    <a16:creationId xmlns:a16="http://schemas.microsoft.com/office/drawing/2014/main" id="{903EF49C-C296-4C56-EB5B-0C7CB4FFAF9B}"/>
                  </a:ext>
                </a:extLst>
              </p:cNvPr>
              <p:cNvSpPr/>
              <p:nvPr/>
            </p:nvSpPr>
            <p:spPr>
              <a:xfrm>
                <a:off x="31750" y="31750"/>
                <a:ext cx="23735064" cy="17716715"/>
              </a:xfrm>
              <a:custGeom>
                <a:avLst/>
                <a:gdLst/>
                <a:ahLst/>
                <a:cxnLst/>
                <a:rect l="l" t="t" r="r" b="b"/>
                <a:pathLst>
                  <a:path w="23735064" h="17716715">
                    <a:moveTo>
                      <a:pt x="23642354" y="17716715"/>
                    </a:moveTo>
                    <a:lnTo>
                      <a:pt x="92710" y="17716715"/>
                    </a:lnTo>
                    <a:cubicBezTo>
                      <a:pt x="41910" y="17716715"/>
                      <a:pt x="0" y="17674806"/>
                      <a:pt x="0" y="17624006"/>
                    </a:cubicBezTo>
                    <a:lnTo>
                      <a:pt x="0" y="92710"/>
                    </a:lnTo>
                    <a:cubicBezTo>
                      <a:pt x="0" y="41910"/>
                      <a:pt x="41910" y="0"/>
                      <a:pt x="92710" y="0"/>
                    </a:cubicBezTo>
                    <a:lnTo>
                      <a:pt x="23641084" y="0"/>
                    </a:lnTo>
                    <a:cubicBezTo>
                      <a:pt x="23691884" y="0"/>
                      <a:pt x="23733793" y="41910"/>
                      <a:pt x="23733793" y="92710"/>
                    </a:cubicBezTo>
                    <a:lnTo>
                      <a:pt x="23733793" y="17622737"/>
                    </a:lnTo>
                    <a:cubicBezTo>
                      <a:pt x="23735064" y="17674806"/>
                      <a:pt x="23693154" y="17716715"/>
                      <a:pt x="23642354" y="17716715"/>
                    </a:cubicBezTo>
                    <a:close/>
                  </a:path>
                </a:pathLst>
              </a:custGeom>
              <a:solidFill>
                <a:srgbClr val="FFFFFF"/>
              </a:solidFill>
            </p:spPr>
            <p:txBody>
              <a:bodyPr/>
              <a:lstStyle/>
              <a:p>
                <a:endParaRPr lang="en-US"/>
              </a:p>
            </p:txBody>
          </p:sp>
          <p:sp>
            <p:nvSpPr>
              <p:cNvPr id="10" name="Freeform 10">
                <a:extLst>
                  <a:ext uri="{FF2B5EF4-FFF2-40B4-BE49-F238E27FC236}">
                    <a16:creationId xmlns:a16="http://schemas.microsoft.com/office/drawing/2014/main" id="{C70E5389-0C1F-B82A-95C8-5328551CE21E}"/>
                  </a:ext>
                </a:extLst>
              </p:cNvPr>
              <p:cNvSpPr/>
              <p:nvPr/>
            </p:nvSpPr>
            <p:spPr>
              <a:xfrm>
                <a:off x="0" y="0"/>
                <a:ext cx="23798564" cy="17780217"/>
              </a:xfrm>
              <a:custGeom>
                <a:avLst/>
                <a:gdLst/>
                <a:ahLst/>
                <a:cxnLst/>
                <a:rect l="l" t="t" r="r" b="b"/>
                <a:pathLst>
                  <a:path w="23798564" h="17780217">
                    <a:moveTo>
                      <a:pt x="23674104" y="59690"/>
                    </a:moveTo>
                    <a:cubicBezTo>
                      <a:pt x="23709664" y="59690"/>
                      <a:pt x="23738873" y="88900"/>
                      <a:pt x="23738873" y="124460"/>
                    </a:cubicBezTo>
                    <a:lnTo>
                      <a:pt x="23738873" y="17655756"/>
                    </a:lnTo>
                    <a:cubicBezTo>
                      <a:pt x="23738873" y="17691317"/>
                      <a:pt x="23709664" y="17720526"/>
                      <a:pt x="23674104" y="17720526"/>
                    </a:cubicBezTo>
                    <a:lnTo>
                      <a:pt x="124460" y="17720526"/>
                    </a:lnTo>
                    <a:cubicBezTo>
                      <a:pt x="88900" y="17720526"/>
                      <a:pt x="59690" y="17691317"/>
                      <a:pt x="59690" y="17655756"/>
                    </a:cubicBezTo>
                    <a:lnTo>
                      <a:pt x="59690" y="124460"/>
                    </a:lnTo>
                    <a:cubicBezTo>
                      <a:pt x="59690" y="88900"/>
                      <a:pt x="88900" y="59690"/>
                      <a:pt x="124460" y="59690"/>
                    </a:cubicBezTo>
                    <a:lnTo>
                      <a:pt x="23674104" y="59690"/>
                    </a:lnTo>
                    <a:moveTo>
                      <a:pt x="23674104" y="0"/>
                    </a:moveTo>
                    <a:lnTo>
                      <a:pt x="124460" y="0"/>
                    </a:lnTo>
                    <a:cubicBezTo>
                      <a:pt x="55880" y="0"/>
                      <a:pt x="0" y="55880"/>
                      <a:pt x="0" y="124460"/>
                    </a:cubicBezTo>
                    <a:lnTo>
                      <a:pt x="0" y="17655756"/>
                    </a:lnTo>
                    <a:cubicBezTo>
                      <a:pt x="0" y="17724337"/>
                      <a:pt x="55880" y="17780217"/>
                      <a:pt x="124460" y="17780217"/>
                    </a:cubicBezTo>
                    <a:lnTo>
                      <a:pt x="23674104" y="17780217"/>
                    </a:lnTo>
                    <a:cubicBezTo>
                      <a:pt x="23742684" y="17780217"/>
                      <a:pt x="23798564" y="17724337"/>
                      <a:pt x="23798564" y="17655756"/>
                    </a:cubicBezTo>
                    <a:lnTo>
                      <a:pt x="23798564" y="124460"/>
                    </a:lnTo>
                    <a:cubicBezTo>
                      <a:pt x="23798564" y="55880"/>
                      <a:pt x="23742684" y="0"/>
                      <a:pt x="23674104" y="0"/>
                    </a:cubicBezTo>
                    <a:close/>
                  </a:path>
                </a:pathLst>
              </a:custGeom>
              <a:solidFill>
                <a:srgbClr val="000000"/>
              </a:solidFill>
            </p:spPr>
            <p:txBody>
              <a:bodyPr/>
              <a:lstStyle/>
              <a:p>
                <a:endParaRPr lang="en-US"/>
              </a:p>
            </p:txBody>
          </p:sp>
        </p:grpSp>
      </p:grpSp>
      <p:sp>
        <p:nvSpPr>
          <p:cNvPr id="11" name="AutoShape 11">
            <a:extLst>
              <a:ext uri="{FF2B5EF4-FFF2-40B4-BE49-F238E27FC236}">
                <a16:creationId xmlns:a16="http://schemas.microsoft.com/office/drawing/2014/main" id="{40F0AC32-2523-D0DC-F79A-2D9897544A76}"/>
              </a:ext>
            </a:extLst>
          </p:cNvPr>
          <p:cNvSpPr/>
          <p:nvPr/>
        </p:nvSpPr>
        <p:spPr>
          <a:xfrm rot="-10800000">
            <a:off x="164480" y="2019301"/>
            <a:ext cx="3184209" cy="13970"/>
          </a:xfrm>
          <a:prstGeom prst="line">
            <a:avLst/>
          </a:prstGeom>
          <a:ln w="19050" cap="flat">
            <a:solidFill>
              <a:srgbClr val="000000"/>
            </a:solidFill>
            <a:prstDash val="solid"/>
            <a:headEnd type="none" w="sm" len="sm"/>
            <a:tailEnd type="none" w="sm" len="sm"/>
          </a:ln>
        </p:spPr>
        <p:txBody>
          <a:bodyPr/>
          <a:lstStyle/>
          <a:p>
            <a:endParaRPr lang="en-US"/>
          </a:p>
        </p:txBody>
      </p:sp>
      <p:sp>
        <p:nvSpPr>
          <p:cNvPr id="16" name="TextBox 16">
            <a:extLst>
              <a:ext uri="{FF2B5EF4-FFF2-40B4-BE49-F238E27FC236}">
                <a16:creationId xmlns:a16="http://schemas.microsoft.com/office/drawing/2014/main" id="{AE479FCB-D1B6-66E2-5422-655B0CA5E708}"/>
              </a:ext>
            </a:extLst>
          </p:cNvPr>
          <p:cNvSpPr txBox="1"/>
          <p:nvPr/>
        </p:nvSpPr>
        <p:spPr>
          <a:xfrm>
            <a:off x="168590" y="2296987"/>
            <a:ext cx="3073281" cy="636713"/>
          </a:xfrm>
          <a:prstGeom prst="rect">
            <a:avLst/>
          </a:prstGeom>
        </p:spPr>
        <p:txBody>
          <a:bodyPr wrap="square" lIns="0" tIns="0" rIns="0" bIns="0" rtlCol="0" anchor="t">
            <a:spAutoFit/>
          </a:bodyPr>
          <a:lstStyle/>
          <a:p>
            <a:pPr marL="0" lvl="0" indent="0" algn="ctr">
              <a:lnSpc>
                <a:spcPts val="5459"/>
              </a:lnSpc>
              <a:spcBef>
                <a:spcPct val="0"/>
              </a:spcBef>
            </a:pPr>
            <a:r>
              <a:rPr lang="en-US" sz="4199" u="none" dirty="0">
                <a:solidFill>
                  <a:srgbClr val="000000"/>
                </a:solidFill>
                <a:latin typeface="Barlow SemiCondensed"/>
                <a:ea typeface="Barlow SemiCondensed"/>
                <a:cs typeface="Barlow SemiCondensed"/>
                <a:sym typeface="Barlow SemiCondensed"/>
              </a:rPr>
              <a:t>40 minutes</a:t>
            </a:r>
          </a:p>
        </p:txBody>
      </p:sp>
      <p:sp>
        <p:nvSpPr>
          <p:cNvPr id="17" name="TextBox 17">
            <a:extLst>
              <a:ext uri="{FF2B5EF4-FFF2-40B4-BE49-F238E27FC236}">
                <a16:creationId xmlns:a16="http://schemas.microsoft.com/office/drawing/2014/main" id="{C287D3F9-8EE9-C9DD-2AD4-84081DD1B4D2}"/>
              </a:ext>
            </a:extLst>
          </p:cNvPr>
          <p:cNvSpPr txBox="1"/>
          <p:nvPr/>
        </p:nvSpPr>
        <p:spPr>
          <a:xfrm>
            <a:off x="168590" y="890124"/>
            <a:ext cx="3073281" cy="948978"/>
          </a:xfrm>
          <a:prstGeom prst="rect">
            <a:avLst/>
          </a:prstGeom>
        </p:spPr>
        <p:txBody>
          <a:bodyPr wrap="square" lIns="0" tIns="0" rIns="0" bIns="0" rtlCol="0" anchor="t">
            <a:spAutoFit/>
          </a:bodyPr>
          <a:lstStyle/>
          <a:p>
            <a:pPr marL="0" lvl="0" indent="0" algn="ctr">
              <a:lnSpc>
                <a:spcPts val="7440"/>
              </a:lnSpc>
              <a:spcBef>
                <a:spcPts val="5580"/>
              </a:spcBef>
            </a:pPr>
            <a:r>
              <a:rPr lang="en-US" sz="8000" b="1" u="none" spc="-16" dirty="0">
                <a:solidFill>
                  <a:srgbClr val="000000"/>
                </a:solidFill>
                <a:latin typeface="Barlow SemiCondensed Semi-Bold"/>
                <a:ea typeface="Barlow SemiCondensed Semi-Bold"/>
                <a:cs typeface="Barlow SemiCondensed Semi-Bold"/>
                <a:sym typeface="Barlow SemiCondensed Semi-Bold"/>
              </a:rPr>
              <a:t>Day 4</a:t>
            </a:r>
          </a:p>
        </p:txBody>
      </p:sp>
      <p:sp>
        <p:nvSpPr>
          <p:cNvPr id="14" name="TextBox 13">
            <a:extLst>
              <a:ext uri="{FF2B5EF4-FFF2-40B4-BE49-F238E27FC236}">
                <a16:creationId xmlns:a16="http://schemas.microsoft.com/office/drawing/2014/main" id="{B861206B-BBF5-BB80-BAD9-5380497282A4}"/>
              </a:ext>
            </a:extLst>
          </p:cNvPr>
          <p:cNvSpPr txBox="1"/>
          <p:nvPr/>
        </p:nvSpPr>
        <p:spPr>
          <a:xfrm>
            <a:off x="304800" y="3490298"/>
            <a:ext cx="9220200" cy="5062924"/>
          </a:xfrm>
          <a:prstGeom prst="rect">
            <a:avLst/>
          </a:prstGeom>
          <a:noFill/>
        </p:spPr>
        <p:txBody>
          <a:bodyPr wrap="square" rtlCol="0">
            <a:spAutoFit/>
          </a:bodyPr>
          <a:lstStyle/>
          <a:p>
            <a:pPr marL="285750" lvl="0" indent="-285750">
              <a:buFont typeface="Arial" panose="020B0604020202020204" pitchFamily="34" charset="0"/>
              <a:buChar char="•"/>
            </a:pPr>
            <a:r>
              <a:rPr lang="en-US" sz="3200" b="1" dirty="0"/>
              <a:t>“Damage” – Demyelination (SURPRISE!)</a:t>
            </a:r>
          </a:p>
          <a:p>
            <a:pPr lvl="0"/>
            <a:endParaRPr lang="en-US" sz="500" b="1" dirty="0"/>
          </a:p>
          <a:p>
            <a:pPr marL="285750" lvl="0" indent="-285750">
              <a:buFont typeface="Arial" panose="020B0604020202020204" pitchFamily="34" charset="0"/>
              <a:buChar char="•"/>
            </a:pPr>
            <a:r>
              <a:rPr lang="en-US" sz="3200" b="1" dirty="0"/>
              <a:t>Observe and note damage.</a:t>
            </a:r>
          </a:p>
          <a:p>
            <a:pPr lvl="0"/>
            <a:endParaRPr lang="en-US" sz="500" b="1" dirty="0"/>
          </a:p>
          <a:p>
            <a:pPr marL="285750" lvl="0" indent="-285750">
              <a:buFont typeface="Arial" panose="020B0604020202020204" pitchFamily="34" charset="0"/>
              <a:buChar char="•"/>
            </a:pPr>
            <a:r>
              <a:rPr lang="en-US" sz="3200" b="1" dirty="0"/>
              <a:t>Conduct 5 timed trials - time it takes </a:t>
            </a:r>
          </a:p>
          <a:p>
            <a:pPr lvl="0"/>
            <a:r>
              <a:rPr lang="en-US" sz="3200" b="1" dirty="0"/>
              <a:t>   the message to move across the axon.</a:t>
            </a:r>
          </a:p>
          <a:p>
            <a:pPr lvl="0"/>
            <a:endParaRPr lang="en-US" sz="500" b="1" dirty="0"/>
          </a:p>
          <a:p>
            <a:pPr marL="285750" lvl="0" indent="-285750">
              <a:buFont typeface="Arial" panose="020B0604020202020204" pitchFamily="34" charset="0"/>
              <a:buChar char="•"/>
            </a:pPr>
            <a:r>
              <a:rPr lang="en-US" sz="3200" b="1" dirty="0"/>
              <a:t>Calculate average.</a:t>
            </a:r>
          </a:p>
          <a:p>
            <a:pPr lvl="0"/>
            <a:endParaRPr lang="en-US" sz="500" b="1" dirty="0"/>
          </a:p>
          <a:p>
            <a:pPr marL="285750" lvl="0" indent="-285750">
              <a:buFont typeface="Arial" panose="020B0604020202020204" pitchFamily="34" charset="0"/>
              <a:buChar char="•"/>
            </a:pPr>
            <a:r>
              <a:rPr lang="en-US" sz="3200" b="1" dirty="0"/>
              <a:t>Compare to foam-only axon (no myelin) average.</a:t>
            </a:r>
          </a:p>
          <a:p>
            <a:pPr lvl="0"/>
            <a:endParaRPr lang="en-US" sz="500" b="1" dirty="0"/>
          </a:p>
          <a:p>
            <a:pPr marL="285750" lvl="0" indent="-285750">
              <a:buFont typeface="Arial" panose="020B0604020202020204" pitchFamily="34" charset="0"/>
              <a:buChar char="•"/>
            </a:pPr>
            <a:r>
              <a:rPr lang="en-US" sz="3200" b="1" dirty="0"/>
              <a:t>Compare to myelinated axon.</a:t>
            </a:r>
          </a:p>
          <a:p>
            <a:pPr lvl="0"/>
            <a:endParaRPr lang="en-US" sz="500" b="1" dirty="0"/>
          </a:p>
          <a:p>
            <a:pPr marL="285750" lvl="0" indent="-285750">
              <a:buFont typeface="Arial" panose="020B0604020202020204" pitchFamily="34" charset="0"/>
              <a:buChar char="•"/>
            </a:pPr>
            <a:r>
              <a:rPr lang="en-US" sz="3200" b="1" dirty="0"/>
              <a:t>Compare to other groups.</a:t>
            </a:r>
          </a:p>
          <a:p>
            <a:pPr lvl="0"/>
            <a:endParaRPr lang="en-US" sz="500" b="1" dirty="0"/>
          </a:p>
          <a:p>
            <a:pPr marL="285750" lvl="0" indent="-285750">
              <a:buFont typeface="Arial" panose="020B0604020202020204" pitchFamily="34" charset="0"/>
              <a:buChar char="•"/>
            </a:pPr>
            <a:r>
              <a:rPr lang="en-US" sz="3200" b="1" dirty="0"/>
              <a:t>Begin discussion about repairs.</a:t>
            </a:r>
            <a:endParaRPr lang="en-US" sz="3200" dirty="0"/>
          </a:p>
        </p:txBody>
      </p:sp>
      <p:pic>
        <p:nvPicPr>
          <p:cNvPr id="13" name="Picture 12">
            <a:extLst>
              <a:ext uri="{FF2B5EF4-FFF2-40B4-BE49-F238E27FC236}">
                <a16:creationId xmlns:a16="http://schemas.microsoft.com/office/drawing/2014/main" id="{73F8DEF9-7038-5EF5-E5C2-777A9EAFE1D2}"/>
              </a:ext>
            </a:extLst>
          </p:cNvPr>
          <p:cNvPicPr>
            <a:picLocks noChangeAspect="1"/>
          </p:cNvPicPr>
          <p:nvPr/>
        </p:nvPicPr>
        <p:blipFill>
          <a:blip r:embed="rId2"/>
          <a:stretch>
            <a:fillRect/>
          </a:stretch>
        </p:blipFill>
        <p:spPr>
          <a:xfrm>
            <a:off x="10210800" y="630186"/>
            <a:ext cx="5997373" cy="7561314"/>
          </a:xfrm>
          <a:prstGeom prst="rect">
            <a:avLst/>
          </a:prstGeom>
        </p:spPr>
      </p:pic>
      <p:pic>
        <p:nvPicPr>
          <p:cNvPr id="19" name="Picture 18">
            <a:extLst>
              <a:ext uri="{FF2B5EF4-FFF2-40B4-BE49-F238E27FC236}">
                <a16:creationId xmlns:a16="http://schemas.microsoft.com/office/drawing/2014/main" id="{C75876BB-7E01-8F9F-31B0-363DB7074E9C}"/>
              </a:ext>
            </a:extLst>
          </p:cNvPr>
          <p:cNvPicPr>
            <a:picLocks noChangeAspect="1"/>
          </p:cNvPicPr>
          <p:nvPr/>
        </p:nvPicPr>
        <p:blipFill>
          <a:blip r:embed="rId3"/>
          <a:stretch>
            <a:fillRect/>
          </a:stretch>
        </p:blipFill>
        <p:spPr>
          <a:xfrm>
            <a:off x="10234209" y="8119770"/>
            <a:ext cx="5996391" cy="2133600"/>
          </a:xfrm>
          <a:prstGeom prst="rect">
            <a:avLst/>
          </a:prstGeom>
        </p:spPr>
      </p:pic>
    </p:spTree>
    <p:extLst>
      <p:ext uri="{BB962C8B-B14F-4D97-AF65-F5344CB8AC3E}">
        <p14:creationId xmlns:p14="http://schemas.microsoft.com/office/powerpoint/2010/main" val="2914840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AE6"/>
        </a:solidFill>
        <a:effectLst/>
      </p:bgPr>
    </p:bg>
    <p:spTree>
      <p:nvGrpSpPr>
        <p:cNvPr id="1" name="">
          <a:extLst>
            <a:ext uri="{FF2B5EF4-FFF2-40B4-BE49-F238E27FC236}">
              <a16:creationId xmlns:a16="http://schemas.microsoft.com/office/drawing/2014/main" id="{7B75C3EC-3770-BD96-C209-C47B8937E8F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9FE1F00-B75A-1B60-534A-AE2F5B3B6544}"/>
              </a:ext>
            </a:extLst>
          </p:cNvPr>
          <p:cNvGrpSpPr/>
          <p:nvPr/>
        </p:nvGrpSpPr>
        <p:grpSpPr>
          <a:xfrm rot="5400000">
            <a:off x="3927529" y="-4062405"/>
            <a:ext cx="10556752" cy="18411809"/>
            <a:chOff x="0" y="0"/>
            <a:chExt cx="1149350" cy="1149350"/>
          </a:xfrm>
        </p:grpSpPr>
        <p:sp>
          <p:nvSpPr>
            <p:cNvPr id="3" name="Freeform 3">
              <a:extLst>
                <a:ext uri="{FF2B5EF4-FFF2-40B4-BE49-F238E27FC236}">
                  <a16:creationId xmlns:a16="http://schemas.microsoft.com/office/drawing/2014/main" id="{95037825-E80C-CD9E-E955-C06DFA6C909F}"/>
                </a:ext>
              </a:extLst>
            </p:cNvPr>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grpSp>
        <p:nvGrpSpPr>
          <p:cNvPr id="7" name="Group 7">
            <a:extLst>
              <a:ext uri="{FF2B5EF4-FFF2-40B4-BE49-F238E27FC236}">
                <a16:creationId xmlns:a16="http://schemas.microsoft.com/office/drawing/2014/main" id="{89EF24C0-7C38-E367-9167-998E188E2CBB}"/>
              </a:ext>
            </a:extLst>
          </p:cNvPr>
          <p:cNvGrpSpPr/>
          <p:nvPr/>
        </p:nvGrpSpPr>
        <p:grpSpPr>
          <a:xfrm>
            <a:off x="304695" y="553845"/>
            <a:ext cx="4605638" cy="4894456"/>
            <a:chOff x="0" y="0"/>
            <a:chExt cx="7783008" cy="7727070"/>
          </a:xfrm>
          <a:solidFill>
            <a:schemeClr val="bg1"/>
          </a:solidFill>
        </p:grpSpPr>
        <p:grpSp>
          <p:nvGrpSpPr>
            <p:cNvPr id="8" name="Group 8">
              <a:extLst>
                <a:ext uri="{FF2B5EF4-FFF2-40B4-BE49-F238E27FC236}">
                  <a16:creationId xmlns:a16="http://schemas.microsoft.com/office/drawing/2014/main" id="{F1129EA5-4056-A060-7D13-D7B282CEE692}"/>
                </a:ext>
              </a:extLst>
            </p:cNvPr>
            <p:cNvGrpSpPr/>
            <p:nvPr/>
          </p:nvGrpSpPr>
          <p:grpSpPr>
            <a:xfrm>
              <a:off x="309090" y="283647"/>
              <a:ext cx="7473918" cy="7443423"/>
              <a:chOff x="0" y="0"/>
              <a:chExt cx="14732859" cy="14672747"/>
            </a:xfrm>
            <a:grpFill/>
          </p:grpSpPr>
          <p:sp>
            <p:nvSpPr>
              <p:cNvPr id="9" name="Freeform 9">
                <a:extLst>
                  <a:ext uri="{FF2B5EF4-FFF2-40B4-BE49-F238E27FC236}">
                    <a16:creationId xmlns:a16="http://schemas.microsoft.com/office/drawing/2014/main" id="{F2C011EA-6EB4-5337-66A5-6E3D77941DCC}"/>
                  </a:ext>
                </a:extLst>
              </p:cNvPr>
              <p:cNvSpPr/>
              <p:nvPr/>
            </p:nvSpPr>
            <p:spPr>
              <a:xfrm>
                <a:off x="31750" y="31750"/>
                <a:ext cx="14669359" cy="14609248"/>
              </a:xfrm>
              <a:custGeom>
                <a:avLst/>
                <a:gdLst/>
                <a:ahLst/>
                <a:cxnLst/>
                <a:rect l="l" t="t" r="r" b="b"/>
                <a:pathLst>
                  <a:path w="14669359" h="14609248">
                    <a:moveTo>
                      <a:pt x="14576650" y="14609248"/>
                    </a:moveTo>
                    <a:lnTo>
                      <a:pt x="92710" y="14609248"/>
                    </a:lnTo>
                    <a:cubicBezTo>
                      <a:pt x="41910" y="14609248"/>
                      <a:pt x="0" y="14567337"/>
                      <a:pt x="0" y="14516537"/>
                    </a:cubicBezTo>
                    <a:lnTo>
                      <a:pt x="0" y="92710"/>
                    </a:lnTo>
                    <a:cubicBezTo>
                      <a:pt x="0" y="41910"/>
                      <a:pt x="41910" y="0"/>
                      <a:pt x="92710" y="0"/>
                    </a:cubicBezTo>
                    <a:lnTo>
                      <a:pt x="14575380" y="0"/>
                    </a:lnTo>
                    <a:cubicBezTo>
                      <a:pt x="14626180" y="0"/>
                      <a:pt x="14668089" y="41910"/>
                      <a:pt x="14668089" y="92710"/>
                    </a:cubicBezTo>
                    <a:lnTo>
                      <a:pt x="14668089" y="14515267"/>
                    </a:lnTo>
                    <a:cubicBezTo>
                      <a:pt x="14669359" y="14567337"/>
                      <a:pt x="14627450" y="14609248"/>
                      <a:pt x="14576650" y="14609248"/>
                    </a:cubicBezTo>
                    <a:close/>
                  </a:path>
                </a:pathLst>
              </a:custGeom>
              <a:grpFill/>
            </p:spPr>
            <p:txBody>
              <a:bodyPr/>
              <a:lstStyle/>
              <a:p>
                <a:endParaRPr lang="en-US"/>
              </a:p>
            </p:txBody>
          </p:sp>
          <p:sp>
            <p:nvSpPr>
              <p:cNvPr id="10" name="Freeform 10">
                <a:extLst>
                  <a:ext uri="{FF2B5EF4-FFF2-40B4-BE49-F238E27FC236}">
                    <a16:creationId xmlns:a16="http://schemas.microsoft.com/office/drawing/2014/main" id="{73E4577A-0894-0D63-A3C0-2F936EAA18DF}"/>
                  </a:ext>
                </a:extLst>
              </p:cNvPr>
              <p:cNvSpPr/>
              <p:nvPr/>
            </p:nvSpPr>
            <p:spPr>
              <a:xfrm>
                <a:off x="0" y="0"/>
                <a:ext cx="14732859" cy="14672748"/>
              </a:xfrm>
              <a:custGeom>
                <a:avLst/>
                <a:gdLst/>
                <a:ahLst/>
                <a:cxnLst/>
                <a:rect l="l" t="t" r="r" b="b"/>
                <a:pathLst>
                  <a:path w="14732859" h="14672748">
                    <a:moveTo>
                      <a:pt x="14608400" y="59690"/>
                    </a:moveTo>
                    <a:cubicBezTo>
                      <a:pt x="14643959" y="59690"/>
                      <a:pt x="14673169" y="88900"/>
                      <a:pt x="14673169" y="124460"/>
                    </a:cubicBezTo>
                    <a:lnTo>
                      <a:pt x="14673169" y="14548287"/>
                    </a:lnTo>
                    <a:cubicBezTo>
                      <a:pt x="14673169" y="14583848"/>
                      <a:pt x="14643959" y="14613057"/>
                      <a:pt x="14608400" y="14613057"/>
                    </a:cubicBezTo>
                    <a:lnTo>
                      <a:pt x="124460" y="14613057"/>
                    </a:lnTo>
                    <a:cubicBezTo>
                      <a:pt x="88900" y="14613057"/>
                      <a:pt x="59690" y="14583848"/>
                      <a:pt x="59690" y="14548287"/>
                    </a:cubicBezTo>
                    <a:lnTo>
                      <a:pt x="59690" y="124460"/>
                    </a:lnTo>
                    <a:cubicBezTo>
                      <a:pt x="59690" y="88900"/>
                      <a:pt x="88900" y="59690"/>
                      <a:pt x="124460" y="59690"/>
                    </a:cubicBezTo>
                    <a:lnTo>
                      <a:pt x="14608400" y="59690"/>
                    </a:lnTo>
                    <a:moveTo>
                      <a:pt x="14608400" y="0"/>
                    </a:moveTo>
                    <a:lnTo>
                      <a:pt x="124460" y="0"/>
                    </a:lnTo>
                    <a:cubicBezTo>
                      <a:pt x="55880" y="0"/>
                      <a:pt x="0" y="55880"/>
                      <a:pt x="0" y="124460"/>
                    </a:cubicBezTo>
                    <a:lnTo>
                      <a:pt x="0" y="14548287"/>
                    </a:lnTo>
                    <a:cubicBezTo>
                      <a:pt x="0" y="14616867"/>
                      <a:pt x="55880" y="14672748"/>
                      <a:pt x="124460" y="14672748"/>
                    </a:cubicBezTo>
                    <a:lnTo>
                      <a:pt x="14608400" y="14672748"/>
                    </a:lnTo>
                    <a:cubicBezTo>
                      <a:pt x="14676980" y="14672748"/>
                      <a:pt x="14732859" y="14616867"/>
                      <a:pt x="14732859" y="14548287"/>
                    </a:cubicBezTo>
                    <a:lnTo>
                      <a:pt x="14732859" y="124460"/>
                    </a:lnTo>
                    <a:cubicBezTo>
                      <a:pt x="14732859" y="55880"/>
                      <a:pt x="14676980" y="0"/>
                      <a:pt x="14608400" y="0"/>
                    </a:cubicBezTo>
                    <a:close/>
                  </a:path>
                </a:pathLst>
              </a:custGeom>
              <a:grpFill/>
            </p:spPr>
            <p:txBody>
              <a:bodyPr/>
              <a:lstStyle/>
              <a:p>
                <a:endParaRPr lang="en-US"/>
              </a:p>
            </p:txBody>
          </p:sp>
        </p:grpSp>
        <p:grpSp>
          <p:nvGrpSpPr>
            <p:cNvPr id="11" name="Group 11">
              <a:extLst>
                <a:ext uri="{FF2B5EF4-FFF2-40B4-BE49-F238E27FC236}">
                  <a16:creationId xmlns:a16="http://schemas.microsoft.com/office/drawing/2014/main" id="{8989888D-C830-2038-5E91-01E74A1EFE64}"/>
                </a:ext>
              </a:extLst>
            </p:cNvPr>
            <p:cNvGrpSpPr/>
            <p:nvPr/>
          </p:nvGrpSpPr>
          <p:grpSpPr>
            <a:xfrm>
              <a:off x="0" y="0"/>
              <a:ext cx="7525097" cy="7384201"/>
              <a:chOff x="0" y="0"/>
              <a:chExt cx="14833746" cy="14556006"/>
            </a:xfrm>
            <a:grpFill/>
          </p:grpSpPr>
          <p:sp>
            <p:nvSpPr>
              <p:cNvPr id="12" name="Freeform 12">
                <a:extLst>
                  <a:ext uri="{FF2B5EF4-FFF2-40B4-BE49-F238E27FC236}">
                    <a16:creationId xmlns:a16="http://schemas.microsoft.com/office/drawing/2014/main" id="{F8728F8F-022A-3FFD-3BC8-727A951059A8}"/>
                  </a:ext>
                </a:extLst>
              </p:cNvPr>
              <p:cNvSpPr/>
              <p:nvPr/>
            </p:nvSpPr>
            <p:spPr>
              <a:xfrm>
                <a:off x="31750" y="31750"/>
                <a:ext cx="14770246" cy="14492506"/>
              </a:xfrm>
              <a:custGeom>
                <a:avLst/>
                <a:gdLst/>
                <a:ahLst/>
                <a:cxnLst/>
                <a:rect l="l" t="t" r="r" b="b"/>
                <a:pathLst>
                  <a:path w="14770246" h="14492506">
                    <a:moveTo>
                      <a:pt x="14677537" y="14492506"/>
                    </a:moveTo>
                    <a:lnTo>
                      <a:pt x="92710" y="14492506"/>
                    </a:lnTo>
                    <a:cubicBezTo>
                      <a:pt x="41910" y="14492506"/>
                      <a:pt x="0" y="14450595"/>
                      <a:pt x="0" y="14399795"/>
                    </a:cubicBezTo>
                    <a:lnTo>
                      <a:pt x="0" y="92710"/>
                    </a:lnTo>
                    <a:cubicBezTo>
                      <a:pt x="0" y="41910"/>
                      <a:pt x="41910" y="0"/>
                      <a:pt x="92710" y="0"/>
                    </a:cubicBezTo>
                    <a:lnTo>
                      <a:pt x="14676265" y="0"/>
                    </a:lnTo>
                    <a:cubicBezTo>
                      <a:pt x="14727065" y="0"/>
                      <a:pt x="14768976" y="41910"/>
                      <a:pt x="14768976" y="92710"/>
                    </a:cubicBezTo>
                    <a:lnTo>
                      <a:pt x="14768976" y="14398526"/>
                    </a:lnTo>
                    <a:cubicBezTo>
                      <a:pt x="14770246" y="14450595"/>
                      <a:pt x="14728337" y="14492506"/>
                      <a:pt x="14677537" y="14492506"/>
                    </a:cubicBezTo>
                    <a:close/>
                  </a:path>
                </a:pathLst>
              </a:custGeom>
              <a:grpFill/>
            </p:spPr>
            <p:txBody>
              <a:bodyPr/>
              <a:lstStyle/>
              <a:p>
                <a:endParaRPr lang="en-US"/>
              </a:p>
            </p:txBody>
          </p:sp>
          <p:sp>
            <p:nvSpPr>
              <p:cNvPr id="13" name="Freeform 13">
                <a:extLst>
                  <a:ext uri="{FF2B5EF4-FFF2-40B4-BE49-F238E27FC236}">
                    <a16:creationId xmlns:a16="http://schemas.microsoft.com/office/drawing/2014/main" id="{5A80FAA5-57B5-819F-DA02-3B54EAF53990}"/>
                  </a:ext>
                </a:extLst>
              </p:cNvPr>
              <p:cNvSpPr/>
              <p:nvPr/>
            </p:nvSpPr>
            <p:spPr>
              <a:xfrm>
                <a:off x="0" y="0"/>
                <a:ext cx="14833746" cy="14556006"/>
              </a:xfrm>
              <a:custGeom>
                <a:avLst/>
                <a:gdLst/>
                <a:ahLst/>
                <a:cxnLst/>
                <a:rect l="l" t="t" r="r" b="b"/>
                <a:pathLst>
                  <a:path w="14833746" h="14556006">
                    <a:moveTo>
                      <a:pt x="14709287" y="59690"/>
                    </a:moveTo>
                    <a:cubicBezTo>
                      <a:pt x="14744846" y="59690"/>
                      <a:pt x="14774056" y="88900"/>
                      <a:pt x="14774056" y="124460"/>
                    </a:cubicBezTo>
                    <a:lnTo>
                      <a:pt x="14774056" y="14431545"/>
                    </a:lnTo>
                    <a:cubicBezTo>
                      <a:pt x="14774056" y="14467106"/>
                      <a:pt x="14744846" y="14496315"/>
                      <a:pt x="14709287" y="14496315"/>
                    </a:cubicBezTo>
                    <a:lnTo>
                      <a:pt x="124460" y="14496315"/>
                    </a:lnTo>
                    <a:cubicBezTo>
                      <a:pt x="88900" y="14496315"/>
                      <a:pt x="59690" y="14467106"/>
                      <a:pt x="59690" y="14431545"/>
                    </a:cubicBezTo>
                    <a:lnTo>
                      <a:pt x="59690" y="124460"/>
                    </a:lnTo>
                    <a:cubicBezTo>
                      <a:pt x="59690" y="88900"/>
                      <a:pt x="88900" y="59690"/>
                      <a:pt x="124460" y="59690"/>
                    </a:cubicBezTo>
                    <a:lnTo>
                      <a:pt x="14709287" y="59690"/>
                    </a:lnTo>
                    <a:moveTo>
                      <a:pt x="14709287" y="0"/>
                    </a:moveTo>
                    <a:lnTo>
                      <a:pt x="124460" y="0"/>
                    </a:lnTo>
                    <a:cubicBezTo>
                      <a:pt x="55880" y="0"/>
                      <a:pt x="0" y="55880"/>
                      <a:pt x="0" y="124460"/>
                    </a:cubicBezTo>
                    <a:lnTo>
                      <a:pt x="0" y="14431545"/>
                    </a:lnTo>
                    <a:cubicBezTo>
                      <a:pt x="0" y="14500126"/>
                      <a:pt x="55880" y="14556006"/>
                      <a:pt x="124460" y="14556006"/>
                    </a:cubicBezTo>
                    <a:lnTo>
                      <a:pt x="14709287" y="14556006"/>
                    </a:lnTo>
                    <a:cubicBezTo>
                      <a:pt x="14777865" y="14556006"/>
                      <a:pt x="14833746" y="14500126"/>
                      <a:pt x="14833746" y="14431545"/>
                    </a:cubicBezTo>
                    <a:lnTo>
                      <a:pt x="14833746" y="124460"/>
                    </a:lnTo>
                    <a:cubicBezTo>
                      <a:pt x="14833746" y="55880"/>
                      <a:pt x="14777865" y="0"/>
                      <a:pt x="14709287" y="0"/>
                    </a:cubicBezTo>
                    <a:close/>
                  </a:path>
                </a:pathLst>
              </a:custGeom>
              <a:grpFill/>
            </p:spPr>
            <p:txBody>
              <a:bodyPr/>
              <a:lstStyle/>
              <a:p>
                <a:endParaRPr lang="en-US"/>
              </a:p>
            </p:txBody>
          </p:sp>
        </p:grpSp>
        <p:sp>
          <p:nvSpPr>
            <p:cNvPr id="14" name="AutoShape 14">
              <a:extLst>
                <a:ext uri="{FF2B5EF4-FFF2-40B4-BE49-F238E27FC236}">
                  <a16:creationId xmlns:a16="http://schemas.microsoft.com/office/drawing/2014/main" id="{7D34142C-EA0E-A8F6-BA59-53A7CC9FFEA5}"/>
                </a:ext>
              </a:extLst>
            </p:cNvPr>
            <p:cNvSpPr/>
            <p:nvPr/>
          </p:nvSpPr>
          <p:spPr>
            <a:xfrm>
              <a:off x="0" y="1672242"/>
              <a:ext cx="7525097" cy="0"/>
            </a:xfrm>
            <a:prstGeom prst="line">
              <a:avLst/>
            </a:prstGeom>
            <a:grpFill/>
            <a:ln w="25400" cap="flat">
              <a:solidFill>
                <a:srgbClr val="000000"/>
              </a:solidFill>
              <a:prstDash val="solid"/>
              <a:headEnd type="none" w="sm" len="sm"/>
              <a:tailEnd type="none" w="sm" len="sm"/>
            </a:ln>
          </p:spPr>
          <p:txBody>
            <a:bodyPr/>
            <a:lstStyle/>
            <a:p>
              <a:endParaRPr lang="en-US"/>
            </a:p>
          </p:txBody>
        </p:sp>
      </p:grpSp>
      <p:sp>
        <p:nvSpPr>
          <p:cNvPr id="30" name="TextBox 25">
            <a:extLst>
              <a:ext uri="{FF2B5EF4-FFF2-40B4-BE49-F238E27FC236}">
                <a16:creationId xmlns:a16="http://schemas.microsoft.com/office/drawing/2014/main" id="{CB5D21F5-98F2-C656-4406-E23F4F810D1E}"/>
              </a:ext>
            </a:extLst>
          </p:cNvPr>
          <p:cNvSpPr txBox="1"/>
          <p:nvPr/>
        </p:nvSpPr>
        <p:spPr>
          <a:xfrm>
            <a:off x="685695" y="862579"/>
            <a:ext cx="3567455" cy="636713"/>
          </a:xfrm>
          <a:prstGeom prst="rect">
            <a:avLst/>
          </a:prstGeom>
        </p:spPr>
        <p:txBody>
          <a:bodyPr lIns="0" tIns="0" rIns="0" bIns="0" rtlCol="0" anchor="t">
            <a:spAutoFit/>
          </a:bodyPr>
          <a:lstStyle/>
          <a:p>
            <a:pPr marL="0" lvl="1" indent="0" algn="ctr">
              <a:lnSpc>
                <a:spcPts val="5459"/>
              </a:lnSpc>
              <a:spcBef>
                <a:spcPct val="0"/>
              </a:spcBef>
            </a:pPr>
            <a:r>
              <a:rPr lang="en-US" sz="4199" b="1" u="none" dirty="0">
                <a:solidFill>
                  <a:srgbClr val="000000"/>
                </a:solidFill>
                <a:latin typeface="Barlow SemiCondensed Semi-Bold"/>
                <a:ea typeface="Barlow SemiCondensed Semi-Bold"/>
                <a:cs typeface="Barlow SemiCondensed Semi-Bold"/>
                <a:sym typeface="Barlow SemiCondensed Semi-Bold"/>
              </a:rPr>
              <a:t>Myelination</a:t>
            </a:r>
          </a:p>
        </p:txBody>
      </p:sp>
      <p:grpSp>
        <p:nvGrpSpPr>
          <p:cNvPr id="31" name="Group 7">
            <a:extLst>
              <a:ext uri="{FF2B5EF4-FFF2-40B4-BE49-F238E27FC236}">
                <a16:creationId xmlns:a16="http://schemas.microsoft.com/office/drawing/2014/main" id="{FF9F52CC-CB84-C340-E31A-A21317A80957}"/>
              </a:ext>
            </a:extLst>
          </p:cNvPr>
          <p:cNvGrpSpPr/>
          <p:nvPr/>
        </p:nvGrpSpPr>
        <p:grpSpPr>
          <a:xfrm>
            <a:off x="5688554" y="541764"/>
            <a:ext cx="4605638" cy="4896335"/>
            <a:chOff x="0" y="0"/>
            <a:chExt cx="7783008" cy="7727070"/>
          </a:xfrm>
          <a:solidFill>
            <a:srgbClr val="92D050"/>
          </a:solidFill>
        </p:grpSpPr>
        <p:grpSp>
          <p:nvGrpSpPr>
            <p:cNvPr id="32" name="Group 8">
              <a:extLst>
                <a:ext uri="{FF2B5EF4-FFF2-40B4-BE49-F238E27FC236}">
                  <a16:creationId xmlns:a16="http://schemas.microsoft.com/office/drawing/2014/main" id="{15458BE7-5C91-F4EF-3E28-FB999BF0C28F}"/>
                </a:ext>
              </a:extLst>
            </p:cNvPr>
            <p:cNvGrpSpPr/>
            <p:nvPr/>
          </p:nvGrpSpPr>
          <p:grpSpPr>
            <a:xfrm>
              <a:off x="309090" y="283647"/>
              <a:ext cx="7473918" cy="7443423"/>
              <a:chOff x="0" y="0"/>
              <a:chExt cx="14732859" cy="14672747"/>
            </a:xfrm>
            <a:grpFill/>
          </p:grpSpPr>
          <p:sp>
            <p:nvSpPr>
              <p:cNvPr id="37" name="Freeform 9">
                <a:extLst>
                  <a:ext uri="{FF2B5EF4-FFF2-40B4-BE49-F238E27FC236}">
                    <a16:creationId xmlns:a16="http://schemas.microsoft.com/office/drawing/2014/main" id="{A2584615-F983-905D-F6B3-BFD35C536DD5}"/>
                  </a:ext>
                </a:extLst>
              </p:cNvPr>
              <p:cNvSpPr/>
              <p:nvPr/>
            </p:nvSpPr>
            <p:spPr>
              <a:xfrm>
                <a:off x="31750" y="31750"/>
                <a:ext cx="14669359" cy="14609248"/>
              </a:xfrm>
              <a:custGeom>
                <a:avLst/>
                <a:gdLst/>
                <a:ahLst/>
                <a:cxnLst/>
                <a:rect l="l" t="t" r="r" b="b"/>
                <a:pathLst>
                  <a:path w="14669359" h="14609248">
                    <a:moveTo>
                      <a:pt x="14576650" y="14609248"/>
                    </a:moveTo>
                    <a:lnTo>
                      <a:pt x="92710" y="14609248"/>
                    </a:lnTo>
                    <a:cubicBezTo>
                      <a:pt x="41910" y="14609248"/>
                      <a:pt x="0" y="14567337"/>
                      <a:pt x="0" y="14516537"/>
                    </a:cubicBezTo>
                    <a:lnTo>
                      <a:pt x="0" y="92710"/>
                    </a:lnTo>
                    <a:cubicBezTo>
                      <a:pt x="0" y="41910"/>
                      <a:pt x="41910" y="0"/>
                      <a:pt x="92710" y="0"/>
                    </a:cubicBezTo>
                    <a:lnTo>
                      <a:pt x="14575380" y="0"/>
                    </a:lnTo>
                    <a:cubicBezTo>
                      <a:pt x="14626180" y="0"/>
                      <a:pt x="14668089" y="41910"/>
                      <a:pt x="14668089" y="92710"/>
                    </a:cubicBezTo>
                    <a:lnTo>
                      <a:pt x="14668089" y="14515267"/>
                    </a:lnTo>
                    <a:cubicBezTo>
                      <a:pt x="14669359" y="14567337"/>
                      <a:pt x="14627450" y="14609248"/>
                      <a:pt x="14576650" y="14609248"/>
                    </a:cubicBezTo>
                    <a:close/>
                  </a:path>
                </a:pathLst>
              </a:custGeom>
              <a:grpFill/>
            </p:spPr>
            <p:txBody>
              <a:bodyPr/>
              <a:lstStyle/>
              <a:p>
                <a:endParaRPr lang="en-US"/>
              </a:p>
            </p:txBody>
          </p:sp>
          <p:sp>
            <p:nvSpPr>
              <p:cNvPr id="38" name="Freeform 10">
                <a:extLst>
                  <a:ext uri="{FF2B5EF4-FFF2-40B4-BE49-F238E27FC236}">
                    <a16:creationId xmlns:a16="http://schemas.microsoft.com/office/drawing/2014/main" id="{CA18E10D-6969-3728-1948-A8DE5E39E3EB}"/>
                  </a:ext>
                </a:extLst>
              </p:cNvPr>
              <p:cNvSpPr/>
              <p:nvPr/>
            </p:nvSpPr>
            <p:spPr>
              <a:xfrm>
                <a:off x="0" y="0"/>
                <a:ext cx="14732859" cy="14672748"/>
              </a:xfrm>
              <a:custGeom>
                <a:avLst/>
                <a:gdLst/>
                <a:ahLst/>
                <a:cxnLst/>
                <a:rect l="l" t="t" r="r" b="b"/>
                <a:pathLst>
                  <a:path w="14732859" h="14672748">
                    <a:moveTo>
                      <a:pt x="14608400" y="59690"/>
                    </a:moveTo>
                    <a:cubicBezTo>
                      <a:pt x="14643959" y="59690"/>
                      <a:pt x="14673169" y="88900"/>
                      <a:pt x="14673169" y="124460"/>
                    </a:cubicBezTo>
                    <a:lnTo>
                      <a:pt x="14673169" y="14548287"/>
                    </a:lnTo>
                    <a:cubicBezTo>
                      <a:pt x="14673169" y="14583848"/>
                      <a:pt x="14643959" y="14613057"/>
                      <a:pt x="14608400" y="14613057"/>
                    </a:cubicBezTo>
                    <a:lnTo>
                      <a:pt x="124460" y="14613057"/>
                    </a:lnTo>
                    <a:cubicBezTo>
                      <a:pt x="88900" y="14613057"/>
                      <a:pt x="59690" y="14583848"/>
                      <a:pt x="59690" y="14548287"/>
                    </a:cubicBezTo>
                    <a:lnTo>
                      <a:pt x="59690" y="124460"/>
                    </a:lnTo>
                    <a:cubicBezTo>
                      <a:pt x="59690" y="88900"/>
                      <a:pt x="88900" y="59690"/>
                      <a:pt x="124460" y="59690"/>
                    </a:cubicBezTo>
                    <a:lnTo>
                      <a:pt x="14608400" y="59690"/>
                    </a:lnTo>
                    <a:moveTo>
                      <a:pt x="14608400" y="0"/>
                    </a:moveTo>
                    <a:lnTo>
                      <a:pt x="124460" y="0"/>
                    </a:lnTo>
                    <a:cubicBezTo>
                      <a:pt x="55880" y="0"/>
                      <a:pt x="0" y="55880"/>
                      <a:pt x="0" y="124460"/>
                    </a:cubicBezTo>
                    <a:lnTo>
                      <a:pt x="0" y="14548287"/>
                    </a:lnTo>
                    <a:cubicBezTo>
                      <a:pt x="0" y="14616867"/>
                      <a:pt x="55880" y="14672748"/>
                      <a:pt x="124460" y="14672748"/>
                    </a:cubicBezTo>
                    <a:lnTo>
                      <a:pt x="14608400" y="14672748"/>
                    </a:lnTo>
                    <a:cubicBezTo>
                      <a:pt x="14676980" y="14672748"/>
                      <a:pt x="14732859" y="14616867"/>
                      <a:pt x="14732859" y="14548287"/>
                    </a:cubicBezTo>
                    <a:lnTo>
                      <a:pt x="14732859" y="124460"/>
                    </a:lnTo>
                    <a:cubicBezTo>
                      <a:pt x="14732859" y="55880"/>
                      <a:pt x="14676980" y="0"/>
                      <a:pt x="14608400" y="0"/>
                    </a:cubicBezTo>
                    <a:close/>
                  </a:path>
                </a:pathLst>
              </a:custGeom>
              <a:grpFill/>
            </p:spPr>
            <p:txBody>
              <a:bodyPr/>
              <a:lstStyle/>
              <a:p>
                <a:endParaRPr lang="en-US"/>
              </a:p>
            </p:txBody>
          </p:sp>
        </p:grpSp>
        <p:grpSp>
          <p:nvGrpSpPr>
            <p:cNvPr id="33" name="Group 11">
              <a:extLst>
                <a:ext uri="{FF2B5EF4-FFF2-40B4-BE49-F238E27FC236}">
                  <a16:creationId xmlns:a16="http://schemas.microsoft.com/office/drawing/2014/main" id="{658EA5F0-D7D5-5D6E-042C-03AE77B64164}"/>
                </a:ext>
              </a:extLst>
            </p:cNvPr>
            <p:cNvGrpSpPr/>
            <p:nvPr/>
          </p:nvGrpSpPr>
          <p:grpSpPr>
            <a:xfrm>
              <a:off x="0" y="0"/>
              <a:ext cx="7525097" cy="7384201"/>
              <a:chOff x="0" y="0"/>
              <a:chExt cx="14833746" cy="14556006"/>
            </a:xfrm>
            <a:grpFill/>
          </p:grpSpPr>
          <p:sp>
            <p:nvSpPr>
              <p:cNvPr id="35" name="Freeform 12">
                <a:extLst>
                  <a:ext uri="{FF2B5EF4-FFF2-40B4-BE49-F238E27FC236}">
                    <a16:creationId xmlns:a16="http://schemas.microsoft.com/office/drawing/2014/main" id="{A065DC4F-1756-FC5B-860E-87C88D63819A}"/>
                  </a:ext>
                </a:extLst>
              </p:cNvPr>
              <p:cNvSpPr/>
              <p:nvPr/>
            </p:nvSpPr>
            <p:spPr>
              <a:xfrm>
                <a:off x="31750" y="31750"/>
                <a:ext cx="14770246" cy="14492506"/>
              </a:xfrm>
              <a:custGeom>
                <a:avLst/>
                <a:gdLst/>
                <a:ahLst/>
                <a:cxnLst/>
                <a:rect l="l" t="t" r="r" b="b"/>
                <a:pathLst>
                  <a:path w="14770246" h="14492506">
                    <a:moveTo>
                      <a:pt x="14677537" y="14492506"/>
                    </a:moveTo>
                    <a:lnTo>
                      <a:pt x="92710" y="14492506"/>
                    </a:lnTo>
                    <a:cubicBezTo>
                      <a:pt x="41910" y="14492506"/>
                      <a:pt x="0" y="14450595"/>
                      <a:pt x="0" y="14399795"/>
                    </a:cubicBezTo>
                    <a:lnTo>
                      <a:pt x="0" y="92710"/>
                    </a:lnTo>
                    <a:cubicBezTo>
                      <a:pt x="0" y="41910"/>
                      <a:pt x="41910" y="0"/>
                      <a:pt x="92710" y="0"/>
                    </a:cubicBezTo>
                    <a:lnTo>
                      <a:pt x="14676265" y="0"/>
                    </a:lnTo>
                    <a:cubicBezTo>
                      <a:pt x="14727065" y="0"/>
                      <a:pt x="14768976" y="41910"/>
                      <a:pt x="14768976" y="92710"/>
                    </a:cubicBezTo>
                    <a:lnTo>
                      <a:pt x="14768976" y="14398526"/>
                    </a:lnTo>
                    <a:cubicBezTo>
                      <a:pt x="14770246" y="14450595"/>
                      <a:pt x="14728337" y="14492506"/>
                      <a:pt x="14677537" y="14492506"/>
                    </a:cubicBezTo>
                    <a:close/>
                  </a:path>
                </a:pathLst>
              </a:custGeom>
              <a:grpFill/>
            </p:spPr>
            <p:txBody>
              <a:bodyPr/>
              <a:lstStyle/>
              <a:p>
                <a:endParaRPr lang="en-US"/>
              </a:p>
            </p:txBody>
          </p:sp>
          <p:sp>
            <p:nvSpPr>
              <p:cNvPr id="36" name="Freeform 13">
                <a:extLst>
                  <a:ext uri="{FF2B5EF4-FFF2-40B4-BE49-F238E27FC236}">
                    <a16:creationId xmlns:a16="http://schemas.microsoft.com/office/drawing/2014/main" id="{6803A877-F6B1-FDE3-8F35-8CD3AA6C6B80}"/>
                  </a:ext>
                </a:extLst>
              </p:cNvPr>
              <p:cNvSpPr/>
              <p:nvPr/>
            </p:nvSpPr>
            <p:spPr>
              <a:xfrm>
                <a:off x="0" y="0"/>
                <a:ext cx="14833746" cy="14556006"/>
              </a:xfrm>
              <a:custGeom>
                <a:avLst/>
                <a:gdLst/>
                <a:ahLst/>
                <a:cxnLst/>
                <a:rect l="l" t="t" r="r" b="b"/>
                <a:pathLst>
                  <a:path w="14833746" h="14556006">
                    <a:moveTo>
                      <a:pt x="14709287" y="59690"/>
                    </a:moveTo>
                    <a:cubicBezTo>
                      <a:pt x="14744846" y="59690"/>
                      <a:pt x="14774056" y="88900"/>
                      <a:pt x="14774056" y="124460"/>
                    </a:cubicBezTo>
                    <a:lnTo>
                      <a:pt x="14774056" y="14431545"/>
                    </a:lnTo>
                    <a:cubicBezTo>
                      <a:pt x="14774056" y="14467106"/>
                      <a:pt x="14744846" y="14496315"/>
                      <a:pt x="14709287" y="14496315"/>
                    </a:cubicBezTo>
                    <a:lnTo>
                      <a:pt x="124460" y="14496315"/>
                    </a:lnTo>
                    <a:cubicBezTo>
                      <a:pt x="88900" y="14496315"/>
                      <a:pt x="59690" y="14467106"/>
                      <a:pt x="59690" y="14431545"/>
                    </a:cubicBezTo>
                    <a:lnTo>
                      <a:pt x="59690" y="124460"/>
                    </a:lnTo>
                    <a:cubicBezTo>
                      <a:pt x="59690" y="88900"/>
                      <a:pt x="88900" y="59690"/>
                      <a:pt x="124460" y="59690"/>
                    </a:cubicBezTo>
                    <a:lnTo>
                      <a:pt x="14709287" y="59690"/>
                    </a:lnTo>
                    <a:moveTo>
                      <a:pt x="14709287" y="0"/>
                    </a:moveTo>
                    <a:lnTo>
                      <a:pt x="124460" y="0"/>
                    </a:lnTo>
                    <a:cubicBezTo>
                      <a:pt x="55880" y="0"/>
                      <a:pt x="0" y="55880"/>
                      <a:pt x="0" y="124460"/>
                    </a:cubicBezTo>
                    <a:lnTo>
                      <a:pt x="0" y="14431545"/>
                    </a:lnTo>
                    <a:cubicBezTo>
                      <a:pt x="0" y="14500126"/>
                      <a:pt x="55880" y="14556006"/>
                      <a:pt x="124460" y="14556006"/>
                    </a:cubicBezTo>
                    <a:lnTo>
                      <a:pt x="14709287" y="14556006"/>
                    </a:lnTo>
                    <a:cubicBezTo>
                      <a:pt x="14777865" y="14556006"/>
                      <a:pt x="14833746" y="14500126"/>
                      <a:pt x="14833746" y="14431545"/>
                    </a:cubicBezTo>
                    <a:lnTo>
                      <a:pt x="14833746" y="124460"/>
                    </a:lnTo>
                    <a:cubicBezTo>
                      <a:pt x="14833746" y="55880"/>
                      <a:pt x="14777865" y="0"/>
                      <a:pt x="14709287" y="0"/>
                    </a:cubicBezTo>
                    <a:close/>
                  </a:path>
                </a:pathLst>
              </a:custGeom>
              <a:grpFill/>
            </p:spPr>
            <p:txBody>
              <a:bodyPr/>
              <a:lstStyle/>
              <a:p>
                <a:endParaRPr lang="en-US"/>
              </a:p>
            </p:txBody>
          </p:sp>
        </p:grpSp>
        <p:sp>
          <p:nvSpPr>
            <p:cNvPr id="34" name="AutoShape 14">
              <a:extLst>
                <a:ext uri="{FF2B5EF4-FFF2-40B4-BE49-F238E27FC236}">
                  <a16:creationId xmlns:a16="http://schemas.microsoft.com/office/drawing/2014/main" id="{361753D4-32AD-CE49-23C5-6FFA5E6D141C}"/>
                </a:ext>
              </a:extLst>
            </p:cNvPr>
            <p:cNvSpPr/>
            <p:nvPr/>
          </p:nvSpPr>
          <p:spPr>
            <a:xfrm>
              <a:off x="0" y="1672242"/>
              <a:ext cx="7525097" cy="0"/>
            </a:xfrm>
            <a:prstGeom prst="line">
              <a:avLst/>
            </a:prstGeom>
            <a:grpFill/>
            <a:ln w="25400" cap="flat">
              <a:solidFill>
                <a:srgbClr val="000000"/>
              </a:solidFill>
              <a:prstDash val="solid"/>
              <a:headEnd type="none" w="sm" len="sm"/>
              <a:tailEnd type="none" w="sm" len="sm"/>
            </a:ln>
          </p:spPr>
          <p:txBody>
            <a:bodyPr/>
            <a:lstStyle/>
            <a:p>
              <a:endParaRPr lang="en-US"/>
            </a:p>
          </p:txBody>
        </p:sp>
      </p:grpSp>
      <p:sp>
        <p:nvSpPr>
          <p:cNvPr id="39" name="TextBox 25">
            <a:extLst>
              <a:ext uri="{FF2B5EF4-FFF2-40B4-BE49-F238E27FC236}">
                <a16:creationId xmlns:a16="http://schemas.microsoft.com/office/drawing/2014/main" id="{D9548BB4-82B2-55AB-5EF5-0750288F9205}"/>
              </a:ext>
            </a:extLst>
          </p:cNvPr>
          <p:cNvSpPr txBox="1"/>
          <p:nvPr/>
        </p:nvSpPr>
        <p:spPr>
          <a:xfrm>
            <a:off x="6199088" y="850499"/>
            <a:ext cx="3567455" cy="636713"/>
          </a:xfrm>
          <a:prstGeom prst="rect">
            <a:avLst/>
          </a:prstGeom>
        </p:spPr>
        <p:txBody>
          <a:bodyPr lIns="0" tIns="0" rIns="0" bIns="0" rtlCol="0" anchor="t">
            <a:spAutoFit/>
          </a:bodyPr>
          <a:lstStyle/>
          <a:p>
            <a:pPr marL="0" lvl="1" indent="0" algn="ctr">
              <a:lnSpc>
                <a:spcPts val="5459"/>
              </a:lnSpc>
              <a:spcBef>
                <a:spcPct val="0"/>
              </a:spcBef>
            </a:pPr>
            <a:r>
              <a:rPr lang="en-US" sz="4199" b="1" dirty="0">
                <a:solidFill>
                  <a:srgbClr val="000000"/>
                </a:solidFill>
                <a:latin typeface="Barlow SemiCondensed Semi-Bold"/>
                <a:ea typeface="Barlow SemiCondensed Semi-Bold"/>
                <a:cs typeface="Barlow SemiCondensed Semi-Bold"/>
                <a:sym typeface="Barlow SemiCondensed Semi-Bold"/>
              </a:rPr>
              <a:t>Dem</a:t>
            </a:r>
            <a:r>
              <a:rPr lang="en-US" sz="4199" b="1" u="none" dirty="0">
                <a:solidFill>
                  <a:srgbClr val="000000"/>
                </a:solidFill>
                <a:latin typeface="Barlow SemiCondensed Semi-Bold"/>
                <a:ea typeface="Barlow SemiCondensed Semi-Bold"/>
                <a:cs typeface="Barlow SemiCondensed Semi-Bold"/>
                <a:sym typeface="Barlow SemiCondensed Semi-Bold"/>
              </a:rPr>
              <a:t>yelination</a:t>
            </a:r>
          </a:p>
        </p:txBody>
      </p:sp>
      <p:grpSp>
        <p:nvGrpSpPr>
          <p:cNvPr id="40" name="Group 7">
            <a:extLst>
              <a:ext uri="{FF2B5EF4-FFF2-40B4-BE49-F238E27FC236}">
                <a16:creationId xmlns:a16="http://schemas.microsoft.com/office/drawing/2014/main" id="{7FE00117-7EEB-C459-88F8-B844BC6EFEBF}"/>
              </a:ext>
            </a:extLst>
          </p:cNvPr>
          <p:cNvGrpSpPr/>
          <p:nvPr/>
        </p:nvGrpSpPr>
        <p:grpSpPr>
          <a:xfrm>
            <a:off x="11201400" y="553844"/>
            <a:ext cx="4605638" cy="4894457"/>
            <a:chOff x="0" y="0"/>
            <a:chExt cx="7783008" cy="7727070"/>
          </a:xfrm>
        </p:grpSpPr>
        <p:grpSp>
          <p:nvGrpSpPr>
            <p:cNvPr id="41" name="Group 8">
              <a:extLst>
                <a:ext uri="{FF2B5EF4-FFF2-40B4-BE49-F238E27FC236}">
                  <a16:creationId xmlns:a16="http://schemas.microsoft.com/office/drawing/2014/main" id="{EA6B3248-6F64-E50C-ADE2-7815F06C3DDE}"/>
                </a:ext>
              </a:extLst>
            </p:cNvPr>
            <p:cNvGrpSpPr/>
            <p:nvPr/>
          </p:nvGrpSpPr>
          <p:grpSpPr>
            <a:xfrm>
              <a:off x="309090" y="283647"/>
              <a:ext cx="7473918" cy="7443423"/>
              <a:chOff x="0" y="0"/>
              <a:chExt cx="14732859" cy="14672747"/>
            </a:xfrm>
          </p:grpSpPr>
          <p:sp>
            <p:nvSpPr>
              <p:cNvPr id="46" name="Freeform 9">
                <a:extLst>
                  <a:ext uri="{FF2B5EF4-FFF2-40B4-BE49-F238E27FC236}">
                    <a16:creationId xmlns:a16="http://schemas.microsoft.com/office/drawing/2014/main" id="{5DFF8AE1-C5F7-D08C-C4CC-7F8D398E38F0}"/>
                  </a:ext>
                </a:extLst>
              </p:cNvPr>
              <p:cNvSpPr/>
              <p:nvPr/>
            </p:nvSpPr>
            <p:spPr>
              <a:xfrm>
                <a:off x="31750" y="31750"/>
                <a:ext cx="14669359" cy="14609248"/>
              </a:xfrm>
              <a:custGeom>
                <a:avLst/>
                <a:gdLst/>
                <a:ahLst/>
                <a:cxnLst/>
                <a:rect l="l" t="t" r="r" b="b"/>
                <a:pathLst>
                  <a:path w="14669359" h="14609248">
                    <a:moveTo>
                      <a:pt x="14576650" y="14609248"/>
                    </a:moveTo>
                    <a:lnTo>
                      <a:pt x="92710" y="14609248"/>
                    </a:lnTo>
                    <a:cubicBezTo>
                      <a:pt x="41910" y="14609248"/>
                      <a:pt x="0" y="14567337"/>
                      <a:pt x="0" y="14516537"/>
                    </a:cubicBezTo>
                    <a:lnTo>
                      <a:pt x="0" y="92710"/>
                    </a:lnTo>
                    <a:cubicBezTo>
                      <a:pt x="0" y="41910"/>
                      <a:pt x="41910" y="0"/>
                      <a:pt x="92710" y="0"/>
                    </a:cubicBezTo>
                    <a:lnTo>
                      <a:pt x="14575380" y="0"/>
                    </a:lnTo>
                    <a:cubicBezTo>
                      <a:pt x="14626180" y="0"/>
                      <a:pt x="14668089" y="41910"/>
                      <a:pt x="14668089" y="92710"/>
                    </a:cubicBezTo>
                    <a:lnTo>
                      <a:pt x="14668089" y="14515267"/>
                    </a:lnTo>
                    <a:cubicBezTo>
                      <a:pt x="14669359" y="14567337"/>
                      <a:pt x="14627450" y="14609248"/>
                      <a:pt x="14576650" y="14609248"/>
                    </a:cubicBezTo>
                    <a:close/>
                  </a:path>
                </a:pathLst>
              </a:custGeom>
              <a:solidFill>
                <a:srgbClr val="000000"/>
              </a:solidFill>
            </p:spPr>
            <p:txBody>
              <a:bodyPr/>
              <a:lstStyle/>
              <a:p>
                <a:endParaRPr lang="en-US"/>
              </a:p>
            </p:txBody>
          </p:sp>
          <p:sp>
            <p:nvSpPr>
              <p:cNvPr id="47" name="Freeform 10">
                <a:extLst>
                  <a:ext uri="{FF2B5EF4-FFF2-40B4-BE49-F238E27FC236}">
                    <a16:creationId xmlns:a16="http://schemas.microsoft.com/office/drawing/2014/main" id="{D4BA1EC7-8A84-8963-162E-CE86190C71D0}"/>
                  </a:ext>
                </a:extLst>
              </p:cNvPr>
              <p:cNvSpPr/>
              <p:nvPr/>
            </p:nvSpPr>
            <p:spPr>
              <a:xfrm>
                <a:off x="0" y="0"/>
                <a:ext cx="14732859" cy="14672748"/>
              </a:xfrm>
              <a:custGeom>
                <a:avLst/>
                <a:gdLst/>
                <a:ahLst/>
                <a:cxnLst/>
                <a:rect l="l" t="t" r="r" b="b"/>
                <a:pathLst>
                  <a:path w="14732859" h="14672748">
                    <a:moveTo>
                      <a:pt x="14608400" y="59690"/>
                    </a:moveTo>
                    <a:cubicBezTo>
                      <a:pt x="14643959" y="59690"/>
                      <a:pt x="14673169" y="88900"/>
                      <a:pt x="14673169" y="124460"/>
                    </a:cubicBezTo>
                    <a:lnTo>
                      <a:pt x="14673169" y="14548287"/>
                    </a:lnTo>
                    <a:cubicBezTo>
                      <a:pt x="14673169" y="14583848"/>
                      <a:pt x="14643959" y="14613057"/>
                      <a:pt x="14608400" y="14613057"/>
                    </a:cubicBezTo>
                    <a:lnTo>
                      <a:pt x="124460" y="14613057"/>
                    </a:lnTo>
                    <a:cubicBezTo>
                      <a:pt x="88900" y="14613057"/>
                      <a:pt x="59690" y="14583848"/>
                      <a:pt x="59690" y="14548287"/>
                    </a:cubicBezTo>
                    <a:lnTo>
                      <a:pt x="59690" y="124460"/>
                    </a:lnTo>
                    <a:cubicBezTo>
                      <a:pt x="59690" y="88900"/>
                      <a:pt x="88900" y="59690"/>
                      <a:pt x="124460" y="59690"/>
                    </a:cubicBezTo>
                    <a:lnTo>
                      <a:pt x="14608400" y="59690"/>
                    </a:lnTo>
                    <a:moveTo>
                      <a:pt x="14608400" y="0"/>
                    </a:moveTo>
                    <a:lnTo>
                      <a:pt x="124460" y="0"/>
                    </a:lnTo>
                    <a:cubicBezTo>
                      <a:pt x="55880" y="0"/>
                      <a:pt x="0" y="55880"/>
                      <a:pt x="0" y="124460"/>
                    </a:cubicBezTo>
                    <a:lnTo>
                      <a:pt x="0" y="14548287"/>
                    </a:lnTo>
                    <a:cubicBezTo>
                      <a:pt x="0" y="14616867"/>
                      <a:pt x="55880" y="14672748"/>
                      <a:pt x="124460" y="14672748"/>
                    </a:cubicBezTo>
                    <a:lnTo>
                      <a:pt x="14608400" y="14672748"/>
                    </a:lnTo>
                    <a:cubicBezTo>
                      <a:pt x="14676980" y="14672748"/>
                      <a:pt x="14732859" y="14616867"/>
                      <a:pt x="14732859" y="14548287"/>
                    </a:cubicBezTo>
                    <a:lnTo>
                      <a:pt x="14732859" y="124460"/>
                    </a:lnTo>
                    <a:cubicBezTo>
                      <a:pt x="14732859" y="55880"/>
                      <a:pt x="14676980" y="0"/>
                      <a:pt x="14608400" y="0"/>
                    </a:cubicBezTo>
                    <a:close/>
                  </a:path>
                </a:pathLst>
              </a:custGeom>
              <a:solidFill>
                <a:srgbClr val="000000"/>
              </a:solidFill>
            </p:spPr>
            <p:txBody>
              <a:bodyPr/>
              <a:lstStyle/>
              <a:p>
                <a:endParaRPr lang="en-US"/>
              </a:p>
            </p:txBody>
          </p:sp>
        </p:grpSp>
        <p:grpSp>
          <p:nvGrpSpPr>
            <p:cNvPr id="42" name="Group 11">
              <a:extLst>
                <a:ext uri="{FF2B5EF4-FFF2-40B4-BE49-F238E27FC236}">
                  <a16:creationId xmlns:a16="http://schemas.microsoft.com/office/drawing/2014/main" id="{CC0208B5-2E6B-4132-F476-498FE15CE42E}"/>
                </a:ext>
              </a:extLst>
            </p:cNvPr>
            <p:cNvGrpSpPr/>
            <p:nvPr/>
          </p:nvGrpSpPr>
          <p:grpSpPr>
            <a:xfrm>
              <a:off x="0" y="0"/>
              <a:ext cx="7525097" cy="7384201"/>
              <a:chOff x="0" y="0"/>
              <a:chExt cx="14833746" cy="14556006"/>
            </a:xfrm>
          </p:grpSpPr>
          <p:sp>
            <p:nvSpPr>
              <p:cNvPr id="44" name="Freeform 12">
                <a:extLst>
                  <a:ext uri="{FF2B5EF4-FFF2-40B4-BE49-F238E27FC236}">
                    <a16:creationId xmlns:a16="http://schemas.microsoft.com/office/drawing/2014/main" id="{8D50D2C2-5817-2AAE-FFCE-38CDDB4ADF6D}"/>
                  </a:ext>
                </a:extLst>
              </p:cNvPr>
              <p:cNvSpPr/>
              <p:nvPr/>
            </p:nvSpPr>
            <p:spPr>
              <a:xfrm>
                <a:off x="31750" y="31750"/>
                <a:ext cx="14770246" cy="14492506"/>
              </a:xfrm>
              <a:custGeom>
                <a:avLst/>
                <a:gdLst/>
                <a:ahLst/>
                <a:cxnLst/>
                <a:rect l="l" t="t" r="r" b="b"/>
                <a:pathLst>
                  <a:path w="14770246" h="14492506">
                    <a:moveTo>
                      <a:pt x="14677537" y="14492506"/>
                    </a:moveTo>
                    <a:lnTo>
                      <a:pt x="92710" y="14492506"/>
                    </a:lnTo>
                    <a:cubicBezTo>
                      <a:pt x="41910" y="14492506"/>
                      <a:pt x="0" y="14450595"/>
                      <a:pt x="0" y="14399795"/>
                    </a:cubicBezTo>
                    <a:lnTo>
                      <a:pt x="0" y="92710"/>
                    </a:lnTo>
                    <a:cubicBezTo>
                      <a:pt x="0" y="41910"/>
                      <a:pt x="41910" y="0"/>
                      <a:pt x="92710" y="0"/>
                    </a:cubicBezTo>
                    <a:lnTo>
                      <a:pt x="14676265" y="0"/>
                    </a:lnTo>
                    <a:cubicBezTo>
                      <a:pt x="14727065" y="0"/>
                      <a:pt x="14768976" y="41910"/>
                      <a:pt x="14768976" y="92710"/>
                    </a:cubicBezTo>
                    <a:lnTo>
                      <a:pt x="14768976" y="14398526"/>
                    </a:lnTo>
                    <a:cubicBezTo>
                      <a:pt x="14770246" y="14450595"/>
                      <a:pt x="14728337" y="14492506"/>
                      <a:pt x="14677537" y="14492506"/>
                    </a:cubicBezTo>
                    <a:close/>
                  </a:path>
                </a:pathLst>
              </a:custGeom>
              <a:solidFill>
                <a:srgbClr val="FFFFFF"/>
              </a:solidFill>
            </p:spPr>
            <p:txBody>
              <a:bodyPr/>
              <a:lstStyle/>
              <a:p>
                <a:endParaRPr lang="en-US"/>
              </a:p>
            </p:txBody>
          </p:sp>
          <p:sp>
            <p:nvSpPr>
              <p:cNvPr id="45" name="Freeform 13">
                <a:extLst>
                  <a:ext uri="{FF2B5EF4-FFF2-40B4-BE49-F238E27FC236}">
                    <a16:creationId xmlns:a16="http://schemas.microsoft.com/office/drawing/2014/main" id="{1E5D81CD-93B3-223F-F805-1D1A14933745}"/>
                  </a:ext>
                </a:extLst>
              </p:cNvPr>
              <p:cNvSpPr/>
              <p:nvPr/>
            </p:nvSpPr>
            <p:spPr>
              <a:xfrm>
                <a:off x="0" y="0"/>
                <a:ext cx="14833746" cy="14556006"/>
              </a:xfrm>
              <a:custGeom>
                <a:avLst/>
                <a:gdLst/>
                <a:ahLst/>
                <a:cxnLst/>
                <a:rect l="l" t="t" r="r" b="b"/>
                <a:pathLst>
                  <a:path w="14833746" h="14556006">
                    <a:moveTo>
                      <a:pt x="14709287" y="59690"/>
                    </a:moveTo>
                    <a:cubicBezTo>
                      <a:pt x="14744846" y="59690"/>
                      <a:pt x="14774056" y="88900"/>
                      <a:pt x="14774056" y="124460"/>
                    </a:cubicBezTo>
                    <a:lnTo>
                      <a:pt x="14774056" y="14431545"/>
                    </a:lnTo>
                    <a:cubicBezTo>
                      <a:pt x="14774056" y="14467106"/>
                      <a:pt x="14744846" y="14496315"/>
                      <a:pt x="14709287" y="14496315"/>
                    </a:cubicBezTo>
                    <a:lnTo>
                      <a:pt x="124460" y="14496315"/>
                    </a:lnTo>
                    <a:cubicBezTo>
                      <a:pt x="88900" y="14496315"/>
                      <a:pt x="59690" y="14467106"/>
                      <a:pt x="59690" y="14431545"/>
                    </a:cubicBezTo>
                    <a:lnTo>
                      <a:pt x="59690" y="124460"/>
                    </a:lnTo>
                    <a:cubicBezTo>
                      <a:pt x="59690" y="88900"/>
                      <a:pt x="88900" y="59690"/>
                      <a:pt x="124460" y="59690"/>
                    </a:cubicBezTo>
                    <a:lnTo>
                      <a:pt x="14709287" y="59690"/>
                    </a:lnTo>
                    <a:moveTo>
                      <a:pt x="14709287" y="0"/>
                    </a:moveTo>
                    <a:lnTo>
                      <a:pt x="124460" y="0"/>
                    </a:lnTo>
                    <a:cubicBezTo>
                      <a:pt x="55880" y="0"/>
                      <a:pt x="0" y="55880"/>
                      <a:pt x="0" y="124460"/>
                    </a:cubicBezTo>
                    <a:lnTo>
                      <a:pt x="0" y="14431545"/>
                    </a:lnTo>
                    <a:cubicBezTo>
                      <a:pt x="0" y="14500126"/>
                      <a:pt x="55880" y="14556006"/>
                      <a:pt x="124460" y="14556006"/>
                    </a:cubicBezTo>
                    <a:lnTo>
                      <a:pt x="14709287" y="14556006"/>
                    </a:lnTo>
                    <a:cubicBezTo>
                      <a:pt x="14777865" y="14556006"/>
                      <a:pt x="14833746" y="14500126"/>
                      <a:pt x="14833746" y="14431545"/>
                    </a:cubicBezTo>
                    <a:lnTo>
                      <a:pt x="14833746" y="124460"/>
                    </a:lnTo>
                    <a:cubicBezTo>
                      <a:pt x="14833746" y="55880"/>
                      <a:pt x="14777865" y="0"/>
                      <a:pt x="14709287" y="0"/>
                    </a:cubicBezTo>
                    <a:close/>
                  </a:path>
                </a:pathLst>
              </a:custGeom>
              <a:solidFill>
                <a:srgbClr val="000000"/>
              </a:solidFill>
            </p:spPr>
            <p:txBody>
              <a:bodyPr/>
              <a:lstStyle/>
              <a:p>
                <a:endParaRPr lang="en-US"/>
              </a:p>
            </p:txBody>
          </p:sp>
        </p:grpSp>
        <p:sp>
          <p:nvSpPr>
            <p:cNvPr id="43" name="AutoShape 14">
              <a:extLst>
                <a:ext uri="{FF2B5EF4-FFF2-40B4-BE49-F238E27FC236}">
                  <a16:creationId xmlns:a16="http://schemas.microsoft.com/office/drawing/2014/main" id="{444E6A55-9439-2E17-0E25-3D3F5B81AEE0}"/>
                </a:ext>
              </a:extLst>
            </p:cNvPr>
            <p:cNvSpPr/>
            <p:nvPr/>
          </p:nvSpPr>
          <p:spPr>
            <a:xfrm>
              <a:off x="0" y="1672242"/>
              <a:ext cx="7525097" cy="0"/>
            </a:xfrm>
            <a:prstGeom prst="line">
              <a:avLst/>
            </a:prstGeom>
            <a:ln w="25400" cap="flat">
              <a:solidFill>
                <a:srgbClr val="000000"/>
              </a:solidFill>
              <a:prstDash val="solid"/>
              <a:headEnd type="none" w="sm" len="sm"/>
              <a:tailEnd type="none" w="sm" len="sm"/>
            </a:ln>
          </p:spPr>
          <p:txBody>
            <a:bodyPr/>
            <a:lstStyle/>
            <a:p>
              <a:endParaRPr lang="en-US"/>
            </a:p>
          </p:txBody>
        </p:sp>
      </p:grpSp>
      <p:sp>
        <p:nvSpPr>
          <p:cNvPr id="48" name="TextBox 25">
            <a:extLst>
              <a:ext uri="{FF2B5EF4-FFF2-40B4-BE49-F238E27FC236}">
                <a16:creationId xmlns:a16="http://schemas.microsoft.com/office/drawing/2014/main" id="{1133411C-E62E-B7ED-48D0-1125DB8F2F03}"/>
              </a:ext>
            </a:extLst>
          </p:cNvPr>
          <p:cNvSpPr txBox="1"/>
          <p:nvPr/>
        </p:nvSpPr>
        <p:spPr>
          <a:xfrm>
            <a:off x="11582400" y="862579"/>
            <a:ext cx="3567455" cy="636713"/>
          </a:xfrm>
          <a:prstGeom prst="rect">
            <a:avLst/>
          </a:prstGeom>
        </p:spPr>
        <p:txBody>
          <a:bodyPr lIns="0" tIns="0" rIns="0" bIns="0" rtlCol="0" anchor="t">
            <a:spAutoFit/>
          </a:bodyPr>
          <a:lstStyle/>
          <a:p>
            <a:pPr marL="0" lvl="1" indent="0" algn="ctr">
              <a:lnSpc>
                <a:spcPts val="5459"/>
              </a:lnSpc>
              <a:spcBef>
                <a:spcPct val="0"/>
              </a:spcBef>
            </a:pPr>
            <a:r>
              <a:rPr lang="en-US" sz="4199" b="1" u="none" dirty="0">
                <a:solidFill>
                  <a:srgbClr val="000000"/>
                </a:solidFill>
                <a:latin typeface="Barlow SemiCondensed Semi-Bold"/>
                <a:ea typeface="Barlow SemiCondensed Semi-Bold"/>
                <a:cs typeface="Barlow SemiCondensed Semi-Bold"/>
                <a:sym typeface="Barlow SemiCondensed Semi-Bold"/>
              </a:rPr>
              <a:t>Remyelination</a:t>
            </a:r>
          </a:p>
        </p:txBody>
      </p:sp>
      <p:pic>
        <p:nvPicPr>
          <p:cNvPr id="49" name="Picture 48" descr="A close-up of a neuron&#10;&#10;AI-generated content may be incorrect.">
            <a:extLst>
              <a:ext uri="{FF2B5EF4-FFF2-40B4-BE49-F238E27FC236}">
                <a16:creationId xmlns:a16="http://schemas.microsoft.com/office/drawing/2014/main" id="{BEBC72BB-6D87-24B3-7DB6-0FB61E0AC484}"/>
              </a:ext>
            </a:extLst>
          </p:cNvPr>
          <p:cNvPicPr>
            <a:picLocks noChangeAspect="1"/>
          </p:cNvPicPr>
          <p:nvPr/>
        </p:nvPicPr>
        <p:blipFill>
          <a:blip r:embed="rId2"/>
          <a:stretch>
            <a:fillRect/>
          </a:stretch>
        </p:blipFill>
        <p:spPr>
          <a:xfrm>
            <a:off x="354043" y="2482743"/>
            <a:ext cx="4273340" cy="2264152"/>
          </a:xfrm>
          <a:prstGeom prst="rect">
            <a:avLst/>
          </a:prstGeom>
        </p:spPr>
      </p:pic>
      <p:pic>
        <p:nvPicPr>
          <p:cNvPr id="50" name="Picture 49" descr="A close-up of a neuron&#10;&#10;AI-generated content may be incorrect.">
            <a:extLst>
              <a:ext uri="{FF2B5EF4-FFF2-40B4-BE49-F238E27FC236}">
                <a16:creationId xmlns:a16="http://schemas.microsoft.com/office/drawing/2014/main" id="{4879A920-4C34-DFB2-8BC7-369264754C62}"/>
              </a:ext>
            </a:extLst>
          </p:cNvPr>
          <p:cNvPicPr>
            <a:picLocks noChangeAspect="1"/>
          </p:cNvPicPr>
          <p:nvPr/>
        </p:nvPicPr>
        <p:blipFill>
          <a:blip r:embed="rId3"/>
          <a:stretch>
            <a:fillRect/>
          </a:stretch>
        </p:blipFill>
        <p:spPr>
          <a:xfrm>
            <a:off x="5879037" y="2613265"/>
            <a:ext cx="4019831" cy="2109465"/>
          </a:xfrm>
          <a:prstGeom prst="rect">
            <a:avLst/>
          </a:prstGeom>
        </p:spPr>
      </p:pic>
      <p:pic>
        <p:nvPicPr>
          <p:cNvPr id="51" name="Picture 50" descr="A close-up of a bandage&#10;&#10;AI-generated content may be incorrect.">
            <a:extLst>
              <a:ext uri="{FF2B5EF4-FFF2-40B4-BE49-F238E27FC236}">
                <a16:creationId xmlns:a16="http://schemas.microsoft.com/office/drawing/2014/main" id="{1ED48219-B336-E392-282E-13E6611F76DD}"/>
              </a:ext>
            </a:extLst>
          </p:cNvPr>
          <p:cNvPicPr>
            <a:picLocks noChangeAspect="1"/>
          </p:cNvPicPr>
          <p:nvPr/>
        </p:nvPicPr>
        <p:blipFill>
          <a:blip r:embed="rId4"/>
          <a:stretch>
            <a:fillRect/>
          </a:stretch>
        </p:blipFill>
        <p:spPr>
          <a:xfrm>
            <a:off x="11374775" y="2547577"/>
            <a:ext cx="4181261" cy="2211392"/>
          </a:xfrm>
          <a:prstGeom prst="rect">
            <a:avLst/>
          </a:prstGeom>
        </p:spPr>
      </p:pic>
      <p:sp>
        <p:nvSpPr>
          <p:cNvPr id="20" name="TextBox 19">
            <a:extLst>
              <a:ext uri="{FF2B5EF4-FFF2-40B4-BE49-F238E27FC236}">
                <a16:creationId xmlns:a16="http://schemas.microsoft.com/office/drawing/2014/main" id="{3C43FA7B-9256-C95A-E5D5-20FA3AB074F5}"/>
              </a:ext>
            </a:extLst>
          </p:cNvPr>
          <p:cNvSpPr txBox="1"/>
          <p:nvPr/>
        </p:nvSpPr>
        <p:spPr>
          <a:xfrm>
            <a:off x="5081244" y="6764733"/>
            <a:ext cx="10120655" cy="2123658"/>
          </a:xfrm>
          <a:prstGeom prst="rect">
            <a:avLst/>
          </a:prstGeom>
          <a:noFill/>
        </p:spPr>
        <p:txBody>
          <a:bodyPr wrap="square" rtlCol="0">
            <a:spAutoFit/>
          </a:bodyPr>
          <a:lstStyle/>
          <a:p>
            <a:pPr marL="285750" indent="-285750">
              <a:buFont typeface="Arial" panose="020B0604020202020204" pitchFamily="34" charset="0"/>
              <a:buChar char="•"/>
            </a:pPr>
            <a:r>
              <a:rPr lang="en-US" sz="4400" dirty="0"/>
              <a:t>Oh no! Damaged myelin discovery</a:t>
            </a:r>
          </a:p>
          <a:p>
            <a:pPr marL="285750" indent="-285750">
              <a:buFont typeface="Arial" panose="020B0604020202020204" pitchFamily="34" charset="0"/>
              <a:buChar char="•"/>
            </a:pPr>
            <a:r>
              <a:rPr lang="en-US" sz="4400" dirty="0"/>
              <a:t>Conduct 5 timed trials.</a:t>
            </a:r>
          </a:p>
          <a:p>
            <a:pPr marL="285750" indent="-285750">
              <a:buFont typeface="Arial" panose="020B0604020202020204" pitchFamily="34" charset="0"/>
              <a:buChar char="•"/>
            </a:pPr>
            <a:r>
              <a:rPr lang="en-US" sz="4400" dirty="0"/>
              <a:t>Compare to myelinated axon time.</a:t>
            </a:r>
          </a:p>
        </p:txBody>
      </p:sp>
      <p:pic>
        <p:nvPicPr>
          <p:cNvPr id="4" name="Picture 3">
            <a:extLst>
              <a:ext uri="{FF2B5EF4-FFF2-40B4-BE49-F238E27FC236}">
                <a16:creationId xmlns:a16="http://schemas.microsoft.com/office/drawing/2014/main" id="{D86891BE-CD17-52A8-3473-740257264CE8}"/>
              </a:ext>
            </a:extLst>
          </p:cNvPr>
          <p:cNvPicPr>
            <a:picLocks noChangeAspect="1"/>
          </p:cNvPicPr>
          <p:nvPr/>
        </p:nvPicPr>
        <p:blipFill>
          <a:blip r:embed="rId5"/>
          <a:stretch>
            <a:fillRect/>
          </a:stretch>
        </p:blipFill>
        <p:spPr>
          <a:xfrm rot="3018146">
            <a:off x="29098" y="7414803"/>
            <a:ext cx="5504073" cy="779406"/>
          </a:xfrm>
          <a:prstGeom prst="rect">
            <a:avLst/>
          </a:prstGeom>
        </p:spPr>
      </p:pic>
      <p:pic>
        <p:nvPicPr>
          <p:cNvPr id="5" name="Picture 4">
            <a:extLst>
              <a:ext uri="{FF2B5EF4-FFF2-40B4-BE49-F238E27FC236}">
                <a16:creationId xmlns:a16="http://schemas.microsoft.com/office/drawing/2014/main" id="{0A70D9CE-FC30-AC5F-BB15-621DEFFC94DA}"/>
              </a:ext>
            </a:extLst>
          </p:cNvPr>
          <p:cNvPicPr>
            <a:picLocks noChangeAspect="1"/>
          </p:cNvPicPr>
          <p:nvPr/>
        </p:nvPicPr>
        <p:blipFill>
          <a:blip r:embed="rId6"/>
          <a:stretch>
            <a:fillRect/>
          </a:stretch>
        </p:blipFill>
        <p:spPr>
          <a:xfrm rot="19184340">
            <a:off x="1188670" y="5838037"/>
            <a:ext cx="828681" cy="1152533"/>
          </a:xfrm>
          <a:prstGeom prst="rect">
            <a:avLst/>
          </a:prstGeom>
        </p:spPr>
      </p:pic>
      <p:pic>
        <p:nvPicPr>
          <p:cNvPr id="6" name="Picture 5">
            <a:extLst>
              <a:ext uri="{FF2B5EF4-FFF2-40B4-BE49-F238E27FC236}">
                <a16:creationId xmlns:a16="http://schemas.microsoft.com/office/drawing/2014/main" id="{1E94584A-A2FE-61AA-39F2-910D1F2C8C48}"/>
              </a:ext>
            </a:extLst>
          </p:cNvPr>
          <p:cNvPicPr>
            <a:picLocks noChangeAspect="1"/>
          </p:cNvPicPr>
          <p:nvPr/>
        </p:nvPicPr>
        <p:blipFill>
          <a:blip r:embed="rId6"/>
          <a:stretch>
            <a:fillRect/>
          </a:stretch>
        </p:blipFill>
        <p:spPr>
          <a:xfrm rot="19184340">
            <a:off x="1998501" y="6804039"/>
            <a:ext cx="828681" cy="1152533"/>
          </a:xfrm>
          <a:prstGeom prst="rect">
            <a:avLst/>
          </a:prstGeom>
        </p:spPr>
      </p:pic>
      <p:pic>
        <p:nvPicPr>
          <p:cNvPr id="16" name="Picture 15">
            <a:extLst>
              <a:ext uri="{FF2B5EF4-FFF2-40B4-BE49-F238E27FC236}">
                <a16:creationId xmlns:a16="http://schemas.microsoft.com/office/drawing/2014/main" id="{BE2EABD6-6D10-B475-5A46-B66F8708D3D5}"/>
              </a:ext>
            </a:extLst>
          </p:cNvPr>
          <p:cNvPicPr>
            <a:picLocks noChangeAspect="1"/>
          </p:cNvPicPr>
          <p:nvPr/>
        </p:nvPicPr>
        <p:blipFill>
          <a:blip r:embed="rId6"/>
          <a:stretch>
            <a:fillRect/>
          </a:stretch>
        </p:blipFill>
        <p:spPr>
          <a:xfrm rot="19184340">
            <a:off x="2795585" y="7713163"/>
            <a:ext cx="828681" cy="1152533"/>
          </a:xfrm>
          <a:prstGeom prst="rect">
            <a:avLst/>
          </a:prstGeom>
        </p:spPr>
      </p:pic>
      <p:pic>
        <p:nvPicPr>
          <p:cNvPr id="17" name="Picture 16">
            <a:extLst>
              <a:ext uri="{FF2B5EF4-FFF2-40B4-BE49-F238E27FC236}">
                <a16:creationId xmlns:a16="http://schemas.microsoft.com/office/drawing/2014/main" id="{F1E5A886-B94C-A369-90CB-78E53945BCAE}"/>
              </a:ext>
            </a:extLst>
          </p:cNvPr>
          <p:cNvPicPr>
            <a:picLocks noChangeAspect="1"/>
          </p:cNvPicPr>
          <p:nvPr/>
        </p:nvPicPr>
        <p:blipFill>
          <a:blip r:embed="rId7"/>
          <a:stretch>
            <a:fillRect/>
          </a:stretch>
        </p:blipFill>
        <p:spPr>
          <a:xfrm rot="17335605">
            <a:off x="845076" y="7797053"/>
            <a:ext cx="1228734" cy="1057283"/>
          </a:xfrm>
          <a:prstGeom prst="rect">
            <a:avLst/>
          </a:prstGeom>
          <a:solidFill>
            <a:schemeClr val="bg2"/>
          </a:solidFill>
        </p:spPr>
      </p:pic>
      <p:sp>
        <p:nvSpPr>
          <p:cNvPr id="18" name="Explosion: 8 Points 17">
            <a:extLst>
              <a:ext uri="{FF2B5EF4-FFF2-40B4-BE49-F238E27FC236}">
                <a16:creationId xmlns:a16="http://schemas.microsoft.com/office/drawing/2014/main" id="{45D91866-4656-62D6-4DD8-EF89416C45C6}"/>
              </a:ext>
            </a:extLst>
          </p:cNvPr>
          <p:cNvSpPr/>
          <p:nvPr/>
        </p:nvSpPr>
        <p:spPr>
          <a:xfrm>
            <a:off x="1109333" y="6128199"/>
            <a:ext cx="762000" cy="758656"/>
          </a:xfrm>
          <a:prstGeom prst="irregularSeal1">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xplosion: 8 Points 18">
            <a:extLst>
              <a:ext uri="{FF2B5EF4-FFF2-40B4-BE49-F238E27FC236}">
                <a16:creationId xmlns:a16="http://schemas.microsoft.com/office/drawing/2014/main" id="{BE3B749E-DF9B-02EA-7CCB-C092B274B5AD}"/>
              </a:ext>
            </a:extLst>
          </p:cNvPr>
          <p:cNvSpPr/>
          <p:nvPr/>
        </p:nvSpPr>
        <p:spPr>
          <a:xfrm>
            <a:off x="2355792" y="6908576"/>
            <a:ext cx="762000" cy="758656"/>
          </a:xfrm>
          <a:prstGeom prst="irregularSeal1">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xplosion: 8 Points 20">
            <a:extLst>
              <a:ext uri="{FF2B5EF4-FFF2-40B4-BE49-F238E27FC236}">
                <a16:creationId xmlns:a16="http://schemas.microsoft.com/office/drawing/2014/main" id="{FDBF6EEF-92AB-D749-4CE6-6DB676D1502F}"/>
              </a:ext>
            </a:extLst>
          </p:cNvPr>
          <p:cNvSpPr/>
          <p:nvPr/>
        </p:nvSpPr>
        <p:spPr>
          <a:xfrm>
            <a:off x="2736792" y="8154787"/>
            <a:ext cx="762000" cy="758656"/>
          </a:xfrm>
          <a:prstGeom prst="irregularSeal1">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42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rgbClr val="F8FAE6"/>
        </a:solidFill>
        <a:effectLst/>
      </p:bgPr>
    </p:bg>
    <p:spTree>
      <p:nvGrpSpPr>
        <p:cNvPr id="1" name="">
          <a:extLst>
            <a:ext uri="{FF2B5EF4-FFF2-40B4-BE49-F238E27FC236}">
              <a16:creationId xmlns:a16="http://schemas.microsoft.com/office/drawing/2014/main" id="{69E9621F-833C-2564-26ED-7BB3B48C539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DC34ED2-090F-5549-3ABE-B9EEC5715FCE}"/>
              </a:ext>
            </a:extLst>
          </p:cNvPr>
          <p:cNvGrpSpPr/>
          <p:nvPr/>
        </p:nvGrpSpPr>
        <p:grpSpPr>
          <a:xfrm rot="5400000">
            <a:off x="3927529" y="-4062405"/>
            <a:ext cx="10556752" cy="18411809"/>
            <a:chOff x="0" y="0"/>
            <a:chExt cx="1149350" cy="1149350"/>
          </a:xfrm>
        </p:grpSpPr>
        <p:sp>
          <p:nvSpPr>
            <p:cNvPr id="3" name="Freeform 3">
              <a:extLst>
                <a:ext uri="{FF2B5EF4-FFF2-40B4-BE49-F238E27FC236}">
                  <a16:creationId xmlns:a16="http://schemas.microsoft.com/office/drawing/2014/main" id="{DD8BC69E-8032-7F19-5E74-4FBAB6255790}"/>
                </a:ext>
              </a:extLst>
            </p:cNvPr>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grpSp>
        <p:nvGrpSpPr>
          <p:cNvPr id="4" name="Group 4">
            <a:extLst>
              <a:ext uri="{FF2B5EF4-FFF2-40B4-BE49-F238E27FC236}">
                <a16:creationId xmlns:a16="http://schemas.microsoft.com/office/drawing/2014/main" id="{EF1FD699-6E93-B225-D867-C646F75CF766}"/>
              </a:ext>
            </a:extLst>
          </p:cNvPr>
          <p:cNvGrpSpPr/>
          <p:nvPr/>
        </p:nvGrpSpPr>
        <p:grpSpPr>
          <a:xfrm>
            <a:off x="164480" y="630186"/>
            <a:ext cx="3188320" cy="2684514"/>
            <a:chOff x="0" y="0"/>
            <a:chExt cx="12491405" cy="9400278"/>
          </a:xfrm>
        </p:grpSpPr>
        <p:grpSp>
          <p:nvGrpSpPr>
            <p:cNvPr id="5" name="Group 5">
              <a:extLst>
                <a:ext uri="{FF2B5EF4-FFF2-40B4-BE49-F238E27FC236}">
                  <a16:creationId xmlns:a16="http://schemas.microsoft.com/office/drawing/2014/main" id="{1B5B3411-97D3-D905-455A-1CFAE59D7915}"/>
                </a:ext>
              </a:extLst>
            </p:cNvPr>
            <p:cNvGrpSpPr/>
            <p:nvPr/>
          </p:nvGrpSpPr>
          <p:grpSpPr>
            <a:xfrm>
              <a:off x="418494" y="380449"/>
              <a:ext cx="12072912" cy="9019829"/>
              <a:chOff x="0" y="0"/>
              <a:chExt cx="23798564" cy="17780216"/>
            </a:xfrm>
          </p:grpSpPr>
          <p:sp>
            <p:nvSpPr>
              <p:cNvPr id="6" name="Freeform 6">
                <a:extLst>
                  <a:ext uri="{FF2B5EF4-FFF2-40B4-BE49-F238E27FC236}">
                    <a16:creationId xmlns:a16="http://schemas.microsoft.com/office/drawing/2014/main" id="{CEA44449-90DE-8A39-DCA3-C9476276C99B}"/>
                  </a:ext>
                </a:extLst>
              </p:cNvPr>
              <p:cNvSpPr/>
              <p:nvPr/>
            </p:nvSpPr>
            <p:spPr>
              <a:xfrm>
                <a:off x="31750" y="31750"/>
                <a:ext cx="23735064" cy="17716715"/>
              </a:xfrm>
              <a:custGeom>
                <a:avLst/>
                <a:gdLst/>
                <a:ahLst/>
                <a:cxnLst/>
                <a:rect l="l" t="t" r="r" b="b"/>
                <a:pathLst>
                  <a:path w="23735064" h="17716715">
                    <a:moveTo>
                      <a:pt x="23642354" y="17716715"/>
                    </a:moveTo>
                    <a:lnTo>
                      <a:pt x="92710" y="17716715"/>
                    </a:lnTo>
                    <a:cubicBezTo>
                      <a:pt x="41910" y="17716715"/>
                      <a:pt x="0" y="17674806"/>
                      <a:pt x="0" y="17624006"/>
                    </a:cubicBezTo>
                    <a:lnTo>
                      <a:pt x="0" y="92710"/>
                    </a:lnTo>
                    <a:cubicBezTo>
                      <a:pt x="0" y="41910"/>
                      <a:pt x="41910" y="0"/>
                      <a:pt x="92710" y="0"/>
                    </a:cubicBezTo>
                    <a:lnTo>
                      <a:pt x="23641084" y="0"/>
                    </a:lnTo>
                    <a:cubicBezTo>
                      <a:pt x="23691884" y="0"/>
                      <a:pt x="23733793" y="41910"/>
                      <a:pt x="23733793" y="92710"/>
                    </a:cubicBezTo>
                    <a:lnTo>
                      <a:pt x="23733793" y="17622737"/>
                    </a:lnTo>
                    <a:cubicBezTo>
                      <a:pt x="23735064" y="17674806"/>
                      <a:pt x="23693154" y="17716715"/>
                      <a:pt x="23642354" y="17716715"/>
                    </a:cubicBezTo>
                    <a:close/>
                  </a:path>
                </a:pathLst>
              </a:custGeom>
              <a:solidFill>
                <a:srgbClr val="000000"/>
              </a:solidFill>
            </p:spPr>
            <p:txBody>
              <a:bodyPr/>
              <a:lstStyle/>
              <a:p>
                <a:endParaRPr lang="en-US"/>
              </a:p>
            </p:txBody>
          </p:sp>
          <p:sp>
            <p:nvSpPr>
              <p:cNvPr id="7" name="Freeform 7">
                <a:extLst>
                  <a:ext uri="{FF2B5EF4-FFF2-40B4-BE49-F238E27FC236}">
                    <a16:creationId xmlns:a16="http://schemas.microsoft.com/office/drawing/2014/main" id="{D36284F1-CFDF-EA59-28F5-4583A4258109}"/>
                  </a:ext>
                </a:extLst>
              </p:cNvPr>
              <p:cNvSpPr/>
              <p:nvPr/>
            </p:nvSpPr>
            <p:spPr>
              <a:xfrm>
                <a:off x="0" y="0"/>
                <a:ext cx="23798564" cy="17780217"/>
              </a:xfrm>
              <a:custGeom>
                <a:avLst/>
                <a:gdLst/>
                <a:ahLst/>
                <a:cxnLst/>
                <a:rect l="l" t="t" r="r" b="b"/>
                <a:pathLst>
                  <a:path w="23798564" h="17780217">
                    <a:moveTo>
                      <a:pt x="23674104" y="59690"/>
                    </a:moveTo>
                    <a:cubicBezTo>
                      <a:pt x="23709664" y="59690"/>
                      <a:pt x="23738873" y="88900"/>
                      <a:pt x="23738873" y="124460"/>
                    </a:cubicBezTo>
                    <a:lnTo>
                      <a:pt x="23738873" y="17655756"/>
                    </a:lnTo>
                    <a:cubicBezTo>
                      <a:pt x="23738873" y="17691317"/>
                      <a:pt x="23709664" y="17720526"/>
                      <a:pt x="23674104" y="17720526"/>
                    </a:cubicBezTo>
                    <a:lnTo>
                      <a:pt x="124460" y="17720526"/>
                    </a:lnTo>
                    <a:cubicBezTo>
                      <a:pt x="88900" y="17720526"/>
                      <a:pt x="59690" y="17691317"/>
                      <a:pt x="59690" y="17655756"/>
                    </a:cubicBezTo>
                    <a:lnTo>
                      <a:pt x="59690" y="124460"/>
                    </a:lnTo>
                    <a:cubicBezTo>
                      <a:pt x="59690" y="88900"/>
                      <a:pt x="88900" y="59690"/>
                      <a:pt x="124460" y="59690"/>
                    </a:cubicBezTo>
                    <a:lnTo>
                      <a:pt x="23674104" y="59690"/>
                    </a:lnTo>
                    <a:moveTo>
                      <a:pt x="23674104" y="0"/>
                    </a:moveTo>
                    <a:lnTo>
                      <a:pt x="124460" y="0"/>
                    </a:lnTo>
                    <a:cubicBezTo>
                      <a:pt x="55880" y="0"/>
                      <a:pt x="0" y="55880"/>
                      <a:pt x="0" y="124460"/>
                    </a:cubicBezTo>
                    <a:lnTo>
                      <a:pt x="0" y="17655756"/>
                    </a:lnTo>
                    <a:cubicBezTo>
                      <a:pt x="0" y="17724337"/>
                      <a:pt x="55880" y="17780217"/>
                      <a:pt x="124460" y="17780217"/>
                    </a:cubicBezTo>
                    <a:lnTo>
                      <a:pt x="23674104" y="17780217"/>
                    </a:lnTo>
                    <a:cubicBezTo>
                      <a:pt x="23742684" y="17780217"/>
                      <a:pt x="23798564" y="17724337"/>
                      <a:pt x="23798564" y="17655756"/>
                    </a:cubicBezTo>
                    <a:lnTo>
                      <a:pt x="23798564" y="124460"/>
                    </a:lnTo>
                    <a:cubicBezTo>
                      <a:pt x="23798564" y="55880"/>
                      <a:pt x="23742684" y="0"/>
                      <a:pt x="23674104" y="0"/>
                    </a:cubicBezTo>
                    <a:close/>
                  </a:path>
                </a:pathLst>
              </a:custGeom>
              <a:solidFill>
                <a:srgbClr val="000000"/>
              </a:solidFill>
            </p:spPr>
            <p:txBody>
              <a:bodyPr/>
              <a:lstStyle/>
              <a:p>
                <a:endParaRPr lang="en-US"/>
              </a:p>
            </p:txBody>
          </p:sp>
        </p:grpSp>
        <p:grpSp>
          <p:nvGrpSpPr>
            <p:cNvPr id="8" name="Group 8">
              <a:extLst>
                <a:ext uri="{FF2B5EF4-FFF2-40B4-BE49-F238E27FC236}">
                  <a16:creationId xmlns:a16="http://schemas.microsoft.com/office/drawing/2014/main" id="{318F6B7D-9CAF-F0C7-F2A9-17663B2C3275}"/>
                </a:ext>
              </a:extLst>
            </p:cNvPr>
            <p:cNvGrpSpPr/>
            <p:nvPr/>
          </p:nvGrpSpPr>
          <p:grpSpPr>
            <a:xfrm>
              <a:off x="0" y="0"/>
              <a:ext cx="12072912" cy="9019829"/>
              <a:chOff x="0" y="0"/>
              <a:chExt cx="23798564" cy="17780216"/>
            </a:xfrm>
          </p:grpSpPr>
          <p:sp>
            <p:nvSpPr>
              <p:cNvPr id="9" name="Freeform 9">
                <a:extLst>
                  <a:ext uri="{FF2B5EF4-FFF2-40B4-BE49-F238E27FC236}">
                    <a16:creationId xmlns:a16="http://schemas.microsoft.com/office/drawing/2014/main" id="{97BA5379-C16F-EBE1-ED7D-3B4F360A6188}"/>
                  </a:ext>
                </a:extLst>
              </p:cNvPr>
              <p:cNvSpPr/>
              <p:nvPr/>
            </p:nvSpPr>
            <p:spPr>
              <a:xfrm>
                <a:off x="31750" y="31750"/>
                <a:ext cx="23735064" cy="17716715"/>
              </a:xfrm>
              <a:custGeom>
                <a:avLst/>
                <a:gdLst/>
                <a:ahLst/>
                <a:cxnLst/>
                <a:rect l="l" t="t" r="r" b="b"/>
                <a:pathLst>
                  <a:path w="23735064" h="17716715">
                    <a:moveTo>
                      <a:pt x="23642354" y="17716715"/>
                    </a:moveTo>
                    <a:lnTo>
                      <a:pt x="92710" y="17716715"/>
                    </a:lnTo>
                    <a:cubicBezTo>
                      <a:pt x="41910" y="17716715"/>
                      <a:pt x="0" y="17674806"/>
                      <a:pt x="0" y="17624006"/>
                    </a:cubicBezTo>
                    <a:lnTo>
                      <a:pt x="0" y="92710"/>
                    </a:lnTo>
                    <a:cubicBezTo>
                      <a:pt x="0" y="41910"/>
                      <a:pt x="41910" y="0"/>
                      <a:pt x="92710" y="0"/>
                    </a:cubicBezTo>
                    <a:lnTo>
                      <a:pt x="23641084" y="0"/>
                    </a:lnTo>
                    <a:cubicBezTo>
                      <a:pt x="23691884" y="0"/>
                      <a:pt x="23733793" y="41910"/>
                      <a:pt x="23733793" y="92710"/>
                    </a:cubicBezTo>
                    <a:lnTo>
                      <a:pt x="23733793" y="17622737"/>
                    </a:lnTo>
                    <a:cubicBezTo>
                      <a:pt x="23735064" y="17674806"/>
                      <a:pt x="23693154" y="17716715"/>
                      <a:pt x="23642354" y="17716715"/>
                    </a:cubicBezTo>
                    <a:close/>
                  </a:path>
                </a:pathLst>
              </a:custGeom>
              <a:solidFill>
                <a:srgbClr val="FFFFFF"/>
              </a:solidFill>
            </p:spPr>
            <p:txBody>
              <a:bodyPr/>
              <a:lstStyle/>
              <a:p>
                <a:endParaRPr lang="en-US"/>
              </a:p>
            </p:txBody>
          </p:sp>
          <p:sp>
            <p:nvSpPr>
              <p:cNvPr id="10" name="Freeform 10">
                <a:extLst>
                  <a:ext uri="{FF2B5EF4-FFF2-40B4-BE49-F238E27FC236}">
                    <a16:creationId xmlns:a16="http://schemas.microsoft.com/office/drawing/2014/main" id="{D5F6BEE8-EF0C-32EF-FC8D-6EDBE0008179}"/>
                  </a:ext>
                </a:extLst>
              </p:cNvPr>
              <p:cNvSpPr/>
              <p:nvPr/>
            </p:nvSpPr>
            <p:spPr>
              <a:xfrm>
                <a:off x="0" y="0"/>
                <a:ext cx="23798564" cy="17780217"/>
              </a:xfrm>
              <a:custGeom>
                <a:avLst/>
                <a:gdLst/>
                <a:ahLst/>
                <a:cxnLst/>
                <a:rect l="l" t="t" r="r" b="b"/>
                <a:pathLst>
                  <a:path w="23798564" h="17780217">
                    <a:moveTo>
                      <a:pt x="23674104" y="59690"/>
                    </a:moveTo>
                    <a:cubicBezTo>
                      <a:pt x="23709664" y="59690"/>
                      <a:pt x="23738873" y="88900"/>
                      <a:pt x="23738873" y="124460"/>
                    </a:cubicBezTo>
                    <a:lnTo>
                      <a:pt x="23738873" y="17655756"/>
                    </a:lnTo>
                    <a:cubicBezTo>
                      <a:pt x="23738873" y="17691317"/>
                      <a:pt x="23709664" y="17720526"/>
                      <a:pt x="23674104" y="17720526"/>
                    </a:cubicBezTo>
                    <a:lnTo>
                      <a:pt x="124460" y="17720526"/>
                    </a:lnTo>
                    <a:cubicBezTo>
                      <a:pt x="88900" y="17720526"/>
                      <a:pt x="59690" y="17691317"/>
                      <a:pt x="59690" y="17655756"/>
                    </a:cubicBezTo>
                    <a:lnTo>
                      <a:pt x="59690" y="124460"/>
                    </a:lnTo>
                    <a:cubicBezTo>
                      <a:pt x="59690" y="88900"/>
                      <a:pt x="88900" y="59690"/>
                      <a:pt x="124460" y="59690"/>
                    </a:cubicBezTo>
                    <a:lnTo>
                      <a:pt x="23674104" y="59690"/>
                    </a:lnTo>
                    <a:moveTo>
                      <a:pt x="23674104" y="0"/>
                    </a:moveTo>
                    <a:lnTo>
                      <a:pt x="124460" y="0"/>
                    </a:lnTo>
                    <a:cubicBezTo>
                      <a:pt x="55880" y="0"/>
                      <a:pt x="0" y="55880"/>
                      <a:pt x="0" y="124460"/>
                    </a:cubicBezTo>
                    <a:lnTo>
                      <a:pt x="0" y="17655756"/>
                    </a:lnTo>
                    <a:cubicBezTo>
                      <a:pt x="0" y="17724337"/>
                      <a:pt x="55880" y="17780217"/>
                      <a:pt x="124460" y="17780217"/>
                    </a:cubicBezTo>
                    <a:lnTo>
                      <a:pt x="23674104" y="17780217"/>
                    </a:lnTo>
                    <a:cubicBezTo>
                      <a:pt x="23742684" y="17780217"/>
                      <a:pt x="23798564" y="17724337"/>
                      <a:pt x="23798564" y="17655756"/>
                    </a:cubicBezTo>
                    <a:lnTo>
                      <a:pt x="23798564" y="124460"/>
                    </a:lnTo>
                    <a:cubicBezTo>
                      <a:pt x="23798564" y="55880"/>
                      <a:pt x="23742684" y="0"/>
                      <a:pt x="23674104" y="0"/>
                    </a:cubicBezTo>
                    <a:close/>
                  </a:path>
                </a:pathLst>
              </a:custGeom>
              <a:solidFill>
                <a:srgbClr val="000000"/>
              </a:solidFill>
            </p:spPr>
            <p:txBody>
              <a:bodyPr/>
              <a:lstStyle/>
              <a:p>
                <a:endParaRPr lang="en-US"/>
              </a:p>
            </p:txBody>
          </p:sp>
        </p:grpSp>
      </p:grpSp>
      <p:sp>
        <p:nvSpPr>
          <p:cNvPr id="11" name="AutoShape 11">
            <a:extLst>
              <a:ext uri="{FF2B5EF4-FFF2-40B4-BE49-F238E27FC236}">
                <a16:creationId xmlns:a16="http://schemas.microsoft.com/office/drawing/2014/main" id="{3CA70232-4065-C596-8CDE-58B8F63E4B1B}"/>
              </a:ext>
            </a:extLst>
          </p:cNvPr>
          <p:cNvSpPr/>
          <p:nvPr/>
        </p:nvSpPr>
        <p:spPr>
          <a:xfrm rot="-10800000">
            <a:off x="164480" y="2019301"/>
            <a:ext cx="3184209" cy="13970"/>
          </a:xfrm>
          <a:prstGeom prst="line">
            <a:avLst/>
          </a:prstGeom>
          <a:ln w="19050" cap="flat">
            <a:solidFill>
              <a:srgbClr val="000000"/>
            </a:solidFill>
            <a:prstDash val="solid"/>
            <a:headEnd type="none" w="sm" len="sm"/>
            <a:tailEnd type="none" w="sm" len="sm"/>
          </a:ln>
        </p:spPr>
        <p:txBody>
          <a:bodyPr/>
          <a:lstStyle/>
          <a:p>
            <a:endParaRPr lang="en-US"/>
          </a:p>
        </p:txBody>
      </p:sp>
      <p:sp>
        <p:nvSpPr>
          <p:cNvPr id="16" name="TextBox 16">
            <a:extLst>
              <a:ext uri="{FF2B5EF4-FFF2-40B4-BE49-F238E27FC236}">
                <a16:creationId xmlns:a16="http://schemas.microsoft.com/office/drawing/2014/main" id="{CC35E1E6-E2B1-0698-9986-B9420018F297}"/>
              </a:ext>
            </a:extLst>
          </p:cNvPr>
          <p:cNvSpPr txBox="1"/>
          <p:nvPr/>
        </p:nvSpPr>
        <p:spPr>
          <a:xfrm>
            <a:off x="168590" y="2296987"/>
            <a:ext cx="3073281" cy="636713"/>
          </a:xfrm>
          <a:prstGeom prst="rect">
            <a:avLst/>
          </a:prstGeom>
        </p:spPr>
        <p:txBody>
          <a:bodyPr wrap="square" lIns="0" tIns="0" rIns="0" bIns="0" rtlCol="0" anchor="t">
            <a:spAutoFit/>
          </a:bodyPr>
          <a:lstStyle/>
          <a:p>
            <a:pPr marL="0" lvl="0" indent="0" algn="ctr">
              <a:lnSpc>
                <a:spcPts val="5459"/>
              </a:lnSpc>
              <a:spcBef>
                <a:spcPct val="0"/>
              </a:spcBef>
            </a:pPr>
            <a:r>
              <a:rPr lang="en-US" sz="4199" u="none" dirty="0">
                <a:solidFill>
                  <a:srgbClr val="000000"/>
                </a:solidFill>
                <a:latin typeface="Barlow SemiCondensed"/>
                <a:ea typeface="Barlow SemiCondensed"/>
                <a:cs typeface="Barlow SemiCondensed"/>
                <a:sym typeface="Barlow SemiCondensed"/>
              </a:rPr>
              <a:t>40 minutes</a:t>
            </a:r>
          </a:p>
        </p:txBody>
      </p:sp>
      <p:sp>
        <p:nvSpPr>
          <p:cNvPr id="17" name="TextBox 17">
            <a:extLst>
              <a:ext uri="{FF2B5EF4-FFF2-40B4-BE49-F238E27FC236}">
                <a16:creationId xmlns:a16="http://schemas.microsoft.com/office/drawing/2014/main" id="{28FC8669-A53E-E558-3CD9-76968C334489}"/>
              </a:ext>
            </a:extLst>
          </p:cNvPr>
          <p:cNvSpPr txBox="1"/>
          <p:nvPr/>
        </p:nvSpPr>
        <p:spPr>
          <a:xfrm>
            <a:off x="168590" y="890124"/>
            <a:ext cx="3073281" cy="948978"/>
          </a:xfrm>
          <a:prstGeom prst="rect">
            <a:avLst/>
          </a:prstGeom>
        </p:spPr>
        <p:txBody>
          <a:bodyPr wrap="square" lIns="0" tIns="0" rIns="0" bIns="0" rtlCol="0" anchor="t">
            <a:spAutoFit/>
          </a:bodyPr>
          <a:lstStyle/>
          <a:p>
            <a:pPr marL="0" lvl="0" indent="0" algn="ctr">
              <a:lnSpc>
                <a:spcPts val="7440"/>
              </a:lnSpc>
              <a:spcBef>
                <a:spcPts val="5580"/>
              </a:spcBef>
            </a:pPr>
            <a:r>
              <a:rPr lang="en-US" sz="8000" b="1" u="none" spc="-16" dirty="0">
                <a:solidFill>
                  <a:srgbClr val="000000"/>
                </a:solidFill>
                <a:latin typeface="Barlow SemiCondensed Semi-Bold"/>
                <a:ea typeface="Barlow SemiCondensed Semi-Bold"/>
                <a:cs typeface="Barlow SemiCondensed Semi-Bold"/>
                <a:sym typeface="Barlow SemiCondensed Semi-Bold"/>
              </a:rPr>
              <a:t>Day 5</a:t>
            </a:r>
          </a:p>
        </p:txBody>
      </p:sp>
      <p:sp>
        <p:nvSpPr>
          <p:cNvPr id="14" name="TextBox 13">
            <a:extLst>
              <a:ext uri="{FF2B5EF4-FFF2-40B4-BE49-F238E27FC236}">
                <a16:creationId xmlns:a16="http://schemas.microsoft.com/office/drawing/2014/main" id="{84A6CC0D-CDAA-11C3-FBC6-E239200721E8}"/>
              </a:ext>
            </a:extLst>
          </p:cNvPr>
          <p:cNvSpPr txBox="1"/>
          <p:nvPr/>
        </p:nvSpPr>
        <p:spPr>
          <a:xfrm>
            <a:off x="304800" y="3490298"/>
            <a:ext cx="12573000" cy="5139869"/>
          </a:xfrm>
          <a:prstGeom prst="rect">
            <a:avLst/>
          </a:prstGeom>
          <a:noFill/>
        </p:spPr>
        <p:txBody>
          <a:bodyPr wrap="square" rtlCol="0">
            <a:spAutoFit/>
          </a:bodyPr>
          <a:lstStyle/>
          <a:p>
            <a:pPr marL="285750" lvl="0" indent="-285750">
              <a:buFont typeface="Arial" panose="020B0604020202020204" pitchFamily="34" charset="0"/>
              <a:buChar char="•"/>
            </a:pPr>
            <a:r>
              <a:rPr lang="en-US" sz="3200" b="1" dirty="0"/>
              <a:t>“Repair” – Remyelination</a:t>
            </a:r>
          </a:p>
          <a:p>
            <a:pPr lvl="0"/>
            <a:endParaRPr lang="en-US" sz="500" b="1" dirty="0"/>
          </a:p>
          <a:p>
            <a:pPr marL="285750" lvl="0" indent="-285750">
              <a:buFont typeface="Arial" panose="020B0604020202020204" pitchFamily="34" charset="0"/>
              <a:buChar char="•"/>
            </a:pPr>
            <a:r>
              <a:rPr lang="en-US" sz="3200" b="1" dirty="0"/>
              <a:t>Discuss, plan, and perform repairs.</a:t>
            </a:r>
          </a:p>
          <a:p>
            <a:pPr lvl="0"/>
            <a:endParaRPr lang="en-US" sz="500" b="1" dirty="0"/>
          </a:p>
          <a:p>
            <a:pPr marL="285750" lvl="0" indent="-285750">
              <a:buFont typeface="Arial" panose="020B0604020202020204" pitchFamily="34" charset="0"/>
              <a:buChar char="•"/>
            </a:pPr>
            <a:r>
              <a:rPr lang="en-US" sz="3200" b="1" dirty="0"/>
              <a:t>Goal: faster than demyelinated axon.</a:t>
            </a:r>
          </a:p>
          <a:p>
            <a:pPr lvl="0"/>
            <a:endParaRPr lang="en-US" sz="500" b="1" dirty="0"/>
          </a:p>
          <a:p>
            <a:pPr marL="285750" lvl="0" indent="-285750">
              <a:buFont typeface="Arial" panose="020B0604020202020204" pitchFamily="34" charset="0"/>
              <a:buChar char="•"/>
            </a:pPr>
            <a:r>
              <a:rPr lang="en-US" sz="3200" b="1" dirty="0"/>
              <a:t>Conduct 5 timed trials - time it takes </a:t>
            </a:r>
          </a:p>
          <a:p>
            <a:pPr lvl="0"/>
            <a:r>
              <a:rPr lang="en-US" sz="3200" b="1" dirty="0"/>
              <a:t>   the message to move across the axon.</a:t>
            </a:r>
          </a:p>
          <a:p>
            <a:pPr lvl="0"/>
            <a:endParaRPr lang="en-US" sz="500" b="1" dirty="0"/>
          </a:p>
          <a:p>
            <a:pPr marL="285750" lvl="0" indent="-285750">
              <a:buFont typeface="Arial" panose="020B0604020202020204" pitchFamily="34" charset="0"/>
              <a:buChar char="•"/>
            </a:pPr>
            <a:r>
              <a:rPr lang="en-US" sz="3200" b="1" dirty="0"/>
              <a:t>Calculate average.</a:t>
            </a:r>
          </a:p>
          <a:p>
            <a:pPr lvl="0"/>
            <a:endParaRPr lang="en-US" sz="500" b="1" dirty="0"/>
          </a:p>
          <a:p>
            <a:pPr lvl="0"/>
            <a:endParaRPr lang="en-US" sz="500" b="1" dirty="0"/>
          </a:p>
          <a:p>
            <a:pPr marL="285750" lvl="0" indent="-285750">
              <a:buFont typeface="Arial" panose="020B0604020202020204" pitchFamily="34" charset="0"/>
              <a:buChar char="•"/>
            </a:pPr>
            <a:r>
              <a:rPr lang="en-US" sz="3200" b="1" dirty="0"/>
              <a:t>Compare to myelinated axon.</a:t>
            </a:r>
          </a:p>
          <a:p>
            <a:pPr lvl="0"/>
            <a:endParaRPr lang="en-US" sz="500" b="1" dirty="0"/>
          </a:p>
          <a:p>
            <a:pPr marL="285750" lvl="0" indent="-285750">
              <a:buFont typeface="Arial" panose="020B0604020202020204" pitchFamily="34" charset="0"/>
              <a:buChar char="•"/>
            </a:pPr>
            <a:r>
              <a:rPr lang="en-US" sz="3200" b="1" dirty="0"/>
              <a:t>Compare to demyelinated axon.</a:t>
            </a:r>
          </a:p>
          <a:p>
            <a:pPr lvl="0"/>
            <a:endParaRPr lang="en-US" sz="500" b="1" dirty="0"/>
          </a:p>
          <a:p>
            <a:pPr marL="285750" lvl="0" indent="-285750">
              <a:buFont typeface="Arial" panose="020B0604020202020204" pitchFamily="34" charset="0"/>
              <a:buChar char="•"/>
            </a:pPr>
            <a:r>
              <a:rPr lang="en-US" sz="3200" b="1" dirty="0"/>
              <a:t>Compare to other groups.</a:t>
            </a:r>
          </a:p>
        </p:txBody>
      </p:sp>
      <p:pic>
        <p:nvPicPr>
          <p:cNvPr id="21" name="Picture 20">
            <a:extLst>
              <a:ext uri="{FF2B5EF4-FFF2-40B4-BE49-F238E27FC236}">
                <a16:creationId xmlns:a16="http://schemas.microsoft.com/office/drawing/2014/main" id="{86708D8B-1A61-97A8-B0EA-DD7BD9EC11B8}"/>
              </a:ext>
            </a:extLst>
          </p:cNvPr>
          <p:cNvPicPr>
            <a:picLocks noChangeAspect="1"/>
          </p:cNvPicPr>
          <p:nvPr/>
        </p:nvPicPr>
        <p:blipFill>
          <a:blip r:embed="rId2"/>
          <a:stretch>
            <a:fillRect/>
          </a:stretch>
        </p:blipFill>
        <p:spPr>
          <a:xfrm>
            <a:off x="10537580" y="7813569"/>
            <a:ext cx="5883897" cy="2453884"/>
          </a:xfrm>
          <a:prstGeom prst="rect">
            <a:avLst/>
          </a:prstGeom>
        </p:spPr>
      </p:pic>
      <p:pic>
        <p:nvPicPr>
          <p:cNvPr id="23" name="Picture 22">
            <a:extLst>
              <a:ext uri="{FF2B5EF4-FFF2-40B4-BE49-F238E27FC236}">
                <a16:creationId xmlns:a16="http://schemas.microsoft.com/office/drawing/2014/main" id="{1DD602A9-9AA3-71EF-8AD7-614466B778DA}"/>
              </a:ext>
            </a:extLst>
          </p:cNvPr>
          <p:cNvPicPr>
            <a:picLocks noChangeAspect="1"/>
          </p:cNvPicPr>
          <p:nvPr/>
        </p:nvPicPr>
        <p:blipFill>
          <a:blip r:embed="rId3"/>
          <a:stretch>
            <a:fillRect/>
          </a:stretch>
        </p:blipFill>
        <p:spPr>
          <a:xfrm>
            <a:off x="10537580" y="567262"/>
            <a:ext cx="5824105" cy="7280130"/>
          </a:xfrm>
          <a:prstGeom prst="rect">
            <a:avLst/>
          </a:prstGeom>
        </p:spPr>
      </p:pic>
      <p:sp>
        <p:nvSpPr>
          <p:cNvPr id="24" name="Rectangle 23">
            <a:extLst>
              <a:ext uri="{FF2B5EF4-FFF2-40B4-BE49-F238E27FC236}">
                <a16:creationId xmlns:a16="http://schemas.microsoft.com/office/drawing/2014/main" id="{EDF8B4D7-D6BC-AAC7-B54A-40E36CCC564F}"/>
              </a:ext>
            </a:extLst>
          </p:cNvPr>
          <p:cNvSpPr/>
          <p:nvPr/>
        </p:nvSpPr>
        <p:spPr>
          <a:xfrm>
            <a:off x="5334000" y="738834"/>
            <a:ext cx="4343400" cy="267765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800" b="1" dirty="0">
                <a:ln/>
                <a:solidFill>
                  <a:schemeClr val="accent3"/>
                </a:solidFill>
              </a:rPr>
              <a:t>TAPE: transparent, masking, painters, foil, duct, electrical, and double-sided</a:t>
            </a:r>
          </a:p>
          <a:p>
            <a:endParaRPr lang="en-US" sz="2800" b="1" dirty="0">
              <a:ln/>
              <a:solidFill>
                <a:schemeClr val="accent3"/>
              </a:solidFill>
            </a:endParaRPr>
          </a:p>
          <a:p>
            <a:r>
              <a:rPr lang="en-US" sz="2800" b="1" dirty="0">
                <a:ln/>
                <a:solidFill>
                  <a:schemeClr val="accent3"/>
                </a:solidFill>
              </a:rPr>
              <a:t>PLUS – access to all myelin materials</a:t>
            </a:r>
          </a:p>
        </p:txBody>
      </p:sp>
    </p:spTree>
    <p:extLst>
      <p:ext uri="{BB962C8B-B14F-4D97-AF65-F5344CB8AC3E}">
        <p14:creationId xmlns:p14="http://schemas.microsoft.com/office/powerpoint/2010/main" val="568750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AE6"/>
        </a:solidFill>
        <a:effectLst/>
      </p:bgPr>
    </p:bg>
    <p:spTree>
      <p:nvGrpSpPr>
        <p:cNvPr id="1" name="">
          <a:extLst>
            <a:ext uri="{FF2B5EF4-FFF2-40B4-BE49-F238E27FC236}">
              <a16:creationId xmlns:a16="http://schemas.microsoft.com/office/drawing/2014/main" id="{B3ECF54E-2923-B25F-8396-B477344C89F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3B33EA9-E31C-524F-1055-1767AA96EE0F}"/>
              </a:ext>
            </a:extLst>
          </p:cNvPr>
          <p:cNvGrpSpPr/>
          <p:nvPr/>
        </p:nvGrpSpPr>
        <p:grpSpPr>
          <a:xfrm rot="5400000">
            <a:off x="3927529" y="-4062405"/>
            <a:ext cx="10556752" cy="18411809"/>
            <a:chOff x="0" y="0"/>
            <a:chExt cx="1149350" cy="1149350"/>
          </a:xfrm>
        </p:grpSpPr>
        <p:sp>
          <p:nvSpPr>
            <p:cNvPr id="3" name="Freeform 3">
              <a:extLst>
                <a:ext uri="{FF2B5EF4-FFF2-40B4-BE49-F238E27FC236}">
                  <a16:creationId xmlns:a16="http://schemas.microsoft.com/office/drawing/2014/main" id="{841D105D-A054-2043-E300-D6DEF56FBFAD}"/>
                </a:ext>
              </a:extLst>
            </p:cNvPr>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grpSp>
        <p:nvGrpSpPr>
          <p:cNvPr id="7" name="Group 7">
            <a:extLst>
              <a:ext uri="{FF2B5EF4-FFF2-40B4-BE49-F238E27FC236}">
                <a16:creationId xmlns:a16="http://schemas.microsoft.com/office/drawing/2014/main" id="{90B348CB-EDA9-E33C-B0EB-2BEDC06B75F8}"/>
              </a:ext>
            </a:extLst>
          </p:cNvPr>
          <p:cNvGrpSpPr/>
          <p:nvPr/>
        </p:nvGrpSpPr>
        <p:grpSpPr>
          <a:xfrm>
            <a:off x="304695" y="553845"/>
            <a:ext cx="4605638" cy="4894456"/>
            <a:chOff x="0" y="0"/>
            <a:chExt cx="7783008" cy="7727070"/>
          </a:xfrm>
          <a:solidFill>
            <a:schemeClr val="bg1"/>
          </a:solidFill>
        </p:grpSpPr>
        <p:grpSp>
          <p:nvGrpSpPr>
            <p:cNvPr id="8" name="Group 8">
              <a:extLst>
                <a:ext uri="{FF2B5EF4-FFF2-40B4-BE49-F238E27FC236}">
                  <a16:creationId xmlns:a16="http://schemas.microsoft.com/office/drawing/2014/main" id="{427266CB-CD54-16F7-6DCA-202F30B02D5C}"/>
                </a:ext>
              </a:extLst>
            </p:cNvPr>
            <p:cNvGrpSpPr/>
            <p:nvPr/>
          </p:nvGrpSpPr>
          <p:grpSpPr>
            <a:xfrm>
              <a:off x="309090" y="283647"/>
              <a:ext cx="7473918" cy="7443423"/>
              <a:chOff x="0" y="0"/>
              <a:chExt cx="14732859" cy="14672747"/>
            </a:xfrm>
            <a:grpFill/>
          </p:grpSpPr>
          <p:sp>
            <p:nvSpPr>
              <p:cNvPr id="9" name="Freeform 9">
                <a:extLst>
                  <a:ext uri="{FF2B5EF4-FFF2-40B4-BE49-F238E27FC236}">
                    <a16:creationId xmlns:a16="http://schemas.microsoft.com/office/drawing/2014/main" id="{B5639546-3474-1E41-C8CA-2511678C33D9}"/>
                  </a:ext>
                </a:extLst>
              </p:cNvPr>
              <p:cNvSpPr/>
              <p:nvPr/>
            </p:nvSpPr>
            <p:spPr>
              <a:xfrm>
                <a:off x="31750" y="31750"/>
                <a:ext cx="14669359" cy="14609248"/>
              </a:xfrm>
              <a:custGeom>
                <a:avLst/>
                <a:gdLst/>
                <a:ahLst/>
                <a:cxnLst/>
                <a:rect l="l" t="t" r="r" b="b"/>
                <a:pathLst>
                  <a:path w="14669359" h="14609248">
                    <a:moveTo>
                      <a:pt x="14576650" y="14609248"/>
                    </a:moveTo>
                    <a:lnTo>
                      <a:pt x="92710" y="14609248"/>
                    </a:lnTo>
                    <a:cubicBezTo>
                      <a:pt x="41910" y="14609248"/>
                      <a:pt x="0" y="14567337"/>
                      <a:pt x="0" y="14516537"/>
                    </a:cubicBezTo>
                    <a:lnTo>
                      <a:pt x="0" y="92710"/>
                    </a:lnTo>
                    <a:cubicBezTo>
                      <a:pt x="0" y="41910"/>
                      <a:pt x="41910" y="0"/>
                      <a:pt x="92710" y="0"/>
                    </a:cubicBezTo>
                    <a:lnTo>
                      <a:pt x="14575380" y="0"/>
                    </a:lnTo>
                    <a:cubicBezTo>
                      <a:pt x="14626180" y="0"/>
                      <a:pt x="14668089" y="41910"/>
                      <a:pt x="14668089" y="92710"/>
                    </a:cubicBezTo>
                    <a:lnTo>
                      <a:pt x="14668089" y="14515267"/>
                    </a:lnTo>
                    <a:cubicBezTo>
                      <a:pt x="14669359" y="14567337"/>
                      <a:pt x="14627450" y="14609248"/>
                      <a:pt x="14576650" y="14609248"/>
                    </a:cubicBezTo>
                    <a:close/>
                  </a:path>
                </a:pathLst>
              </a:custGeom>
              <a:grpFill/>
            </p:spPr>
            <p:txBody>
              <a:bodyPr/>
              <a:lstStyle/>
              <a:p>
                <a:endParaRPr lang="en-US"/>
              </a:p>
            </p:txBody>
          </p:sp>
          <p:sp>
            <p:nvSpPr>
              <p:cNvPr id="10" name="Freeform 10">
                <a:extLst>
                  <a:ext uri="{FF2B5EF4-FFF2-40B4-BE49-F238E27FC236}">
                    <a16:creationId xmlns:a16="http://schemas.microsoft.com/office/drawing/2014/main" id="{BE297063-6A29-205F-E1B9-9C58947AD51A}"/>
                  </a:ext>
                </a:extLst>
              </p:cNvPr>
              <p:cNvSpPr/>
              <p:nvPr/>
            </p:nvSpPr>
            <p:spPr>
              <a:xfrm>
                <a:off x="0" y="0"/>
                <a:ext cx="14732859" cy="14672748"/>
              </a:xfrm>
              <a:custGeom>
                <a:avLst/>
                <a:gdLst/>
                <a:ahLst/>
                <a:cxnLst/>
                <a:rect l="l" t="t" r="r" b="b"/>
                <a:pathLst>
                  <a:path w="14732859" h="14672748">
                    <a:moveTo>
                      <a:pt x="14608400" y="59690"/>
                    </a:moveTo>
                    <a:cubicBezTo>
                      <a:pt x="14643959" y="59690"/>
                      <a:pt x="14673169" y="88900"/>
                      <a:pt x="14673169" y="124460"/>
                    </a:cubicBezTo>
                    <a:lnTo>
                      <a:pt x="14673169" y="14548287"/>
                    </a:lnTo>
                    <a:cubicBezTo>
                      <a:pt x="14673169" y="14583848"/>
                      <a:pt x="14643959" y="14613057"/>
                      <a:pt x="14608400" y="14613057"/>
                    </a:cubicBezTo>
                    <a:lnTo>
                      <a:pt x="124460" y="14613057"/>
                    </a:lnTo>
                    <a:cubicBezTo>
                      <a:pt x="88900" y="14613057"/>
                      <a:pt x="59690" y="14583848"/>
                      <a:pt x="59690" y="14548287"/>
                    </a:cubicBezTo>
                    <a:lnTo>
                      <a:pt x="59690" y="124460"/>
                    </a:lnTo>
                    <a:cubicBezTo>
                      <a:pt x="59690" y="88900"/>
                      <a:pt x="88900" y="59690"/>
                      <a:pt x="124460" y="59690"/>
                    </a:cubicBezTo>
                    <a:lnTo>
                      <a:pt x="14608400" y="59690"/>
                    </a:lnTo>
                    <a:moveTo>
                      <a:pt x="14608400" y="0"/>
                    </a:moveTo>
                    <a:lnTo>
                      <a:pt x="124460" y="0"/>
                    </a:lnTo>
                    <a:cubicBezTo>
                      <a:pt x="55880" y="0"/>
                      <a:pt x="0" y="55880"/>
                      <a:pt x="0" y="124460"/>
                    </a:cubicBezTo>
                    <a:lnTo>
                      <a:pt x="0" y="14548287"/>
                    </a:lnTo>
                    <a:cubicBezTo>
                      <a:pt x="0" y="14616867"/>
                      <a:pt x="55880" y="14672748"/>
                      <a:pt x="124460" y="14672748"/>
                    </a:cubicBezTo>
                    <a:lnTo>
                      <a:pt x="14608400" y="14672748"/>
                    </a:lnTo>
                    <a:cubicBezTo>
                      <a:pt x="14676980" y="14672748"/>
                      <a:pt x="14732859" y="14616867"/>
                      <a:pt x="14732859" y="14548287"/>
                    </a:cubicBezTo>
                    <a:lnTo>
                      <a:pt x="14732859" y="124460"/>
                    </a:lnTo>
                    <a:cubicBezTo>
                      <a:pt x="14732859" y="55880"/>
                      <a:pt x="14676980" y="0"/>
                      <a:pt x="14608400" y="0"/>
                    </a:cubicBezTo>
                    <a:close/>
                  </a:path>
                </a:pathLst>
              </a:custGeom>
              <a:grpFill/>
            </p:spPr>
            <p:txBody>
              <a:bodyPr/>
              <a:lstStyle/>
              <a:p>
                <a:endParaRPr lang="en-US"/>
              </a:p>
            </p:txBody>
          </p:sp>
        </p:grpSp>
        <p:grpSp>
          <p:nvGrpSpPr>
            <p:cNvPr id="11" name="Group 11">
              <a:extLst>
                <a:ext uri="{FF2B5EF4-FFF2-40B4-BE49-F238E27FC236}">
                  <a16:creationId xmlns:a16="http://schemas.microsoft.com/office/drawing/2014/main" id="{9643768E-772E-F333-E3C2-ABAE8F2853D2}"/>
                </a:ext>
              </a:extLst>
            </p:cNvPr>
            <p:cNvGrpSpPr/>
            <p:nvPr/>
          </p:nvGrpSpPr>
          <p:grpSpPr>
            <a:xfrm>
              <a:off x="0" y="0"/>
              <a:ext cx="7525097" cy="7384201"/>
              <a:chOff x="0" y="0"/>
              <a:chExt cx="14833746" cy="14556006"/>
            </a:xfrm>
            <a:grpFill/>
          </p:grpSpPr>
          <p:sp>
            <p:nvSpPr>
              <p:cNvPr id="12" name="Freeform 12">
                <a:extLst>
                  <a:ext uri="{FF2B5EF4-FFF2-40B4-BE49-F238E27FC236}">
                    <a16:creationId xmlns:a16="http://schemas.microsoft.com/office/drawing/2014/main" id="{C660D12A-E4A0-1494-9FAD-413708D123BE}"/>
                  </a:ext>
                </a:extLst>
              </p:cNvPr>
              <p:cNvSpPr/>
              <p:nvPr/>
            </p:nvSpPr>
            <p:spPr>
              <a:xfrm>
                <a:off x="31750" y="31750"/>
                <a:ext cx="14770246" cy="14492506"/>
              </a:xfrm>
              <a:custGeom>
                <a:avLst/>
                <a:gdLst/>
                <a:ahLst/>
                <a:cxnLst/>
                <a:rect l="l" t="t" r="r" b="b"/>
                <a:pathLst>
                  <a:path w="14770246" h="14492506">
                    <a:moveTo>
                      <a:pt x="14677537" y="14492506"/>
                    </a:moveTo>
                    <a:lnTo>
                      <a:pt x="92710" y="14492506"/>
                    </a:lnTo>
                    <a:cubicBezTo>
                      <a:pt x="41910" y="14492506"/>
                      <a:pt x="0" y="14450595"/>
                      <a:pt x="0" y="14399795"/>
                    </a:cubicBezTo>
                    <a:lnTo>
                      <a:pt x="0" y="92710"/>
                    </a:lnTo>
                    <a:cubicBezTo>
                      <a:pt x="0" y="41910"/>
                      <a:pt x="41910" y="0"/>
                      <a:pt x="92710" y="0"/>
                    </a:cubicBezTo>
                    <a:lnTo>
                      <a:pt x="14676265" y="0"/>
                    </a:lnTo>
                    <a:cubicBezTo>
                      <a:pt x="14727065" y="0"/>
                      <a:pt x="14768976" y="41910"/>
                      <a:pt x="14768976" y="92710"/>
                    </a:cubicBezTo>
                    <a:lnTo>
                      <a:pt x="14768976" y="14398526"/>
                    </a:lnTo>
                    <a:cubicBezTo>
                      <a:pt x="14770246" y="14450595"/>
                      <a:pt x="14728337" y="14492506"/>
                      <a:pt x="14677537" y="14492506"/>
                    </a:cubicBezTo>
                    <a:close/>
                  </a:path>
                </a:pathLst>
              </a:custGeom>
              <a:grpFill/>
            </p:spPr>
            <p:txBody>
              <a:bodyPr/>
              <a:lstStyle/>
              <a:p>
                <a:endParaRPr lang="en-US"/>
              </a:p>
            </p:txBody>
          </p:sp>
          <p:sp>
            <p:nvSpPr>
              <p:cNvPr id="13" name="Freeform 13">
                <a:extLst>
                  <a:ext uri="{FF2B5EF4-FFF2-40B4-BE49-F238E27FC236}">
                    <a16:creationId xmlns:a16="http://schemas.microsoft.com/office/drawing/2014/main" id="{A31D82AF-4B48-98B9-1F84-1FE2F1837198}"/>
                  </a:ext>
                </a:extLst>
              </p:cNvPr>
              <p:cNvSpPr/>
              <p:nvPr/>
            </p:nvSpPr>
            <p:spPr>
              <a:xfrm>
                <a:off x="0" y="0"/>
                <a:ext cx="14833746" cy="14556006"/>
              </a:xfrm>
              <a:custGeom>
                <a:avLst/>
                <a:gdLst/>
                <a:ahLst/>
                <a:cxnLst/>
                <a:rect l="l" t="t" r="r" b="b"/>
                <a:pathLst>
                  <a:path w="14833746" h="14556006">
                    <a:moveTo>
                      <a:pt x="14709287" y="59690"/>
                    </a:moveTo>
                    <a:cubicBezTo>
                      <a:pt x="14744846" y="59690"/>
                      <a:pt x="14774056" y="88900"/>
                      <a:pt x="14774056" y="124460"/>
                    </a:cubicBezTo>
                    <a:lnTo>
                      <a:pt x="14774056" y="14431545"/>
                    </a:lnTo>
                    <a:cubicBezTo>
                      <a:pt x="14774056" y="14467106"/>
                      <a:pt x="14744846" y="14496315"/>
                      <a:pt x="14709287" y="14496315"/>
                    </a:cubicBezTo>
                    <a:lnTo>
                      <a:pt x="124460" y="14496315"/>
                    </a:lnTo>
                    <a:cubicBezTo>
                      <a:pt x="88900" y="14496315"/>
                      <a:pt x="59690" y="14467106"/>
                      <a:pt x="59690" y="14431545"/>
                    </a:cubicBezTo>
                    <a:lnTo>
                      <a:pt x="59690" y="124460"/>
                    </a:lnTo>
                    <a:cubicBezTo>
                      <a:pt x="59690" y="88900"/>
                      <a:pt x="88900" y="59690"/>
                      <a:pt x="124460" y="59690"/>
                    </a:cubicBezTo>
                    <a:lnTo>
                      <a:pt x="14709287" y="59690"/>
                    </a:lnTo>
                    <a:moveTo>
                      <a:pt x="14709287" y="0"/>
                    </a:moveTo>
                    <a:lnTo>
                      <a:pt x="124460" y="0"/>
                    </a:lnTo>
                    <a:cubicBezTo>
                      <a:pt x="55880" y="0"/>
                      <a:pt x="0" y="55880"/>
                      <a:pt x="0" y="124460"/>
                    </a:cubicBezTo>
                    <a:lnTo>
                      <a:pt x="0" y="14431545"/>
                    </a:lnTo>
                    <a:cubicBezTo>
                      <a:pt x="0" y="14500126"/>
                      <a:pt x="55880" y="14556006"/>
                      <a:pt x="124460" y="14556006"/>
                    </a:cubicBezTo>
                    <a:lnTo>
                      <a:pt x="14709287" y="14556006"/>
                    </a:lnTo>
                    <a:cubicBezTo>
                      <a:pt x="14777865" y="14556006"/>
                      <a:pt x="14833746" y="14500126"/>
                      <a:pt x="14833746" y="14431545"/>
                    </a:cubicBezTo>
                    <a:lnTo>
                      <a:pt x="14833746" y="124460"/>
                    </a:lnTo>
                    <a:cubicBezTo>
                      <a:pt x="14833746" y="55880"/>
                      <a:pt x="14777865" y="0"/>
                      <a:pt x="14709287" y="0"/>
                    </a:cubicBezTo>
                    <a:close/>
                  </a:path>
                </a:pathLst>
              </a:custGeom>
              <a:grpFill/>
            </p:spPr>
            <p:txBody>
              <a:bodyPr/>
              <a:lstStyle/>
              <a:p>
                <a:endParaRPr lang="en-US"/>
              </a:p>
            </p:txBody>
          </p:sp>
        </p:grpSp>
        <p:sp>
          <p:nvSpPr>
            <p:cNvPr id="14" name="AutoShape 14">
              <a:extLst>
                <a:ext uri="{FF2B5EF4-FFF2-40B4-BE49-F238E27FC236}">
                  <a16:creationId xmlns:a16="http://schemas.microsoft.com/office/drawing/2014/main" id="{C523ADD4-3327-DADD-2878-A535A27C12B0}"/>
                </a:ext>
              </a:extLst>
            </p:cNvPr>
            <p:cNvSpPr/>
            <p:nvPr/>
          </p:nvSpPr>
          <p:spPr>
            <a:xfrm>
              <a:off x="0" y="1672242"/>
              <a:ext cx="7525097" cy="0"/>
            </a:xfrm>
            <a:prstGeom prst="line">
              <a:avLst/>
            </a:prstGeom>
            <a:grpFill/>
            <a:ln w="25400" cap="flat">
              <a:solidFill>
                <a:srgbClr val="000000"/>
              </a:solidFill>
              <a:prstDash val="solid"/>
              <a:headEnd type="none" w="sm" len="sm"/>
              <a:tailEnd type="none" w="sm" len="sm"/>
            </a:ln>
          </p:spPr>
          <p:txBody>
            <a:bodyPr/>
            <a:lstStyle/>
            <a:p>
              <a:endParaRPr lang="en-US"/>
            </a:p>
          </p:txBody>
        </p:sp>
      </p:grpSp>
      <p:sp>
        <p:nvSpPr>
          <p:cNvPr id="30" name="TextBox 25">
            <a:extLst>
              <a:ext uri="{FF2B5EF4-FFF2-40B4-BE49-F238E27FC236}">
                <a16:creationId xmlns:a16="http://schemas.microsoft.com/office/drawing/2014/main" id="{6887D73A-F263-B6AD-5308-D3E908BE0060}"/>
              </a:ext>
            </a:extLst>
          </p:cNvPr>
          <p:cNvSpPr txBox="1"/>
          <p:nvPr/>
        </p:nvSpPr>
        <p:spPr>
          <a:xfrm>
            <a:off x="685695" y="862579"/>
            <a:ext cx="3567455" cy="636713"/>
          </a:xfrm>
          <a:prstGeom prst="rect">
            <a:avLst/>
          </a:prstGeom>
        </p:spPr>
        <p:txBody>
          <a:bodyPr lIns="0" tIns="0" rIns="0" bIns="0" rtlCol="0" anchor="t">
            <a:spAutoFit/>
          </a:bodyPr>
          <a:lstStyle/>
          <a:p>
            <a:pPr marL="0" lvl="1" indent="0" algn="ctr">
              <a:lnSpc>
                <a:spcPts val="5459"/>
              </a:lnSpc>
              <a:spcBef>
                <a:spcPct val="0"/>
              </a:spcBef>
            </a:pPr>
            <a:r>
              <a:rPr lang="en-US" sz="4199" b="1" u="none" dirty="0">
                <a:solidFill>
                  <a:srgbClr val="000000"/>
                </a:solidFill>
                <a:latin typeface="Barlow SemiCondensed Semi-Bold"/>
                <a:ea typeface="Barlow SemiCondensed Semi-Bold"/>
                <a:cs typeface="Barlow SemiCondensed Semi-Bold"/>
                <a:sym typeface="Barlow SemiCondensed Semi-Bold"/>
              </a:rPr>
              <a:t>Myelination</a:t>
            </a:r>
          </a:p>
        </p:txBody>
      </p:sp>
      <p:grpSp>
        <p:nvGrpSpPr>
          <p:cNvPr id="31" name="Group 7">
            <a:extLst>
              <a:ext uri="{FF2B5EF4-FFF2-40B4-BE49-F238E27FC236}">
                <a16:creationId xmlns:a16="http://schemas.microsoft.com/office/drawing/2014/main" id="{5AA93CC9-35F4-EC97-C5A2-A92A90AD6FE7}"/>
              </a:ext>
            </a:extLst>
          </p:cNvPr>
          <p:cNvGrpSpPr/>
          <p:nvPr/>
        </p:nvGrpSpPr>
        <p:grpSpPr>
          <a:xfrm>
            <a:off x="5688554" y="541764"/>
            <a:ext cx="4605638" cy="4896335"/>
            <a:chOff x="0" y="0"/>
            <a:chExt cx="7783008" cy="7727070"/>
          </a:xfrm>
          <a:solidFill>
            <a:schemeClr val="bg1"/>
          </a:solidFill>
        </p:grpSpPr>
        <p:grpSp>
          <p:nvGrpSpPr>
            <p:cNvPr id="32" name="Group 8">
              <a:extLst>
                <a:ext uri="{FF2B5EF4-FFF2-40B4-BE49-F238E27FC236}">
                  <a16:creationId xmlns:a16="http://schemas.microsoft.com/office/drawing/2014/main" id="{7C8D3606-8773-2617-7B2B-4A577F8C424E}"/>
                </a:ext>
              </a:extLst>
            </p:cNvPr>
            <p:cNvGrpSpPr/>
            <p:nvPr/>
          </p:nvGrpSpPr>
          <p:grpSpPr>
            <a:xfrm>
              <a:off x="309090" y="283647"/>
              <a:ext cx="7473918" cy="7443423"/>
              <a:chOff x="0" y="0"/>
              <a:chExt cx="14732859" cy="14672747"/>
            </a:xfrm>
            <a:grpFill/>
          </p:grpSpPr>
          <p:sp>
            <p:nvSpPr>
              <p:cNvPr id="37" name="Freeform 9">
                <a:extLst>
                  <a:ext uri="{FF2B5EF4-FFF2-40B4-BE49-F238E27FC236}">
                    <a16:creationId xmlns:a16="http://schemas.microsoft.com/office/drawing/2014/main" id="{9565B507-ADA7-A8C0-82F4-543C8CDB1CC5}"/>
                  </a:ext>
                </a:extLst>
              </p:cNvPr>
              <p:cNvSpPr/>
              <p:nvPr/>
            </p:nvSpPr>
            <p:spPr>
              <a:xfrm>
                <a:off x="31750" y="31750"/>
                <a:ext cx="14669359" cy="14609248"/>
              </a:xfrm>
              <a:custGeom>
                <a:avLst/>
                <a:gdLst/>
                <a:ahLst/>
                <a:cxnLst/>
                <a:rect l="l" t="t" r="r" b="b"/>
                <a:pathLst>
                  <a:path w="14669359" h="14609248">
                    <a:moveTo>
                      <a:pt x="14576650" y="14609248"/>
                    </a:moveTo>
                    <a:lnTo>
                      <a:pt x="92710" y="14609248"/>
                    </a:lnTo>
                    <a:cubicBezTo>
                      <a:pt x="41910" y="14609248"/>
                      <a:pt x="0" y="14567337"/>
                      <a:pt x="0" y="14516537"/>
                    </a:cubicBezTo>
                    <a:lnTo>
                      <a:pt x="0" y="92710"/>
                    </a:lnTo>
                    <a:cubicBezTo>
                      <a:pt x="0" y="41910"/>
                      <a:pt x="41910" y="0"/>
                      <a:pt x="92710" y="0"/>
                    </a:cubicBezTo>
                    <a:lnTo>
                      <a:pt x="14575380" y="0"/>
                    </a:lnTo>
                    <a:cubicBezTo>
                      <a:pt x="14626180" y="0"/>
                      <a:pt x="14668089" y="41910"/>
                      <a:pt x="14668089" y="92710"/>
                    </a:cubicBezTo>
                    <a:lnTo>
                      <a:pt x="14668089" y="14515267"/>
                    </a:lnTo>
                    <a:cubicBezTo>
                      <a:pt x="14669359" y="14567337"/>
                      <a:pt x="14627450" y="14609248"/>
                      <a:pt x="14576650" y="14609248"/>
                    </a:cubicBezTo>
                    <a:close/>
                  </a:path>
                </a:pathLst>
              </a:custGeom>
              <a:grpFill/>
            </p:spPr>
            <p:txBody>
              <a:bodyPr/>
              <a:lstStyle/>
              <a:p>
                <a:endParaRPr lang="en-US"/>
              </a:p>
            </p:txBody>
          </p:sp>
          <p:sp>
            <p:nvSpPr>
              <p:cNvPr id="38" name="Freeform 10">
                <a:extLst>
                  <a:ext uri="{FF2B5EF4-FFF2-40B4-BE49-F238E27FC236}">
                    <a16:creationId xmlns:a16="http://schemas.microsoft.com/office/drawing/2014/main" id="{B883BE7B-88EB-174D-EBAB-00FBC4147E77}"/>
                  </a:ext>
                </a:extLst>
              </p:cNvPr>
              <p:cNvSpPr/>
              <p:nvPr/>
            </p:nvSpPr>
            <p:spPr>
              <a:xfrm>
                <a:off x="0" y="0"/>
                <a:ext cx="14732859" cy="14672748"/>
              </a:xfrm>
              <a:custGeom>
                <a:avLst/>
                <a:gdLst/>
                <a:ahLst/>
                <a:cxnLst/>
                <a:rect l="l" t="t" r="r" b="b"/>
                <a:pathLst>
                  <a:path w="14732859" h="14672748">
                    <a:moveTo>
                      <a:pt x="14608400" y="59690"/>
                    </a:moveTo>
                    <a:cubicBezTo>
                      <a:pt x="14643959" y="59690"/>
                      <a:pt x="14673169" y="88900"/>
                      <a:pt x="14673169" y="124460"/>
                    </a:cubicBezTo>
                    <a:lnTo>
                      <a:pt x="14673169" y="14548287"/>
                    </a:lnTo>
                    <a:cubicBezTo>
                      <a:pt x="14673169" y="14583848"/>
                      <a:pt x="14643959" y="14613057"/>
                      <a:pt x="14608400" y="14613057"/>
                    </a:cubicBezTo>
                    <a:lnTo>
                      <a:pt x="124460" y="14613057"/>
                    </a:lnTo>
                    <a:cubicBezTo>
                      <a:pt x="88900" y="14613057"/>
                      <a:pt x="59690" y="14583848"/>
                      <a:pt x="59690" y="14548287"/>
                    </a:cubicBezTo>
                    <a:lnTo>
                      <a:pt x="59690" y="124460"/>
                    </a:lnTo>
                    <a:cubicBezTo>
                      <a:pt x="59690" y="88900"/>
                      <a:pt x="88900" y="59690"/>
                      <a:pt x="124460" y="59690"/>
                    </a:cubicBezTo>
                    <a:lnTo>
                      <a:pt x="14608400" y="59690"/>
                    </a:lnTo>
                    <a:moveTo>
                      <a:pt x="14608400" y="0"/>
                    </a:moveTo>
                    <a:lnTo>
                      <a:pt x="124460" y="0"/>
                    </a:lnTo>
                    <a:cubicBezTo>
                      <a:pt x="55880" y="0"/>
                      <a:pt x="0" y="55880"/>
                      <a:pt x="0" y="124460"/>
                    </a:cubicBezTo>
                    <a:lnTo>
                      <a:pt x="0" y="14548287"/>
                    </a:lnTo>
                    <a:cubicBezTo>
                      <a:pt x="0" y="14616867"/>
                      <a:pt x="55880" y="14672748"/>
                      <a:pt x="124460" y="14672748"/>
                    </a:cubicBezTo>
                    <a:lnTo>
                      <a:pt x="14608400" y="14672748"/>
                    </a:lnTo>
                    <a:cubicBezTo>
                      <a:pt x="14676980" y="14672748"/>
                      <a:pt x="14732859" y="14616867"/>
                      <a:pt x="14732859" y="14548287"/>
                    </a:cubicBezTo>
                    <a:lnTo>
                      <a:pt x="14732859" y="124460"/>
                    </a:lnTo>
                    <a:cubicBezTo>
                      <a:pt x="14732859" y="55880"/>
                      <a:pt x="14676980" y="0"/>
                      <a:pt x="14608400" y="0"/>
                    </a:cubicBezTo>
                    <a:close/>
                  </a:path>
                </a:pathLst>
              </a:custGeom>
              <a:grpFill/>
            </p:spPr>
            <p:txBody>
              <a:bodyPr/>
              <a:lstStyle/>
              <a:p>
                <a:endParaRPr lang="en-US"/>
              </a:p>
            </p:txBody>
          </p:sp>
        </p:grpSp>
        <p:grpSp>
          <p:nvGrpSpPr>
            <p:cNvPr id="33" name="Group 11">
              <a:extLst>
                <a:ext uri="{FF2B5EF4-FFF2-40B4-BE49-F238E27FC236}">
                  <a16:creationId xmlns:a16="http://schemas.microsoft.com/office/drawing/2014/main" id="{DFFD7FD6-F75A-7461-22D1-0F6E422A48A4}"/>
                </a:ext>
              </a:extLst>
            </p:cNvPr>
            <p:cNvGrpSpPr/>
            <p:nvPr/>
          </p:nvGrpSpPr>
          <p:grpSpPr>
            <a:xfrm>
              <a:off x="0" y="0"/>
              <a:ext cx="7525097" cy="7384201"/>
              <a:chOff x="0" y="0"/>
              <a:chExt cx="14833746" cy="14556006"/>
            </a:xfrm>
            <a:grpFill/>
          </p:grpSpPr>
          <p:sp>
            <p:nvSpPr>
              <p:cNvPr id="35" name="Freeform 12">
                <a:extLst>
                  <a:ext uri="{FF2B5EF4-FFF2-40B4-BE49-F238E27FC236}">
                    <a16:creationId xmlns:a16="http://schemas.microsoft.com/office/drawing/2014/main" id="{8DF12FA9-6C2D-506E-3CBB-742B7886CCB2}"/>
                  </a:ext>
                </a:extLst>
              </p:cNvPr>
              <p:cNvSpPr/>
              <p:nvPr/>
            </p:nvSpPr>
            <p:spPr>
              <a:xfrm>
                <a:off x="31750" y="31750"/>
                <a:ext cx="14770246" cy="14492506"/>
              </a:xfrm>
              <a:custGeom>
                <a:avLst/>
                <a:gdLst/>
                <a:ahLst/>
                <a:cxnLst/>
                <a:rect l="l" t="t" r="r" b="b"/>
                <a:pathLst>
                  <a:path w="14770246" h="14492506">
                    <a:moveTo>
                      <a:pt x="14677537" y="14492506"/>
                    </a:moveTo>
                    <a:lnTo>
                      <a:pt x="92710" y="14492506"/>
                    </a:lnTo>
                    <a:cubicBezTo>
                      <a:pt x="41910" y="14492506"/>
                      <a:pt x="0" y="14450595"/>
                      <a:pt x="0" y="14399795"/>
                    </a:cubicBezTo>
                    <a:lnTo>
                      <a:pt x="0" y="92710"/>
                    </a:lnTo>
                    <a:cubicBezTo>
                      <a:pt x="0" y="41910"/>
                      <a:pt x="41910" y="0"/>
                      <a:pt x="92710" y="0"/>
                    </a:cubicBezTo>
                    <a:lnTo>
                      <a:pt x="14676265" y="0"/>
                    </a:lnTo>
                    <a:cubicBezTo>
                      <a:pt x="14727065" y="0"/>
                      <a:pt x="14768976" y="41910"/>
                      <a:pt x="14768976" y="92710"/>
                    </a:cubicBezTo>
                    <a:lnTo>
                      <a:pt x="14768976" y="14398526"/>
                    </a:lnTo>
                    <a:cubicBezTo>
                      <a:pt x="14770246" y="14450595"/>
                      <a:pt x="14728337" y="14492506"/>
                      <a:pt x="14677537" y="14492506"/>
                    </a:cubicBezTo>
                    <a:close/>
                  </a:path>
                </a:pathLst>
              </a:custGeom>
              <a:grpFill/>
            </p:spPr>
            <p:txBody>
              <a:bodyPr/>
              <a:lstStyle/>
              <a:p>
                <a:endParaRPr lang="en-US"/>
              </a:p>
            </p:txBody>
          </p:sp>
          <p:sp>
            <p:nvSpPr>
              <p:cNvPr id="36" name="Freeform 13">
                <a:extLst>
                  <a:ext uri="{FF2B5EF4-FFF2-40B4-BE49-F238E27FC236}">
                    <a16:creationId xmlns:a16="http://schemas.microsoft.com/office/drawing/2014/main" id="{900C6055-1818-110E-C500-5EBF70B499BC}"/>
                  </a:ext>
                </a:extLst>
              </p:cNvPr>
              <p:cNvSpPr/>
              <p:nvPr/>
            </p:nvSpPr>
            <p:spPr>
              <a:xfrm>
                <a:off x="0" y="0"/>
                <a:ext cx="14833746" cy="14556006"/>
              </a:xfrm>
              <a:custGeom>
                <a:avLst/>
                <a:gdLst/>
                <a:ahLst/>
                <a:cxnLst/>
                <a:rect l="l" t="t" r="r" b="b"/>
                <a:pathLst>
                  <a:path w="14833746" h="14556006">
                    <a:moveTo>
                      <a:pt x="14709287" y="59690"/>
                    </a:moveTo>
                    <a:cubicBezTo>
                      <a:pt x="14744846" y="59690"/>
                      <a:pt x="14774056" y="88900"/>
                      <a:pt x="14774056" y="124460"/>
                    </a:cubicBezTo>
                    <a:lnTo>
                      <a:pt x="14774056" y="14431545"/>
                    </a:lnTo>
                    <a:cubicBezTo>
                      <a:pt x="14774056" y="14467106"/>
                      <a:pt x="14744846" y="14496315"/>
                      <a:pt x="14709287" y="14496315"/>
                    </a:cubicBezTo>
                    <a:lnTo>
                      <a:pt x="124460" y="14496315"/>
                    </a:lnTo>
                    <a:cubicBezTo>
                      <a:pt x="88900" y="14496315"/>
                      <a:pt x="59690" y="14467106"/>
                      <a:pt x="59690" y="14431545"/>
                    </a:cubicBezTo>
                    <a:lnTo>
                      <a:pt x="59690" y="124460"/>
                    </a:lnTo>
                    <a:cubicBezTo>
                      <a:pt x="59690" y="88900"/>
                      <a:pt x="88900" y="59690"/>
                      <a:pt x="124460" y="59690"/>
                    </a:cubicBezTo>
                    <a:lnTo>
                      <a:pt x="14709287" y="59690"/>
                    </a:lnTo>
                    <a:moveTo>
                      <a:pt x="14709287" y="0"/>
                    </a:moveTo>
                    <a:lnTo>
                      <a:pt x="124460" y="0"/>
                    </a:lnTo>
                    <a:cubicBezTo>
                      <a:pt x="55880" y="0"/>
                      <a:pt x="0" y="55880"/>
                      <a:pt x="0" y="124460"/>
                    </a:cubicBezTo>
                    <a:lnTo>
                      <a:pt x="0" y="14431545"/>
                    </a:lnTo>
                    <a:cubicBezTo>
                      <a:pt x="0" y="14500126"/>
                      <a:pt x="55880" y="14556006"/>
                      <a:pt x="124460" y="14556006"/>
                    </a:cubicBezTo>
                    <a:lnTo>
                      <a:pt x="14709287" y="14556006"/>
                    </a:lnTo>
                    <a:cubicBezTo>
                      <a:pt x="14777865" y="14556006"/>
                      <a:pt x="14833746" y="14500126"/>
                      <a:pt x="14833746" y="14431545"/>
                    </a:cubicBezTo>
                    <a:lnTo>
                      <a:pt x="14833746" y="124460"/>
                    </a:lnTo>
                    <a:cubicBezTo>
                      <a:pt x="14833746" y="55880"/>
                      <a:pt x="14777865" y="0"/>
                      <a:pt x="14709287" y="0"/>
                    </a:cubicBezTo>
                    <a:close/>
                  </a:path>
                </a:pathLst>
              </a:custGeom>
              <a:grpFill/>
            </p:spPr>
            <p:txBody>
              <a:bodyPr/>
              <a:lstStyle/>
              <a:p>
                <a:endParaRPr lang="en-US"/>
              </a:p>
            </p:txBody>
          </p:sp>
        </p:grpSp>
        <p:sp>
          <p:nvSpPr>
            <p:cNvPr id="34" name="AutoShape 14">
              <a:extLst>
                <a:ext uri="{FF2B5EF4-FFF2-40B4-BE49-F238E27FC236}">
                  <a16:creationId xmlns:a16="http://schemas.microsoft.com/office/drawing/2014/main" id="{D7A5889D-E6EC-87F9-6B40-9B289572910D}"/>
                </a:ext>
              </a:extLst>
            </p:cNvPr>
            <p:cNvSpPr/>
            <p:nvPr/>
          </p:nvSpPr>
          <p:spPr>
            <a:xfrm>
              <a:off x="0" y="1672242"/>
              <a:ext cx="7525097" cy="0"/>
            </a:xfrm>
            <a:prstGeom prst="line">
              <a:avLst/>
            </a:prstGeom>
            <a:grpFill/>
            <a:ln w="25400" cap="flat">
              <a:solidFill>
                <a:srgbClr val="000000"/>
              </a:solidFill>
              <a:prstDash val="solid"/>
              <a:headEnd type="none" w="sm" len="sm"/>
              <a:tailEnd type="none" w="sm" len="sm"/>
            </a:ln>
          </p:spPr>
          <p:txBody>
            <a:bodyPr/>
            <a:lstStyle/>
            <a:p>
              <a:endParaRPr lang="en-US"/>
            </a:p>
          </p:txBody>
        </p:sp>
      </p:grpSp>
      <p:sp>
        <p:nvSpPr>
          <p:cNvPr id="39" name="TextBox 25">
            <a:extLst>
              <a:ext uri="{FF2B5EF4-FFF2-40B4-BE49-F238E27FC236}">
                <a16:creationId xmlns:a16="http://schemas.microsoft.com/office/drawing/2014/main" id="{191603F1-307B-A52A-CA4B-1FDE0527AB5F}"/>
              </a:ext>
            </a:extLst>
          </p:cNvPr>
          <p:cNvSpPr txBox="1"/>
          <p:nvPr/>
        </p:nvSpPr>
        <p:spPr>
          <a:xfrm>
            <a:off x="6199088" y="850499"/>
            <a:ext cx="3567455" cy="636713"/>
          </a:xfrm>
          <a:prstGeom prst="rect">
            <a:avLst/>
          </a:prstGeom>
        </p:spPr>
        <p:txBody>
          <a:bodyPr lIns="0" tIns="0" rIns="0" bIns="0" rtlCol="0" anchor="t">
            <a:spAutoFit/>
          </a:bodyPr>
          <a:lstStyle/>
          <a:p>
            <a:pPr marL="0" lvl="1" indent="0" algn="ctr">
              <a:lnSpc>
                <a:spcPts val="5459"/>
              </a:lnSpc>
              <a:spcBef>
                <a:spcPct val="0"/>
              </a:spcBef>
            </a:pPr>
            <a:r>
              <a:rPr lang="en-US" sz="4199" b="1" dirty="0">
                <a:solidFill>
                  <a:srgbClr val="000000"/>
                </a:solidFill>
                <a:latin typeface="Barlow SemiCondensed Semi-Bold"/>
                <a:ea typeface="Barlow SemiCondensed Semi-Bold"/>
                <a:cs typeface="Barlow SemiCondensed Semi-Bold"/>
                <a:sym typeface="Barlow SemiCondensed Semi-Bold"/>
              </a:rPr>
              <a:t>Dem</a:t>
            </a:r>
            <a:r>
              <a:rPr lang="en-US" sz="4199" b="1" u="none" dirty="0">
                <a:solidFill>
                  <a:srgbClr val="000000"/>
                </a:solidFill>
                <a:latin typeface="Barlow SemiCondensed Semi-Bold"/>
                <a:ea typeface="Barlow SemiCondensed Semi-Bold"/>
                <a:cs typeface="Barlow SemiCondensed Semi-Bold"/>
                <a:sym typeface="Barlow SemiCondensed Semi-Bold"/>
              </a:rPr>
              <a:t>yelination</a:t>
            </a:r>
          </a:p>
        </p:txBody>
      </p:sp>
      <p:grpSp>
        <p:nvGrpSpPr>
          <p:cNvPr id="40" name="Group 7">
            <a:extLst>
              <a:ext uri="{FF2B5EF4-FFF2-40B4-BE49-F238E27FC236}">
                <a16:creationId xmlns:a16="http://schemas.microsoft.com/office/drawing/2014/main" id="{E256A5F4-0F5D-4D21-0E09-19005B527EB1}"/>
              </a:ext>
            </a:extLst>
          </p:cNvPr>
          <p:cNvGrpSpPr/>
          <p:nvPr/>
        </p:nvGrpSpPr>
        <p:grpSpPr>
          <a:xfrm>
            <a:off x="11201400" y="553844"/>
            <a:ext cx="4605638" cy="4894457"/>
            <a:chOff x="0" y="0"/>
            <a:chExt cx="7783008" cy="7727070"/>
          </a:xfrm>
          <a:solidFill>
            <a:srgbClr val="92D050"/>
          </a:solidFill>
        </p:grpSpPr>
        <p:grpSp>
          <p:nvGrpSpPr>
            <p:cNvPr id="41" name="Group 8">
              <a:extLst>
                <a:ext uri="{FF2B5EF4-FFF2-40B4-BE49-F238E27FC236}">
                  <a16:creationId xmlns:a16="http://schemas.microsoft.com/office/drawing/2014/main" id="{40732375-FBB5-1F97-9C9C-90DB6F8074FE}"/>
                </a:ext>
              </a:extLst>
            </p:cNvPr>
            <p:cNvGrpSpPr/>
            <p:nvPr/>
          </p:nvGrpSpPr>
          <p:grpSpPr>
            <a:xfrm>
              <a:off x="309090" y="283647"/>
              <a:ext cx="7473918" cy="7443423"/>
              <a:chOff x="0" y="0"/>
              <a:chExt cx="14732859" cy="14672747"/>
            </a:xfrm>
            <a:grpFill/>
          </p:grpSpPr>
          <p:sp>
            <p:nvSpPr>
              <p:cNvPr id="46" name="Freeform 9">
                <a:extLst>
                  <a:ext uri="{FF2B5EF4-FFF2-40B4-BE49-F238E27FC236}">
                    <a16:creationId xmlns:a16="http://schemas.microsoft.com/office/drawing/2014/main" id="{4769B0E5-1834-C3EE-9981-836F90B8F965}"/>
                  </a:ext>
                </a:extLst>
              </p:cNvPr>
              <p:cNvSpPr/>
              <p:nvPr/>
            </p:nvSpPr>
            <p:spPr>
              <a:xfrm>
                <a:off x="31750" y="31750"/>
                <a:ext cx="14669359" cy="14609248"/>
              </a:xfrm>
              <a:custGeom>
                <a:avLst/>
                <a:gdLst/>
                <a:ahLst/>
                <a:cxnLst/>
                <a:rect l="l" t="t" r="r" b="b"/>
                <a:pathLst>
                  <a:path w="14669359" h="14609248">
                    <a:moveTo>
                      <a:pt x="14576650" y="14609248"/>
                    </a:moveTo>
                    <a:lnTo>
                      <a:pt x="92710" y="14609248"/>
                    </a:lnTo>
                    <a:cubicBezTo>
                      <a:pt x="41910" y="14609248"/>
                      <a:pt x="0" y="14567337"/>
                      <a:pt x="0" y="14516537"/>
                    </a:cubicBezTo>
                    <a:lnTo>
                      <a:pt x="0" y="92710"/>
                    </a:lnTo>
                    <a:cubicBezTo>
                      <a:pt x="0" y="41910"/>
                      <a:pt x="41910" y="0"/>
                      <a:pt x="92710" y="0"/>
                    </a:cubicBezTo>
                    <a:lnTo>
                      <a:pt x="14575380" y="0"/>
                    </a:lnTo>
                    <a:cubicBezTo>
                      <a:pt x="14626180" y="0"/>
                      <a:pt x="14668089" y="41910"/>
                      <a:pt x="14668089" y="92710"/>
                    </a:cubicBezTo>
                    <a:lnTo>
                      <a:pt x="14668089" y="14515267"/>
                    </a:lnTo>
                    <a:cubicBezTo>
                      <a:pt x="14669359" y="14567337"/>
                      <a:pt x="14627450" y="14609248"/>
                      <a:pt x="14576650" y="14609248"/>
                    </a:cubicBezTo>
                    <a:close/>
                  </a:path>
                </a:pathLst>
              </a:custGeom>
              <a:grpFill/>
            </p:spPr>
            <p:txBody>
              <a:bodyPr/>
              <a:lstStyle/>
              <a:p>
                <a:endParaRPr lang="en-US"/>
              </a:p>
            </p:txBody>
          </p:sp>
          <p:sp>
            <p:nvSpPr>
              <p:cNvPr id="47" name="Freeform 10">
                <a:extLst>
                  <a:ext uri="{FF2B5EF4-FFF2-40B4-BE49-F238E27FC236}">
                    <a16:creationId xmlns:a16="http://schemas.microsoft.com/office/drawing/2014/main" id="{6AED2B11-4313-0167-CFB4-C5452714EDB5}"/>
                  </a:ext>
                </a:extLst>
              </p:cNvPr>
              <p:cNvSpPr/>
              <p:nvPr/>
            </p:nvSpPr>
            <p:spPr>
              <a:xfrm>
                <a:off x="0" y="0"/>
                <a:ext cx="14732859" cy="14672748"/>
              </a:xfrm>
              <a:custGeom>
                <a:avLst/>
                <a:gdLst/>
                <a:ahLst/>
                <a:cxnLst/>
                <a:rect l="l" t="t" r="r" b="b"/>
                <a:pathLst>
                  <a:path w="14732859" h="14672748">
                    <a:moveTo>
                      <a:pt x="14608400" y="59690"/>
                    </a:moveTo>
                    <a:cubicBezTo>
                      <a:pt x="14643959" y="59690"/>
                      <a:pt x="14673169" y="88900"/>
                      <a:pt x="14673169" y="124460"/>
                    </a:cubicBezTo>
                    <a:lnTo>
                      <a:pt x="14673169" y="14548287"/>
                    </a:lnTo>
                    <a:cubicBezTo>
                      <a:pt x="14673169" y="14583848"/>
                      <a:pt x="14643959" y="14613057"/>
                      <a:pt x="14608400" y="14613057"/>
                    </a:cubicBezTo>
                    <a:lnTo>
                      <a:pt x="124460" y="14613057"/>
                    </a:lnTo>
                    <a:cubicBezTo>
                      <a:pt x="88900" y="14613057"/>
                      <a:pt x="59690" y="14583848"/>
                      <a:pt x="59690" y="14548287"/>
                    </a:cubicBezTo>
                    <a:lnTo>
                      <a:pt x="59690" y="124460"/>
                    </a:lnTo>
                    <a:cubicBezTo>
                      <a:pt x="59690" y="88900"/>
                      <a:pt x="88900" y="59690"/>
                      <a:pt x="124460" y="59690"/>
                    </a:cubicBezTo>
                    <a:lnTo>
                      <a:pt x="14608400" y="59690"/>
                    </a:lnTo>
                    <a:moveTo>
                      <a:pt x="14608400" y="0"/>
                    </a:moveTo>
                    <a:lnTo>
                      <a:pt x="124460" y="0"/>
                    </a:lnTo>
                    <a:cubicBezTo>
                      <a:pt x="55880" y="0"/>
                      <a:pt x="0" y="55880"/>
                      <a:pt x="0" y="124460"/>
                    </a:cubicBezTo>
                    <a:lnTo>
                      <a:pt x="0" y="14548287"/>
                    </a:lnTo>
                    <a:cubicBezTo>
                      <a:pt x="0" y="14616867"/>
                      <a:pt x="55880" y="14672748"/>
                      <a:pt x="124460" y="14672748"/>
                    </a:cubicBezTo>
                    <a:lnTo>
                      <a:pt x="14608400" y="14672748"/>
                    </a:lnTo>
                    <a:cubicBezTo>
                      <a:pt x="14676980" y="14672748"/>
                      <a:pt x="14732859" y="14616867"/>
                      <a:pt x="14732859" y="14548287"/>
                    </a:cubicBezTo>
                    <a:lnTo>
                      <a:pt x="14732859" y="124460"/>
                    </a:lnTo>
                    <a:cubicBezTo>
                      <a:pt x="14732859" y="55880"/>
                      <a:pt x="14676980" y="0"/>
                      <a:pt x="14608400" y="0"/>
                    </a:cubicBezTo>
                    <a:close/>
                  </a:path>
                </a:pathLst>
              </a:custGeom>
              <a:grpFill/>
            </p:spPr>
            <p:txBody>
              <a:bodyPr/>
              <a:lstStyle/>
              <a:p>
                <a:endParaRPr lang="en-US"/>
              </a:p>
            </p:txBody>
          </p:sp>
        </p:grpSp>
        <p:grpSp>
          <p:nvGrpSpPr>
            <p:cNvPr id="42" name="Group 11">
              <a:extLst>
                <a:ext uri="{FF2B5EF4-FFF2-40B4-BE49-F238E27FC236}">
                  <a16:creationId xmlns:a16="http://schemas.microsoft.com/office/drawing/2014/main" id="{6ED89445-7D35-EEB0-10C0-BDD56A8C555C}"/>
                </a:ext>
              </a:extLst>
            </p:cNvPr>
            <p:cNvGrpSpPr/>
            <p:nvPr/>
          </p:nvGrpSpPr>
          <p:grpSpPr>
            <a:xfrm>
              <a:off x="0" y="0"/>
              <a:ext cx="7525097" cy="7384201"/>
              <a:chOff x="0" y="0"/>
              <a:chExt cx="14833746" cy="14556006"/>
            </a:xfrm>
            <a:grpFill/>
          </p:grpSpPr>
          <p:sp>
            <p:nvSpPr>
              <p:cNvPr id="44" name="Freeform 12">
                <a:extLst>
                  <a:ext uri="{FF2B5EF4-FFF2-40B4-BE49-F238E27FC236}">
                    <a16:creationId xmlns:a16="http://schemas.microsoft.com/office/drawing/2014/main" id="{08FE514A-9E36-7281-696C-41EB6F34784C}"/>
                  </a:ext>
                </a:extLst>
              </p:cNvPr>
              <p:cNvSpPr/>
              <p:nvPr/>
            </p:nvSpPr>
            <p:spPr>
              <a:xfrm>
                <a:off x="31750" y="31750"/>
                <a:ext cx="14770246" cy="14492506"/>
              </a:xfrm>
              <a:custGeom>
                <a:avLst/>
                <a:gdLst/>
                <a:ahLst/>
                <a:cxnLst/>
                <a:rect l="l" t="t" r="r" b="b"/>
                <a:pathLst>
                  <a:path w="14770246" h="14492506">
                    <a:moveTo>
                      <a:pt x="14677537" y="14492506"/>
                    </a:moveTo>
                    <a:lnTo>
                      <a:pt x="92710" y="14492506"/>
                    </a:lnTo>
                    <a:cubicBezTo>
                      <a:pt x="41910" y="14492506"/>
                      <a:pt x="0" y="14450595"/>
                      <a:pt x="0" y="14399795"/>
                    </a:cubicBezTo>
                    <a:lnTo>
                      <a:pt x="0" y="92710"/>
                    </a:lnTo>
                    <a:cubicBezTo>
                      <a:pt x="0" y="41910"/>
                      <a:pt x="41910" y="0"/>
                      <a:pt x="92710" y="0"/>
                    </a:cubicBezTo>
                    <a:lnTo>
                      <a:pt x="14676265" y="0"/>
                    </a:lnTo>
                    <a:cubicBezTo>
                      <a:pt x="14727065" y="0"/>
                      <a:pt x="14768976" y="41910"/>
                      <a:pt x="14768976" y="92710"/>
                    </a:cubicBezTo>
                    <a:lnTo>
                      <a:pt x="14768976" y="14398526"/>
                    </a:lnTo>
                    <a:cubicBezTo>
                      <a:pt x="14770246" y="14450595"/>
                      <a:pt x="14728337" y="14492506"/>
                      <a:pt x="14677537" y="14492506"/>
                    </a:cubicBezTo>
                    <a:close/>
                  </a:path>
                </a:pathLst>
              </a:custGeom>
              <a:grpFill/>
            </p:spPr>
            <p:txBody>
              <a:bodyPr/>
              <a:lstStyle/>
              <a:p>
                <a:endParaRPr lang="en-US"/>
              </a:p>
            </p:txBody>
          </p:sp>
          <p:sp>
            <p:nvSpPr>
              <p:cNvPr id="45" name="Freeform 13">
                <a:extLst>
                  <a:ext uri="{FF2B5EF4-FFF2-40B4-BE49-F238E27FC236}">
                    <a16:creationId xmlns:a16="http://schemas.microsoft.com/office/drawing/2014/main" id="{40F04AE1-4D61-6403-A273-3D4CF80C6220}"/>
                  </a:ext>
                </a:extLst>
              </p:cNvPr>
              <p:cNvSpPr/>
              <p:nvPr/>
            </p:nvSpPr>
            <p:spPr>
              <a:xfrm>
                <a:off x="0" y="0"/>
                <a:ext cx="14833746" cy="14556006"/>
              </a:xfrm>
              <a:custGeom>
                <a:avLst/>
                <a:gdLst/>
                <a:ahLst/>
                <a:cxnLst/>
                <a:rect l="l" t="t" r="r" b="b"/>
                <a:pathLst>
                  <a:path w="14833746" h="14556006">
                    <a:moveTo>
                      <a:pt x="14709287" y="59690"/>
                    </a:moveTo>
                    <a:cubicBezTo>
                      <a:pt x="14744846" y="59690"/>
                      <a:pt x="14774056" y="88900"/>
                      <a:pt x="14774056" y="124460"/>
                    </a:cubicBezTo>
                    <a:lnTo>
                      <a:pt x="14774056" y="14431545"/>
                    </a:lnTo>
                    <a:cubicBezTo>
                      <a:pt x="14774056" y="14467106"/>
                      <a:pt x="14744846" y="14496315"/>
                      <a:pt x="14709287" y="14496315"/>
                    </a:cubicBezTo>
                    <a:lnTo>
                      <a:pt x="124460" y="14496315"/>
                    </a:lnTo>
                    <a:cubicBezTo>
                      <a:pt x="88900" y="14496315"/>
                      <a:pt x="59690" y="14467106"/>
                      <a:pt x="59690" y="14431545"/>
                    </a:cubicBezTo>
                    <a:lnTo>
                      <a:pt x="59690" y="124460"/>
                    </a:lnTo>
                    <a:cubicBezTo>
                      <a:pt x="59690" y="88900"/>
                      <a:pt x="88900" y="59690"/>
                      <a:pt x="124460" y="59690"/>
                    </a:cubicBezTo>
                    <a:lnTo>
                      <a:pt x="14709287" y="59690"/>
                    </a:lnTo>
                    <a:moveTo>
                      <a:pt x="14709287" y="0"/>
                    </a:moveTo>
                    <a:lnTo>
                      <a:pt x="124460" y="0"/>
                    </a:lnTo>
                    <a:cubicBezTo>
                      <a:pt x="55880" y="0"/>
                      <a:pt x="0" y="55880"/>
                      <a:pt x="0" y="124460"/>
                    </a:cubicBezTo>
                    <a:lnTo>
                      <a:pt x="0" y="14431545"/>
                    </a:lnTo>
                    <a:cubicBezTo>
                      <a:pt x="0" y="14500126"/>
                      <a:pt x="55880" y="14556006"/>
                      <a:pt x="124460" y="14556006"/>
                    </a:cubicBezTo>
                    <a:lnTo>
                      <a:pt x="14709287" y="14556006"/>
                    </a:lnTo>
                    <a:cubicBezTo>
                      <a:pt x="14777865" y="14556006"/>
                      <a:pt x="14833746" y="14500126"/>
                      <a:pt x="14833746" y="14431545"/>
                    </a:cubicBezTo>
                    <a:lnTo>
                      <a:pt x="14833746" y="124460"/>
                    </a:lnTo>
                    <a:cubicBezTo>
                      <a:pt x="14833746" y="55880"/>
                      <a:pt x="14777865" y="0"/>
                      <a:pt x="14709287" y="0"/>
                    </a:cubicBezTo>
                    <a:close/>
                  </a:path>
                </a:pathLst>
              </a:custGeom>
              <a:grpFill/>
            </p:spPr>
            <p:txBody>
              <a:bodyPr/>
              <a:lstStyle/>
              <a:p>
                <a:endParaRPr lang="en-US"/>
              </a:p>
            </p:txBody>
          </p:sp>
        </p:grpSp>
        <p:sp>
          <p:nvSpPr>
            <p:cNvPr id="43" name="AutoShape 14">
              <a:extLst>
                <a:ext uri="{FF2B5EF4-FFF2-40B4-BE49-F238E27FC236}">
                  <a16:creationId xmlns:a16="http://schemas.microsoft.com/office/drawing/2014/main" id="{76431DBB-27AA-3BFA-9C03-219077D5600E}"/>
                </a:ext>
              </a:extLst>
            </p:cNvPr>
            <p:cNvSpPr/>
            <p:nvPr/>
          </p:nvSpPr>
          <p:spPr>
            <a:xfrm>
              <a:off x="0" y="1672242"/>
              <a:ext cx="7525097" cy="0"/>
            </a:xfrm>
            <a:prstGeom prst="line">
              <a:avLst/>
            </a:prstGeom>
            <a:grpFill/>
            <a:ln w="25400" cap="flat">
              <a:solidFill>
                <a:srgbClr val="000000"/>
              </a:solidFill>
              <a:prstDash val="solid"/>
              <a:headEnd type="none" w="sm" len="sm"/>
              <a:tailEnd type="none" w="sm" len="sm"/>
            </a:ln>
          </p:spPr>
          <p:txBody>
            <a:bodyPr/>
            <a:lstStyle/>
            <a:p>
              <a:endParaRPr lang="en-US"/>
            </a:p>
          </p:txBody>
        </p:sp>
      </p:grpSp>
      <p:sp>
        <p:nvSpPr>
          <p:cNvPr id="48" name="TextBox 25">
            <a:extLst>
              <a:ext uri="{FF2B5EF4-FFF2-40B4-BE49-F238E27FC236}">
                <a16:creationId xmlns:a16="http://schemas.microsoft.com/office/drawing/2014/main" id="{E9D4589E-BF7F-6B64-1482-00BA38B092D7}"/>
              </a:ext>
            </a:extLst>
          </p:cNvPr>
          <p:cNvSpPr txBox="1"/>
          <p:nvPr/>
        </p:nvSpPr>
        <p:spPr>
          <a:xfrm>
            <a:off x="11582400" y="862579"/>
            <a:ext cx="3567455" cy="636713"/>
          </a:xfrm>
          <a:prstGeom prst="rect">
            <a:avLst/>
          </a:prstGeom>
        </p:spPr>
        <p:txBody>
          <a:bodyPr lIns="0" tIns="0" rIns="0" bIns="0" rtlCol="0" anchor="t">
            <a:spAutoFit/>
          </a:bodyPr>
          <a:lstStyle/>
          <a:p>
            <a:pPr marL="0" lvl="1" indent="0" algn="ctr">
              <a:lnSpc>
                <a:spcPts val="5459"/>
              </a:lnSpc>
              <a:spcBef>
                <a:spcPct val="0"/>
              </a:spcBef>
            </a:pPr>
            <a:r>
              <a:rPr lang="en-US" sz="4199" b="1" u="none" dirty="0">
                <a:solidFill>
                  <a:srgbClr val="000000"/>
                </a:solidFill>
                <a:latin typeface="Barlow SemiCondensed Semi-Bold"/>
                <a:ea typeface="Barlow SemiCondensed Semi-Bold"/>
                <a:cs typeface="Barlow SemiCondensed Semi-Bold"/>
                <a:sym typeface="Barlow SemiCondensed Semi-Bold"/>
              </a:rPr>
              <a:t>Remyelination</a:t>
            </a:r>
          </a:p>
        </p:txBody>
      </p:sp>
      <p:pic>
        <p:nvPicPr>
          <p:cNvPr id="49" name="Picture 48" descr="A close-up of a neuron&#10;&#10;AI-generated content may be incorrect.">
            <a:extLst>
              <a:ext uri="{FF2B5EF4-FFF2-40B4-BE49-F238E27FC236}">
                <a16:creationId xmlns:a16="http://schemas.microsoft.com/office/drawing/2014/main" id="{FB6F470D-026B-1DA2-407C-7714E2DCFB53}"/>
              </a:ext>
            </a:extLst>
          </p:cNvPr>
          <p:cNvPicPr>
            <a:picLocks noChangeAspect="1"/>
          </p:cNvPicPr>
          <p:nvPr/>
        </p:nvPicPr>
        <p:blipFill>
          <a:blip r:embed="rId2"/>
          <a:stretch>
            <a:fillRect/>
          </a:stretch>
        </p:blipFill>
        <p:spPr>
          <a:xfrm>
            <a:off x="354043" y="2482743"/>
            <a:ext cx="4273340" cy="2264152"/>
          </a:xfrm>
          <a:prstGeom prst="rect">
            <a:avLst/>
          </a:prstGeom>
        </p:spPr>
      </p:pic>
      <p:pic>
        <p:nvPicPr>
          <p:cNvPr id="50" name="Picture 49" descr="A close-up of a neuron&#10;&#10;AI-generated content may be incorrect.">
            <a:extLst>
              <a:ext uri="{FF2B5EF4-FFF2-40B4-BE49-F238E27FC236}">
                <a16:creationId xmlns:a16="http://schemas.microsoft.com/office/drawing/2014/main" id="{986C28C7-77EC-EFD2-B3C2-5D4B8763D3B1}"/>
              </a:ext>
            </a:extLst>
          </p:cNvPr>
          <p:cNvPicPr>
            <a:picLocks noChangeAspect="1"/>
          </p:cNvPicPr>
          <p:nvPr/>
        </p:nvPicPr>
        <p:blipFill>
          <a:blip r:embed="rId3"/>
          <a:stretch>
            <a:fillRect/>
          </a:stretch>
        </p:blipFill>
        <p:spPr>
          <a:xfrm>
            <a:off x="5879037" y="2613265"/>
            <a:ext cx="4019831" cy="2109465"/>
          </a:xfrm>
          <a:prstGeom prst="rect">
            <a:avLst/>
          </a:prstGeom>
        </p:spPr>
      </p:pic>
      <p:pic>
        <p:nvPicPr>
          <p:cNvPr id="51" name="Picture 50" descr="A close-up of a bandage&#10;&#10;AI-generated content may be incorrect.">
            <a:extLst>
              <a:ext uri="{FF2B5EF4-FFF2-40B4-BE49-F238E27FC236}">
                <a16:creationId xmlns:a16="http://schemas.microsoft.com/office/drawing/2014/main" id="{F9188C4D-5ACF-D8FE-3A15-8DEF85F2E693}"/>
              </a:ext>
            </a:extLst>
          </p:cNvPr>
          <p:cNvPicPr>
            <a:picLocks noChangeAspect="1"/>
          </p:cNvPicPr>
          <p:nvPr/>
        </p:nvPicPr>
        <p:blipFill>
          <a:blip r:embed="rId4"/>
          <a:stretch>
            <a:fillRect/>
          </a:stretch>
        </p:blipFill>
        <p:spPr>
          <a:xfrm>
            <a:off x="11374775" y="2547577"/>
            <a:ext cx="4181261" cy="2211392"/>
          </a:xfrm>
          <a:prstGeom prst="rect">
            <a:avLst/>
          </a:prstGeom>
        </p:spPr>
      </p:pic>
      <p:sp>
        <p:nvSpPr>
          <p:cNvPr id="20" name="TextBox 19">
            <a:extLst>
              <a:ext uri="{FF2B5EF4-FFF2-40B4-BE49-F238E27FC236}">
                <a16:creationId xmlns:a16="http://schemas.microsoft.com/office/drawing/2014/main" id="{0A5D977B-0706-A611-1291-33AC38A36376}"/>
              </a:ext>
            </a:extLst>
          </p:cNvPr>
          <p:cNvSpPr txBox="1"/>
          <p:nvPr/>
        </p:nvSpPr>
        <p:spPr>
          <a:xfrm>
            <a:off x="5081244" y="6764733"/>
            <a:ext cx="10120655" cy="2800767"/>
          </a:xfrm>
          <a:prstGeom prst="rect">
            <a:avLst/>
          </a:prstGeom>
          <a:noFill/>
        </p:spPr>
        <p:txBody>
          <a:bodyPr wrap="square" rtlCol="0">
            <a:spAutoFit/>
          </a:bodyPr>
          <a:lstStyle/>
          <a:p>
            <a:pPr marL="285750" indent="-285750">
              <a:buFont typeface="Arial" panose="020B0604020202020204" pitchFamily="34" charset="0"/>
              <a:buChar char="•"/>
            </a:pPr>
            <a:r>
              <a:rPr lang="en-US" sz="4400" dirty="0"/>
              <a:t>Repair myelin.</a:t>
            </a:r>
          </a:p>
          <a:p>
            <a:pPr marL="285750" indent="-285750">
              <a:buFont typeface="Arial" panose="020B0604020202020204" pitchFamily="34" charset="0"/>
              <a:buChar char="•"/>
            </a:pPr>
            <a:r>
              <a:rPr lang="en-US" sz="4400" dirty="0"/>
              <a:t>Conduct 5 timed trials.</a:t>
            </a:r>
          </a:p>
          <a:p>
            <a:pPr marL="285750" indent="-285750">
              <a:buFont typeface="Arial" panose="020B0604020202020204" pitchFamily="34" charset="0"/>
              <a:buChar char="•"/>
            </a:pPr>
            <a:r>
              <a:rPr lang="en-US" sz="4400" dirty="0"/>
              <a:t>Compare to myelinated axon time.</a:t>
            </a:r>
          </a:p>
          <a:p>
            <a:pPr marL="285750" indent="-285750">
              <a:buFont typeface="Arial" panose="020B0604020202020204" pitchFamily="34" charset="0"/>
              <a:buChar char="•"/>
            </a:pPr>
            <a:r>
              <a:rPr lang="en-US" sz="4400" dirty="0"/>
              <a:t>Compare to demyelinated axon time.</a:t>
            </a:r>
          </a:p>
        </p:txBody>
      </p:sp>
      <p:pic>
        <p:nvPicPr>
          <p:cNvPr id="4" name="Picture 3">
            <a:extLst>
              <a:ext uri="{FF2B5EF4-FFF2-40B4-BE49-F238E27FC236}">
                <a16:creationId xmlns:a16="http://schemas.microsoft.com/office/drawing/2014/main" id="{F3085251-97F0-63D7-ED0D-95E139FD6237}"/>
              </a:ext>
            </a:extLst>
          </p:cNvPr>
          <p:cNvPicPr>
            <a:picLocks noChangeAspect="1"/>
          </p:cNvPicPr>
          <p:nvPr/>
        </p:nvPicPr>
        <p:blipFill>
          <a:blip r:embed="rId5"/>
          <a:stretch>
            <a:fillRect/>
          </a:stretch>
        </p:blipFill>
        <p:spPr>
          <a:xfrm rot="3018146">
            <a:off x="29098" y="7414803"/>
            <a:ext cx="5504073" cy="779406"/>
          </a:xfrm>
          <a:prstGeom prst="rect">
            <a:avLst/>
          </a:prstGeom>
        </p:spPr>
      </p:pic>
      <p:pic>
        <p:nvPicPr>
          <p:cNvPr id="5" name="Picture 4">
            <a:extLst>
              <a:ext uri="{FF2B5EF4-FFF2-40B4-BE49-F238E27FC236}">
                <a16:creationId xmlns:a16="http://schemas.microsoft.com/office/drawing/2014/main" id="{855E3350-F69C-C89C-CCB9-589FB4AC3F32}"/>
              </a:ext>
            </a:extLst>
          </p:cNvPr>
          <p:cNvPicPr>
            <a:picLocks noChangeAspect="1"/>
          </p:cNvPicPr>
          <p:nvPr/>
        </p:nvPicPr>
        <p:blipFill>
          <a:blip r:embed="rId6"/>
          <a:stretch>
            <a:fillRect/>
          </a:stretch>
        </p:blipFill>
        <p:spPr>
          <a:xfrm rot="19184340">
            <a:off x="1188670" y="5838037"/>
            <a:ext cx="828681" cy="1152533"/>
          </a:xfrm>
          <a:prstGeom prst="rect">
            <a:avLst/>
          </a:prstGeom>
        </p:spPr>
      </p:pic>
      <p:pic>
        <p:nvPicPr>
          <p:cNvPr id="6" name="Picture 5">
            <a:extLst>
              <a:ext uri="{FF2B5EF4-FFF2-40B4-BE49-F238E27FC236}">
                <a16:creationId xmlns:a16="http://schemas.microsoft.com/office/drawing/2014/main" id="{85F645BE-741D-9167-063A-C5480A56BA4D}"/>
              </a:ext>
            </a:extLst>
          </p:cNvPr>
          <p:cNvPicPr>
            <a:picLocks noChangeAspect="1"/>
          </p:cNvPicPr>
          <p:nvPr/>
        </p:nvPicPr>
        <p:blipFill>
          <a:blip r:embed="rId6"/>
          <a:stretch>
            <a:fillRect/>
          </a:stretch>
        </p:blipFill>
        <p:spPr>
          <a:xfrm rot="19184340">
            <a:off x="1998501" y="6804039"/>
            <a:ext cx="828681" cy="1152533"/>
          </a:xfrm>
          <a:prstGeom prst="rect">
            <a:avLst/>
          </a:prstGeom>
        </p:spPr>
      </p:pic>
      <p:pic>
        <p:nvPicPr>
          <p:cNvPr id="16" name="Picture 15">
            <a:extLst>
              <a:ext uri="{FF2B5EF4-FFF2-40B4-BE49-F238E27FC236}">
                <a16:creationId xmlns:a16="http://schemas.microsoft.com/office/drawing/2014/main" id="{E40D484B-E57B-C080-AC3E-B48EF85F0E3A}"/>
              </a:ext>
            </a:extLst>
          </p:cNvPr>
          <p:cNvPicPr>
            <a:picLocks noChangeAspect="1"/>
          </p:cNvPicPr>
          <p:nvPr/>
        </p:nvPicPr>
        <p:blipFill>
          <a:blip r:embed="rId6"/>
          <a:stretch>
            <a:fillRect/>
          </a:stretch>
        </p:blipFill>
        <p:spPr>
          <a:xfrm rot="19184340">
            <a:off x="2795585" y="7713163"/>
            <a:ext cx="828681" cy="1152533"/>
          </a:xfrm>
          <a:prstGeom prst="rect">
            <a:avLst/>
          </a:prstGeom>
        </p:spPr>
      </p:pic>
      <p:sp>
        <p:nvSpPr>
          <p:cNvPr id="18" name="Explosion: 8 Points 17">
            <a:extLst>
              <a:ext uri="{FF2B5EF4-FFF2-40B4-BE49-F238E27FC236}">
                <a16:creationId xmlns:a16="http://schemas.microsoft.com/office/drawing/2014/main" id="{E20B0BA2-CCF7-2D70-8135-6817A2434938}"/>
              </a:ext>
            </a:extLst>
          </p:cNvPr>
          <p:cNvSpPr/>
          <p:nvPr/>
        </p:nvSpPr>
        <p:spPr>
          <a:xfrm>
            <a:off x="1109333" y="6128199"/>
            <a:ext cx="762000" cy="758656"/>
          </a:xfrm>
          <a:prstGeom prst="irregularSeal1">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xplosion: 8 Points 18">
            <a:extLst>
              <a:ext uri="{FF2B5EF4-FFF2-40B4-BE49-F238E27FC236}">
                <a16:creationId xmlns:a16="http://schemas.microsoft.com/office/drawing/2014/main" id="{B311A8D7-E83E-41BD-3350-19B147F9DD6A}"/>
              </a:ext>
            </a:extLst>
          </p:cNvPr>
          <p:cNvSpPr/>
          <p:nvPr/>
        </p:nvSpPr>
        <p:spPr>
          <a:xfrm>
            <a:off x="2355792" y="6908576"/>
            <a:ext cx="762000" cy="758656"/>
          </a:xfrm>
          <a:prstGeom prst="irregularSeal1">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xplosion: 8 Points 20">
            <a:extLst>
              <a:ext uri="{FF2B5EF4-FFF2-40B4-BE49-F238E27FC236}">
                <a16:creationId xmlns:a16="http://schemas.microsoft.com/office/drawing/2014/main" id="{3C430632-5BE3-A83A-728E-C1AFD701B4AC}"/>
              </a:ext>
            </a:extLst>
          </p:cNvPr>
          <p:cNvSpPr/>
          <p:nvPr/>
        </p:nvSpPr>
        <p:spPr>
          <a:xfrm>
            <a:off x="2736792" y="8154787"/>
            <a:ext cx="762000" cy="758656"/>
          </a:xfrm>
          <a:prstGeom prst="irregularSeal1">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C9E5C44-76DB-3459-1D8F-A5FC648B77F8}"/>
              </a:ext>
            </a:extLst>
          </p:cNvPr>
          <p:cNvPicPr>
            <a:picLocks noChangeAspect="1"/>
          </p:cNvPicPr>
          <p:nvPr/>
        </p:nvPicPr>
        <p:blipFill>
          <a:blip r:embed="rId7"/>
          <a:stretch>
            <a:fillRect/>
          </a:stretch>
        </p:blipFill>
        <p:spPr>
          <a:xfrm>
            <a:off x="1292347" y="6126453"/>
            <a:ext cx="367714" cy="782123"/>
          </a:xfrm>
          <a:prstGeom prst="rect">
            <a:avLst/>
          </a:prstGeom>
        </p:spPr>
      </p:pic>
      <p:pic>
        <p:nvPicPr>
          <p:cNvPr id="23" name="Picture 22">
            <a:extLst>
              <a:ext uri="{FF2B5EF4-FFF2-40B4-BE49-F238E27FC236}">
                <a16:creationId xmlns:a16="http://schemas.microsoft.com/office/drawing/2014/main" id="{2E018842-50D2-C801-4A47-D15BBFD075E6}"/>
              </a:ext>
            </a:extLst>
          </p:cNvPr>
          <p:cNvPicPr>
            <a:picLocks noChangeAspect="1"/>
          </p:cNvPicPr>
          <p:nvPr/>
        </p:nvPicPr>
        <p:blipFill>
          <a:blip r:embed="rId7"/>
          <a:stretch>
            <a:fillRect/>
          </a:stretch>
        </p:blipFill>
        <p:spPr>
          <a:xfrm rot="5004814">
            <a:off x="2469422" y="6703282"/>
            <a:ext cx="367714" cy="782123"/>
          </a:xfrm>
          <a:prstGeom prst="rect">
            <a:avLst/>
          </a:prstGeom>
        </p:spPr>
      </p:pic>
      <p:pic>
        <p:nvPicPr>
          <p:cNvPr id="24" name="Picture 23">
            <a:extLst>
              <a:ext uri="{FF2B5EF4-FFF2-40B4-BE49-F238E27FC236}">
                <a16:creationId xmlns:a16="http://schemas.microsoft.com/office/drawing/2014/main" id="{A3E675D9-3F25-5999-FF53-CD4E3F4332F8}"/>
              </a:ext>
            </a:extLst>
          </p:cNvPr>
          <p:cNvPicPr>
            <a:picLocks noChangeAspect="1"/>
          </p:cNvPicPr>
          <p:nvPr/>
        </p:nvPicPr>
        <p:blipFill>
          <a:blip r:embed="rId7"/>
          <a:stretch>
            <a:fillRect/>
          </a:stretch>
        </p:blipFill>
        <p:spPr>
          <a:xfrm rot="8584791">
            <a:off x="2729247" y="8045413"/>
            <a:ext cx="367714" cy="782123"/>
          </a:xfrm>
          <a:prstGeom prst="rect">
            <a:avLst/>
          </a:prstGeom>
        </p:spPr>
      </p:pic>
    </p:spTree>
    <p:extLst>
      <p:ext uri="{BB962C8B-B14F-4D97-AF65-F5344CB8AC3E}">
        <p14:creationId xmlns:p14="http://schemas.microsoft.com/office/powerpoint/2010/main" val="252702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250" fill="hold"/>
                                        <p:tgtEl>
                                          <p:spTgt spid="22"/>
                                        </p:tgtEl>
                                        <p:attrNameLst>
                                          <p:attrName>ppt_x</p:attrName>
                                        </p:attrNameLst>
                                      </p:cBhvr>
                                      <p:tavLst>
                                        <p:tav tm="0">
                                          <p:val>
                                            <p:strVal val="1+#ppt_w/2"/>
                                          </p:val>
                                        </p:tav>
                                        <p:tav tm="100000">
                                          <p:val>
                                            <p:strVal val="#ppt_x"/>
                                          </p:val>
                                        </p:tav>
                                      </p:tavLst>
                                    </p:anim>
                                    <p:anim calcmode="lin" valueType="num">
                                      <p:cBhvr additive="base">
                                        <p:cTn id="8" dur="125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1250" fill="hold"/>
                                        <p:tgtEl>
                                          <p:spTgt spid="23"/>
                                        </p:tgtEl>
                                        <p:attrNameLst>
                                          <p:attrName>ppt_x</p:attrName>
                                        </p:attrNameLst>
                                      </p:cBhvr>
                                      <p:tavLst>
                                        <p:tav tm="0">
                                          <p:val>
                                            <p:strVal val="1+#ppt_w/2"/>
                                          </p:val>
                                        </p:tav>
                                        <p:tav tm="100000">
                                          <p:val>
                                            <p:strVal val="#ppt_x"/>
                                          </p:val>
                                        </p:tav>
                                      </p:tavLst>
                                    </p:anim>
                                    <p:anim calcmode="lin" valueType="num">
                                      <p:cBhvr additive="base">
                                        <p:cTn id="14" dur="125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250" fill="hold"/>
                                        <p:tgtEl>
                                          <p:spTgt spid="24"/>
                                        </p:tgtEl>
                                        <p:attrNameLst>
                                          <p:attrName>ppt_x</p:attrName>
                                        </p:attrNameLst>
                                      </p:cBhvr>
                                      <p:tavLst>
                                        <p:tav tm="0">
                                          <p:val>
                                            <p:strVal val="0-#ppt_w/2"/>
                                          </p:val>
                                        </p:tav>
                                        <p:tav tm="100000">
                                          <p:val>
                                            <p:strVal val="#ppt_x"/>
                                          </p:val>
                                        </p:tav>
                                      </p:tavLst>
                                    </p:anim>
                                    <p:anim calcmode="lin" valueType="num">
                                      <p:cBhvr additive="base">
                                        <p:cTn id="20" dur="125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8D9"/>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927529" y="-4062405"/>
            <a:ext cx="10556752" cy="18411809"/>
            <a:chOff x="0" y="0"/>
            <a:chExt cx="1149350" cy="1149350"/>
          </a:xfrm>
        </p:grpSpPr>
        <p:sp>
          <p:nvSpPr>
            <p:cNvPr id="3" name="Freeform 3"/>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grpSp>
        <p:nvGrpSpPr>
          <p:cNvPr id="5" name="Group 5"/>
          <p:cNvGrpSpPr/>
          <p:nvPr/>
        </p:nvGrpSpPr>
        <p:grpSpPr>
          <a:xfrm>
            <a:off x="-2057400" y="152400"/>
            <a:ext cx="11466244" cy="11342476"/>
            <a:chOff x="0" y="0"/>
            <a:chExt cx="2243784" cy="2219564"/>
          </a:xfrm>
        </p:grpSpPr>
        <p:sp>
          <p:nvSpPr>
            <p:cNvPr id="6" name="Freeform 6"/>
            <p:cNvSpPr/>
            <p:nvPr/>
          </p:nvSpPr>
          <p:spPr>
            <a:xfrm>
              <a:off x="0" y="0"/>
              <a:ext cx="2243784" cy="2219564"/>
            </a:xfrm>
            <a:custGeom>
              <a:avLst/>
              <a:gdLst/>
              <a:ahLst/>
              <a:cxnLst/>
              <a:rect l="l" t="t" r="r" b="b"/>
              <a:pathLst>
                <a:path w="2243784" h="2219564">
                  <a:moveTo>
                    <a:pt x="2119324" y="2219564"/>
                  </a:moveTo>
                  <a:lnTo>
                    <a:pt x="124460" y="2219564"/>
                  </a:lnTo>
                  <a:cubicBezTo>
                    <a:pt x="55880" y="2219564"/>
                    <a:pt x="0" y="2163684"/>
                    <a:pt x="0" y="2095104"/>
                  </a:cubicBezTo>
                  <a:lnTo>
                    <a:pt x="0" y="124460"/>
                  </a:lnTo>
                  <a:cubicBezTo>
                    <a:pt x="0" y="55880"/>
                    <a:pt x="55880" y="0"/>
                    <a:pt x="124460" y="0"/>
                  </a:cubicBezTo>
                  <a:lnTo>
                    <a:pt x="2119324" y="0"/>
                  </a:lnTo>
                  <a:cubicBezTo>
                    <a:pt x="2187904" y="0"/>
                    <a:pt x="2243784" y="55880"/>
                    <a:pt x="2243784" y="124460"/>
                  </a:cubicBezTo>
                  <a:lnTo>
                    <a:pt x="2243784" y="2095104"/>
                  </a:lnTo>
                  <a:cubicBezTo>
                    <a:pt x="2243784" y="2163684"/>
                    <a:pt x="2187904" y="2219564"/>
                    <a:pt x="2119324" y="2219564"/>
                  </a:cubicBezTo>
                  <a:close/>
                </a:path>
              </a:pathLst>
            </a:custGeom>
            <a:solidFill>
              <a:srgbClr val="FFFFFF"/>
            </a:solidFill>
          </p:spPr>
          <p:txBody>
            <a:bodyPr/>
            <a:lstStyle/>
            <a:p>
              <a:endParaRPr lang="en-US"/>
            </a:p>
          </p:txBody>
        </p:sp>
      </p:grpSp>
      <p:grpSp>
        <p:nvGrpSpPr>
          <p:cNvPr id="7" name="Group 7"/>
          <p:cNvGrpSpPr/>
          <p:nvPr/>
        </p:nvGrpSpPr>
        <p:grpSpPr>
          <a:xfrm>
            <a:off x="1028700" y="2476311"/>
            <a:ext cx="7293923" cy="1455705"/>
            <a:chOff x="0" y="0"/>
            <a:chExt cx="9725231" cy="1940940"/>
          </a:xfrm>
        </p:grpSpPr>
        <p:grpSp>
          <p:nvGrpSpPr>
            <p:cNvPr id="8" name="Group 8"/>
            <p:cNvGrpSpPr/>
            <p:nvPr/>
          </p:nvGrpSpPr>
          <p:grpSpPr>
            <a:xfrm>
              <a:off x="185337" y="216688"/>
              <a:ext cx="9539894" cy="1724252"/>
              <a:chOff x="0" y="0"/>
              <a:chExt cx="18805387" cy="3398908"/>
            </a:xfrm>
          </p:grpSpPr>
          <p:sp>
            <p:nvSpPr>
              <p:cNvPr id="9" name="Freeform 9"/>
              <p:cNvSpPr/>
              <p:nvPr/>
            </p:nvSpPr>
            <p:spPr>
              <a:xfrm>
                <a:off x="31750" y="31750"/>
                <a:ext cx="18741887" cy="3335408"/>
              </a:xfrm>
              <a:custGeom>
                <a:avLst/>
                <a:gdLst/>
                <a:ahLst/>
                <a:cxnLst/>
                <a:rect l="l" t="t" r="r" b="b"/>
                <a:pathLst>
                  <a:path w="18741887" h="3335408">
                    <a:moveTo>
                      <a:pt x="18649178" y="3335408"/>
                    </a:moveTo>
                    <a:lnTo>
                      <a:pt x="92710" y="3335408"/>
                    </a:lnTo>
                    <a:cubicBezTo>
                      <a:pt x="41910" y="3335408"/>
                      <a:pt x="0" y="3293497"/>
                      <a:pt x="0" y="3242697"/>
                    </a:cubicBezTo>
                    <a:lnTo>
                      <a:pt x="0" y="92710"/>
                    </a:lnTo>
                    <a:cubicBezTo>
                      <a:pt x="0" y="41910"/>
                      <a:pt x="41910" y="0"/>
                      <a:pt x="92710" y="0"/>
                    </a:cubicBezTo>
                    <a:lnTo>
                      <a:pt x="18647907" y="0"/>
                    </a:lnTo>
                    <a:cubicBezTo>
                      <a:pt x="18698707" y="0"/>
                      <a:pt x="18740617" y="41910"/>
                      <a:pt x="18740617" y="92710"/>
                    </a:cubicBezTo>
                    <a:lnTo>
                      <a:pt x="18740617" y="3241428"/>
                    </a:lnTo>
                    <a:cubicBezTo>
                      <a:pt x="18741887" y="3293497"/>
                      <a:pt x="18699978" y="3335408"/>
                      <a:pt x="18649178" y="3335408"/>
                    </a:cubicBezTo>
                    <a:close/>
                  </a:path>
                </a:pathLst>
              </a:custGeom>
              <a:solidFill>
                <a:srgbClr val="000000"/>
              </a:solidFill>
            </p:spPr>
            <p:txBody>
              <a:bodyPr/>
              <a:lstStyle/>
              <a:p>
                <a:endParaRPr lang="en-US"/>
              </a:p>
            </p:txBody>
          </p:sp>
          <p:sp>
            <p:nvSpPr>
              <p:cNvPr id="10" name="Freeform 10"/>
              <p:cNvSpPr/>
              <p:nvPr/>
            </p:nvSpPr>
            <p:spPr>
              <a:xfrm>
                <a:off x="0" y="0"/>
                <a:ext cx="18805387" cy="3398908"/>
              </a:xfrm>
              <a:custGeom>
                <a:avLst/>
                <a:gdLst/>
                <a:ahLst/>
                <a:cxnLst/>
                <a:rect l="l" t="t" r="r" b="b"/>
                <a:pathLst>
                  <a:path w="18805387" h="3398908">
                    <a:moveTo>
                      <a:pt x="18680928" y="59690"/>
                    </a:moveTo>
                    <a:cubicBezTo>
                      <a:pt x="18716487" y="59690"/>
                      <a:pt x="18745698" y="88900"/>
                      <a:pt x="18745698" y="124460"/>
                    </a:cubicBezTo>
                    <a:lnTo>
                      <a:pt x="18745698" y="3274448"/>
                    </a:lnTo>
                    <a:cubicBezTo>
                      <a:pt x="18745698" y="3310008"/>
                      <a:pt x="18716487" y="3339217"/>
                      <a:pt x="18680928" y="3339217"/>
                    </a:cubicBezTo>
                    <a:lnTo>
                      <a:pt x="124460" y="3339217"/>
                    </a:lnTo>
                    <a:cubicBezTo>
                      <a:pt x="88900" y="3339217"/>
                      <a:pt x="59690" y="3310008"/>
                      <a:pt x="59690" y="3274448"/>
                    </a:cubicBezTo>
                    <a:lnTo>
                      <a:pt x="59690" y="124460"/>
                    </a:lnTo>
                    <a:cubicBezTo>
                      <a:pt x="59690" y="88900"/>
                      <a:pt x="88900" y="59690"/>
                      <a:pt x="124460" y="59690"/>
                    </a:cubicBezTo>
                    <a:lnTo>
                      <a:pt x="18680928" y="59690"/>
                    </a:lnTo>
                    <a:moveTo>
                      <a:pt x="18680928" y="0"/>
                    </a:moveTo>
                    <a:lnTo>
                      <a:pt x="124460" y="0"/>
                    </a:lnTo>
                    <a:cubicBezTo>
                      <a:pt x="55880" y="0"/>
                      <a:pt x="0" y="55880"/>
                      <a:pt x="0" y="124460"/>
                    </a:cubicBezTo>
                    <a:lnTo>
                      <a:pt x="0" y="3274448"/>
                    </a:lnTo>
                    <a:cubicBezTo>
                      <a:pt x="0" y="3343028"/>
                      <a:pt x="55880" y="3398908"/>
                      <a:pt x="124460" y="3398908"/>
                    </a:cubicBezTo>
                    <a:lnTo>
                      <a:pt x="18680928" y="3398908"/>
                    </a:lnTo>
                    <a:cubicBezTo>
                      <a:pt x="18749507" y="3398908"/>
                      <a:pt x="18805387" y="3343028"/>
                      <a:pt x="18805387" y="3274448"/>
                    </a:cubicBezTo>
                    <a:lnTo>
                      <a:pt x="18805387" y="124460"/>
                    </a:lnTo>
                    <a:cubicBezTo>
                      <a:pt x="18805387" y="55880"/>
                      <a:pt x="18749507" y="0"/>
                      <a:pt x="18680928" y="0"/>
                    </a:cubicBezTo>
                    <a:close/>
                  </a:path>
                </a:pathLst>
              </a:custGeom>
              <a:solidFill>
                <a:srgbClr val="000000"/>
              </a:solidFill>
            </p:spPr>
            <p:txBody>
              <a:bodyPr/>
              <a:lstStyle/>
              <a:p>
                <a:endParaRPr lang="en-US"/>
              </a:p>
            </p:txBody>
          </p:sp>
        </p:grpSp>
        <p:grpSp>
          <p:nvGrpSpPr>
            <p:cNvPr id="11" name="Group 11"/>
            <p:cNvGrpSpPr/>
            <p:nvPr/>
          </p:nvGrpSpPr>
          <p:grpSpPr>
            <a:xfrm>
              <a:off x="0" y="0"/>
              <a:ext cx="9520883" cy="1718061"/>
              <a:chOff x="0" y="0"/>
              <a:chExt cx="18767912" cy="3386704"/>
            </a:xfrm>
          </p:grpSpPr>
          <p:sp>
            <p:nvSpPr>
              <p:cNvPr id="12" name="Freeform 12"/>
              <p:cNvSpPr/>
              <p:nvPr/>
            </p:nvSpPr>
            <p:spPr>
              <a:xfrm>
                <a:off x="31750" y="31750"/>
                <a:ext cx="18704412" cy="3323204"/>
              </a:xfrm>
              <a:custGeom>
                <a:avLst/>
                <a:gdLst/>
                <a:ahLst/>
                <a:cxnLst/>
                <a:rect l="l" t="t" r="r" b="b"/>
                <a:pathLst>
                  <a:path w="18704412" h="3323204">
                    <a:moveTo>
                      <a:pt x="18611703" y="3323204"/>
                    </a:moveTo>
                    <a:lnTo>
                      <a:pt x="92710" y="3323204"/>
                    </a:lnTo>
                    <a:cubicBezTo>
                      <a:pt x="41910" y="3323204"/>
                      <a:pt x="0" y="3281294"/>
                      <a:pt x="0" y="3230494"/>
                    </a:cubicBezTo>
                    <a:lnTo>
                      <a:pt x="0" y="92710"/>
                    </a:lnTo>
                    <a:cubicBezTo>
                      <a:pt x="0" y="41910"/>
                      <a:pt x="41910" y="0"/>
                      <a:pt x="92710" y="0"/>
                    </a:cubicBezTo>
                    <a:lnTo>
                      <a:pt x="18610431" y="0"/>
                    </a:lnTo>
                    <a:cubicBezTo>
                      <a:pt x="18661231" y="0"/>
                      <a:pt x="18703142" y="41910"/>
                      <a:pt x="18703142" y="92710"/>
                    </a:cubicBezTo>
                    <a:lnTo>
                      <a:pt x="18703142" y="3229224"/>
                    </a:lnTo>
                    <a:cubicBezTo>
                      <a:pt x="18704412" y="3281294"/>
                      <a:pt x="18662503" y="3323204"/>
                      <a:pt x="18611703" y="3323204"/>
                    </a:cubicBezTo>
                    <a:close/>
                  </a:path>
                </a:pathLst>
              </a:custGeom>
              <a:solidFill>
                <a:srgbClr val="EFE680"/>
              </a:solidFill>
            </p:spPr>
            <p:txBody>
              <a:bodyPr/>
              <a:lstStyle/>
              <a:p>
                <a:endParaRPr lang="en-US" dirty="0"/>
              </a:p>
            </p:txBody>
          </p:sp>
          <p:sp>
            <p:nvSpPr>
              <p:cNvPr id="13" name="Freeform 13"/>
              <p:cNvSpPr/>
              <p:nvPr/>
            </p:nvSpPr>
            <p:spPr>
              <a:xfrm>
                <a:off x="0" y="0"/>
                <a:ext cx="18767912" cy="3386705"/>
              </a:xfrm>
              <a:custGeom>
                <a:avLst/>
                <a:gdLst/>
                <a:ahLst/>
                <a:cxnLst/>
                <a:rect l="l" t="t" r="r" b="b"/>
                <a:pathLst>
                  <a:path w="18767912" h="3386705">
                    <a:moveTo>
                      <a:pt x="18643453" y="59690"/>
                    </a:moveTo>
                    <a:cubicBezTo>
                      <a:pt x="18679012" y="59690"/>
                      <a:pt x="18708222" y="88900"/>
                      <a:pt x="18708222" y="124460"/>
                    </a:cubicBezTo>
                    <a:lnTo>
                      <a:pt x="18708222" y="3262244"/>
                    </a:lnTo>
                    <a:cubicBezTo>
                      <a:pt x="18708222" y="3297805"/>
                      <a:pt x="18679012" y="3327014"/>
                      <a:pt x="18643453" y="3327014"/>
                    </a:cubicBezTo>
                    <a:lnTo>
                      <a:pt x="124460" y="3327014"/>
                    </a:lnTo>
                    <a:cubicBezTo>
                      <a:pt x="88900" y="3327014"/>
                      <a:pt x="59690" y="3297805"/>
                      <a:pt x="59690" y="3262244"/>
                    </a:cubicBezTo>
                    <a:lnTo>
                      <a:pt x="59690" y="124460"/>
                    </a:lnTo>
                    <a:cubicBezTo>
                      <a:pt x="59690" y="88900"/>
                      <a:pt x="88900" y="59690"/>
                      <a:pt x="124460" y="59690"/>
                    </a:cubicBezTo>
                    <a:lnTo>
                      <a:pt x="18643453" y="59690"/>
                    </a:lnTo>
                    <a:moveTo>
                      <a:pt x="18643453" y="0"/>
                    </a:moveTo>
                    <a:lnTo>
                      <a:pt x="124460" y="0"/>
                    </a:lnTo>
                    <a:cubicBezTo>
                      <a:pt x="55880" y="0"/>
                      <a:pt x="0" y="55880"/>
                      <a:pt x="0" y="124460"/>
                    </a:cubicBezTo>
                    <a:lnTo>
                      <a:pt x="0" y="3262244"/>
                    </a:lnTo>
                    <a:cubicBezTo>
                      <a:pt x="0" y="3330824"/>
                      <a:pt x="55880" y="3386705"/>
                      <a:pt x="124460" y="3386705"/>
                    </a:cubicBezTo>
                    <a:lnTo>
                      <a:pt x="18643453" y="3386705"/>
                    </a:lnTo>
                    <a:cubicBezTo>
                      <a:pt x="18712031" y="3386705"/>
                      <a:pt x="18767912" y="3330824"/>
                      <a:pt x="18767912" y="3262244"/>
                    </a:cubicBezTo>
                    <a:lnTo>
                      <a:pt x="18767912" y="124460"/>
                    </a:lnTo>
                    <a:cubicBezTo>
                      <a:pt x="18767912" y="55880"/>
                      <a:pt x="18712031" y="0"/>
                      <a:pt x="18643453" y="0"/>
                    </a:cubicBezTo>
                    <a:close/>
                  </a:path>
                </a:pathLst>
              </a:custGeom>
              <a:solidFill>
                <a:srgbClr val="000000"/>
              </a:solidFill>
            </p:spPr>
            <p:txBody>
              <a:bodyPr/>
              <a:lstStyle/>
              <a:p>
                <a:endParaRPr lang="en-US"/>
              </a:p>
            </p:txBody>
          </p:sp>
        </p:grpSp>
      </p:grpSp>
      <p:grpSp>
        <p:nvGrpSpPr>
          <p:cNvPr id="14" name="Group 14"/>
          <p:cNvGrpSpPr/>
          <p:nvPr/>
        </p:nvGrpSpPr>
        <p:grpSpPr>
          <a:xfrm>
            <a:off x="1028700" y="4188331"/>
            <a:ext cx="7293923" cy="1455705"/>
            <a:chOff x="0" y="0"/>
            <a:chExt cx="9725231" cy="1940940"/>
          </a:xfrm>
        </p:grpSpPr>
        <p:grpSp>
          <p:nvGrpSpPr>
            <p:cNvPr id="15" name="Group 15"/>
            <p:cNvGrpSpPr/>
            <p:nvPr/>
          </p:nvGrpSpPr>
          <p:grpSpPr>
            <a:xfrm>
              <a:off x="185337" y="216688"/>
              <a:ext cx="9539894" cy="1724252"/>
              <a:chOff x="0" y="0"/>
              <a:chExt cx="18805387" cy="3398908"/>
            </a:xfrm>
          </p:grpSpPr>
          <p:sp>
            <p:nvSpPr>
              <p:cNvPr id="16" name="Freeform 16"/>
              <p:cNvSpPr/>
              <p:nvPr/>
            </p:nvSpPr>
            <p:spPr>
              <a:xfrm>
                <a:off x="31750" y="31750"/>
                <a:ext cx="18741887" cy="3335408"/>
              </a:xfrm>
              <a:custGeom>
                <a:avLst/>
                <a:gdLst/>
                <a:ahLst/>
                <a:cxnLst/>
                <a:rect l="l" t="t" r="r" b="b"/>
                <a:pathLst>
                  <a:path w="18741887" h="3335408">
                    <a:moveTo>
                      <a:pt x="18649178" y="3335408"/>
                    </a:moveTo>
                    <a:lnTo>
                      <a:pt x="92710" y="3335408"/>
                    </a:lnTo>
                    <a:cubicBezTo>
                      <a:pt x="41910" y="3335408"/>
                      <a:pt x="0" y="3293497"/>
                      <a:pt x="0" y="3242697"/>
                    </a:cubicBezTo>
                    <a:lnTo>
                      <a:pt x="0" y="92710"/>
                    </a:lnTo>
                    <a:cubicBezTo>
                      <a:pt x="0" y="41910"/>
                      <a:pt x="41910" y="0"/>
                      <a:pt x="92710" y="0"/>
                    </a:cubicBezTo>
                    <a:lnTo>
                      <a:pt x="18647907" y="0"/>
                    </a:lnTo>
                    <a:cubicBezTo>
                      <a:pt x="18698707" y="0"/>
                      <a:pt x="18740617" y="41910"/>
                      <a:pt x="18740617" y="92710"/>
                    </a:cubicBezTo>
                    <a:lnTo>
                      <a:pt x="18740617" y="3241428"/>
                    </a:lnTo>
                    <a:cubicBezTo>
                      <a:pt x="18741887" y="3293497"/>
                      <a:pt x="18699978" y="3335408"/>
                      <a:pt x="18649178" y="3335408"/>
                    </a:cubicBezTo>
                    <a:close/>
                  </a:path>
                </a:pathLst>
              </a:custGeom>
              <a:solidFill>
                <a:srgbClr val="000000"/>
              </a:solidFill>
            </p:spPr>
            <p:txBody>
              <a:bodyPr/>
              <a:lstStyle/>
              <a:p>
                <a:endParaRPr lang="en-US"/>
              </a:p>
            </p:txBody>
          </p:sp>
          <p:sp>
            <p:nvSpPr>
              <p:cNvPr id="17" name="Freeform 17"/>
              <p:cNvSpPr/>
              <p:nvPr/>
            </p:nvSpPr>
            <p:spPr>
              <a:xfrm>
                <a:off x="0" y="0"/>
                <a:ext cx="18805387" cy="3398908"/>
              </a:xfrm>
              <a:custGeom>
                <a:avLst/>
                <a:gdLst/>
                <a:ahLst/>
                <a:cxnLst/>
                <a:rect l="l" t="t" r="r" b="b"/>
                <a:pathLst>
                  <a:path w="18805387" h="3398908">
                    <a:moveTo>
                      <a:pt x="18680928" y="59690"/>
                    </a:moveTo>
                    <a:cubicBezTo>
                      <a:pt x="18716487" y="59690"/>
                      <a:pt x="18745698" y="88900"/>
                      <a:pt x="18745698" y="124460"/>
                    </a:cubicBezTo>
                    <a:lnTo>
                      <a:pt x="18745698" y="3274448"/>
                    </a:lnTo>
                    <a:cubicBezTo>
                      <a:pt x="18745698" y="3310008"/>
                      <a:pt x="18716487" y="3339217"/>
                      <a:pt x="18680928" y="3339217"/>
                    </a:cubicBezTo>
                    <a:lnTo>
                      <a:pt x="124460" y="3339217"/>
                    </a:lnTo>
                    <a:cubicBezTo>
                      <a:pt x="88900" y="3339217"/>
                      <a:pt x="59690" y="3310008"/>
                      <a:pt x="59690" y="3274448"/>
                    </a:cubicBezTo>
                    <a:lnTo>
                      <a:pt x="59690" y="124460"/>
                    </a:lnTo>
                    <a:cubicBezTo>
                      <a:pt x="59690" y="88900"/>
                      <a:pt x="88900" y="59690"/>
                      <a:pt x="124460" y="59690"/>
                    </a:cubicBezTo>
                    <a:lnTo>
                      <a:pt x="18680928" y="59690"/>
                    </a:lnTo>
                    <a:moveTo>
                      <a:pt x="18680928" y="0"/>
                    </a:moveTo>
                    <a:lnTo>
                      <a:pt x="124460" y="0"/>
                    </a:lnTo>
                    <a:cubicBezTo>
                      <a:pt x="55880" y="0"/>
                      <a:pt x="0" y="55880"/>
                      <a:pt x="0" y="124460"/>
                    </a:cubicBezTo>
                    <a:lnTo>
                      <a:pt x="0" y="3274448"/>
                    </a:lnTo>
                    <a:cubicBezTo>
                      <a:pt x="0" y="3343028"/>
                      <a:pt x="55880" y="3398908"/>
                      <a:pt x="124460" y="3398908"/>
                    </a:cubicBezTo>
                    <a:lnTo>
                      <a:pt x="18680928" y="3398908"/>
                    </a:lnTo>
                    <a:cubicBezTo>
                      <a:pt x="18749507" y="3398908"/>
                      <a:pt x="18805387" y="3343028"/>
                      <a:pt x="18805387" y="3274448"/>
                    </a:cubicBezTo>
                    <a:lnTo>
                      <a:pt x="18805387" y="124460"/>
                    </a:lnTo>
                    <a:cubicBezTo>
                      <a:pt x="18805387" y="55880"/>
                      <a:pt x="18749507" y="0"/>
                      <a:pt x="18680928" y="0"/>
                    </a:cubicBezTo>
                    <a:close/>
                  </a:path>
                </a:pathLst>
              </a:custGeom>
              <a:solidFill>
                <a:srgbClr val="000000"/>
              </a:solidFill>
            </p:spPr>
            <p:txBody>
              <a:bodyPr/>
              <a:lstStyle/>
              <a:p>
                <a:endParaRPr lang="en-US"/>
              </a:p>
            </p:txBody>
          </p:sp>
        </p:grpSp>
        <p:grpSp>
          <p:nvGrpSpPr>
            <p:cNvPr id="18" name="Group 18"/>
            <p:cNvGrpSpPr/>
            <p:nvPr/>
          </p:nvGrpSpPr>
          <p:grpSpPr>
            <a:xfrm>
              <a:off x="0" y="0"/>
              <a:ext cx="9520883" cy="1718061"/>
              <a:chOff x="0" y="0"/>
              <a:chExt cx="18767912" cy="3386704"/>
            </a:xfrm>
          </p:grpSpPr>
          <p:sp>
            <p:nvSpPr>
              <p:cNvPr id="19" name="Freeform 19"/>
              <p:cNvSpPr/>
              <p:nvPr/>
            </p:nvSpPr>
            <p:spPr>
              <a:xfrm>
                <a:off x="31750" y="31750"/>
                <a:ext cx="18704412" cy="3323204"/>
              </a:xfrm>
              <a:custGeom>
                <a:avLst/>
                <a:gdLst/>
                <a:ahLst/>
                <a:cxnLst/>
                <a:rect l="l" t="t" r="r" b="b"/>
                <a:pathLst>
                  <a:path w="18704412" h="3323204">
                    <a:moveTo>
                      <a:pt x="18611703" y="3323204"/>
                    </a:moveTo>
                    <a:lnTo>
                      <a:pt x="92710" y="3323204"/>
                    </a:lnTo>
                    <a:cubicBezTo>
                      <a:pt x="41910" y="3323204"/>
                      <a:pt x="0" y="3281294"/>
                      <a:pt x="0" y="3230494"/>
                    </a:cubicBezTo>
                    <a:lnTo>
                      <a:pt x="0" y="92710"/>
                    </a:lnTo>
                    <a:cubicBezTo>
                      <a:pt x="0" y="41910"/>
                      <a:pt x="41910" y="0"/>
                      <a:pt x="92710" y="0"/>
                    </a:cubicBezTo>
                    <a:lnTo>
                      <a:pt x="18610431" y="0"/>
                    </a:lnTo>
                    <a:cubicBezTo>
                      <a:pt x="18661231" y="0"/>
                      <a:pt x="18703142" y="41910"/>
                      <a:pt x="18703142" y="92710"/>
                    </a:cubicBezTo>
                    <a:lnTo>
                      <a:pt x="18703142" y="3229224"/>
                    </a:lnTo>
                    <a:cubicBezTo>
                      <a:pt x="18704412" y="3281294"/>
                      <a:pt x="18662503" y="3323204"/>
                      <a:pt x="18611703" y="3323204"/>
                    </a:cubicBezTo>
                    <a:close/>
                  </a:path>
                </a:pathLst>
              </a:custGeom>
              <a:solidFill>
                <a:srgbClr val="EFE680"/>
              </a:solidFill>
            </p:spPr>
            <p:txBody>
              <a:bodyPr/>
              <a:lstStyle/>
              <a:p>
                <a:endParaRPr lang="en-US"/>
              </a:p>
            </p:txBody>
          </p:sp>
          <p:sp>
            <p:nvSpPr>
              <p:cNvPr id="20" name="Freeform 20"/>
              <p:cNvSpPr/>
              <p:nvPr/>
            </p:nvSpPr>
            <p:spPr>
              <a:xfrm>
                <a:off x="0" y="0"/>
                <a:ext cx="18767912" cy="3386705"/>
              </a:xfrm>
              <a:custGeom>
                <a:avLst/>
                <a:gdLst/>
                <a:ahLst/>
                <a:cxnLst/>
                <a:rect l="l" t="t" r="r" b="b"/>
                <a:pathLst>
                  <a:path w="18767912" h="3386705">
                    <a:moveTo>
                      <a:pt x="18643453" y="59690"/>
                    </a:moveTo>
                    <a:cubicBezTo>
                      <a:pt x="18679012" y="59690"/>
                      <a:pt x="18708222" y="88900"/>
                      <a:pt x="18708222" y="124460"/>
                    </a:cubicBezTo>
                    <a:lnTo>
                      <a:pt x="18708222" y="3262244"/>
                    </a:lnTo>
                    <a:cubicBezTo>
                      <a:pt x="18708222" y="3297805"/>
                      <a:pt x="18679012" y="3327014"/>
                      <a:pt x="18643453" y="3327014"/>
                    </a:cubicBezTo>
                    <a:lnTo>
                      <a:pt x="124460" y="3327014"/>
                    </a:lnTo>
                    <a:cubicBezTo>
                      <a:pt x="88900" y="3327014"/>
                      <a:pt x="59690" y="3297805"/>
                      <a:pt x="59690" y="3262244"/>
                    </a:cubicBezTo>
                    <a:lnTo>
                      <a:pt x="59690" y="124460"/>
                    </a:lnTo>
                    <a:cubicBezTo>
                      <a:pt x="59690" y="88900"/>
                      <a:pt x="88900" y="59690"/>
                      <a:pt x="124460" y="59690"/>
                    </a:cubicBezTo>
                    <a:lnTo>
                      <a:pt x="18643453" y="59690"/>
                    </a:lnTo>
                    <a:moveTo>
                      <a:pt x="18643453" y="0"/>
                    </a:moveTo>
                    <a:lnTo>
                      <a:pt x="124460" y="0"/>
                    </a:lnTo>
                    <a:cubicBezTo>
                      <a:pt x="55880" y="0"/>
                      <a:pt x="0" y="55880"/>
                      <a:pt x="0" y="124460"/>
                    </a:cubicBezTo>
                    <a:lnTo>
                      <a:pt x="0" y="3262244"/>
                    </a:lnTo>
                    <a:cubicBezTo>
                      <a:pt x="0" y="3330824"/>
                      <a:pt x="55880" y="3386705"/>
                      <a:pt x="124460" y="3386705"/>
                    </a:cubicBezTo>
                    <a:lnTo>
                      <a:pt x="18643453" y="3386705"/>
                    </a:lnTo>
                    <a:cubicBezTo>
                      <a:pt x="18712031" y="3386705"/>
                      <a:pt x="18767912" y="3330824"/>
                      <a:pt x="18767912" y="3262244"/>
                    </a:cubicBezTo>
                    <a:lnTo>
                      <a:pt x="18767912" y="124460"/>
                    </a:lnTo>
                    <a:cubicBezTo>
                      <a:pt x="18767912" y="55880"/>
                      <a:pt x="18712031" y="0"/>
                      <a:pt x="18643453" y="0"/>
                    </a:cubicBezTo>
                    <a:close/>
                  </a:path>
                </a:pathLst>
              </a:custGeom>
              <a:solidFill>
                <a:srgbClr val="000000"/>
              </a:solidFill>
            </p:spPr>
            <p:txBody>
              <a:bodyPr/>
              <a:lstStyle/>
              <a:p>
                <a:endParaRPr lang="en-US"/>
              </a:p>
            </p:txBody>
          </p:sp>
        </p:grpSp>
      </p:grpSp>
      <p:grpSp>
        <p:nvGrpSpPr>
          <p:cNvPr id="32" name="Group 32"/>
          <p:cNvGrpSpPr/>
          <p:nvPr/>
        </p:nvGrpSpPr>
        <p:grpSpPr>
          <a:xfrm>
            <a:off x="1028700" y="5900351"/>
            <a:ext cx="7293923" cy="1455705"/>
            <a:chOff x="0" y="0"/>
            <a:chExt cx="9725231" cy="1940940"/>
          </a:xfrm>
        </p:grpSpPr>
        <p:grpSp>
          <p:nvGrpSpPr>
            <p:cNvPr id="33" name="Group 33"/>
            <p:cNvGrpSpPr/>
            <p:nvPr/>
          </p:nvGrpSpPr>
          <p:grpSpPr>
            <a:xfrm>
              <a:off x="185337" y="216688"/>
              <a:ext cx="9539894" cy="1724252"/>
              <a:chOff x="0" y="0"/>
              <a:chExt cx="18805387" cy="3398908"/>
            </a:xfrm>
          </p:grpSpPr>
          <p:sp>
            <p:nvSpPr>
              <p:cNvPr id="34" name="Freeform 34"/>
              <p:cNvSpPr/>
              <p:nvPr/>
            </p:nvSpPr>
            <p:spPr>
              <a:xfrm>
                <a:off x="31750" y="31750"/>
                <a:ext cx="18741887" cy="3335408"/>
              </a:xfrm>
              <a:custGeom>
                <a:avLst/>
                <a:gdLst/>
                <a:ahLst/>
                <a:cxnLst/>
                <a:rect l="l" t="t" r="r" b="b"/>
                <a:pathLst>
                  <a:path w="18741887" h="3335408">
                    <a:moveTo>
                      <a:pt x="18649178" y="3335408"/>
                    </a:moveTo>
                    <a:lnTo>
                      <a:pt x="92710" y="3335408"/>
                    </a:lnTo>
                    <a:cubicBezTo>
                      <a:pt x="41910" y="3335408"/>
                      <a:pt x="0" y="3293497"/>
                      <a:pt x="0" y="3242697"/>
                    </a:cubicBezTo>
                    <a:lnTo>
                      <a:pt x="0" y="92710"/>
                    </a:lnTo>
                    <a:cubicBezTo>
                      <a:pt x="0" y="41910"/>
                      <a:pt x="41910" y="0"/>
                      <a:pt x="92710" y="0"/>
                    </a:cubicBezTo>
                    <a:lnTo>
                      <a:pt x="18647907" y="0"/>
                    </a:lnTo>
                    <a:cubicBezTo>
                      <a:pt x="18698707" y="0"/>
                      <a:pt x="18740617" y="41910"/>
                      <a:pt x="18740617" y="92710"/>
                    </a:cubicBezTo>
                    <a:lnTo>
                      <a:pt x="18740617" y="3241428"/>
                    </a:lnTo>
                    <a:cubicBezTo>
                      <a:pt x="18741887" y="3293497"/>
                      <a:pt x="18699978" y="3335408"/>
                      <a:pt x="18649178" y="3335408"/>
                    </a:cubicBezTo>
                    <a:close/>
                  </a:path>
                </a:pathLst>
              </a:custGeom>
              <a:solidFill>
                <a:srgbClr val="000000"/>
              </a:solidFill>
            </p:spPr>
            <p:txBody>
              <a:bodyPr/>
              <a:lstStyle/>
              <a:p>
                <a:endParaRPr lang="en-US"/>
              </a:p>
            </p:txBody>
          </p:sp>
          <p:sp>
            <p:nvSpPr>
              <p:cNvPr id="35" name="Freeform 35"/>
              <p:cNvSpPr/>
              <p:nvPr/>
            </p:nvSpPr>
            <p:spPr>
              <a:xfrm>
                <a:off x="0" y="0"/>
                <a:ext cx="18805387" cy="3398908"/>
              </a:xfrm>
              <a:custGeom>
                <a:avLst/>
                <a:gdLst/>
                <a:ahLst/>
                <a:cxnLst/>
                <a:rect l="l" t="t" r="r" b="b"/>
                <a:pathLst>
                  <a:path w="18805387" h="3398908">
                    <a:moveTo>
                      <a:pt x="18680928" y="59690"/>
                    </a:moveTo>
                    <a:cubicBezTo>
                      <a:pt x="18716487" y="59690"/>
                      <a:pt x="18745698" y="88900"/>
                      <a:pt x="18745698" y="124460"/>
                    </a:cubicBezTo>
                    <a:lnTo>
                      <a:pt x="18745698" y="3274448"/>
                    </a:lnTo>
                    <a:cubicBezTo>
                      <a:pt x="18745698" y="3310008"/>
                      <a:pt x="18716487" y="3339217"/>
                      <a:pt x="18680928" y="3339217"/>
                    </a:cubicBezTo>
                    <a:lnTo>
                      <a:pt x="124460" y="3339217"/>
                    </a:lnTo>
                    <a:cubicBezTo>
                      <a:pt x="88900" y="3339217"/>
                      <a:pt x="59690" y="3310008"/>
                      <a:pt x="59690" y="3274448"/>
                    </a:cubicBezTo>
                    <a:lnTo>
                      <a:pt x="59690" y="124460"/>
                    </a:lnTo>
                    <a:cubicBezTo>
                      <a:pt x="59690" y="88900"/>
                      <a:pt x="88900" y="59690"/>
                      <a:pt x="124460" y="59690"/>
                    </a:cubicBezTo>
                    <a:lnTo>
                      <a:pt x="18680928" y="59690"/>
                    </a:lnTo>
                    <a:moveTo>
                      <a:pt x="18680928" y="0"/>
                    </a:moveTo>
                    <a:lnTo>
                      <a:pt x="124460" y="0"/>
                    </a:lnTo>
                    <a:cubicBezTo>
                      <a:pt x="55880" y="0"/>
                      <a:pt x="0" y="55880"/>
                      <a:pt x="0" y="124460"/>
                    </a:cubicBezTo>
                    <a:lnTo>
                      <a:pt x="0" y="3274448"/>
                    </a:lnTo>
                    <a:cubicBezTo>
                      <a:pt x="0" y="3343028"/>
                      <a:pt x="55880" y="3398908"/>
                      <a:pt x="124460" y="3398908"/>
                    </a:cubicBezTo>
                    <a:lnTo>
                      <a:pt x="18680928" y="3398908"/>
                    </a:lnTo>
                    <a:cubicBezTo>
                      <a:pt x="18749507" y="3398908"/>
                      <a:pt x="18805387" y="3343028"/>
                      <a:pt x="18805387" y="3274448"/>
                    </a:cubicBezTo>
                    <a:lnTo>
                      <a:pt x="18805387" y="124460"/>
                    </a:lnTo>
                    <a:cubicBezTo>
                      <a:pt x="18805387" y="55880"/>
                      <a:pt x="18749507" y="0"/>
                      <a:pt x="18680928" y="0"/>
                    </a:cubicBezTo>
                    <a:close/>
                  </a:path>
                </a:pathLst>
              </a:custGeom>
              <a:solidFill>
                <a:srgbClr val="000000"/>
              </a:solidFill>
            </p:spPr>
            <p:txBody>
              <a:bodyPr/>
              <a:lstStyle/>
              <a:p>
                <a:endParaRPr lang="en-US"/>
              </a:p>
            </p:txBody>
          </p:sp>
        </p:grpSp>
        <p:grpSp>
          <p:nvGrpSpPr>
            <p:cNvPr id="36" name="Group 36"/>
            <p:cNvGrpSpPr/>
            <p:nvPr/>
          </p:nvGrpSpPr>
          <p:grpSpPr>
            <a:xfrm>
              <a:off x="0" y="0"/>
              <a:ext cx="9520883" cy="1718061"/>
              <a:chOff x="0" y="0"/>
              <a:chExt cx="18767912" cy="3386704"/>
            </a:xfrm>
          </p:grpSpPr>
          <p:sp>
            <p:nvSpPr>
              <p:cNvPr id="37" name="Freeform 37"/>
              <p:cNvSpPr/>
              <p:nvPr/>
            </p:nvSpPr>
            <p:spPr>
              <a:xfrm>
                <a:off x="31750" y="31750"/>
                <a:ext cx="18704412" cy="3323204"/>
              </a:xfrm>
              <a:custGeom>
                <a:avLst/>
                <a:gdLst/>
                <a:ahLst/>
                <a:cxnLst/>
                <a:rect l="l" t="t" r="r" b="b"/>
                <a:pathLst>
                  <a:path w="18704412" h="3323204">
                    <a:moveTo>
                      <a:pt x="18611703" y="3323204"/>
                    </a:moveTo>
                    <a:lnTo>
                      <a:pt x="92710" y="3323204"/>
                    </a:lnTo>
                    <a:cubicBezTo>
                      <a:pt x="41910" y="3323204"/>
                      <a:pt x="0" y="3281294"/>
                      <a:pt x="0" y="3230494"/>
                    </a:cubicBezTo>
                    <a:lnTo>
                      <a:pt x="0" y="92710"/>
                    </a:lnTo>
                    <a:cubicBezTo>
                      <a:pt x="0" y="41910"/>
                      <a:pt x="41910" y="0"/>
                      <a:pt x="92710" y="0"/>
                    </a:cubicBezTo>
                    <a:lnTo>
                      <a:pt x="18610431" y="0"/>
                    </a:lnTo>
                    <a:cubicBezTo>
                      <a:pt x="18661231" y="0"/>
                      <a:pt x="18703142" y="41910"/>
                      <a:pt x="18703142" y="92710"/>
                    </a:cubicBezTo>
                    <a:lnTo>
                      <a:pt x="18703142" y="3229224"/>
                    </a:lnTo>
                    <a:cubicBezTo>
                      <a:pt x="18704412" y="3281294"/>
                      <a:pt x="18662503" y="3323204"/>
                      <a:pt x="18611703" y="3323204"/>
                    </a:cubicBezTo>
                    <a:close/>
                  </a:path>
                </a:pathLst>
              </a:custGeom>
              <a:solidFill>
                <a:srgbClr val="EFE680"/>
              </a:solidFill>
            </p:spPr>
            <p:txBody>
              <a:bodyPr/>
              <a:lstStyle/>
              <a:p>
                <a:endParaRPr lang="en-US"/>
              </a:p>
            </p:txBody>
          </p:sp>
          <p:sp>
            <p:nvSpPr>
              <p:cNvPr id="38" name="Freeform 38"/>
              <p:cNvSpPr/>
              <p:nvPr/>
            </p:nvSpPr>
            <p:spPr>
              <a:xfrm>
                <a:off x="0" y="0"/>
                <a:ext cx="18767912" cy="3386705"/>
              </a:xfrm>
              <a:custGeom>
                <a:avLst/>
                <a:gdLst/>
                <a:ahLst/>
                <a:cxnLst/>
                <a:rect l="l" t="t" r="r" b="b"/>
                <a:pathLst>
                  <a:path w="18767912" h="3386705">
                    <a:moveTo>
                      <a:pt x="18643453" y="59690"/>
                    </a:moveTo>
                    <a:cubicBezTo>
                      <a:pt x="18679012" y="59690"/>
                      <a:pt x="18708222" y="88900"/>
                      <a:pt x="18708222" y="124460"/>
                    </a:cubicBezTo>
                    <a:lnTo>
                      <a:pt x="18708222" y="3262244"/>
                    </a:lnTo>
                    <a:cubicBezTo>
                      <a:pt x="18708222" y="3297805"/>
                      <a:pt x="18679012" y="3327014"/>
                      <a:pt x="18643453" y="3327014"/>
                    </a:cubicBezTo>
                    <a:lnTo>
                      <a:pt x="124460" y="3327014"/>
                    </a:lnTo>
                    <a:cubicBezTo>
                      <a:pt x="88900" y="3327014"/>
                      <a:pt x="59690" y="3297805"/>
                      <a:pt x="59690" y="3262244"/>
                    </a:cubicBezTo>
                    <a:lnTo>
                      <a:pt x="59690" y="124460"/>
                    </a:lnTo>
                    <a:cubicBezTo>
                      <a:pt x="59690" y="88900"/>
                      <a:pt x="88900" y="59690"/>
                      <a:pt x="124460" y="59690"/>
                    </a:cubicBezTo>
                    <a:lnTo>
                      <a:pt x="18643453" y="59690"/>
                    </a:lnTo>
                    <a:moveTo>
                      <a:pt x="18643453" y="0"/>
                    </a:moveTo>
                    <a:lnTo>
                      <a:pt x="124460" y="0"/>
                    </a:lnTo>
                    <a:cubicBezTo>
                      <a:pt x="55880" y="0"/>
                      <a:pt x="0" y="55880"/>
                      <a:pt x="0" y="124460"/>
                    </a:cubicBezTo>
                    <a:lnTo>
                      <a:pt x="0" y="3262244"/>
                    </a:lnTo>
                    <a:cubicBezTo>
                      <a:pt x="0" y="3330824"/>
                      <a:pt x="55880" y="3386705"/>
                      <a:pt x="124460" y="3386705"/>
                    </a:cubicBezTo>
                    <a:lnTo>
                      <a:pt x="18643453" y="3386705"/>
                    </a:lnTo>
                    <a:cubicBezTo>
                      <a:pt x="18712031" y="3386705"/>
                      <a:pt x="18767912" y="3330824"/>
                      <a:pt x="18767912" y="3262244"/>
                    </a:cubicBezTo>
                    <a:lnTo>
                      <a:pt x="18767912" y="124460"/>
                    </a:lnTo>
                    <a:cubicBezTo>
                      <a:pt x="18767912" y="55880"/>
                      <a:pt x="18712031" y="0"/>
                      <a:pt x="18643453" y="0"/>
                    </a:cubicBezTo>
                    <a:close/>
                  </a:path>
                </a:pathLst>
              </a:custGeom>
              <a:solidFill>
                <a:srgbClr val="000000"/>
              </a:solidFill>
            </p:spPr>
            <p:txBody>
              <a:bodyPr/>
              <a:lstStyle/>
              <a:p>
                <a:endParaRPr lang="en-US"/>
              </a:p>
            </p:txBody>
          </p:sp>
        </p:grpSp>
      </p:grpSp>
      <p:grpSp>
        <p:nvGrpSpPr>
          <p:cNvPr id="39" name="Group 39"/>
          <p:cNvGrpSpPr/>
          <p:nvPr/>
        </p:nvGrpSpPr>
        <p:grpSpPr>
          <a:xfrm>
            <a:off x="1028700" y="7612371"/>
            <a:ext cx="7293923" cy="1455705"/>
            <a:chOff x="0" y="0"/>
            <a:chExt cx="9725231" cy="1940940"/>
          </a:xfrm>
        </p:grpSpPr>
        <p:grpSp>
          <p:nvGrpSpPr>
            <p:cNvPr id="40" name="Group 40"/>
            <p:cNvGrpSpPr/>
            <p:nvPr/>
          </p:nvGrpSpPr>
          <p:grpSpPr>
            <a:xfrm>
              <a:off x="185337" y="216688"/>
              <a:ext cx="9539894" cy="1724252"/>
              <a:chOff x="0" y="0"/>
              <a:chExt cx="18805387" cy="3398908"/>
            </a:xfrm>
          </p:grpSpPr>
          <p:sp>
            <p:nvSpPr>
              <p:cNvPr id="41" name="Freeform 41"/>
              <p:cNvSpPr/>
              <p:nvPr/>
            </p:nvSpPr>
            <p:spPr>
              <a:xfrm>
                <a:off x="31750" y="31750"/>
                <a:ext cx="18741887" cy="3335408"/>
              </a:xfrm>
              <a:custGeom>
                <a:avLst/>
                <a:gdLst/>
                <a:ahLst/>
                <a:cxnLst/>
                <a:rect l="l" t="t" r="r" b="b"/>
                <a:pathLst>
                  <a:path w="18741887" h="3335408">
                    <a:moveTo>
                      <a:pt x="18649178" y="3335408"/>
                    </a:moveTo>
                    <a:lnTo>
                      <a:pt x="92710" y="3335408"/>
                    </a:lnTo>
                    <a:cubicBezTo>
                      <a:pt x="41910" y="3335408"/>
                      <a:pt x="0" y="3293497"/>
                      <a:pt x="0" y="3242697"/>
                    </a:cubicBezTo>
                    <a:lnTo>
                      <a:pt x="0" y="92710"/>
                    </a:lnTo>
                    <a:cubicBezTo>
                      <a:pt x="0" y="41910"/>
                      <a:pt x="41910" y="0"/>
                      <a:pt x="92710" y="0"/>
                    </a:cubicBezTo>
                    <a:lnTo>
                      <a:pt x="18647907" y="0"/>
                    </a:lnTo>
                    <a:cubicBezTo>
                      <a:pt x="18698707" y="0"/>
                      <a:pt x="18740617" y="41910"/>
                      <a:pt x="18740617" y="92710"/>
                    </a:cubicBezTo>
                    <a:lnTo>
                      <a:pt x="18740617" y="3241428"/>
                    </a:lnTo>
                    <a:cubicBezTo>
                      <a:pt x="18741887" y="3293497"/>
                      <a:pt x="18699978" y="3335408"/>
                      <a:pt x="18649178" y="3335408"/>
                    </a:cubicBezTo>
                    <a:close/>
                  </a:path>
                </a:pathLst>
              </a:custGeom>
              <a:solidFill>
                <a:srgbClr val="000000"/>
              </a:solidFill>
            </p:spPr>
            <p:txBody>
              <a:bodyPr/>
              <a:lstStyle/>
              <a:p>
                <a:endParaRPr lang="en-US"/>
              </a:p>
            </p:txBody>
          </p:sp>
          <p:sp>
            <p:nvSpPr>
              <p:cNvPr id="42" name="Freeform 42"/>
              <p:cNvSpPr/>
              <p:nvPr/>
            </p:nvSpPr>
            <p:spPr>
              <a:xfrm>
                <a:off x="0" y="0"/>
                <a:ext cx="18805387" cy="3398908"/>
              </a:xfrm>
              <a:custGeom>
                <a:avLst/>
                <a:gdLst/>
                <a:ahLst/>
                <a:cxnLst/>
                <a:rect l="l" t="t" r="r" b="b"/>
                <a:pathLst>
                  <a:path w="18805387" h="3398908">
                    <a:moveTo>
                      <a:pt x="18680928" y="59690"/>
                    </a:moveTo>
                    <a:cubicBezTo>
                      <a:pt x="18716487" y="59690"/>
                      <a:pt x="18745698" y="88900"/>
                      <a:pt x="18745698" y="124460"/>
                    </a:cubicBezTo>
                    <a:lnTo>
                      <a:pt x="18745698" y="3274448"/>
                    </a:lnTo>
                    <a:cubicBezTo>
                      <a:pt x="18745698" y="3310008"/>
                      <a:pt x="18716487" y="3339217"/>
                      <a:pt x="18680928" y="3339217"/>
                    </a:cubicBezTo>
                    <a:lnTo>
                      <a:pt x="124460" y="3339217"/>
                    </a:lnTo>
                    <a:cubicBezTo>
                      <a:pt x="88900" y="3339217"/>
                      <a:pt x="59690" y="3310008"/>
                      <a:pt x="59690" y="3274448"/>
                    </a:cubicBezTo>
                    <a:lnTo>
                      <a:pt x="59690" y="124460"/>
                    </a:lnTo>
                    <a:cubicBezTo>
                      <a:pt x="59690" y="88900"/>
                      <a:pt x="88900" y="59690"/>
                      <a:pt x="124460" y="59690"/>
                    </a:cubicBezTo>
                    <a:lnTo>
                      <a:pt x="18680928" y="59690"/>
                    </a:lnTo>
                    <a:moveTo>
                      <a:pt x="18680928" y="0"/>
                    </a:moveTo>
                    <a:lnTo>
                      <a:pt x="124460" y="0"/>
                    </a:lnTo>
                    <a:cubicBezTo>
                      <a:pt x="55880" y="0"/>
                      <a:pt x="0" y="55880"/>
                      <a:pt x="0" y="124460"/>
                    </a:cubicBezTo>
                    <a:lnTo>
                      <a:pt x="0" y="3274448"/>
                    </a:lnTo>
                    <a:cubicBezTo>
                      <a:pt x="0" y="3343028"/>
                      <a:pt x="55880" y="3398908"/>
                      <a:pt x="124460" y="3398908"/>
                    </a:cubicBezTo>
                    <a:lnTo>
                      <a:pt x="18680928" y="3398908"/>
                    </a:lnTo>
                    <a:cubicBezTo>
                      <a:pt x="18749507" y="3398908"/>
                      <a:pt x="18805387" y="3343028"/>
                      <a:pt x="18805387" y="3274448"/>
                    </a:cubicBezTo>
                    <a:lnTo>
                      <a:pt x="18805387" y="124460"/>
                    </a:lnTo>
                    <a:cubicBezTo>
                      <a:pt x="18805387" y="55880"/>
                      <a:pt x="18749507" y="0"/>
                      <a:pt x="18680928" y="0"/>
                    </a:cubicBezTo>
                    <a:close/>
                  </a:path>
                </a:pathLst>
              </a:custGeom>
              <a:solidFill>
                <a:srgbClr val="000000"/>
              </a:solidFill>
            </p:spPr>
            <p:txBody>
              <a:bodyPr/>
              <a:lstStyle/>
              <a:p>
                <a:endParaRPr lang="en-US"/>
              </a:p>
            </p:txBody>
          </p:sp>
        </p:grpSp>
        <p:grpSp>
          <p:nvGrpSpPr>
            <p:cNvPr id="43" name="Group 43"/>
            <p:cNvGrpSpPr/>
            <p:nvPr/>
          </p:nvGrpSpPr>
          <p:grpSpPr>
            <a:xfrm>
              <a:off x="0" y="0"/>
              <a:ext cx="9520883" cy="1718061"/>
              <a:chOff x="0" y="0"/>
              <a:chExt cx="18767912" cy="3386704"/>
            </a:xfrm>
          </p:grpSpPr>
          <p:sp>
            <p:nvSpPr>
              <p:cNvPr id="44" name="Freeform 44"/>
              <p:cNvSpPr/>
              <p:nvPr/>
            </p:nvSpPr>
            <p:spPr>
              <a:xfrm>
                <a:off x="31750" y="31750"/>
                <a:ext cx="18704412" cy="3323204"/>
              </a:xfrm>
              <a:custGeom>
                <a:avLst/>
                <a:gdLst/>
                <a:ahLst/>
                <a:cxnLst/>
                <a:rect l="l" t="t" r="r" b="b"/>
                <a:pathLst>
                  <a:path w="18704412" h="3323204">
                    <a:moveTo>
                      <a:pt x="18611703" y="3323204"/>
                    </a:moveTo>
                    <a:lnTo>
                      <a:pt x="92710" y="3323204"/>
                    </a:lnTo>
                    <a:cubicBezTo>
                      <a:pt x="41910" y="3323204"/>
                      <a:pt x="0" y="3281294"/>
                      <a:pt x="0" y="3230494"/>
                    </a:cubicBezTo>
                    <a:lnTo>
                      <a:pt x="0" y="92710"/>
                    </a:lnTo>
                    <a:cubicBezTo>
                      <a:pt x="0" y="41910"/>
                      <a:pt x="41910" y="0"/>
                      <a:pt x="92710" y="0"/>
                    </a:cubicBezTo>
                    <a:lnTo>
                      <a:pt x="18610431" y="0"/>
                    </a:lnTo>
                    <a:cubicBezTo>
                      <a:pt x="18661231" y="0"/>
                      <a:pt x="18703142" y="41910"/>
                      <a:pt x="18703142" y="92710"/>
                    </a:cubicBezTo>
                    <a:lnTo>
                      <a:pt x="18703142" y="3229224"/>
                    </a:lnTo>
                    <a:cubicBezTo>
                      <a:pt x="18704412" y="3281294"/>
                      <a:pt x="18662503" y="3323204"/>
                      <a:pt x="18611703" y="3323204"/>
                    </a:cubicBezTo>
                    <a:close/>
                  </a:path>
                </a:pathLst>
              </a:custGeom>
              <a:solidFill>
                <a:srgbClr val="EFE680"/>
              </a:solidFill>
            </p:spPr>
            <p:txBody>
              <a:bodyPr/>
              <a:lstStyle/>
              <a:p>
                <a:endParaRPr lang="en-US"/>
              </a:p>
            </p:txBody>
          </p:sp>
          <p:sp>
            <p:nvSpPr>
              <p:cNvPr id="45" name="Freeform 45"/>
              <p:cNvSpPr/>
              <p:nvPr/>
            </p:nvSpPr>
            <p:spPr>
              <a:xfrm>
                <a:off x="0" y="0"/>
                <a:ext cx="18767912" cy="3386705"/>
              </a:xfrm>
              <a:custGeom>
                <a:avLst/>
                <a:gdLst/>
                <a:ahLst/>
                <a:cxnLst/>
                <a:rect l="l" t="t" r="r" b="b"/>
                <a:pathLst>
                  <a:path w="18767912" h="3386705">
                    <a:moveTo>
                      <a:pt x="18643453" y="59690"/>
                    </a:moveTo>
                    <a:cubicBezTo>
                      <a:pt x="18679012" y="59690"/>
                      <a:pt x="18708222" y="88900"/>
                      <a:pt x="18708222" y="124460"/>
                    </a:cubicBezTo>
                    <a:lnTo>
                      <a:pt x="18708222" y="3262244"/>
                    </a:lnTo>
                    <a:cubicBezTo>
                      <a:pt x="18708222" y="3297805"/>
                      <a:pt x="18679012" y="3327014"/>
                      <a:pt x="18643453" y="3327014"/>
                    </a:cubicBezTo>
                    <a:lnTo>
                      <a:pt x="124460" y="3327014"/>
                    </a:lnTo>
                    <a:cubicBezTo>
                      <a:pt x="88900" y="3327014"/>
                      <a:pt x="59690" y="3297805"/>
                      <a:pt x="59690" y="3262244"/>
                    </a:cubicBezTo>
                    <a:lnTo>
                      <a:pt x="59690" y="124460"/>
                    </a:lnTo>
                    <a:cubicBezTo>
                      <a:pt x="59690" y="88900"/>
                      <a:pt x="88900" y="59690"/>
                      <a:pt x="124460" y="59690"/>
                    </a:cubicBezTo>
                    <a:lnTo>
                      <a:pt x="18643453" y="59690"/>
                    </a:lnTo>
                    <a:moveTo>
                      <a:pt x="18643453" y="0"/>
                    </a:moveTo>
                    <a:lnTo>
                      <a:pt x="124460" y="0"/>
                    </a:lnTo>
                    <a:cubicBezTo>
                      <a:pt x="55880" y="0"/>
                      <a:pt x="0" y="55880"/>
                      <a:pt x="0" y="124460"/>
                    </a:cubicBezTo>
                    <a:lnTo>
                      <a:pt x="0" y="3262244"/>
                    </a:lnTo>
                    <a:cubicBezTo>
                      <a:pt x="0" y="3330824"/>
                      <a:pt x="55880" y="3386705"/>
                      <a:pt x="124460" y="3386705"/>
                    </a:cubicBezTo>
                    <a:lnTo>
                      <a:pt x="18643453" y="3386705"/>
                    </a:lnTo>
                    <a:cubicBezTo>
                      <a:pt x="18712031" y="3386705"/>
                      <a:pt x="18767912" y="3330824"/>
                      <a:pt x="18767912" y="3262244"/>
                    </a:cubicBezTo>
                    <a:lnTo>
                      <a:pt x="18767912" y="124460"/>
                    </a:lnTo>
                    <a:cubicBezTo>
                      <a:pt x="18767912" y="55880"/>
                      <a:pt x="18712031" y="0"/>
                      <a:pt x="18643453" y="0"/>
                    </a:cubicBezTo>
                    <a:close/>
                  </a:path>
                </a:pathLst>
              </a:custGeom>
              <a:solidFill>
                <a:srgbClr val="000000"/>
              </a:solidFill>
            </p:spPr>
            <p:txBody>
              <a:bodyPr/>
              <a:lstStyle/>
              <a:p>
                <a:endParaRPr lang="en-US"/>
              </a:p>
            </p:txBody>
          </p:sp>
        </p:grpSp>
      </p:grpSp>
      <p:sp>
        <p:nvSpPr>
          <p:cNvPr id="46" name="TextBox 46"/>
          <p:cNvSpPr txBox="1"/>
          <p:nvPr/>
        </p:nvSpPr>
        <p:spPr>
          <a:xfrm>
            <a:off x="1028700" y="992039"/>
            <a:ext cx="6452487" cy="948978"/>
          </a:xfrm>
          <a:prstGeom prst="rect">
            <a:avLst/>
          </a:prstGeom>
        </p:spPr>
        <p:txBody>
          <a:bodyPr lIns="0" tIns="0" rIns="0" bIns="0" rtlCol="0" anchor="t">
            <a:spAutoFit/>
          </a:bodyPr>
          <a:lstStyle/>
          <a:p>
            <a:pPr marL="0" lvl="0" indent="0" algn="l">
              <a:lnSpc>
                <a:spcPts val="7440"/>
              </a:lnSpc>
              <a:spcBef>
                <a:spcPts val="5580"/>
              </a:spcBef>
            </a:pPr>
            <a:r>
              <a:rPr lang="en-US" sz="8000" b="1" u="none" spc="-16" dirty="0">
                <a:solidFill>
                  <a:srgbClr val="000000"/>
                </a:solidFill>
                <a:latin typeface="Barlow SemiCondensed Semi-Bold"/>
                <a:ea typeface="Barlow SemiCondensed Semi-Bold"/>
                <a:cs typeface="Barlow SemiCondensed Semi-Bold"/>
                <a:sym typeface="Barlow SemiCondensed Semi-Bold"/>
              </a:rPr>
              <a:t>“TELEPHONE”</a:t>
            </a:r>
          </a:p>
        </p:txBody>
      </p:sp>
      <p:sp>
        <p:nvSpPr>
          <p:cNvPr id="51" name="Rectangle 1">
            <a:extLst>
              <a:ext uri="{FF2B5EF4-FFF2-40B4-BE49-F238E27FC236}">
                <a16:creationId xmlns:a16="http://schemas.microsoft.com/office/drawing/2014/main" id="{CB6A7FE6-1460-5FC5-BF9B-29CC41453E7C}"/>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2" name="Rectangle 2">
            <a:extLst>
              <a:ext uri="{FF2B5EF4-FFF2-40B4-BE49-F238E27FC236}">
                <a16:creationId xmlns:a16="http://schemas.microsoft.com/office/drawing/2014/main" id="{DB9212E2-C210-0B5E-8678-979AB3A8C356}"/>
              </a:ext>
            </a:extLst>
          </p:cNvPr>
          <p:cNvSpPr>
            <a:spLocks noChangeArrowheads="1"/>
          </p:cNvSpPr>
          <p:nvPr/>
        </p:nvSpPr>
        <p:spPr bwMode="auto">
          <a:xfrm>
            <a:off x="152400" y="1524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6" name="Picture 55">
            <a:extLst>
              <a:ext uri="{FF2B5EF4-FFF2-40B4-BE49-F238E27FC236}">
                <a16:creationId xmlns:a16="http://schemas.microsoft.com/office/drawing/2014/main" id="{F8050665-6F99-4777-9BA8-B36F3DDDA968}"/>
              </a:ext>
            </a:extLst>
          </p:cNvPr>
          <p:cNvPicPr>
            <a:picLocks noChangeAspect="1"/>
          </p:cNvPicPr>
          <p:nvPr/>
        </p:nvPicPr>
        <p:blipFill>
          <a:blip r:embed="rId2"/>
          <a:stretch>
            <a:fillRect/>
          </a:stretch>
        </p:blipFill>
        <p:spPr>
          <a:xfrm>
            <a:off x="10595614" y="3058034"/>
            <a:ext cx="4635467" cy="4851071"/>
          </a:xfrm>
          <a:prstGeom prst="rect">
            <a:avLst/>
          </a:prstGeom>
        </p:spPr>
      </p:pic>
      <p:sp>
        <p:nvSpPr>
          <p:cNvPr id="57" name="TextBox 48">
            <a:extLst>
              <a:ext uri="{FF2B5EF4-FFF2-40B4-BE49-F238E27FC236}">
                <a16:creationId xmlns:a16="http://schemas.microsoft.com/office/drawing/2014/main" id="{FCA12B92-B912-97FD-B015-74346E416F72}"/>
              </a:ext>
            </a:extLst>
          </p:cNvPr>
          <p:cNvSpPr txBox="1"/>
          <p:nvPr/>
        </p:nvSpPr>
        <p:spPr>
          <a:xfrm>
            <a:off x="1285875" y="2855000"/>
            <a:ext cx="5413156" cy="505267"/>
          </a:xfrm>
          <a:prstGeom prst="rect">
            <a:avLst/>
          </a:prstGeom>
        </p:spPr>
        <p:txBody>
          <a:bodyPr lIns="0" tIns="0" rIns="0" bIns="0" rtlCol="0" anchor="t">
            <a:spAutoFit/>
          </a:bodyPr>
          <a:lstStyle/>
          <a:p>
            <a:pPr marL="457200" indent="-457200" algn="l">
              <a:lnSpc>
                <a:spcPts val="4420"/>
              </a:lnSpc>
              <a:buFont typeface="Wingdings" panose="05000000000000000000" pitchFamily="2" charset="2"/>
              <a:buChar char="§"/>
            </a:pPr>
            <a:r>
              <a:rPr lang="en-US" sz="3200" dirty="0">
                <a:solidFill>
                  <a:srgbClr val="000000"/>
                </a:solidFill>
                <a:latin typeface="Barlow SemiCondensed"/>
                <a:ea typeface="Barlow SemiCondensed"/>
                <a:cs typeface="Barlow SemiCondensed"/>
                <a:sym typeface="Barlow SemiCondensed"/>
              </a:rPr>
              <a:t>S</a:t>
            </a:r>
            <a:r>
              <a:rPr lang="en-US" sz="3200" u="none" dirty="0">
                <a:solidFill>
                  <a:srgbClr val="000000"/>
                </a:solidFill>
                <a:latin typeface="Barlow SemiCondensed"/>
                <a:ea typeface="Barlow SemiCondensed"/>
                <a:cs typeface="Barlow SemiCondensed"/>
                <a:sym typeface="Barlow SemiCondensed"/>
              </a:rPr>
              <a:t>tand in a line.</a:t>
            </a:r>
          </a:p>
        </p:txBody>
      </p:sp>
      <p:sp>
        <p:nvSpPr>
          <p:cNvPr id="58" name="TextBox 48">
            <a:extLst>
              <a:ext uri="{FF2B5EF4-FFF2-40B4-BE49-F238E27FC236}">
                <a16:creationId xmlns:a16="http://schemas.microsoft.com/office/drawing/2014/main" id="{F28C0A87-9DB5-35FA-F0D6-4E9767205B97}"/>
              </a:ext>
            </a:extLst>
          </p:cNvPr>
          <p:cNvSpPr txBox="1"/>
          <p:nvPr/>
        </p:nvSpPr>
        <p:spPr>
          <a:xfrm>
            <a:off x="1251457" y="4287094"/>
            <a:ext cx="6695147" cy="1069524"/>
          </a:xfrm>
          <a:prstGeom prst="rect">
            <a:avLst/>
          </a:prstGeom>
        </p:spPr>
        <p:txBody>
          <a:bodyPr wrap="square" lIns="0" tIns="0" rIns="0" bIns="0" rtlCol="0" anchor="t">
            <a:spAutoFit/>
          </a:bodyPr>
          <a:lstStyle/>
          <a:p>
            <a:pPr marL="457200" indent="-457200" algn="l">
              <a:lnSpc>
                <a:spcPts val="4420"/>
              </a:lnSpc>
              <a:buFont typeface="Wingdings" panose="05000000000000000000" pitchFamily="2" charset="2"/>
              <a:buChar char="§"/>
            </a:pPr>
            <a:r>
              <a:rPr lang="en-US" sz="3200" dirty="0">
                <a:solidFill>
                  <a:srgbClr val="000000"/>
                </a:solidFill>
                <a:latin typeface="Barlow SemiCondensed"/>
                <a:ea typeface="Barlow SemiCondensed"/>
                <a:cs typeface="Barlow SemiCondensed"/>
                <a:sym typeface="Barlow SemiCondensed"/>
              </a:rPr>
              <a:t>W</a:t>
            </a:r>
            <a:r>
              <a:rPr lang="en-US" sz="3200" u="none" dirty="0">
                <a:solidFill>
                  <a:srgbClr val="000000"/>
                </a:solidFill>
                <a:latin typeface="Barlow SemiCondensed"/>
                <a:ea typeface="Barlow SemiCondensed"/>
                <a:cs typeface="Barlow SemiCondensed"/>
                <a:sym typeface="Barlow SemiCondensed"/>
              </a:rPr>
              <a:t>hisper the message you heard to the next person.</a:t>
            </a:r>
          </a:p>
        </p:txBody>
      </p:sp>
      <p:sp>
        <p:nvSpPr>
          <p:cNvPr id="59" name="TextBox 48">
            <a:extLst>
              <a:ext uri="{FF2B5EF4-FFF2-40B4-BE49-F238E27FC236}">
                <a16:creationId xmlns:a16="http://schemas.microsoft.com/office/drawing/2014/main" id="{E56E6168-9FBF-2445-BA3A-775B02000AA2}"/>
              </a:ext>
            </a:extLst>
          </p:cNvPr>
          <p:cNvSpPr txBox="1"/>
          <p:nvPr/>
        </p:nvSpPr>
        <p:spPr>
          <a:xfrm>
            <a:off x="1350426" y="6239203"/>
            <a:ext cx="5413156" cy="505267"/>
          </a:xfrm>
          <a:prstGeom prst="rect">
            <a:avLst/>
          </a:prstGeom>
        </p:spPr>
        <p:txBody>
          <a:bodyPr lIns="0" tIns="0" rIns="0" bIns="0" rtlCol="0" anchor="t">
            <a:spAutoFit/>
          </a:bodyPr>
          <a:lstStyle/>
          <a:p>
            <a:pPr marL="457200" indent="-457200" algn="l">
              <a:lnSpc>
                <a:spcPts val="4420"/>
              </a:lnSpc>
              <a:buFont typeface="Wingdings" panose="05000000000000000000" pitchFamily="2" charset="2"/>
              <a:buChar char="§"/>
            </a:pPr>
            <a:r>
              <a:rPr lang="en-US" sz="3200" dirty="0">
                <a:solidFill>
                  <a:srgbClr val="000000"/>
                </a:solidFill>
                <a:latin typeface="Barlow SemiCondensed"/>
                <a:ea typeface="Barlow SemiCondensed"/>
                <a:cs typeface="Barlow SemiCondensed"/>
                <a:sym typeface="Barlow SemiCondensed"/>
              </a:rPr>
              <a:t>S</a:t>
            </a:r>
            <a:r>
              <a:rPr lang="en-US" sz="3200" u="none" dirty="0">
                <a:solidFill>
                  <a:srgbClr val="000000"/>
                </a:solidFill>
                <a:latin typeface="Barlow SemiCondensed"/>
                <a:ea typeface="Barlow SemiCondensed"/>
                <a:cs typeface="Barlow SemiCondensed"/>
                <a:sym typeface="Barlow SemiCondensed"/>
              </a:rPr>
              <a:t>ay it only once; no repeats.</a:t>
            </a:r>
          </a:p>
        </p:txBody>
      </p:sp>
      <p:sp>
        <p:nvSpPr>
          <p:cNvPr id="60" name="TextBox 48">
            <a:extLst>
              <a:ext uri="{FF2B5EF4-FFF2-40B4-BE49-F238E27FC236}">
                <a16:creationId xmlns:a16="http://schemas.microsoft.com/office/drawing/2014/main" id="{C66BC0F1-A2A1-F369-7F20-E0AF4FBA2E04}"/>
              </a:ext>
            </a:extLst>
          </p:cNvPr>
          <p:cNvSpPr txBox="1"/>
          <p:nvPr/>
        </p:nvSpPr>
        <p:spPr>
          <a:xfrm>
            <a:off x="1313229" y="7721882"/>
            <a:ext cx="6596178" cy="1069524"/>
          </a:xfrm>
          <a:prstGeom prst="rect">
            <a:avLst/>
          </a:prstGeom>
        </p:spPr>
        <p:txBody>
          <a:bodyPr wrap="square" lIns="0" tIns="0" rIns="0" bIns="0" rtlCol="0" anchor="t">
            <a:spAutoFit/>
          </a:bodyPr>
          <a:lstStyle/>
          <a:p>
            <a:pPr marL="457200" indent="-457200" algn="l">
              <a:lnSpc>
                <a:spcPts val="4420"/>
              </a:lnSpc>
              <a:buFont typeface="Wingdings" panose="05000000000000000000" pitchFamily="2" charset="2"/>
              <a:buChar char="§"/>
            </a:pPr>
            <a:r>
              <a:rPr lang="en-US" sz="3200" dirty="0">
                <a:solidFill>
                  <a:srgbClr val="000000"/>
                </a:solidFill>
                <a:latin typeface="Barlow SemiCondensed"/>
                <a:ea typeface="Barlow SemiCondensed"/>
                <a:cs typeface="Barlow SemiCondensed"/>
                <a:sym typeface="Barlow SemiCondensed"/>
              </a:rPr>
              <a:t>S</a:t>
            </a:r>
            <a:r>
              <a:rPr lang="en-US" sz="3200" u="none" dirty="0">
                <a:solidFill>
                  <a:srgbClr val="000000"/>
                </a:solidFill>
                <a:latin typeface="Barlow SemiCondensed"/>
                <a:ea typeface="Barlow SemiCondensed"/>
                <a:cs typeface="Barlow SemiCondensed"/>
                <a:sym typeface="Barlow SemiCondensed"/>
              </a:rPr>
              <a:t>ay only the message, no other words or  explanations allowed.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AE6"/>
        </a:solidFill>
        <a:effectLst/>
      </p:bgPr>
    </p:bg>
    <p:spTree>
      <p:nvGrpSpPr>
        <p:cNvPr id="1" name="">
          <a:extLst>
            <a:ext uri="{FF2B5EF4-FFF2-40B4-BE49-F238E27FC236}">
              <a16:creationId xmlns:a16="http://schemas.microsoft.com/office/drawing/2014/main" id="{11C99729-74D7-2B36-E4D1-B33BE1B3473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FA1F5E6-ACF5-25F2-AA67-9A75C54BA130}"/>
              </a:ext>
            </a:extLst>
          </p:cNvPr>
          <p:cNvGrpSpPr/>
          <p:nvPr/>
        </p:nvGrpSpPr>
        <p:grpSpPr>
          <a:xfrm rot="5400000">
            <a:off x="3927529" y="-4062405"/>
            <a:ext cx="10556752" cy="18411809"/>
            <a:chOff x="0" y="0"/>
            <a:chExt cx="1149350" cy="1149350"/>
          </a:xfrm>
        </p:grpSpPr>
        <p:sp>
          <p:nvSpPr>
            <p:cNvPr id="3" name="Freeform 3">
              <a:extLst>
                <a:ext uri="{FF2B5EF4-FFF2-40B4-BE49-F238E27FC236}">
                  <a16:creationId xmlns:a16="http://schemas.microsoft.com/office/drawing/2014/main" id="{61D58F35-CBE4-07D5-C5C1-A54E526C486E}"/>
                </a:ext>
              </a:extLst>
            </p:cNvPr>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grpSp>
        <p:nvGrpSpPr>
          <p:cNvPr id="4" name="Group 4">
            <a:extLst>
              <a:ext uri="{FF2B5EF4-FFF2-40B4-BE49-F238E27FC236}">
                <a16:creationId xmlns:a16="http://schemas.microsoft.com/office/drawing/2014/main" id="{0B9C5BCA-5C3B-141E-31F1-3018C00D34B6}"/>
              </a:ext>
            </a:extLst>
          </p:cNvPr>
          <p:cNvGrpSpPr/>
          <p:nvPr/>
        </p:nvGrpSpPr>
        <p:grpSpPr>
          <a:xfrm>
            <a:off x="164480" y="630186"/>
            <a:ext cx="3188320" cy="2684514"/>
            <a:chOff x="0" y="0"/>
            <a:chExt cx="12491405" cy="9400278"/>
          </a:xfrm>
        </p:grpSpPr>
        <p:grpSp>
          <p:nvGrpSpPr>
            <p:cNvPr id="5" name="Group 5">
              <a:extLst>
                <a:ext uri="{FF2B5EF4-FFF2-40B4-BE49-F238E27FC236}">
                  <a16:creationId xmlns:a16="http://schemas.microsoft.com/office/drawing/2014/main" id="{9EC5F64B-7E7B-8C1B-C71A-072BFFE46C5C}"/>
                </a:ext>
              </a:extLst>
            </p:cNvPr>
            <p:cNvGrpSpPr/>
            <p:nvPr/>
          </p:nvGrpSpPr>
          <p:grpSpPr>
            <a:xfrm>
              <a:off x="418494" y="380449"/>
              <a:ext cx="12072912" cy="9019829"/>
              <a:chOff x="0" y="0"/>
              <a:chExt cx="23798564" cy="17780216"/>
            </a:xfrm>
          </p:grpSpPr>
          <p:sp>
            <p:nvSpPr>
              <p:cNvPr id="6" name="Freeform 6">
                <a:extLst>
                  <a:ext uri="{FF2B5EF4-FFF2-40B4-BE49-F238E27FC236}">
                    <a16:creationId xmlns:a16="http://schemas.microsoft.com/office/drawing/2014/main" id="{2FA97A2E-39A3-E965-928D-F382E0005C1B}"/>
                  </a:ext>
                </a:extLst>
              </p:cNvPr>
              <p:cNvSpPr/>
              <p:nvPr/>
            </p:nvSpPr>
            <p:spPr>
              <a:xfrm>
                <a:off x="31750" y="31750"/>
                <a:ext cx="23735064" cy="17716715"/>
              </a:xfrm>
              <a:custGeom>
                <a:avLst/>
                <a:gdLst/>
                <a:ahLst/>
                <a:cxnLst/>
                <a:rect l="l" t="t" r="r" b="b"/>
                <a:pathLst>
                  <a:path w="23735064" h="17716715">
                    <a:moveTo>
                      <a:pt x="23642354" y="17716715"/>
                    </a:moveTo>
                    <a:lnTo>
                      <a:pt x="92710" y="17716715"/>
                    </a:lnTo>
                    <a:cubicBezTo>
                      <a:pt x="41910" y="17716715"/>
                      <a:pt x="0" y="17674806"/>
                      <a:pt x="0" y="17624006"/>
                    </a:cubicBezTo>
                    <a:lnTo>
                      <a:pt x="0" y="92710"/>
                    </a:lnTo>
                    <a:cubicBezTo>
                      <a:pt x="0" y="41910"/>
                      <a:pt x="41910" y="0"/>
                      <a:pt x="92710" y="0"/>
                    </a:cubicBezTo>
                    <a:lnTo>
                      <a:pt x="23641084" y="0"/>
                    </a:lnTo>
                    <a:cubicBezTo>
                      <a:pt x="23691884" y="0"/>
                      <a:pt x="23733793" y="41910"/>
                      <a:pt x="23733793" y="92710"/>
                    </a:cubicBezTo>
                    <a:lnTo>
                      <a:pt x="23733793" y="17622737"/>
                    </a:lnTo>
                    <a:cubicBezTo>
                      <a:pt x="23735064" y="17674806"/>
                      <a:pt x="23693154" y="17716715"/>
                      <a:pt x="23642354" y="17716715"/>
                    </a:cubicBezTo>
                    <a:close/>
                  </a:path>
                </a:pathLst>
              </a:custGeom>
              <a:solidFill>
                <a:srgbClr val="000000"/>
              </a:solidFill>
            </p:spPr>
            <p:txBody>
              <a:bodyPr/>
              <a:lstStyle/>
              <a:p>
                <a:endParaRPr lang="en-US"/>
              </a:p>
            </p:txBody>
          </p:sp>
          <p:sp>
            <p:nvSpPr>
              <p:cNvPr id="7" name="Freeform 7">
                <a:extLst>
                  <a:ext uri="{FF2B5EF4-FFF2-40B4-BE49-F238E27FC236}">
                    <a16:creationId xmlns:a16="http://schemas.microsoft.com/office/drawing/2014/main" id="{DBC408C0-BDEB-A53E-7C98-33AD8CF0878E}"/>
                  </a:ext>
                </a:extLst>
              </p:cNvPr>
              <p:cNvSpPr/>
              <p:nvPr/>
            </p:nvSpPr>
            <p:spPr>
              <a:xfrm>
                <a:off x="0" y="0"/>
                <a:ext cx="23798564" cy="17780217"/>
              </a:xfrm>
              <a:custGeom>
                <a:avLst/>
                <a:gdLst/>
                <a:ahLst/>
                <a:cxnLst/>
                <a:rect l="l" t="t" r="r" b="b"/>
                <a:pathLst>
                  <a:path w="23798564" h="17780217">
                    <a:moveTo>
                      <a:pt x="23674104" y="59690"/>
                    </a:moveTo>
                    <a:cubicBezTo>
                      <a:pt x="23709664" y="59690"/>
                      <a:pt x="23738873" y="88900"/>
                      <a:pt x="23738873" y="124460"/>
                    </a:cubicBezTo>
                    <a:lnTo>
                      <a:pt x="23738873" y="17655756"/>
                    </a:lnTo>
                    <a:cubicBezTo>
                      <a:pt x="23738873" y="17691317"/>
                      <a:pt x="23709664" y="17720526"/>
                      <a:pt x="23674104" y="17720526"/>
                    </a:cubicBezTo>
                    <a:lnTo>
                      <a:pt x="124460" y="17720526"/>
                    </a:lnTo>
                    <a:cubicBezTo>
                      <a:pt x="88900" y="17720526"/>
                      <a:pt x="59690" y="17691317"/>
                      <a:pt x="59690" y="17655756"/>
                    </a:cubicBezTo>
                    <a:lnTo>
                      <a:pt x="59690" y="124460"/>
                    </a:lnTo>
                    <a:cubicBezTo>
                      <a:pt x="59690" y="88900"/>
                      <a:pt x="88900" y="59690"/>
                      <a:pt x="124460" y="59690"/>
                    </a:cubicBezTo>
                    <a:lnTo>
                      <a:pt x="23674104" y="59690"/>
                    </a:lnTo>
                    <a:moveTo>
                      <a:pt x="23674104" y="0"/>
                    </a:moveTo>
                    <a:lnTo>
                      <a:pt x="124460" y="0"/>
                    </a:lnTo>
                    <a:cubicBezTo>
                      <a:pt x="55880" y="0"/>
                      <a:pt x="0" y="55880"/>
                      <a:pt x="0" y="124460"/>
                    </a:cubicBezTo>
                    <a:lnTo>
                      <a:pt x="0" y="17655756"/>
                    </a:lnTo>
                    <a:cubicBezTo>
                      <a:pt x="0" y="17724337"/>
                      <a:pt x="55880" y="17780217"/>
                      <a:pt x="124460" y="17780217"/>
                    </a:cubicBezTo>
                    <a:lnTo>
                      <a:pt x="23674104" y="17780217"/>
                    </a:lnTo>
                    <a:cubicBezTo>
                      <a:pt x="23742684" y="17780217"/>
                      <a:pt x="23798564" y="17724337"/>
                      <a:pt x="23798564" y="17655756"/>
                    </a:cubicBezTo>
                    <a:lnTo>
                      <a:pt x="23798564" y="124460"/>
                    </a:lnTo>
                    <a:cubicBezTo>
                      <a:pt x="23798564" y="55880"/>
                      <a:pt x="23742684" y="0"/>
                      <a:pt x="23674104" y="0"/>
                    </a:cubicBezTo>
                    <a:close/>
                  </a:path>
                </a:pathLst>
              </a:custGeom>
              <a:solidFill>
                <a:srgbClr val="000000"/>
              </a:solidFill>
            </p:spPr>
            <p:txBody>
              <a:bodyPr/>
              <a:lstStyle/>
              <a:p>
                <a:endParaRPr lang="en-US"/>
              </a:p>
            </p:txBody>
          </p:sp>
        </p:grpSp>
        <p:grpSp>
          <p:nvGrpSpPr>
            <p:cNvPr id="8" name="Group 8">
              <a:extLst>
                <a:ext uri="{FF2B5EF4-FFF2-40B4-BE49-F238E27FC236}">
                  <a16:creationId xmlns:a16="http://schemas.microsoft.com/office/drawing/2014/main" id="{73D3F754-92E7-842B-8397-DC1164E27A95}"/>
                </a:ext>
              </a:extLst>
            </p:cNvPr>
            <p:cNvGrpSpPr/>
            <p:nvPr/>
          </p:nvGrpSpPr>
          <p:grpSpPr>
            <a:xfrm>
              <a:off x="0" y="0"/>
              <a:ext cx="12072912" cy="9019829"/>
              <a:chOff x="0" y="0"/>
              <a:chExt cx="23798564" cy="17780216"/>
            </a:xfrm>
          </p:grpSpPr>
          <p:sp>
            <p:nvSpPr>
              <p:cNvPr id="9" name="Freeform 9">
                <a:extLst>
                  <a:ext uri="{FF2B5EF4-FFF2-40B4-BE49-F238E27FC236}">
                    <a16:creationId xmlns:a16="http://schemas.microsoft.com/office/drawing/2014/main" id="{819AA0D7-6171-C9ED-9FE7-A2D0B94B2366}"/>
                  </a:ext>
                </a:extLst>
              </p:cNvPr>
              <p:cNvSpPr/>
              <p:nvPr/>
            </p:nvSpPr>
            <p:spPr>
              <a:xfrm>
                <a:off x="31750" y="31750"/>
                <a:ext cx="23735064" cy="17716715"/>
              </a:xfrm>
              <a:custGeom>
                <a:avLst/>
                <a:gdLst/>
                <a:ahLst/>
                <a:cxnLst/>
                <a:rect l="l" t="t" r="r" b="b"/>
                <a:pathLst>
                  <a:path w="23735064" h="17716715">
                    <a:moveTo>
                      <a:pt x="23642354" y="17716715"/>
                    </a:moveTo>
                    <a:lnTo>
                      <a:pt x="92710" y="17716715"/>
                    </a:lnTo>
                    <a:cubicBezTo>
                      <a:pt x="41910" y="17716715"/>
                      <a:pt x="0" y="17674806"/>
                      <a:pt x="0" y="17624006"/>
                    </a:cubicBezTo>
                    <a:lnTo>
                      <a:pt x="0" y="92710"/>
                    </a:lnTo>
                    <a:cubicBezTo>
                      <a:pt x="0" y="41910"/>
                      <a:pt x="41910" y="0"/>
                      <a:pt x="92710" y="0"/>
                    </a:cubicBezTo>
                    <a:lnTo>
                      <a:pt x="23641084" y="0"/>
                    </a:lnTo>
                    <a:cubicBezTo>
                      <a:pt x="23691884" y="0"/>
                      <a:pt x="23733793" y="41910"/>
                      <a:pt x="23733793" y="92710"/>
                    </a:cubicBezTo>
                    <a:lnTo>
                      <a:pt x="23733793" y="17622737"/>
                    </a:lnTo>
                    <a:cubicBezTo>
                      <a:pt x="23735064" y="17674806"/>
                      <a:pt x="23693154" y="17716715"/>
                      <a:pt x="23642354" y="17716715"/>
                    </a:cubicBezTo>
                    <a:close/>
                  </a:path>
                </a:pathLst>
              </a:custGeom>
              <a:solidFill>
                <a:srgbClr val="FFFFFF"/>
              </a:solidFill>
            </p:spPr>
            <p:txBody>
              <a:bodyPr/>
              <a:lstStyle/>
              <a:p>
                <a:endParaRPr lang="en-US"/>
              </a:p>
            </p:txBody>
          </p:sp>
          <p:sp>
            <p:nvSpPr>
              <p:cNvPr id="10" name="Freeform 10">
                <a:extLst>
                  <a:ext uri="{FF2B5EF4-FFF2-40B4-BE49-F238E27FC236}">
                    <a16:creationId xmlns:a16="http://schemas.microsoft.com/office/drawing/2014/main" id="{398301D0-1EA2-31A2-9D15-B5E362CC3041}"/>
                  </a:ext>
                </a:extLst>
              </p:cNvPr>
              <p:cNvSpPr/>
              <p:nvPr/>
            </p:nvSpPr>
            <p:spPr>
              <a:xfrm>
                <a:off x="0" y="0"/>
                <a:ext cx="23798564" cy="17780217"/>
              </a:xfrm>
              <a:custGeom>
                <a:avLst/>
                <a:gdLst/>
                <a:ahLst/>
                <a:cxnLst/>
                <a:rect l="l" t="t" r="r" b="b"/>
                <a:pathLst>
                  <a:path w="23798564" h="17780217">
                    <a:moveTo>
                      <a:pt x="23674104" y="59690"/>
                    </a:moveTo>
                    <a:cubicBezTo>
                      <a:pt x="23709664" y="59690"/>
                      <a:pt x="23738873" y="88900"/>
                      <a:pt x="23738873" y="124460"/>
                    </a:cubicBezTo>
                    <a:lnTo>
                      <a:pt x="23738873" y="17655756"/>
                    </a:lnTo>
                    <a:cubicBezTo>
                      <a:pt x="23738873" y="17691317"/>
                      <a:pt x="23709664" y="17720526"/>
                      <a:pt x="23674104" y="17720526"/>
                    </a:cubicBezTo>
                    <a:lnTo>
                      <a:pt x="124460" y="17720526"/>
                    </a:lnTo>
                    <a:cubicBezTo>
                      <a:pt x="88900" y="17720526"/>
                      <a:pt x="59690" y="17691317"/>
                      <a:pt x="59690" y="17655756"/>
                    </a:cubicBezTo>
                    <a:lnTo>
                      <a:pt x="59690" y="124460"/>
                    </a:lnTo>
                    <a:cubicBezTo>
                      <a:pt x="59690" y="88900"/>
                      <a:pt x="88900" y="59690"/>
                      <a:pt x="124460" y="59690"/>
                    </a:cubicBezTo>
                    <a:lnTo>
                      <a:pt x="23674104" y="59690"/>
                    </a:lnTo>
                    <a:moveTo>
                      <a:pt x="23674104" y="0"/>
                    </a:moveTo>
                    <a:lnTo>
                      <a:pt x="124460" y="0"/>
                    </a:lnTo>
                    <a:cubicBezTo>
                      <a:pt x="55880" y="0"/>
                      <a:pt x="0" y="55880"/>
                      <a:pt x="0" y="124460"/>
                    </a:cubicBezTo>
                    <a:lnTo>
                      <a:pt x="0" y="17655756"/>
                    </a:lnTo>
                    <a:cubicBezTo>
                      <a:pt x="0" y="17724337"/>
                      <a:pt x="55880" y="17780217"/>
                      <a:pt x="124460" y="17780217"/>
                    </a:cubicBezTo>
                    <a:lnTo>
                      <a:pt x="23674104" y="17780217"/>
                    </a:lnTo>
                    <a:cubicBezTo>
                      <a:pt x="23742684" y="17780217"/>
                      <a:pt x="23798564" y="17724337"/>
                      <a:pt x="23798564" y="17655756"/>
                    </a:cubicBezTo>
                    <a:lnTo>
                      <a:pt x="23798564" y="124460"/>
                    </a:lnTo>
                    <a:cubicBezTo>
                      <a:pt x="23798564" y="55880"/>
                      <a:pt x="23742684" y="0"/>
                      <a:pt x="23674104" y="0"/>
                    </a:cubicBezTo>
                    <a:close/>
                  </a:path>
                </a:pathLst>
              </a:custGeom>
              <a:solidFill>
                <a:srgbClr val="000000"/>
              </a:solidFill>
            </p:spPr>
            <p:txBody>
              <a:bodyPr/>
              <a:lstStyle/>
              <a:p>
                <a:endParaRPr lang="en-US"/>
              </a:p>
            </p:txBody>
          </p:sp>
        </p:grpSp>
      </p:grpSp>
      <p:sp>
        <p:nvSpPr>
          <p:cNvPr id="11" name="AutoShape 11">
            <a:extLst>
              <a:ext uri="{FF2B5EF4-FFF2-40B4-BE49-F238E27FC236}">
                <a16:creationId xmlns:a16="http://schemas.microsoft.com/office/drawing/2014/main" id="{95870490-45AE-AA85-85F0-1CD500127092}"/>
              </a:ext>
            </a:extLst>
          </p:cNvPr>
          <p:cNvSpPr/>
          <p:nvPr/>
        </p:nvSpPr>
        <p:spPr>
          <a:xfrm rot="-10800000">
            <a:off x="164480" y="2019301"/>
            <a:ext cx="3184209" cy="13970"/>
          </a:xfrm>
          <a:prstGeom prst="line">
            <a:avLst/>
          </a:prstGeom>
          <a:ln w="19050" cap="flat">
            <a:solidFill>
              <a:srgbClr val="000000"/>
            </a:solidFill>
            <a:prstDash val="solid"/>
            <a:headEnd type="none" w="sm" len="sm"/>
            <a:tailEnd type="none" w="sm" len="sm"/>
          </a:ln>
        </p:spPr>
        <p:txBody>
          <a:bodyPr/>
          <a:lstStyle/>
          <a:p>
            <a:endParaRPr lang="en-US"/>
          </a:p>
        </p:txBody>
      </p:sp>
      <p:sp>
        <p:nvSpPr>
          <p:cNvPr id="16" name="TextBox 16">
            <a:extLst>
              <a:ext uri="{FF2B5EF4-FFF2-40B4-BE49-F238E27FC236}">
                <a16:creationId xmlns:a16="http://schemas.microsoft.com/office/drawing/2014/main" id="{49D968FA-2223-8867-CE14-EE105A333170}"/>
              </a:ext>
            </a:extLst>
          </p:cNvPr>
          <p:cNvSpPr txBox="1"/>
          <p:nvPr/>
        </p:nvSpPr>
        <p:spPr>
          <a:xfrm>
            <a:off x="168590" y="2296987"/>
            <a:ext cx="3073281" cy="636713"/>
          </a:xfrm>
          <a:prstGeom prst="rect">
            <a:avLst/>
          </a:prstGeom>
        </p:spPr>
        <p:txBody>
          <a:bodyPr wrap="square" lIns="0" tIns="0" rIns="0" bIns="0" rtlCol="0" anchor="t">
            <a:spAutoFit/>
          </a:bodyPr>
          <a:lstStyle/>
          <a:p>
            <a:pPr marL="0" lvl="0" indent="0" algn="ctr">
              <a:lnSpc>
                <a:spcPts val="5459"/>
              </a:lnSpc>
              <a:spcBef>
                <a:spcPct val="0"/>
              </a:spcBef>
            </a:pPr>
            <a:r>
              <a:rPr lang="en-US" sz="4199" u="none" dirty="0">
                <a:solidFill>
                  <a:srgbClr val="000000"/>
                </a:solidFill>
                <a:latin typeface="Barlow SemiCondensed"/>
                <a:ea typeface="Barlow SemiCondensed"/>
                <a:cs typeface="Barlow SemiCondensed"/>
                <a:sym typeface="Barlow SemiCondensed"/>
              </a:rPr>
              <a:t>40 minutes</a:t>
            </a:r>
          </a:p>
        </p:txBody>
      </p:sp>
      <p:sp>
        <p:nvSpPr>
          <p:cNvPr id="17" name="TextBox 17">
            <a:extLst>
              <a:ext uri="{FF2B5EF4-FFF2-40B4-BE49-F238E27FC236}">
                <a16:creationId xmlns:a16="http://schemas.microsoft.com/office/drawing/2014/main" id="{8B032ABF-2745-53C3-D0DF-3ACAFAFA23FA}"/>
              </a:ext>
            </a:extLst>
          </p:cNvPr>
          <p:cNvSpPr txBox="1"/>
          <p:nvPr/>
        </p:nvSpPr>
        <p:spPr>
          <a:xfrm>
            <a:off x="168590" y="890124"/>
            <a:ext cx="3073281" cy="948978"/>
          </a:xfrm>
          <a:prstGeom prst="rect">
            <a:avLst/>
          </a:prstGeom>
        </p:spPr>
        <p:txBody>
          <a:bodyPr wrap="square" lIns="0" tIns="0" rIns="0" bIns="0" rtlCol="0" anchor="t">
            <a:spAutoFit/>
          </a:bodyPr>
          <a:lstStyle/>
          <a:p>
            <a:pPr marL="0" lvl="0" indent="0" algn="ctr">
              <a:lnSpc>
                <a:spcPts val="7440"/>
              </a:lnSpc>
              <a:spcBef>
                <a:spcPts val="5580"/>
              </a:spcBef>
            </a:pPr>
            <a:r>
              <a:rPr lang="en-US" sz="8000" b="1" u="none" spc="-16" dirty="0">
                <a:solidFill>
                  <a:srgbClr val="000000"/>
                </a:solidFill>
                <a:latin typeface="Barlow SemiCondensed Semi-Bold"/>
                <a:ea typeface="Barlow SemiCondensed Semi-Bold"/>
                <a:cs typeface="Barlow SemiCondensed Semi-Bold"/>
                <a:sym typeface="Barlow SemiCondensed Semi-Bold"/>
              </a:rPr>
              <a:t>Day 6</a:t>
            </a:r>
          </a:p>
        </p:txBody>
      </p:sp>
      <p:sp>
        <p:nvSpPr>
          <p:cNvPr id="14" name="TextBox 13">
            <a:extLst>
              <a:ext uri="{FF2B5EF4-FFF2-40B4-BE49-F238E27FC236}">
                <a16:creationId xmlns:a16="http://schemas.microsoft.com/office/drawing/2014/main" id="{15ECE987-2AD1-FC51-0C4C-375941FCFCD9}"/>
              </a:ext>
            </a:extLst>
          </p:cNvPr>
          <p:cNvSpPr txBox="1"/>
          <p:nvPr/>
        </p:nvSpPr>
        <p:spPr>
          <a:xfrm>
            <a:off x="3472869" y="495300"/>
            <a:ext cx="12268200" cy="2785378"/>
          </a:xfrm>
          <a:prstGeom prst="rect">
            <a:avLst/>
          </a:prstGeom>
          <a:noFill/>
        </p:spPr>
        <p:txBody>
          <a:bodyPr wrap="square" rtlCol="0">
            <a:spAutoFit/>
          </a:bodyPr>
          <a:lstStyle/>
          <a:p>
            <a:pPr marL="285750" lvl="0" indent="-285750">
              <a:buFont typeface="Arial" panose="020B0604020202020204" pitchFamily="34" charset="0"/>
              <a:buChar char="•"/>
            </a:pPr>
            <a:r>
              <a:rPr lang="en-US" sz="3200" b="1" dirty="0"/>
              <a:t>“RESULTS” (results, analysis, assessment, reflection)</a:t>
            </a:r>
          </a:p>
          <a:p>
            <a:pPr lvl="0"/>
            <a:endParaRPr lang="en-US" sz="500" b="1" dirty="0"/>
          </a:p>
          <a:p>
            <a:pPr marL="285750" lvl="0" indent="-285750">
              <a:buFont typeface="Arial" panose="020B0604020202020204" pitchFamily="34" charset="0"/>
              <a:buChar char="•"/>
            </a:pPr>
            <a:r>
              <a:rPr lang="en-US" sz="3200" b="1" dirty="0"/>
              <a:t>Conduct a final discussion.</a:t>
            </a:r>
          </a:p>
          <a:p>
            <a:pPr lvl="0"/>
            <a:endParaRPr lang="en-US" sz="500" b="1" dirty="0"/>
          </a:p>
          <a:p>
            <a:pPr marL="285750" lvl="0" indent="-285750">
              <a:buFont typeface="Arial" panose="020B0604020202020204" pitchFamily="34" charset="0"/>
              <a:buChar char="•"/>
            </a:pPr>
            <a:r>
              <a:rPr lang="en-US" sz="3200" b="1" dirty="0"/>
              <a:t>Compare results.</a:t>
            </a:r>
          </a:p>
          <a:p>
            <a:pPr lvl="0"/>
            <a:endParaRPr lang="en-US" sz="500" b="1" dirty="0"/>
          </a:p>
          <a:p>
            <a:pPr marL="285750" lvl="0" indent="-285750">
              <a:buFont typeface="Arial" panose="020B0604020202020204" pitchFamily="34" charset="0"/>
              <a:buChar char="•"/>
            </a:pPr>
            <a:r>
              <a:rPr lang="en-US" sz="3200" b="1" dirty="0"/>
              <a:t>Revisit the connection to Hartley Lab, biochemistry, engineering, potential career pathway.</a:t>
            </a:r>
          </a:p>
        </p:txBody>
      </p:sp>
      <p:pic>
        <p:nvPicPr>
          <p:cNvPr id="15" name="Picture 14">
            <a:extLst>
              <a:ext uri="{FF2B5EF4-FFF2-40B4-BE49-F238E27FC236}">
                <a16:creationId xmlns:a16="http://schemas.microsoft.com/office/drawing/2014/main" id="{0B555D22-CBC9-99E8-E84B-B8565D4AEB5B}"/>
              </a:ext>
            </a:extLst>
          </p:cNvPr>
          <p:cNvPicPr>
            <a:picLocks noChangeAspect="1"/>
          </p:cNvPicPr>
          <p:nvPr/>
        </p:nvPicPr>
        <p:blipFill>
          <a:blip r:embed="rId2"/>
          <a:stretch>
            <a:fillRect/>
          </a:stretch>
        </p:blipFill>
        <p:spPr>
          <a:xfrm>
            <a:off x="310809" y="3675669"/>
            <a:ext cx="4929282" cy="6493055"/>
          </a:xfrm>
          <a:prstGeom prst="rect">
            <a:avLst/>
          </a:prstGeom>
        </p:spPr>
      </p:pic>
      <p:pic>
        <p:nvPicPr>
          <p:cNvPr id="19" name="Picture 18">
            <a:extLst>
              <a:ext uri="{FF2B5EF4-FFF2-40B4-BE49-F238E27FC236}">
                <a16:creationId xmlns:a16="http://schemas.microsoft.com/office/drawing/2014/main" id="{94990AF8-9186-F66E-2CD2-F9821FFC3F9F}"/>
              </a:ext>
            </a:extLst>
          </p:cNvPr>
          <p:cNvPicPr>
            <a:picLocks noChangeAspect="1"/>
          </p:cNvPicPr>
          <p:nvPr/>
        </p:nvPicPr>
        <p:blipFill>
          <a:blip r:embed="rId3"/>
          <a:stretch>
            <a:fillRect/>
          </a:stretch>
        </p:blipFill>
        <p:spPr>
          <a:xfrm>
            <a:off x="5410200" y="3727892"/>
            <a:ext cx="5400013" cy="6440832"/>
          </a:xfrm>
          <a:prstGeom prst="rect">
            <a:avLst/>
          </a:prstGeom>
        </p:spPr>
      </p:pic>
      <p:pic>
        <p:nvPicPr>
          <p:cNvPr id="22" name="Picture 21">
            <a:extLst>
              <a:ext uri="{FF2B5EF4-FFF2-40B4-BE49-F238E27FC236}">
                <a16:creationId xmlns:a16="http://schemas.microsoft.com/office/drawing/2014/main" id="{4A0B645B-799A-ECFF-BBDA-9A8A0D304244}"/>
              </a:ext>
            </a:extLst>
          </p:cNvPr>
          <p:cNvPicPr>
            <a:picLocks noChangeAspect="1"/>
          </p:cNvPicPr>
          <p:nvPr/>
        </p:nvPicPr>
        <p:blipFill>
          <a:blip r:embed="rId4"/>
          <a:stretch>
            <a:fillRect/>
          </a:stretch>
        </p:blipFill>
        <p:spPr>
          <a:xfrm>
            <a:off x="10990924" y="2705100"/>
            <a:ext cx="5049814" cy="6455078"/>
          </a:xfrm>
          <a:prstGeom prst="rect">
            <a:avLst/>
          </a:prstGeom>
        </p:spPr>
      </p:pic>
      <p:pic>
        <p:nvPicPr>
          <p:cNvPr id="26" name="Picture 25">
            <a:extLst>
              <a:ext uri="{FF2B5EF4-FFF2-40B4-BE49-F238E27FC236}">
                <a16:creationId xmlns:a16="http://schemas.microsoft.com/office/drawing/2014/main" id="{E2B96483-1DA8-54F1-BF9C-3216D4F5F0EA}"/>
              </a:ext>
            </a:extLst>
          </p:cNvPr>
          <p:cNvPicPr>
            <a:picLocks noChangeAspect="1"/>
          </p:cNvPicPr>
          <p:nvPr/>
        </p:nvPicPr>
        <p:blipFill>
          <a:blip r:embed="rId5"/>
          <a:stretch>
            <a:fillRect/>
          </a:stretch>
        </p:blipFill>
        <p:spPr>
          <a:xfrm>
            <a:off x="10980322" y="8917562"/>
            <a:ext cx="5049814" cy="1505678"/>
          </a:xfrm>
          <a:prstGeom prst="rect">
            <a:avLst/>
          </a:prstGeom>
        </p:spPr>
      </p:pic>
    </p:spTree>
    <p:extLst>
      <p:ext uri="{BB962C8B-B14F-4D97-AF65-F5344CB8AC3E}">
        <p14:creationId xmlns:p14="http://schemas.microsoft.com/office/powerpoint/2010/main" val="2765417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AE6"/>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927529" y="-4062405"/>
            <a:ext cx="10556752" cy="18411809"/>
            <a:chOff x="0" y="0"/>
            <a:chExt cx="1149350" cy="1149350"/>
          </a:xfrm>
        </p:grpSpPr>
        <p:sp>
          <p:nvSpPr>
            <p:cNvPr id="3" name="Freeform 3"/>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grpSp>
        <p:nvGrpSpPr>
          <p:cNvPr id="4" name="Group 4"/>
          <p:cNvGrpSpPr/>
          <p:nvPr/>
        </p:nvGrpSpPr>
        <p:grpSpPr>
          <a:xfrm>
            <a:off x="3429000" y="2095500"/>
            <a:ext cx="9368554" cy="7050208"/>
            <a:chOff x="0" y="0"/>
            <a:chExt cx="12491405" cy="9400278"/>
          </a:xfrm>
        </p:grpSpPr>
        <p:grpSp>
          <p:nvGrpSpPr>
            <p:cNvPr id="5" name="Group 5"/>
            <p:cNvGrpSpPr/>
            <p:nvPr/>
          </p:nvGrpSpPr>
          <p:grpSpPr>
            <a:xfrm>
              <a:off x="418494" y="380449"/>
              <a:ext cx="12072912" cy="9019829"/>
              <a:chOff x="0" y="0"/>
              <a:chExt cx="23798564" cy="17780216"/>
            </a:xfrm>
          </p:grpSpPr>
          <p:sp>
            <p:nvSpPr>
              <p:cNvPr id="6" name="Freeform 6"/>
              <p:cNvSpPr/>
              <p:nvPr/>
            </p:nvSpPr>
            <p:spPr>
              <a:xfrm>
                <a:off x="31750" y="31750"/>
                <a:ext cx="23735064" cy="17716715"/>
              </a:xfrm>
              <a:custGeom>
                <a:avLst/>
                <a:gdLst/>
                <a:ahLst/>
                <a:cxnLst/>
                <a:rect l="l" t="t" r="r" b="b"/>
                <a:pathLst>
                  <a:path w="23735064" h="17716715">
                    <a:moveTo>
                      <a:pt x="23642354" y="17716715"/>
                    </a:moveTo>
                    <a:lnTo>
                      <a:pt x="92710" y="17716715"/>
                    </a:lnTo>
                    <a:cubicBezTo>
                      <a:pt x="41910" y="17716715"/>
                      <a:pt x="0" y="17674806"/>
                      <a:pt x="0" y="17624006"/>
                    </a:cubicBezTo>
                    <a:lnTo>
                      <a:pt x="0" y="92710"/>
                    </a:lnTo>
                    <a:cubicBezTo>
                      <a:pt x="0" y="41910"/>
                      <a:pt x="41910" y="0"/>
                      <a:pt x="92710" y="0"/>
                    </a:cubicBezTo>
                    <a:lnTo>
                      <a:pt x="23641084" y="0"/>
                    </a:lnTo>
                    <a:cubicBezTo>
                      <a:pt x="23691884" y="0"/>
                      <a:pt x="23733793" y="41910"/>
                      <a:pt x="23733793" y="92710"/>
                    </a:cubicBezTo>
                    <a:lnTo>
                      <a:pt x="23733793" y="17622737"/>
                    </a:lnTo>
                    <a:cubicBezTo>
                      <a:pt x="23735064" y="17674806"/>
                      <a:pt x="23693154" y="17716715"/>
                      <a:pt x="23642354" y="17716715"/>
                    </a:cubicBezTo>
                    <a:close/>
                  </a:path>
                </a:pathLst>
              </a:custGeom>
              <a:solidFill>
                <a:srgbClr val="000000"/>
              </a:solidFill>
            </p:spPr>
            <p:txBody>
              <a:bodyPr/>
              <a:lstStyle/>
              <a:p>
                <a:endParaRPr lang="en-US"/>
              </a:p>
            </p:txBody>
          </p:sp>
          <p:sp>
            <p:nvSpPr>
              <p:cNvPr id="7" name="Freeform 7"/>
              <p:cNvSpPr/>
              <p:nvPr/>
            </p:nvSpPr>
            <p:spPr>
              <a:xfrm>
                <a:off x="0" y="0"/>
                <a:ext cx="23798564" cy="17780217"/>
              </a:xfrm>
              <a:custGeom>
                <a:avLst/>
                <a:gdLst/>
                <a:ahLst/>
                <a:cxnLst/>
                <a:rect l="l" t="t" r="r" b="b"/>
                <a:pathLst>
                  <a:path w="23798564" h="17780217">
                    <a:moveTo>
                      <a:pt x="23674104" y="59690"/>
                    </a:moveTo>
                    <a:cubicBezTo>
                      <a:pt x="23709664" y="59690"/>
                      <a:pt x="23738873" y="88900"/>
                      <a:pt x="23738873" y="124460"/>
                    </a:cubicBezTo>
                    <a:lnTo>
                      <a:pt x="23738873" y="17655756"/>
                    </a:lnTo>
                    <a:cubicBezTo>
                      <a:pt x="23738873" y="17691317"/>
                      <a:pt x="23709664" y="17720526"/>
                      <a:pt x="23674104" y="17720526"/>
                    </a:cubicBezTo>
                    <a:lnTo>
                      <a:pt x="124460" y="17720526"/>
                    </a:lnTo>
                    <a:cubicBezTo>
                      <a:pt x="88900" y="17720526"/>
                      <a:pt x="59690" y="17691317"/>
                      <a:pt x="59690" y="17655756"/>
                    </a:cubicBezTo>
                    <a:lnTo>
                      <a:pt x="59690" y="124460"/>
                    </a:lnTo>
                    <a:cubicBezTo>
                      <a:pt x="59690" y="88900"/>
                      <a:pt x="88900" y="59690"/>
                      <a:pt x="124460" y="59690"/>
                    </a:cubicBezTo>
                    <a:lnTo>
                      <a:pt x="23674104" y="59690"/>
                    </a:lnTo>
                    <a:moveTo>
                      <a:pt x="23674104" y="0"/>
                    </a:moveTo>
                    <a:lnTo>
                      <a:pt x="124460" y="0"/>
                    </a:lnTo>
                    <a:cubicBezTo>
                      <a:pt x="55880" y="0"/>
                      <a:pt x="0" y="55880"/>
                      <a:pt x="0" y="124460"/>
                    </a:cubicBezTo>
                    <a:lnTo>
                      <a:pt x="0" y="17655756"/>
                    </a:lnTo>
                    <a:cubicBezTo>
                      <a:pt x="0" y="17724337"/>
                      <a:pt x="55880" y="17780217"/>
                      <a:pt x="124460" y="17780217"/>
                    </a:cubicBezTo>
                    <a:lnTo>
                      <a:pt x="23674104" y="17780217"/>
                    </a:lnTo>
                    <a:cubicBezTo>
                      <a:pt x="23742684" y="17780217"/>
                      <a:pt x="23798564" y="17724337"/>
                      <a:pt x="23798564" y="17655756"/>
                    </a:cubicBezTo>
                    <a:lnTo>
                      <a:pt x="23798564" y="124460"/>
                    </a:lnTo>
                    <a:cubicBezTo>
                      <a:pt x="23798564" y="55880"/>
                      <a:pt x="23742684" y="0"/>
                      <a:pt x="23674104" y="0"/>
                    </a:cubicBezTo>
                    <a:close/>
                  </a:path>
                </a:pathLst>
              </a:custGeom>
              <a:solidFill>
                <a:srgbClr val="000000"/>
              </a:solidFill>
            </p:spPr>
            <p:txBody>
              <a:bodyPr/>
              <a:lstStyle/>
              <a:p>
                <a:endParaRPr lang="en-US"/>
              </a:p>
            </p:txBody>
          </p:sp>
        </p:grpSp>
        <p:grpSp>
          <p:nvGrpSpPr>
            <p:cNvPr id="8" name="Group 8"/>
            <p:cNvGrpSpPr/>
            <p:nvPr/>
          </p:nvGrpSpPr>
          <p:grpSpPr>
            <a:xfrm>
              <a:off x="0" y="0"/>
              <a:ext cx="12072912" cy="9019829"/>
              <a:chOff x="0" y="0"/>
              <a:chExt cx="23798564" cy="17780216"/>
            </a:xfrm>
          </p:grpSpPr>
          <p:sp>
            <p:nvSpPr>
              <p:cNvPr id="9" name="Freeform 9"/>
              <p:cNvSpPr/>
              <p:nvPr/>
            </p:nvSpPr>
            <p:spPr>
              <a:xfrm>
                <a:off x="31750" y="31750"/>
                <a:ext cx="23735064" cy="17716715"/>
              </a:xfrm>
              <a:custGeom>
                <a:avLst/>
                <a:gdLst/>
                <a:ahLst/>
                <a:cxnLst/>
                <a:rect l="l" t="t" r="r" b="b"/>
                <a:pathLst>
                  <a:path w="23735064" h="17716715">
                    <a:moveTo>
                      <a:pt x="23642354" y="17716715"/>
                    </a:moveTo>
                    <a:lnTo>
                      <a:pt x="92710" y="17716715"/>
                    </a:lnTo>
                    <a:cubicBezTo>
                      <a:pt x="41910" y="17716715"/>
                      <a:pt x="0" y="17674806"/>
                      <a:pt x="0" y="17624006"/>
                    </a:cubicBezTo>
                    <a:lnTo>
                      <a:pt x="0" y="92710"/>
                    </a:lnTo>
                    <a:cubicBezTo>
                      <a:pt x="0" y="41910"/>
                      <a:pt x="41910" y="0"/>
                      <a:pt x="92710" y="0"/>
                    </a:cubicBezTo>
                    <a:lnTo>
                      <a:pt x="23641084" y="0"/>
                    </a:lnTo>
                    <a:cubicBezTo>
                      <a:pt x="23691884" y="0"/>
                      <a:pt x="23733793" y="41910"/>
                      <a:pt x="23733793" y="92710"/>
                    </a:cubicBezTo>
                    <a:lnTo>
                      <a:pt x="23733793" y="17622737"/>
                    </a:lnTo>
                    <a:cubicBezTo>
                      <a:pt x="23735064" y="17674806"/>
                      <a:pt x="23693154" y="17716715"/>
                      <a:pt x="23642354" y="17716715"/>
                    </a:cubicBezTo>
                    <a:close/>
                  </a:path>
                </a:pathLst>
              </a:custGeom>
              <a:solidFill>
                <a:srgbClr val="FFFFFF"/>
              </a:solidFill>
            </p:spPr>
            <p:txBody>
              <a:bodyPr/>
              <a:lstStyle/>
              <a:p>
                <a:endParaRPr lang="en-US"/>
              </a:p>
            </p:txBody>
          </p:sp>
          <p:sp>
            <p:nvSpPr>
              <p:cNvPr id="10" name="Freeform 10"/>
              <p:cNvSpPr/>
              <p:nvPr/>
            </p:nvSpPr>
            <p:spPr>
              <a:xfrm>
                <a:off x="0" y="0"/>
                <a:ext cx="23798564" cy="17780217"/>
              </a:xfrm>
              <a:custGeom>
                <a:avLst/>
                <a:gdLst/>
                <a:ahLst/>
                <a:cxnLst/>
                <a:rect l="l" t="t" r="r" b="b"/>
                <a:pathLst>
                  <a:path w="23798564" h="17780217">
                    <a:moveTo>
                      <a:pt x="23674104" y="59690"/>
                    </a:moveTo>
                    <a:cubicBezTo>
                      <a:pt x="23709664" y="59690"/>
                      <a:pt x="23738873" y="88900"/>
                      <a:pt x="23738873" y="124460"/>
                    </a:cubicBezTo>
                    <a:lnTo>
                      <a:pt x="23738873" y="17655756"/>
                    </a:lnTo>
                    <a:cubicBezTo>
                      <a:pt x="23738873" y="17691317"/>
                      <a:pt x="23709664" y="17720526"/>
                      <a:pt x="23674104" y="17720526"/>
                    </a:cubicBezTo>
                    <a:lnTo>
                      <a:pt x="124460" y="17720526"/>
                    </a:lnTo>
                    <a:cubicBezTo>
                      <a:pt x="88900" y="17720526"/>
                      <a:pt x="59690" y="17691317"/>
                      <a:pt x="59690" y="17655756"/>
                    </a:cubicBezTo>
                    <a:lnTo>
                      <a:pt x="59690" y="124460"/>
                    </a:lnTo>
                    <a:cubicBezTo>
                      <a:pt x="59690" y="88900"/>
                      <a:pt x="88900" y="59690"/>
                      <a:pt x="124460" y="59690"/>
                    </a:cubicBezTo>
                    <a:lnTo>
                      <a:pt x="23674104" y="59690"/>
                    </a:lnTo>
                    <a:moveTo>
                      <a:pt x="23674104" y="0"/>
                    </a:moveTo>
                    <a:lnTo>
                      <a:pt x="124460" y="0"/>
                    </a:lnTo>
                    <a:cubicBezTo>
                      <a:pt x="55880" y="0"/>
                      <a:pt x="0" y="55880"/>
                      <a:pt x="0" y="124460"/>
                    </a:cubicBezTo>
                    <a:lnTo>
                      <a:pt x="0" y="17655756"/>
                    </a:lnTo>
                    <a:cubicBezTo>
                      <a:pt x="0" y="17724337"/>
                      <a:pt x="55880" y="17780217"/>
                      <a:pt x="124460" y="17780217"/>
                    </a:cubicBezTo>
                    <a:lnTo>
                      <a:pt x="23674104" y="17780217"/>
                    </a:lnTo>
                    <a:cubicBezTo>
                      <a:pt x="23742684" y="17780217"/>
                      <a:pt x="23798564" y="17724337"/>
                      <a:pt x="23798564" y="17655756"/>
                    </a:cubicBezTo>
                    <a:lnTo>
                      <a:pt x="23798564" y="124460"/>
                    </a:lnTo>
                    <a:cubicBezTo>
                      <a:pt x="23798564" y="55880"/>
                      <a:pt x="23742684" y="0"/>
                      <a:pt x="23674104" y="0"/>
                    </a:cubicBezTo>
                    <a:close/>
                  </a:path>
                </a:pathLst>
              </a:custGeom>
              <a:solidFill>
                <a:srgbClr val="000000"/>
              </a:solidFill>
            </p:spPr>
            <p:txBody>
              <a:bodyPr/>
              <a:lstStyle/>
              <a:p>
                <a:endParaRPr lang="en-US"/>
              </a:p>
            </p:txBody>
          </p:sp>
        </p:grpSp>
      </p:grpSp>
      <p:sp>
        <p:nvSpPr>
          <p:cNvPr id="11" name="AutoShape 11"/>
          <p:cNvSpPr/>
          <p:nvPr/>
        </p:nvSpPr>
        <p:spPr>
          <a:xfrm rot="-10800000" flipV="1">
            <a:off x="3886200" y="4360307"/>
            <a:ext cx="8839200" cy="12343"/>
          </a:xfrm>
          <a:prstGeom prst="line">
            <a:avLst/>
          </a:prstGeom>
          <a:ln w="19050" cap="flat">
            <a:solidFill>
              <a:srgbClr val="000000"/>
            </a:solidFill>
            <a:prstDash val="solid"/>
            <a:headEnd type="none" w="sm" len="sm"/>
            <a:tailEnd type="none" w="sm" len="sm"/>
          </a:ln>
        </p:spPr>
        <p:txBody>
          <a:bodyPr/>
          <a:lstStyle/>
          <a:p>
            <a:endParaRPr lang="en-US"/>
          </a:p>
        </p:txBody>
      </p:sp>
      <p:sp>
        <p:nvSpPr>
          <p:cNvPr id="16" name="TextBox 16"/>
          <p:cNvSpPr txBox="1"/>
          <p:nvPr/>
        </p:nvSpPr>
        <p:spPr>
          <a:xfrm>
            <a:off x="4572000" y="4888507"/>
            <a:ext cx="6347397" cy="1342034"/>
          </a:xfrm>
          <a:prstGeom prst="rect">
            <a:avLst/>
          </a:prstGeom>
        </p:spPr>
        <p:txBody>
          <a:bodyPr lIns="0" tIns="0" rIns="0" bIns="0" rtlCol="0" anchor="t">
            <a:spAutoFit/>
          </a:bodyPr>
          <a:lstStyle/>
          <a:p>
            <a:pPr marL="0" lvl="0" indent="0" algn="l">
              <a:lnSpc>
                <a:spcPts val="5459"/>
              </a:lnSpc>
              <a:spcBef>
                <a:spcPct val="0"/>
              </a:spcBef>
            </a:pPr>
            <a:r>
              <a:rPr lang="en-US" sz="4199" u="none" dirty="0">
                <a:solidFill>
                  <a:srgbClr val="000000"/>
                </a:solidFill>
                <a:latin typeface="Barlow SemiCondensed"/>
                <a:ea typeface="Barlow SemiCondensed"/>
                <a:cs typeface="Barlow SemiCondensed"/>
                <a:sym typeface="Barlow SemiCondensed"/>
              </a:rPr>
              <a:t>What was easy or difficult about this game?</a:t>
            </a:r>
          </a:p>
        </p:txBody>
      </p:sp>
      <p:sp>
        <p:nvSpPr>
          <p:cNvPr id="17" name="TextBox 17"/>
          <p:cNvSpPr txBox="1"/>
          <p:nvPr/>
        </p:nvSpPr>
        <p:spPr>
          <a:xfrm>
            <a:off x="4502038" y="2450272"/>
            <a:ext cx="7374669" cy="1897955"/>
          </a:xfrm>
          <a:prstGeom prst="rect">
            <a:avLst/>
          </a:prstGeom>
        </p:spPr>
        <p:txBody>
          <a:bodyPr wrap="square" lIns="0" tIns="0" rIns="0" bIns="0" rtlCol="0" anchor="t">
            <a:spAutoFit/>
          </a:bodyPr>
          <a:lstStyle/>
          <a:p>
            <a:pPr marL="0" lvl="0" indent="0" algn="l">
              <a:lnSpc>
                <a:spcPts val="7440"/>
              </a:lnSpc>
              <a:spcBef>
                <a:spcPts val="5580"/>
              </a:spcBef>
            </a:pPr>
            <a:r>
              <a:rPr lang="en-US" sz="8000" b="1" u="none" spc="-16" dirty="0">
                <a:solidFill>
                  <a:srgbClr val="000000"/>
                </a:solidFill>
                <a:latin typeface="Barlow SemiCondensed Semi-Bold"/>
                <a:ea typeface="Barlow SemiCondensed Semi-Bold"/>
                <a:cs typeface="Barlow SemiCondensed Semi-Bold"/>
                <a:sym typeface="Barlow SemiCondensed Semi-Bold"/>
              </a:rPr>
              <a:t>Is the final message correct?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AE6"/>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927529" y="-4062405"/>
            <a:ext cx="10556752" cy="18411809"/>
            <a:chOff x="0" y="0"/>
            <a:chExt cx="1149350" cy="1149350"/>
          </a:xfrm>
        </p:grpSpPr>
        <p:sp>
          <p:nvSpPr>
            <p:cNvPr id="3" name="Freeform 3"/>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grpSp>
        <p:nvGrpSpPr>
          <p:cNvPr id="4" name="Group 4"/>
          <p:cNvGrpSpPr/>
          <p:nvPr/>
        </p:nvGrpSpPr>
        <p:grpSpPr>
          <a:xfrm>
            <a:off x="859656" y="862566"/>
            <a:ext cx="16568688" cy="8561867"/>
            <a:chOff x="0" y="0"/>
            <a:chExt cx="22091583" cy="11415823"/>
          </a:xfrm>
        </p:grpSpPr>
        <p:grpSp>
          <p:nvGrpSpPr>
            <p:cNvPr id="5" name="Group 5"/>
            <p:cNvGrpSpPr/>
            <p:nvPr/>
          </p:nvGrpSpPr>
          <p:grpSpPr>
            <a:xfrm>
              <a:off x="479106" y="447004"/>
              <a:ext cx="21612477" cy="10968818"/>
              <a:chOff x="0" y="0"/>
              <a:chExt cx="43964173" cy="22312806"/>
            </a:xfrm>
          </p:grpSpPr>
          <p:sp>
            <p:nvSpPr>
              <p:cNvPr id="6" name="Freeform 6"/>
              <p:cNvSpPr/>
              <p:nvPr/>
            </p:nvSpPr>
            <p:spPr>
              <a:xfrm>
                <a:off x="31750" y="31750"/>
                <a:ext cx="43900672" cy="22249305"/>
              </a:xfrm>
              <a:custGeom>
                <a:avLst/>
                <a:gdLst/>
                <a:ahLst/>
                <a:cxnLst/>
                <a:rect l="l" t="t" r="r" b="b"/>
                <a:pathLst>
                  <a:path w="43900672" h="22249305">
                    <a:moveTo>
                      <a:pt x="43807962" y="22249305"/>
                    </a:moveTo>
                    <a:lnTo>
                      <a:pt x="92710" y="22249305"/>
                    </a:lnTo>
                    <a:cubicBezTo>
                      <a:pt x="41910" y="22249305"/>
                      <a:pt x="0" y="22207396"/>
                      <a:pt x="0" y="22156596"/>
                    </a:cubicBezTo>
                    <a:lnTo>
                      <a:pt x="0" y="92710"/>
                    </a:lnTo>
                    <a:cubicBezTo>
                      <a:pt x="0" y="41910"/>
                      <a:pt x="41910" y="0"/>
                      <a:pt x="92710" y="0"/>
                    </a:cubicBezTo>
                    <a:lnTo>
                      <a:pt x="43806694" y="0"/>
                    </a:lnTo>
                    <a:cubicBezTo>
                      <a:pt x="43857494" y="0"/>
                      <a:pt x="43899404" y="41910"/>
                      <a:pt x="43899404" y="92710"/>
                    </a:cubicBezTo>
                    <a:lnTo>
                      <a:pt x="43899404" y="22155327"/>
                    </a:lnTo>
                    <a:cubicBezTo>
                      <a:pt x="43900672" y="22207396"/>
                      <a:pt x="43858762" y="22249305"/>
                      <a:pt x="43807962" y="22249305"/>
                    </a:cubicBezTo>
                    <a:close/>
                  </a:path>
                </a:pathLst>
              </a:custGeom>
              <a:solidFill>
                <a:srgbClr val="000000"/>
              </a:solidFill>
            </p:spPr>
            <p:txBody>
              <a:bodyPr/>
              <a:lstStyle/>
              <a:p>
                <a:endParaRPr lang="en-US"/>
              </a:p>
            </p:txBody>
          </p:sp>
          <p:sp>
            <p:nvSpPr>
              <p:cNvPr id="7" name="Freeform 7"/>
              <p:cNvSpPr/>
              <p:nvPr/>
            </p:nvSpPr>
            <p:spPr>
              <a:xfrm>
                <a:off x="0" y="0"/>
                <a:ext cx="43964172" cy="22312807"/>
              </a:xfrm>
              <a:custGeom>
                <a:avLst/>
                <a:gdLst/>
                <a:ahLst/>
                <a:cxnLst/>
                <a:rect l="l" t="t" r="r" b="b"/>
                <a:pathLst>
                  <a:path w="43964172" h="22312807">
                    <a:moveTo>
                      <a:pt x="43839712" y="59690"/>
                    </a:moveTo>
                    <a:cubicBezTo>
                      <a:pt x="43875272" y="59690"/>
                      <a:pt x="43904483" y="88900"/>
                      <a:pt x="43904483" y="124460"/>
                    </a:cubicBezTo>
                    <a:lnTo>
                      <a:pt x="43904483" y="22188346"/>
                    </a:lnTo>
                    <a:cubicBezTo>
                      <a:pt x="43904483" y="22223907"/>
                      <a:pt x="43875272" y="22253116"/>
                      <a:pt x="43839712" y="22253116"/>
                    </a:cubicBezTo>
                    <a:lnTo>
                      <a:pt x="124460" y="22253116"/>
                    </a:lnTo>
                    <a:cubicBezTo>
                      <a:pt x="88900" y="22253116"/>
                      <a:pt x="59690" y="22223907"/>
                      <a:pt x="59690" y="22188346"/>
                    </a:cubicBezTo>
                    <a:lnTo>
                      <a:pt x="59690" y="124460"/>
                    </a:lnTo>
                    <a:cubicBezTo>
                      <a:pt x="59690" y="88900"/>
                      <a:pt x="88900" y="59690"/>
                      <a:pt x="124460" y="59690"/>
                    </a:cubicBezTo>
                    <a:lnTo>
                      <a:pt x="43839712" y="59690"/>
                    </a:lnTo>
                    <a:moveTo>
                      <a:pt x="43839712" y="0"/>
                    </a:moveTo>
                    <a:lnTo>
                      <a:pt x="124460" y="0"/>
                    </a:lnTo>
                    <a:cubicBezTo>
                      <a:pt x="55880" y="0"/>
                      <a:pt x="0" y="55880"/>
                      <a:pt x="0" y="124460"/>
                    </a:cubicBezTo>
                    <a:lnTo>
                      <a:pt x="0" y="22188346"/>
                    </a:lnTo>
                    <a:cubicBezTo>
                      <a:pt x="0" y="22256927"/>
                      <a:pt x="55880" y="22312807"/>
                      <a:pt x="124460" y="22312807"/>
                    </a:cubicBezTo>
                    <a:lnTo>
                      <a:pt x="43839712" y="22312807"/>
                    </a:lnTo>
                    <a:cubicBezTo>
                      <a:pt x="43908294" y="22312807"/>
                      <a:pt x="43964172" y="22256927"/>
                      <a:pt x="43964172" y="22188346"/>
                    </a:cubicBezTo>
                    <a:lnTo>
                      <a:pt x="43964172" y="124460"/>
                    </a:lnTo>
                    <a:cubicBezTo>
                      <a:pt x="43964172" y="55880"/>
                      <a:pt x="43908294" y="0"/>
                      <a:pt x="43839712" y="0"/>
                    </a:cubicBezTo>
                    <a:close/>
                  </a:path>
                </a:pathLst>
              </a:custGeom>
              <a:solidFill>
                <a:srgbClr val="000000"/>
              </a:solidFill>
            </p:spPr>
            <p:txBody>
              <a:bodyPr/>
              <a:lstStyle/>
              <a:p>
                <a:endParaRPr lang="en-US"/>
              </a:p>
            </p:txBody>
          </p:sp>
        </p:grpSp>
        <p:grpSp>
          <p:nvGrpSpPr>
            <p:cNvPr id="8" name="Group 8"/>
            <p:cNvGrpSpPr/>
            <p:nvPr/>
          </p:nvGrpSpPr>
          <p:grpSpPr>
            <a:xfrm>
              <a:off x="0" y="0"/>
              <a:ext cx="21666201" cy="10889622"/>
              <a:chOff x="0" y="0"/>
              <a:chExt cx="43912118" cy="22070614"/>
            </a:xfrm>
          </p:grpSpPr>
          <p:sp>
            <p:nvSpPr>
              <p:cNvPr id="9" name="Freeform 9"/>
              <p:cNvSpPr/>
              <p:nvPr/>
            </p:nvSpPr>
            <p:spPr>
              <a:xfrm>
                <a:off x="31750" y="31750"/>
                <a:ext cx="43848617" cy="22007114"/>
              </a:xfrm>
              <a:custGeom>
                <a:avLst/>
                <a:gdLst/>
                <a:ahLst/>
                <a:cxnLst/>
                <a:rect l="l" t="t" r="r" b="b"/>
                <a:pathLst>
                  <a:path w="43848617" h="22007114">
                    <a:moveTo>
                      <a:pt x="43755909" y="22007114"/>
                    </a:moveTo>
                    <a:lnTo>
                      <a:pt x="92710" y="22007114"/>
                    </a:lnTo>
                    <a:cubicBezTo>
                      <a:pt x="41910" y="22007114"/>
                      <a:pt x="0" y="21965203"/>
                      <a:pt x="0" y="21914403"/>
                    </a:cubicBezTo>
                    <a:lnTo>
                      <a:pt x="0" y="92710"/>
                    </a:lnTo>
                    <a:cubicBezTo>
                      <a:pt x="0" y="41910"/>
                      <a:pt x="41910" y="0"/>
                      <a:pt x="92710" y="0"/>
                    </a:cubicBezTo>
                    <a:lnTo>
                      <a:pt x="43754638" y="0"/>
                    </a:lnTo>
                    <a:cubicBezTo>
                      <a:pt x="43805438" y="0"/>
                      <a:pt x="43847348" y="41910"/>
                      <a:pt x="43847348" y="92710"/>
                    </a:cubicBezTo>
                    <a:lnTo>
                      <a:pt x="43847348" y="21913134"/>
                    </a:lnTo>
                    <a:cubicBezTo>
                      <a:pt x="43848617" y="21965203"/>
                      <a:pt x="43806709" y="22007114"/>
                      <a:pt x="43755909" y="22007114"/>
                    </a:cubicBezTo>
                    <a:close/>
                  </a:path>
                </a:pathLst>
              </a:custGeom>
              <a:solidFill>
                <a:srgbClr val="FFFFFF"/>
              </a:solidFill>
            </p:spPr>
            <p:txBody>
              <a:bodyPr/>
              <a:lstStyle/>
              <a:p>
                <a:endParaRPr lang="en-US"/>
              </a:p>
            </p:txBody>
          </p:sp>
          <p:sp>
            <p:nvSpPr>
              <p:cNvPr id="10" name="Freeform 10"/>
              <p:cNvSpPr/>
              <p:nvPr/>
            </p:nvSpPr>
            <p:spPr>
              <a:xfrm>
                <a:off x="0" y="0"/>
                <a:ext cx="43912120" cy="22070614"/>
              </a:xfrm>
              <a:custGeom>
                <a:avLst/>
                <a:gdLst/>
                <a:ahLst/>
                <a:cxnLst/>
                <a:rect l="l" t="t" r="r" b="b"/>
                <a:pathLst>
                  <a:path w="43912120" h="22070614">
                    <a:moveTo>
                      <a:pt x="43787659" y="59690"/>
                    </a:moveTo>
                    <a:cubicBezTo>
                      <a:pt x="43823217" y="59690"/>
                      <a:pt x="43852427" y="88900"/>
                      <a:pt x="43852427" y="124460"/>
                    </a:cubicBezTo>
                    <a:lnTo>
                      <a:pt x="43852427" y="21946153"/>
                    </a:lnTo>
                    <a:cubicBezTo>
                      <a:pt x="43852427" y="21981714"/>
                      <a:pt x="43823217" y="22010923"/>
                      <a:pt x="43787659" y="22010923"/>
                    </a:cubicBezTo>
                    <a:lnTo>
                      <a:pt x="124460" y="22010923"/>
                    </a:lnTo>
                    <a:cubicBezTo>
                      <a:pt x="88900" y="22010923"/>
                      <a:pt x="59690" y="21981714"/>
                      <a:pt x="59690" y="21946153"/>
                    </a:cubicBezTo>
                    <a:lnTo>
                      <a:pt x="59690" y="124460"/>
                    </a:lnTo>
                    <a:cubicBezTo>
                      <a:pt x="59690" y="88900"/>
                      <a:pt x="88900" y="59690"/>
                      <a:pt x="124460" y="59690"/>
                    </a:cubicBezTo>
                    <a:lnTo>
                      <a:pt x="43787659" y="59690"/>
                    </a:lnTo>
                    <a:moveTo>
                      <a:pt x="43787659" y="0"/>
                    </a:moveTo>
                    <a:lnTo>
                      <a:pt x="124460" y="0"/>
                    </a:lnTo>
                    <a:cubicBezTo>
                      <a:pt x="55880" y="0"/>
                      <a:pt x="0" y="55880"/>
                      <a:pt x="0" y="124460"/>
                    </a:cubicBezTo>
                    <a:lnTo>
                      <a:pt x="0" y="21946153"/>
                    </a:lnTo>
                    <a:cubicBezTo>
                      <a:pt x="0" y="22014734"/>
                      <a:pt x="55880" y="22070614"/>
                      <a:pt x="124460" y="22070614"/>
                    </a:cubicBezTo>
                    <a:lnTo>
                      <a:pt x="43787659" y="22070614"/>
                    </a:lnTo>
                    <a:cubicBezTo>
                      <a:pt x="43856238" y="22070614"/>
                      <a:pt x="43912120" y="22014734"/>
                      <a:pt x="43912120" y="21946153"/>
                    </a:cubicBezTo>
                    <a:lnTo>
                      <a:pt x="43912120" y="124460"/>
                    </a:lnTo>
                    <a:cubicBezTo>
                      <a:pt x="43912120" y="55880"/>
                      <a:pt x="43856238" y="0"/>
                      <a:pt x="43787659" y="0"/>
                    </a:cubicBezTo>
                    <a:close/>
                  </a:path>
                </a:pathLst>
              </a:custGeom>
              <a:solidFill>
                <a:srgbClr val="000000"/>
              </a:solidFill>
            </p:spPr>
            <p:txBody>
              <a:bodyPr/>
              <a:lstStyle/>
              <a:p>
                <a:endParaRPr lang="en-US"/>
              </a:p>
            </p:txBody>
          </p:sp>
        </p:grpSp>
      </p:grpSp>
      <p:sp>
        <p:nvSpPr>
          <p:cNvPr id="16" name="TextBox 16"/>
          <p:cNvSpPr txBox="1"/>
          <p:nvPr/>
        </p:nvSpPr>
        <p:spPr>
          <a:xfrm>
            <a:off x="1371600" y="1562100"/>
            <a:ext cx="15468600" cy="6799297"/>
          </a:xfrm>
          <a:prstGeom prst="rect">
            <a:avLst/>
          </a:prstGeom>
        </p:spPr>
        <p:txBody>
          <a:bodyPr wrap="square" lIns="0" tIns="0" rIns="0" bIns="0" rtlCol="0" anchor="t">
            <a:spAutoFit/>
          </a:bodyPr>
          <a:lstStyle/>
          <a:p>
            <a:pPr marL="0" lvl="1" indent="0" algn="l">
              <a:lnSpc>
                <a:spcPts val="4420"/>
              </a:lnSpc>
              <a:spcBef>
                <a:spcPct val="0"/>
              </a:spcBef>
            </a:pPr>
            <a:r>
              <a:rPr lang="en-US" sz="6600" dirty="0">
                <a:solidFill>
                  <a:srgbClr val="000000"/>
                </a:solidFill>
                <a:latin typeface="Barlow SemiCondensed"/>
                <a:ea typeface="Barlow SemiCondensed"/>
                <a:cs typeface="Barlow SemiCondensed"/>
                <a:sym typeface="Barlow SemiCondensed"/>
              </a:rPr>
              <a:t>What would make the game </a:t>
            </a:r>
          </a:p>
          <a:p>
            <a:pPr marL="0" lvl="1" indent="0" algn="l">
              <a:lnSpc>
                <a:spcPts val="4420"/>
              </a:lnSpc>
              <a:spcBef>
                <a:spcPct val="0"/>
              </a:spcBef>
            </a:pPr>
            <a:endParaRPr lang="en-US" sz="6600" dirty="0">
              <a:solidFill>
                <a:srgbClr val="000000"/>
              </a:solidFill>
              <a:latin typeface="Barlow SemiCondensed"/>
              <a:ea typeface="Barlow SemiCondensed"/>
              <a:cs typeface="Barlow SemiCondensed"/>
              <a:sym typeface="Barlow SemiCondensed"/>
            </a:endParaRPr>
          </a:p>
          <a:p>
            <a:pPr marL="0" lvl="1" indent="0" algn="l">
              <a:lnSpc>
                <a:spcPts val="4420"/>
              </a:lnSpc>
              <a:spcBef>
                <a:spcPct val="0"/>
              </a:spcBef>
            </a:pPr>
            <a:r>
              <a:rPr lang="en-US" sz="6600" dirty="0">
                <a:solidFill>
                  <a:srgbClr val="000000"/>
                </a:solidFill>
                <a:latin typeface="Barlow SemiCondensed"/>
                <a:ea typeface="Barlow SemiCondensed"/>
                <a:cs typeface="Barlow SemiCondensed"/>
                <a:sym typeface="Barlow SemiCondensed"/>
              </a:rPr>
              <a:t>of Telephone easier to play? </a:t>
            </a:r>
          </a:p>
          <a:p>
            <a:pPr marL="0" lvl="1" indent="0" algn="l">
              <a:lnSpc>
                <a:spcPts val="4420"/>
              </a:lnSpc>
              <a:spcBef>
                <a:spcPct val="0"/>
              </a:spcBef>
            </a:pPr>
            <a:endParaRPr lang="en-US" sz="6600" dirty="0">
              <a:solidFill>
                <a:srgbClr val="000000"/>
              </a:solidFill>
              <a:latin typeface="Barlow SemiCondensed"/>
              <a:ea typeface="Barlow SemiCondensed"/>
              <a:cs typeface="Barlow SemiCondensed"/>
              <a:sym typeface="Barlow SemiCondensed"/>
            </a:endParaRPr>
          </a:p>
          <a:p>
            <a:pPr marL="0" lvl="1" indent="0" algn="l">
              <a:lnSpc>
                <a:spcPts val="4420"/>
              </a:lnSpc>
              <a:spcBef>
                <a:spcPct val="0"/>
              </a:spcBef>
            </a:pPr>
            <a:endParaRPr lang="en-US" sz="6600" dirty="0">
              <a:solidFill>
                <a:srgbClr val="000000"/>
              </a:solidFill>
              <a:latin typeface="Barlow SemiCondensed"/>
              <a:ea typeface="Barlow SemiCondensed"/>
              <a:cs typeface="Barlow SemiCondensed"/>
              <a:sym typeface="Barlow SemiCondensed"/>
            </a:endParaRPr>
          </a:p>
          <a:p>
            <a:pPr marL="0" lvl="1" indent="0" algn="l">
              <a:lnSpc>
                <a:spcPts val="4420"/>
              </a:lnSpc>
              <a:spcBef>
                <a:spcPct val="0"/>
              </a:spcBef>
            </a:pPr>
            <a:endParaRPr lang="en-US" sz="6600" dirty="0">
              <a:solidFill>
                <a:srgbClr val="000000"/>
              </a:solidFill>
              <a:latin typeface="Barlow SemiCondensed"/>
              <a:ea typeface="Barlow SemiCondensed"/>
              <a:cs typeface="Barlow SemiCondensed"/>
              <a:sym typeface="Barlow SemiCondensed"/>
            </a:endParaRPr>
          </a:p>
          <a:p>
            <a:pPr marL="0" lvl="1" indent="0" algn="l">
              <a:lnSpc>
                <a:spcPts val="4420"/>
              </a:lnSpc>
              <a:spcBef>
                <a:spcPct val="0"/>
              </a:spcBef>
            </a:pPr>
            <a:endParaRPr lang="en-US" sz="6600" dirty="0">
              <a:solidFill>
                <a:srgbClr val="000000"/>
              </a:solidFill>
              <a:latin typeface="Barlow SemiCondensed"/>
              <a:ea typeface="Barlow SemiCondensed"/>
              <a:cs typeface="Barlow SemiCondensed"/>
              <a:sym typeface="Barlow SemiCondensed"/>
            </a:endParaRPr>
          </a:p>
          <a:p>
            <a:pPr marL="0" lvl="1" indent="0" algn="l">
              <a:lnSpc>
                <a:spcPts val="4420"/>
              </a:lnSpc>
              <a:spcBef>
                <a:spcPct val="0"/>
              </a:spcBef>
            </a:pPr>
            <a:endParaRPr lang="en-US" sz="6600" dirty="0">
              <a:solidFill>
                <a:srgbClr val="000000"/>
              </a:solidFill>
              <a:latin typeface="Barlow SemiCondensed"/>
              <a:ea typeface="Barlow SemiCondensed"/>
              <a:cs typeface="Barlow SemiCondensed"/>
              <a:sym typeface="Barlow SemiCondensed"/>
            </a:endParaRPr>
          </a:p>
          <a:p>
            <a:pPr marL="0" lvl="1" indent="0" algn="l">
              <a:lnSpc>
                <a:spcPts val="4420"/>
              </a:lnSpc>
              <a:spcBef>
                <a:spcPct val="0"/>
              </a:spcBef>
            </a:pPr>
            <a:endParaRPr lang="en-US" sz="6600" dirty="0">
              <a:solidFill>
                <a:srgbClr val="000000"/>
              </a:solidFill>
              <a:latin typeface="Barlow SemiCondensed"/>
              <a:ea typeface="Barlow SemiCondensed"/>
              <a:cs typeface="Barlow SemiCondensed"/>
              <a:sym typeface="Barlow SemiCondensed"/>
            </a:endParaRPr>
          </a:p>
          <a:p>
            <a:pPr marL="0" lvl="1" indent="0" algn="l">
              <a:lnSpc>
                <a:spcPts val="4420"/>
              </a:lnSpc>
              <a:spcBef>
                <a:spcPct val="0"/>
              </a:spcBef>
            </a:pPr>
            <a:r>
              <a:rPr lang="en-US" sz="6600" dirty="0">
                <a:solidFill>
                  <a:srgbClr val="000000"/>
                </a:solidFill>
                <a:latin typeface="Barlow SemiCondensed"/>
                <a:ea typeface="Barlow SemiCondensed"/>
                <a:cs typeface="Barlow SemiCondensed"/>
                <a:sym typeface="Barlow SemiCondensed"/>
              </a:rPr>
              <a:t>What could be done to make sure </a:t>
            </a:r>
          </a:p>
          <a:p>
            <a:pPr marL="0" lvl="1" indent="0" algn="l">
              <a:lnSpc>
                <a:spcPts val="4420"/>
              </a:lnSpc>
              <a:spcBef>
                <a:spcPct val="0"/>
              </a:spcBef>
            </a:pPr>
            <a:endParaRPr lang="en-US" sz="6600" dirty="0">
              <a:solidFill>
                <a:srgbClr val="000000"/>
              </a:solidFill>
              <a:latin typeface="Barlow SemiCondensed"/>
              <a:ea typeface="Barlow SemiCondensed"/>
              <a:cs typeface="Barlow SemiCondensed"/>
              <a:sym typeface="Barlow SemiCondensed"/>
            </a:endParaRPr>
          </a:p>
          <a:p>
            <a:pPr marL="0" lvl="1" indent="0" algn="l">
              <a:lnSpc>
                <a:spcPts val="4420"/>
              </a:lnSpc>
              <a:spcBef>
                <a:spcPct val="0"/>
              </a:spcBef>
            </a:pPr>
            <a:r>
              <a:rPr lang="en-US" sz="6600" dirty="0">
                <a:solidFill>
                  <a:srgbClr val="000000"/>
                </a:solidFill>
                <a:latin typeface="Barlow SemiCondensed"/>
                <a:ea typeface="Barlow SemiCondensed"/>
                <a:cs typeface="Barlow SemiCondensed"/>
                <a:sym typeface="Barlow SemiCondensed"/>
              </a:rPr>
              <a:t>the correct message gets to each person?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AE6"/>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927529" y="-4062405"/>
            <a:ext cx="10556752" cy="18411809"/>
            <a:chOff x="0" y="0"/>
            <a:chExt cx="1149350" cy="1149350"/>
          </a:xfrm>
        </p:grpSpPr>
        <p:sp>
          <p:nvSpPr>
            <p:cNvPr id="3" name="Freeform 3"/>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grpSp>
        <p:nvGrpSpPr>
          <p:cNvPr id="5" name="Group 5"/>
          <p:cNvGrpSpPr/>
          <p:nvPr/>
        </p:nvGrpSpPr>
        <p:grpSpPr>
          <a:xfrm>
            <a:off x="3276600" y="1257300"/>
            <a:ext cx="9985733" cy="8561867"/>
            <a:chOff x="0" y="0"/>
            <a:chExt cx="13314311" cy="11415823"/>
          </a:xfrm>
        </p:grpSpPr>
        <p:grpSp>
          <p:nvGrpSpPr>
            <p:cNvPr id="6" name="Group 6"/>
            <p:cNvGrpSpPr/>
            <p:nvPr/>
          </p:nvGrpSpPr>
          <p:grpSpPr>
            <a:xfrm>
              <a:off x="402337" y="447004"/>
              <a:ext cx="12911974" cy="10968818"/>
              <a:chOff x="0" y="0"/>
              <a:chExt cx="26265580" cy="22312806"/>
            </a:xfrm>
          </p:grpSpPr>
          <p:sp>
            <p:nvSpPr>
              <p:cNvPr id="7" name="Freeform 7"/>
              <p:cNvSpPr/>
              <p:nvPr/>
            </p:nvSpPr>
            <p:spPr>
              <a:xfrm>
                <a:off x="31750" y="31750"/>
                <a:ext cx="26202081" cy="22249305"/>
              </a:xfrm>
              <a:custGeom>
                <a:avLst/>
                <a:gdLst/>
                <a:ahLst/>
                <a:cxnLst/>
                <a:rect l="l" t="t" r="r" b="b"/>
                <a:pathLst>
                  <a:path w="26202081" h="22249305">
                    <a:moveTo>
                      <a:pt x="26109371" y="22249305"/>
                    </a:moveTo>
                    <a:lnTo>
                      <a:pt x="92710" y="22249305"/>
                    </a:lnTo>
                    <a:cubicBezTo>
                      <a:pt x="41910" y="22249305"/>
                      <a:pt x="0" y="22207396"/>
                      <a:pt x="0" y="22156596"/>
                    </a:cubicBezTo>
                    <a:lnTo>
                      <a:pt x="0" y="92710"/>
                    </a:lnTo>
                    <a:cubicBezTo>
                      <a:pt x="0" y="41910"/>
                      <a:pt x="41910" y="0"/>
                      <a:pt x="92710" y="0"/>
                    </a:cubicBezTo>
                    <a:lnTo>
                      <a:pt x="26108099" y="0"/>
                    </a:lnTo>
                    <a:cubicBezTo>
                      <a:pt x="26158899" y="0"/>
                      <a:pt x="26200810" y="41910"/>
                      <a:pt x="26200810" y="92710"/>
                    </a:cubicBezTo>
                    <a:lnTo>
                      <a:pt x="26200810" y="22155327"/>
                    </a:lnTo>
                    <a:cubicBezTo>
                      <a:pt x="26202081" y="22207396"/>
                      <a:pt x="26160171" y="22249305"/>
                      <a:pt x="26109371" y="22249305"/>
                    </a:cubicBezTo>
                    <a:close/>
                  </a:path>
                </a:pathLst>
              </a:custGeom>
              <a:solidFill>
                <a:srgbClr val="000000"/>
              </a:solidFill>
            </p:spPr>
            <p:txBody>
              <a:bodyPr/>
              <a:lstStyle/>
              <a:p>
                <a:endParaRPr lang="en-US"/>
              </a:p>
            </p:txBody>
          </p:sp>
          <p:sp>
            <p:nvSpPr>
              <p:cNvPr id="8" name="Freeform 8"/>
              <p:cNvSpPr/>
              <p:nvPr/>
            </p:nvSpPr>
            <p:spPr>
              <a:xfrm>
                <a:off x="0" y="0"/>
                <a:ext cx="26265581" cy="22312807"/>
              </a:xfrm>
              <a:custGeom>
                <a:avLst/>
                <a:gdLst/>
                <a:ahLst/>
                <a:cxnLst/>
                <a:rect l="l" t="t" r="r" b="b"/>
                <a:pathLst>
                  <a:path w="26265581" h="22312807">
                    <a:moveTo>
                      <a:pt x="26141121" y="59690"/>
                    </a:moveTo>
                    <a:cubicBezTo>
                      <a:pt x="26176681" y="59690"/>
                      <a:pt x="26205889" y="88900"/>
                      <a:pt x="26205889" y="124460"/>
                    </a:cubicBezTo>
                    <a:lnTo>
                      <a:pt x="26205889" y="22188346"/>
                    </a:lnTo>
                    <a:cubicBezTo>
                      <a:pt x="26205889" y="22223907"/>
                      <a:pt x="26176681" y="22253116"/>
                      <a:pt x="26141121" y="22253116"/>
                    </a:cubicBezTo>
                    <a:lnTo>
                      <a:pt x="124460" y="22253116"/>
                    </a:lnTo>
                    <a:cubicBezTo>
                      <a:pt x="88900" y="22253116"/>
                      <a:pt x="59690" y="22223907"/>
                      <a:pt x="59690" y="22188346"/>
                    </a:cubicBezTo>
                    <a:lnTo>
                      <a:pt x="59690" y="124460"/>
                    </a:lnTo>
                    <a:cubicBezTo>
                      <a:pt x="59690" y="88900"/>
                      <a:pt x="88900" y="59690"/>
                      <a:pt x="124460" y="59690"/>
                    </a:cubicBezTo>
                    <a:lnTo>
                      <a:pt x="26141121" y="59690"/>
                    </a:lnTo>
                    <a:moveTo>
                      <a:pt x="26141121" y="0"/>
                    </a:moveTo>
                    <a:lnTo>
                      <a:pt x="124460" y="0"/>
                    </a:lnTo>
                    <a:cubicBezTo>
                      <a:pt x="55880" y="0"/>
                      <a:pt x="0" y="55880"/>
                      <a:pt x="0" y="124460"/>
                    </a:cubicBezTo>
                    <a:lnTo>
                      <a:pt x="0" y="22188346"/>
                    </a:lnTo>
                    <a:cubicBezTo>
                      <a:pt x="0" y="22256927"/>
                      <a:pt x="55880" y="22312807"/>
                      <a:pt x="124460" y="22312807"/>
                    </a:cubicBezTo>
                    <a:lnTo>
                      <a:pt x="26141121" y="22312807"/>
                    </a:lnTo>
                    <a:cubicBezTo>
                      <a:pt x="26209699" y="22312807"/>
                      <a:pt x="26265581" y="22256927"/>
                      <a:pt x="26265581" y="22188346"/>
                    </a:cubicBezTo>
                    <a:lnTo>
                      <a:pt x="26265581" y="124460"/>
                    </a:lnTo>
                    <a:cubicBezTo>
                      <a:pt x="26265581" y="55880"/>
                      <a:pt x="26209699" y="0"/>
                      <a:pt x="26141121" y="0"/>
                    </a:cubicBezTo>
                    <a:close/>
                  </a:path>
                </a:pathLst>
              </a:custGeom>
              <a:solidFill>
                <a:srgbClr val="000000"/>
              </a:solidFill>
            </p:spPr>
            <p:txBody>
              <a:bodyPr/>
              <a:lstStyle/>
              <a:p>
                <a:endParaRPr lang="en-US"/>
              </a:p>
            </p:txBody>
          </p:sp>
        </p:grpSp>
        <p:grpSp>
          <p:nvGrpSpPr>
            <p:cNvPr id="9" name="Group 9"/>
            <p:cNvGrpSpPr/>
            <p:nvPr/>
          </p:nvGrpSpPr>
          <p:grpSpPr>
            <a:xfrm>
              <a:off x="0" y="0"/>
              <a:ext cx="12888929" cy="10889622"/>
              <a:chOff x="0" y="0"/>
              <a:chExt cx="26122723" cy="22070614"/>
            </a:xfrm>
          </p:grpSpPr>
          <p:sp>
            <p:nvSpPr>
              <p:cNvPr id="10" name="Freeform 10"/>
              <p:cNvSpPr/>
              <p:nvPr/>
            </p:nvSpPr>
            <p:spPr>
              <a:xfrm>
                <a:off x="31750" y="31750"/>
                <a:ext cx="26059222" cy="22007114"/>
              </a:xfrm>
              <a:custGeom>
                <a:avLst/>
                <a:gdLst/>
                <a:ahLst/>
                <a:cxnLst/>
                <a:rect l="l" t="t" r="r" b="b"/>
                <a:pathLst>
                  <a:path w="26059222" h="22007114">
                    <a:moveTo>
                      <a:pt x="25966513" y="22007114"/>
                    </a:moveTo>
                    <a:lnTo>
                      <a:pt x="92710" y="22007114"/>
                    </a:lnTo>
                    <a:cubicBezTo>
                      <a:pt x="41910" y="22007114"/>
                      <a:pt x="0" y="21965203"/>
                      <a:pt x="0" y="21914403"/>
                    </a:cubicBezTo>
                    <a:lnTo>
                      <a:pt x="0" y="92710"/>
                    </a:lnTo>
                    <a:cubicBezTo>
                      <a:pt x="0" y="41910"/>
                      <a:pt x="41910" y="0"/>
                      <a:pt x="92710" y="0"/>
                    </a:cubicBezTo>
                    <a:lnTo>
                      <a:pt x="25965243" y="0"/>
                    </a:lnTo>
                    <a:cubicBezTo>
                      <a:pt x="26016043" y="0"/>
                      <a:pt x="26057954" y="41910"/>
                      <a:pt x="26057954" y="92710"/>
                    </a:cubicBezTo>
                    <a:lnTo>
                      <a:pt x="26057954" y="21913134"/>
                    </a:lnTo>
                    <a:cubicBezTo>
                      <a:pt x="26059222" y="21965203"/>
                      <a:pt x="26017314" y="22007114"/>
                      <a:pt x="25966513" y="22007114"/>
                    </a:cubicBezTo>
                    <a:close/>
                  </a:path>
                </a:pathLst>
              </a:custGeom>
              <a:solidFill>
                <a:srgbClr val="FFFFFF"/>
              </a:solidFill>
            </p:spPr>
            <p:txBody>
              <a:bodyPr/>
              <a:lstStyle/>
              <a:p>
                <a:endParaRPr lang="en-US"/>
              </a:p>
            </p:txBody>
          </p:sp>
          <p:sp>
            <p:nvSpPr>
              <p:cNvPr id="11" name="Freeform 11"/>
              <p:cNvSpPr/>
              <p:nvPr/>
            </p:nvSpPr>
            <p:spPr>
              <a:xfrm>
                <a:off x="0" y="0"/>
                <a:ext cx="26122722" cy="22070614"/>
              </a:xfrm>
              <a:custGeom>
                <a:avLst/>
                <a:gdLst/>
                <a:ahLst/>
                <a:cxnLst/>
                <a:rect l="l" t="t" r="r" b="b"/>
                <a:pathLst>
                  <a:path w="26122722" h="22070614">
                    <a:moveTo>
                      <a:pt x="25998263" y="59690"/>
                    </a:moveTo>
                    <a:cubicBezTo>
                      <a:pt x="26033822" y="59690"/>
                      <a:pt x="26063032" y="88900"/>
                      <a:pt x="26063032" y="124460"/>
                    </a:cubicBezTo>
                    <a:lnTo>
                      <a:pt x="26063032" y="21946153"/>
                    </a:lnTo>
                    <a:cubicBezTo>
                      <a:pt x="26063032" y="21981714"/>
                      <a:pt x="26033822" y="22010923"/>
                      <a:pt x="25998263" y="22010923"/>
                    </a:cubicBezTo>
                    <a:lnTo>
                      <a:pt x="124460" y="22010923"/>
                    </a:lnTo>
                    <a:cubicBezTo>
                      <a:pt x="88900" y="22010923"/>
                      <a:pt x="59690" y="21981714"/>
                      <a:pt x="59690" y="21946153"/>
                    </a:cubicBezTo>
                    <a:lnTo>
                      <a:pt x="59690" y="124460"/>
                    </a:lnTo>
                    <a:cubicBezTo>
                      <a:pt x="59690" y="88900"/>
                      <a:pt x="88900" y="59690"/>
                      <a:pt x="124460" y="59690"/>
                    </a:cubicBezTo>
                    <a:lnTo>
                      <a:pt x="25998263" y="59690"/>
                    </a:lnTo>
                    <a:moveTo>
                      <a:pt x="25998263" y="0"/>
                    </a:moveTo>
                    <a:lnTo>
                      <a:pt x="124460" y="0"/>
                    </a:lnTo>
                    <a:cubicBezTo>
                      <a:pt x="55880" y="0"/>
                      <a:pt x="0" y="55880"/>
                      <a:pt x="0" y="124460"/>
                    </a:cubicBezTo>
                    <a:lnTo>
                      <a:pt x="0" y="21946153"/>
                    </a:lnTo>
                    <a:cubicBezTo>
                      <a:pt x="0" y="22014734"/>
                      <a:pt x="55880" y="22070614"/>
                      <a:pt x="124460" y="22070614"/>
                    </a:cubicBezTo>
                    <a:lnTo>
                      <a:pt x="25998263" y="22070614"/>
                    </a:lnTo>
                    <a:cubicBezTo>
                      <a:pt x="26066843" y="22070614"/>
                      <a:pt x="26122722" y="22014734"/>
                      <a:pt x="26122722" y="21946153"/>
                    </a:cubicBezTo>
                    <a:lnTo>
                      <a:pt x="26122722" y="124460"/>
                    </a:lnTo>
                    <a:cubicBezTo>
                      <a:pt x="26122722" y="55880"/>
                      <a:pt x="26066843" y="0"/>
                      <a:pt x="25998263" y="0"/>
                    </a:cubicBezTo>
                    <a:close/>
                  </a:path>
                </a:pathLst>
              </a:custGeom>
              <a:solidFill>
                <a:srgbClr val="000000"/>
              </a:solidFill>
            </p:spPr>
            <p:txBody>
              <a:bodyPr/>
              <a:lstStyle/>
              <a:p>
                <a:endParaRPr lang="en-US"/>
              </a:p>
            </p:txBody>
          </p:sp>
        </p:grpSp>
      </p:grpSp>
      <p:sp>
        <p:nvSpPr>
          <p:cNvPr id="12" name="TextBox 12"/>
          <p:cNvSpPr txBox="1"/>
          <p:nvPr/>
        </p:nvSpPr>
        <p:spPr>
          <a:xfrm>
            <a:off x="4642205" y="5022916"/>
            <a:ext cx="6817249" cy="3457998"/>
          </a:xfrm>
          <a:prstGeom prst="rect">
            <a:avLst/>
          </a:prstGeom>
        </p:spPr>
        <p:txBody>
          <a:bodyPr lIns="0" tIns="0" rIns="0" bIns="0" rtlCol="0" anchor="t">
            <a:spAutoFit/>
          </a:bodyPr>
          <a:lstStyle/>
          <a:p>
            <a:pPr marL="571500" lvl="0" indent="-571500">
              <a:lnSpc>
                <a:spcPts val="5459"/>
              </a:lnSpc>
              <a:spcBef>
                <a:spcPct val="0"/>
              </a:spcBef>
              <a:buFont typeface="Arial" panose="020B0604020202020204" pitchFamily="34" charset="0"/>
              <a:buChar char="•"/>
            </a:pPr>
            <a:r>
              <a:rPr lang="en-US" sz="4199" u="none" dirty="0">
                <a:solidFill>
                  <a:srgbClr val="000000"/>
                </a:solidFill>
                <a:latin typeface="Barlow SemiCondensed"/>
                <a:ea typeface="Barlow SemiCondensed"/>
                <a:cs typeface="Barlow SemiCondensed"/>
                <a:sym typeface="Barlow SemiCondensed"/>
              </a:rPr>
              <a:t>New message</a:t>
            </a:r>
          </a:p>
          <a:p>
            <a:pPr lvl="0">
              <a:lnSpc>
                <a:spcPts val="5459"/>
              </a:lnSpc>
              <a:spcBef>
                <a:spcPct val="0"/>
              </a:spcBef>
            </a:pPr>
            <a:endParaRPr lang="en-US" sz="4199" u="none" dirty="0">
              <a:solidFill>
                <a:srgbClr val="000000"/>
              </a:solidFill>
              <a:latin typeface="Barlow SemiCondensed"/>
              <a:ea typeface="Barlow SemiCondensed"/>
              <a:cs typeface="Barlow SemiCondensed"/>
              <a:sym typeface="Barlow SemiCondensed"/>
            </a:endParaRPr>
          </a:p>
          <a:p>
            <a:pPr marL="571500" lvl="0" indent="-571500">
              <a:lnSpc>
                <a:spcPts val="5459"/>
              </a:lnSpc>
              <a:spcBef>
                <a:spcPct val="0"/>
              </a:spcBef>
              <a:buFont typeface="Arial" panose="020B0604020202020204" pitchFamily="34" charset="0"/>
              <a:buChar char="•"/>
            </a:pPr>
            <a:r>
              <a:rPr lang="en-US" sz="4199" dirty="0">
                <a:solidFill>
                  <a:srgbClr val="000000"/>
                </a:solidFill>
                <a:latin typeface="Barlow SemiCondensed"/>
                <a:ea typeface="Barlow SemiCondensed"/>
                <a:cs typeface="Barlow SemiCondensed"/>
                <a:sym typeface="Barlow SemiCondensed"/>
              </a:rPr>
              <a:t>Read the message from the paper to the next person in line. Hand them the paper.</a:t>
            </a:r>
            <a:endParaRPr lang="en-US" sz="4199" u="none" dirty="0">
              <a:solidFill>
                <a:srgbClr val="000000"/>
              </a:solidFill>
              <a:latin typeface="Barlow SemiCondensed"/>
              <a:ea typeface="Barlow SemiCondensed"/>
              <a:cs typeface="Barlow SemiCondensed"/>
              <a:sym typeface="Barlow SemiCondensed"/>
            </a:endParaRPr>
          </a:p>
        </p:txBody>
      </p:sp>
      <p:sp>
        <p:nvSpPr>
          <p:cNvPr id="13" name="TextBox 13"/>
          <p:cNvSpPr txBox="1"/>
          <p:nvPr/>
        </p:nvSpPr>
        <p:spPr>
          <a:xfrm>
            <a:off x="3810000" y="2400300"/>
            <a:ext cx="8918446" cy="1570943"/>
          </a:xfrm>
          <a:prstGeom prst="rect">
            <a:avLst/>
          </a:prstGeom>
        </p:spPr>
        <p:txBody>
          <a:bodyPr wrap="square" lIns="0" tIns="0" rIns="0" bIns="0" rtlCol="0" anchor="t">
            <a:spAutoFit/>
          </a:bodyPr>
          <a:lstStyle/>
          <a:p>
            <a:pPr marL="0" lvl="0" indent="0" algn="ctr">
              <a:lnSpc>
                <a:spcPts val="14164"/>
              </a:lnSpc>
              <a:spcBef>
                <a:spcPts val="10623"/>
              </a:spcBef>
            </a:pPr>
            <a:r>
              <a:rPr lang="en-US" sz="8000" b="1" spc="-30" dirty="0">
                <a:solidFill>
                  <a:srgbClr val="000000"/>
                </a:solidFill>
                <a:latin typeface="Barlow SemiCondensed Semi-Bold"/>
                <a:ea typeface="Barlow SemiCondensed Semi-Bold"/>
                <a:cs typeface="Barlow SemiCondensed Semi-Bold"/>
                <a:sym typeface="Barlow SemiCondensed Semi-Bold"/>
              </a:rPr>
              <a:t>LET’S TRY AGAIN! </a:t>
            </a:r>
            <a:endParaRPr lang="en-US" sz="8000" b="1" u="none" spc="-30" dirty="0">
              <a:solidFill>
                <a:srgbClr val="000000"/>
              </a:solidFill>
              <a:latin typeface="Barlow SemiCondensed Semi-Bold"/>
              <a:ea typeface="Barlow SemiCondensed Semi-Bold"/>
              <a:cs typeface="Barlow SemiCondensed Semi-Bold"/>
              <a:sym typeface="Barlow SemiCondensed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AE6"/>
        </a:solidFill>
        <a:effectLst/>
      </p:bgPr>
    </p:bg>
    <p:spTree>
      <p:nvGrpSpPr>
        <p:cNvPr id="1" name="">
          <a:extLst>
            <a:ext uri="{FF2B5EF4-FFF2-40B4-BE49-F238E27FC236}">
              <a16:creationId xmlns:a16="http://schemas.microsoft.com/office/drawing/2014/main" id="{FC00B4B1-62AA-00EE-5E5B-C667A42301F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2150224-FEF7-F518-C34C-22679D869136}"/>
              </a:ext>
            </a:extLst>
          </p:cNvPr>
          <p:cNvGrpSpPr/>
          <p:nvPr/>
        </p:nvGrpSpPr>
        <p:grpSpPr>
          <a:xfrm rot="5400000">
            <a:off x="3927529" y="-4062405"/>
            <a:ext cx="10556752" cy="18411809"/>
            <a:chOff x="0" y="0"/>
            <a:chExt cx="1149350" cy="1149350"/>
          </a:xfrm>
        </p:grpSpPr>
        <p:sp>
          <p:nvSpPr>
            <p:cNvPr id="3" name="Freeform 3">
              <a:extLst>
                <a:ext uri="{FF2B5EF4-FFF2-40B4-BE49-F238E27FC236}">
                  <a16:creationId xmlns:a16="http://schemas.microsoft.com/office/drawing/2014/main" id="{2985AE3A-ABDB-DD1E-237C-5122E19F5C60}"/>
                </a:ext>
              </a:extLst>
            </p:cNvPr>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grpSp>
        <p:nvGrpSpPr>
          <p:cNvPr id="4" name="Group 4">
            <a:extLst>
              <a:ext uri="{FF2B5EF4-FFF2-40B4-BE49-F238E27FC236}">
                <a16:creationId xmlns:a16="http://schemas.microsoft.com/office/drawing/2014/main" id="{95EAE036-3F83-65DE-0ED5-8C8C17219615}"/>
              </a:ext>
            </a:extLst>
          </p:cNvPr>
          <p:cNvGrpSpPr/>
          <p:nvPr/>
        </p:nvGrpSpPr>
        <p:grpSpPr>
          <a:xfrm>
            <a:off x="2971800" y="2095500"/>
            <a:ext cx="9368554" cy="7050208"/>
            <a:chOff x="0" y="0"/>
            <a:chExt cx="12491405" cy="9400278"/>
          </a:xfrm>
        </p:grpSpPr>
        <p:grpSp>
          <p:nvGrpSpPr>
            <p:cNvPr id="5" name="Group 5">
              <a:extLst>
                <a:ext uri="{FF2B5EF4-FFF2-40B4-BE49-F238E27FC236}">
                  <a16:creationId xmlns:a16="http://schemas.microsoft.com/office/drawing/2014/main" id="{79E617A3-D193-9CED-6EBC-B3D3CE34EDD8}"/>
                </a:ext>
              </a:extLst>
            </p:cNvPr>
            <p:cNvGrpSpPr/>
            <p:nvPr/>
          </p:nvGrpSpPr>
          <p:grpSpPr>
            <a:xfrm>
              <a:off x="418494" y="380449"/>
              <a:ext cx="12072912" cy="9019829"/>
              <a:chOff x="0" y="0"/>
              <a:chExt cx="23798564" cy="17780216"/>
            </a:xfrm>
          </p:grpSpPr>
          <p:sp>
            <p:nvSpPr>
              <p:cNvPr id="6" name="Freeform 6">
                <a:extLst>
                  <a:ext uri="{FF2B5EF4-FFF2-40B4-BE49-F238E27FC236}">
                    <a16:creationId xmlns:a16="http://schemas.microsoft.com/office/drawing/2014/main" id="{640EDC9F-30F2-D5F8-39FC-CEFFB4B2E18C}"/>
                  </a:ext>
                </a:extLst>
              </p:cNvPr>
              <p:cNvSpPr/>
              <p:nvPr/>
            </p:nvSpPr>
            <p:spPr>
              <a:xfrm>
                <a:off x="31750" y="31750"/>
                <a:ext cx="23735064" cy="17716715"/>
              </a:xfrm>
              <a:custGeom>
                <a:avLst/>
                <a:gdLst/>
                <a:ahLst/>
                <a:cxnLst/>
                <a:rect l="l" t="t" r="r" b="b"/>
                <a:pathLst>
                  <a:path w="23735064" h="17716715">
                    <a:moveTo>
                      <a:pt x="23642354" y="17716715"/>
                    </a:moveTo>
                    <a:lnTo>
                      <a:pt x="92710" y="17716715"/>
                    </a:lnTo>
                    <a:cubicBezTo>
                      <a:pt x="41910" y="17716715"/>
                      <a:pt x="0" y="17674806"/>
                      <a:pt x="0" y="17624006"/>
                    </a:cubicBezTo>
                    <a:lnTo>
                      <a:pt x="0" y="92710"/>
                    </a:lnTo>
                    <a:cubicBezTo>
                      <a:pt x="0" y="41910"/>
                      <a:pt x="41910" y="0"/>
                      <a:pt x="92710" y="0"/>
                    </a:cubicBezTo>
                    <a:lnTo>
                      <a:pt x="23641084" y="0"/>
                    </a:lnTo>
                    <a:cubicBezTo>
                      <a:pt x="23691884" y="0"/>
                      <a:pt x="23733793" y="41910"/>
                      <a:pt x="23733793" y="92710"/>
                    </a:cubicBezTo>
                    <a:lnTo>
                      <a:pt x="23733793" y="17622737"/>
                    </a:lnTo>
                    <a:cubicBezTo>
                      <a:pt x="23735064" y="17674806"/>
                      <a:pt x="23693154" y="17716715"/>
                      <a:pt x="23642354" y="17716715"/>
                    </a:cubicBezTo>
                    <a:close/>
                  </a:path>
                </a:pathLst>
              </a:custGeom>
              <a:solidFill>
                <a:srgbClr val="000000"/>
              </a:solidFill>
            </p:spPr>
            <p:txBody>
              <a:bodyPr/>
              <a:lstStyle/>
              <a:p>
                <a:endParaRPr lang="en-US"/>
              </a:p>
            </p:txBody>
          </p:sp>
          <p:sp>
            <p:nvSpPr>
              <p:cNvPr id="7" name="Freeform 7">
                <a:extLst>
                  <a:ext uri="{FF2B5EF4-FFF2-40B4-BE49-F238E27FC236}">
                    <a16:creationId xmlns:a16="http://schemas.microsoft.com/office/drawing/2014/main" id="{7135E9A0-1038-140F-80B1-9108EEA51FAD}"/>
                  </a:ext>
                </a:extLst>
              </p:cNvPr>
              <p:cNvSpPr/>
              <p:nvPr/>
            </p:nvSpPr>
            <p:spPr>
              <a:xfrm>
                <a:off x="0" y="0"/>
                <a:ext cx="23798564" cy="17780217"/>
              </a:xfrm>
              <a:custGeom>
                <a:avLst/>
                <a:gdLst/>
                <a:ahLst/>
                <a:cxnLst/>
                <a:rect l="l" t="t" r="r" b="b"/>
                <a:pathLst>
                  <a:path w="23798564" h="17780217">
                    <a:moveTo>
                      <a:pt x="23674104" y="59690"/>
                    </a:moveTo>
                    <a:cubicBezTo>
                      <a:pt x="23709664" y="59690"/>
                      <a:pt x="23738873" y="88900"/>
                      <a:pt x="23738873" y="124460"/>
                    </a:cubicBezTo>
                    <a:lnTo>
                      <a:pt x="23738873" y="17655756"/>
                    </a:lnTo>
                    <a:cubicBezTo>
                      <a:pt x="23738873" y="17691317"/>
                      <a:pt x="23709664" y="17720526"/>
                      <a:pt x="23674104" y="17720526"/>
                    </a:cubicBezTo>
                    <a:lnTo>
                      <a:pt x="124460" y="17720526"/>
                    </a:lnTo>
                    <a:cubicBezTo>
                      <a:pt x="88900" y="17720526"/>
                      <a:pt x="59690" y="17691317"/>
                      <a:pt x="59690" y="17655756"/>
                    </a:cubicBezTo>
                    <a:lnTo>
                      <a:pt x="59690" y="124460"/>
                    </a:lnTo>
                    <a:cubicBezTo>
                      <a:pt x="59690" y="88900"/>
                      <a:pt x="88900" y="59690"/>
                      <a:pt x="124460" y="59690"/>
                    </a:cubicBezTo>
                    <a:lnTo>
                      <a:pt x="23674104" y="59690"/>
                    </a:lnTo>
                    <a:moveTo>
                      <a:pt x="23674104" y="0"/>
                    </a:moveTo>
                    <a:lnTo>
                      <a:pt x="124460" y="0"/>
                    </a:lnTo>
                    <a:cubicBezTo>
                      <a:pt x="55880" y="0"/>
                      <a:pt x="0" y="55880"/>
                      <a:pt x="0" y="124460"/>
                    </a:cubicBezTo>
                    <a:lnTo>
                      <a:pt x="0" y="17655756"/>
                    </a:lnTo>
                    <a:cubicBezTo>
                      <a:pt x="0" y="17724337"/>
                      <a:pt x="55880" y="17780217"/>
                      <a:pt x="124460" y="17780217"/>
                    </a:cubicBezTo>
                    <a:lnTo>
                      <a:pt x="23674104" y="17780217"/>
                    </a:lnTo>
                    <a:cubicBezTo>
                      <a:pt x="23742684" y="17780217"/>
                      <a:pt x="23798564" y="17724337"/>
                      <a:pt x="23798564" y="17655756"/>
                    </a:cubicBezTo>
                    <a:lnTo>
                      <a:pt x="23798564" y="124460"/>
                    </a:lnTo>
                    <a:cubicBezTo>
                      <a:pt x="23798564" y="55880"/>
                      <a:pt x="23742684" y="0"/>
                      <a:pt x="23674104" y="0"/>
                    </a:cubicBezTo>
                    <a:close/>
                  </a:path>
                </a:pathLst>
              </a:custGeom>
              <a:solidFill>
                <a:srgbClr val="000000"/>
              </a:solidFill>
            </p:spPr>
            <p:txBody>
              <a:bodyPr/>
              <a:lstStyle/>
              <a:p>
                <a:endParaRPr lang="en-US"/>
              </a:p>
            </p:txBody>
          </p:sp>
        </p:grpSp>
        <p:grpSp>
          <p:nvGrpSpPr>
            <p:cNvPr id="8" name="Group 8">
              <a:extLst>
                <a:ext uri="{FF2B5EF4-FFF2-40B4-BE49-F238E27FC236}">
                  <a16:creationId xmlns:a16="http://schemas.microsoft.com/office/drawing/2014/main" id="{6F8C99A5-59EF-4EF2-1708-A63734714B95}"/>
                </a:ext>
              </a:extLst>
            </p:cNvPr>
            <p:cNvGrpSpPr/>
            <p:nvPr/>
          </p:nvGrpSpPr>
          <p:grpSpPr>
            <a:xfrm>
              <a:off x="0" y="0"/>
              <a:ext cx="12072912" cy="9019829"/>
              <a:chOff x="0" y="0"/>
              <a:chExt cx="23798564" cy="17780216"/>
            </a:xfrm>
          </p:grpSpPr>
          <p:sp>
            <p:nvSpPr>
              <p:cNvPr id="9" name="Freeform 9">
                <a:extLst>
                  <a:ext uri="{FF2B5EF4-FFF2-40B4-BE49-F238E27FC236}">
                    <a16:creationId xmlns:a16="http://schemas.microsoft.com/office/drawing/2014/main" id="{7C5E1C26-7565-E43D-880D-54764D97A7BE}"/>
                  </a:ext>
                </a:extLst>
              </p:cNvPr>
              <p:cNvSpPr/>
              <p:nvPr/>
            </p:nvSpPr>
            <p:spPr>
              <a:xfrm>
                <a:off x="31750" y="31750"/>
                <a:ext cx="23735064" cy="17716715"/>
              </a:xfrm>
              <a:custGeom>
                <a:avLst/>
                <a:gdLst/>
                <a:ahLst/>
                <a:cxnLst/>
                <a:rect l="l" t="t" r="r" b="b"/>
                <a:pathLst>
                  <a:path w="23735064" h="17716715">
                    <a:moveTo>
                      <a:pt x="23642354" y="17716715"/>
                    </a:moveTo>
                    <a:lnTo>
                      <a:pt x="92710" y="17716715"/>
                    </a:lnTo>
                    <a:cubicBezTo>
                      <a:pt x="41910" y="17716715"/>
                      <a:pt x="0" y="17674806"/>
                      <a:pt x="0" y="17624006"/>
                    </a:cubicBezTo>
                    <a:lnTo>
                      <a:pt x="0" y="92710"/>
                    </a:lnTo>
                    <a:cubicBezTo>
                      <a:pt x="0" y="41910"/>
                      <a:pt x="41910" y="0"/>
                      <a:pt x="92710" y="0"/>
                    </a:cubicBezTo>
                    <a:lnTo>
                      <a:pt x="23641084" y="0"/>
                    </a:lnTo>
                    <a:cubicBezTo>
                      <a:pt x="23691884" y="0"/>
                      <a:pt x="23733793" y="41910"/>
                      <a:pt x="23733793" y="92710"/>
                    </a:cubicBezTo>
                    <a:lnTo>
                      <a:pt x="23733793" y="17622737"/>
                    </a:lnTo>
                    <a:cubicBezTo>
                      <a:pt x="23735064" y="17674806"/>
                      <a:pt x="23693154" y="17716715"/>
                      <a:pt x="23642354" y="17716715"/>
                    </a:cubicBezTo>
                    <a:close/>
                  </a:path>
                </a:pathLst>
              </a:custGeom>
              <a:solidFill>
                <a:srgbClr val="FFFFFF"/>
              </a:solidFill>
            </p:spPr>
            <p:txBody>
              <a:bodyPr/>
              <a:lstStyle/>
              <a:p>
                <a:endParaRPr lang="en-US"/>
              </a:p>
            </p:txBody>
          </p:sp>
          <p:sp>
            <p:nvSpPr>
              <p:cNvPr id="10" name="Freeform 10">
                <a:extLst>
                  <a:ext uri="{FF2B5EF4-FFF2-40B4-BE49-F238E27FC236}">
                    <a16:creationId xmlns:a16="http://schemas.microsoft.com/office/drawing/2014/main" id="{E060C3FF-BDB5-2AA7-0A16-A0A387BE973D}"/>
                  </a:ext>
                </a:extLst>
              </p:cNvPr>
              <p:cNvSpPr/>
              <p:nvPr/>
            </p:nvSpPr>
            <p:spPr>
              <a:xfrm>
                <a:off x="0" y="0"/>
                <a:ext cx="23798564" cy="17780217"/>
              </a:xfrm>
              <a:custGeom>
                <a:avLst/>
                <a:gdLst/>
                <a:ahLst/>
                <a:cxnLst/>
                <a:rect l="l" t="t" r="r" b="b"/>
                <a:pathLst>
                  <a:path w="23798564" h="17780217">
                    <a:moveTo>
                      <a:pt x="23674104" y="59690"/>
                    </a:moveTo>
                    <a:cubicBezTo>
                      <a:pt x="23709664" y="59690"/>
                      <a:pt x="23738873" y="88900"/>
                      <a:pt x="23738873" y="124460"/>
                    </a:cubicBezTo>
                    <a:lnTo>
                      <a:pt x="23738873" y="17655756"/>
                    </a:lnTo>
                    <a:cubicBezTo>
                      <a:pt x="23738873" y="17691317"/>
                      <a:pt x="23709664" y="17720526"/>
                      <a:pt x="23674104" y="17720526"/>
                    </a:cubicBezTo>
                    <a:lnTo>
                      <a:pt x="124460" y="17720526"/>
                    </a:lnTo>
                    <a:cubicBezTo>
                      <a:pt x="88900" y="17720526"/>
                      <a:pt x="59690" y="17691317"/>
                      <a:pt x="59690" y="17655756"/>
                    </a:cubicBezTo>
                    <a:lnTo>
                      <a:pt x="59690" y="124460"/>
                    </a:lnTo>
                    <a:cubicBezTo>
                      <a:pt x="59690" y="88900"/>
                      <a:pt x="88900" y="59690"/>
                      <a:pt x="124460" y="59690"/>
                    </a:cubicBezTo>
                    <a:lnTo>
                      <a:pt x="23674104" y="59690"/>
                    </a:lnTo>
                    <a:moveTo>
                      <a:pt x="23674104" y="0"/>
                    </a:moveTo>
                    <a:lnTo>
                      <a:pt x="124460" y="0"/>
                    </a:lnTo>
                    <a:cubicBezTo>
                      <a:pt x="55880" y="0"/>
                      <a:pt x="0" y="55880"/>
                      <a:pt x="0" y="124460"/>
                    </a:cubicBezTo>
                    <a:lnTo>
                      <a:pt x="0" y="17655756"/>
                    </a:lnTo>
                    <a:cubicBezTo>
                      <a:pt x="0" y="17724337"/>
                      <a:pt x="55880" y="17780217"/>
                      <a:pt x="124460" y="17780217"/>
                    </a:cubicBezTo>
                    <a:lnTo>
                      <a:pt x="23674104" y="17780217"/>
                    </a:lnTo>
                    <a:cubicBezTo>
                      <a:pt x="23742684" y="17780217"/>
                      <a:pt x="23798564" y="17724337"/>
                      <a:pt x="23798564" y="17655756"/>
                    </a:cubicBezTo>
                    <a:lnTo>
                      <a:pt x="23798564" y="124460"/>
                    </a:lnTo>
                    <a:cubicBezTo>
                      <a:pt x="23798564" y="55880"/>
                      <a:pt x="23742684" y="0"/>
                      <a:pt x="23674104" y="0"/>
                    </a:cubicBezTo>
                    <a:close/>
                  </a:path>
                </a:pathLst>
              </a:custGeom>
              <a:solidFill>
                <a:srgbClr val="000000"/>
              </a:solidFill>
            </p:spPr>
            <p:txBody>
              <a:bodyPr/>
              <a:lstStyle/>
              <a:p>
                <a:endParaRPr lang="en-US"/>
              </a:p>
            </p:txBody>
          </p:sp>
        </p:grpSp>
      </p:grpSp>
      <p:sp>
        <p:nvSpPr>
          <p:cNvPr id="11" name="AutoShape 11">
            <a:extLst>
              <a:ext uri="{FF2B5EF4-FFF2-40B4-BE49-F238E27FC236}">
                <a16:creationId xmlns:a16="http://schemas.microsoft.com/office/drawing/2014/main" id="{F07B1064-CEDD-FAE1-131F-B03CFF6E8C2A}"/>
              </a:ext>
            </a:extLst>
          </p:cNvPr>
          <p:cNvSpPr/>
          <p:nvPr/>
        </p:nvSpPr>
        <p:spPr>
          <a:xfrm rot="-10800000" flipV="1">
            <a:off x="3429000" y="4348227"/>
            <a:ext cx="8754420" cy="24423"/>
          </a:xfrm>
          <a:prstGeom prst="line">
            <a:avLst/>
          </a:prstGeom>
          <a:ln w="19050" cap="flat">
            <a:solidFill>
              <a:srgbClr val="000000"/>
            </a:solidFill>
            <a:prstDash val="solid"/>
            <a:headEnd type="none" w="sm" len="sm"/>
            <a:tailEnd type="none" w="sm" len="sm"/>
          </a:ln>
        </p:spPr>
        <p:txBody>
          <a:bodyPr/>
          <a:lstStyle/>
          <a:p>
            <a:endParaRPr lang="en-US"/>
          </a:p>
        </p:txBody>
      </p:sp>
      <p:sp>
        <p:nvSpPr>
          <p:cNvPr id="16" name="TextBox 16">
            <a:extLst>
              <a:ext uri="{FF2B5EF4-FFF2-40B4-BE49-F238E27FC236}">
                <a16:creationId xmlns:a16="http://schemas.microsoft.com/office/drawing/2014/main" id="{A5E33812-9351-D644-20AA-F76206572465}"/>
              </a:ext>
            </a:extLst>
          </p:cNvPr>
          <p:cNvSpPr txBox="1"/>
          <p:nvPr/>
        </p:nvSpPr>
        <p:spPr>
          <a:xfrm>
            <a:off x="4114800" y="4888507"/>
            <a:ext cx="6347397" cy="2047355"/>
          </a:xfrm>
          <a:prstGeom prst="rect">
            <a:avLst/>
          </a:prstGeom>
        </p:spPr>
        <p:txBody>
          <a:bodyPr lIns="0" tIns="0" rIns="0" bIns="0" rtlCol="0" anchor="t">
            <a:spAutoFit/>
          </a:bodyPr>
          <a:lstStyle/>
          <a:p>
            <a:pPr marL="0" lvl="0" indent="0" algn="l">
              <a:lnSpc>
                <a:spcPts val="5459"/>
              </a:lnSpc>
              <a:spcBef>
                <a:spcPct val="0"/>
              </a:spcBef>
            </a:pPr>
            <a:r>
              <a:rPr lang="en-US" sz="4199" u="none" dirty="0">
                <a:solidFill>
                  <a:srgbClr val="000000"/>
                </a:solidFill>
                <a:latin typeface="Barlow SemiCondensed"/>
                <a:ea typeface="Barlow SemiCondensed"/>
                <a:cs typeface="Barlow SemiCondensed"/>
                <a:sym typeface="Barlow SemiCondensed"/>
              </a:rPr>
              <a:t>What was easy or difficult about this version of the game?</a:t>
            </a:r>
          </a:p>
        </p:txBody>
      </p:sp>
      <p:sp>
        <p:nvSpPr>
          <p:cNvPr id="17" name="TextBox 17">
            <a:extLst>
              <a:ext uri="{FF2B5EF4-FFF2-40B4-BE49-F238E27FC236}">
                <a16:creationId xmlns:a16="http://schemas.microsoft.com/office/drawing/2014/main" id="{C10FF5EF-34DE-3517-E14B-035F9CA83DB3}"/>
              </a:ext>
            </a:extLst>
          </p:cNvPr>
          <p:cNvSpPr txBox="1"/>
          <p:nvPr/>
        </p:nvSpPr>
        <p:spPr>
          <a:xfrm>
            <a:off x="4044838" y="2450272"/>
            <a:ext cx="7374669" cy="1897955"/>
          </a:xfrm>
          <a:prstGeom prst="rect">
            <a:avLst/>
          </a:prstGeom>
        </p:spPr>
        <p:txBody>
          <a:bodyPr wrap="square" lIns="0" tIns="0" rIns="0" bIns="0" rtlCol="0" anchor="t">
            <a:spAutoFit/>
          </a:bodyPr>
          <a:lstStyle/>
          <a:p>
            <a:pPr marL="0" lvl="0" indent="0" algn="l">
              <a:lnSpc>
                <a:spcPts val="7440"/>
              </a:lnSpc>
              <a:spcBef>
                <a:spcPts val="5580"/>
              </a:spcBef>
            </a:pPr>
            <a:r>
              <a:rPr lang="en-US" sz="8000" b="1" u="none" spc="-16" dirty="0">
                <a:solidFill>
                  <a:srgbClr val="000000"/>
                </a:solidFill>
                <a:latin typeface="Barlow SemiCondensed Semi-Bold"/>
                <a:ea typeface="Barlow SemiCondensed Semi-Bold"/>
                <a:cs typeface="Barlow SemiCondensed Semi-Bold"/>
                <a:sym typeface="Barlow SemiCondensed Semi-Bold"/>
              </a:rPr>
              <a:t>Is the final message correct?</a:t>
            </a:r>
          </a:p>
        </p:txBody>
      </p:sp>
    </p:spTree>
    <p:extLst>
      <p:ext uri="{BB962C8B-B14F-4D97-AF65-F5344CB8AC3E}">
        <p14:creationId xmlns:p14="http://schemas.microsoft.com/office/powerpoint/2010/main" val="3258904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AE6"/>
        </a:solidFill>
        <a:effectLst/>
      </p:bgPr>
    </p:bg>
    <p:spTree>
      <p:nvGrpSpPr>
        <p:cNvPr id="1" name="">
          <a:extLst>
            <a:ext uri="{FF2B5EF4-FFF2-40B4-BE49-F238E27FC236}">
              <a16:creationId xmlns:a16="http://schemas.microsoft.com/office/drawing/2014/main" id="{BAB742F6-A76C-DE42-F0C2-8B62858DC42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9C9AF1A-46DC-DC66-FF9A-1B4B2C7CC5F0}"/>
              </a:ext>
            </a:extLst>
          </p:cNvPr>
          <p:cNvGrpSpPr/>
          <p:nvPr/>
        </p:nvGrpSpPr>
        <p:grpSpPr>
          <a:xfrm rot="5400000">
            <a:off x="3927529" y="-4062405"/>
            <a:ext cx="10556752" cy="18411809"/>
            <a:chOff x="0" y="0"/>
            <a:chExt cx="1149350" cy="1149350"/>
          </a:xfrm>
        </p:grpSpPr>
        <p:sp>
          <p:nvSpPr>
            <p:cNvPr id="3" name="Freeform 3">
              <a:extLst>
                <a:ext uri="{FF2B5EF4-FFF2-40B4-BE49-F238E27FC236}">
                  <a16:creationId xmlns:a16="http://schemas.microsoft.com/office/drawing/2014/main" id="{D6113640-DDFA-B677-227E-EAC023B70A14}"/>
                </a:ext>
              </a:extLst>
            </p:cNvPr>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grpSp>
        <p:nvGrpSpPr>
          <p:cNvPr id="5" name="Group 5">
            <a:extLst>
              <a:ext uri="{FF2B5EF4-FFF2-40B4-BE49-F238E27FC236}">
                <a16:creationId xmlns:a16="http://schemas.microsoft.com/office/drawing/2014/main" id="{F65267E2-C98C-8941-06C4-8E860D9E132E}"/>
              </a:ext>
            </a:extLst>
          </p:cNvPr>
          <p:cNvGrpSpPr/>
          <p:nvPr/>
        </p:nvGrpSpPr>
        <p:grpSpPr>
          <a:xfrm>
            <a:off x="1066800" y="1257300"/>
            <a:ext cx="12195533" cy="8561867"/>
            <a:chOff x="0" y="0"/>
            <a:chExt cx="13314311" cy="11415823"/>
          </a:xfrm>
        </p:grpSpPr>
        <p:grpSp>
          <p:nvGrpSpPr>
            <p:cNvPr id="6" name="Group 6">
              <a:extLst>
                <a:ext uri="{FF2B5EF4-FFF2-40B4-BE49-F238E27FC236}">
                  <a16:creationId xmlns:a16="http://schemas.microsoft.com/office/drawing/2014/main" id="{3094DF60-0304-06DB-4944-12D999AA8CE2}"/>
                </a:ext>
              </a:extLst>
            </p:cNvPr>
            <p:cNvGrpSpPr/>
            <p:nvPr/>
          </p:nvGrpSpPr>
          <p:grpSpPr>
            <a:xfrm>
              <a:off x="402337" y="447004"/>
              <a:ext cx="12911974" cy="10968818"/>
              <a:chOff x="0" y="0"/>
              <a:chExt cx="26265580" cy="22312806"/>
            </a:xfrm>
          </p:grpSpPr>
          <p:sp>
            <p:nvSpPr>
              <p:cNvPr id="7" name="Freeform 7">
                <a:extLst>
                  <a:ext uri="{FF2B5EF4-FFF2-40B4-BE49-F238E27FC236}">
                    <a16:creationId xmlns:a16="http://schemas.microsoft.com/office/drawing/2014/main" id="{4D935692-8DFE-0750-9ADB-EA0F166C05A2}"/>
                  </a:ext>
                </a:extLst>
              </p:cNvPr>
              <p:cNvSpPr/>
              <p:nvPr/>
            </p:nvSpPr>
            <p:spPr>
              <a:xfrm>
                <a:off x="31750" y="31750"/>
                <a:ext cx="26202081" cy="22249305"/>
              </a:xfrm>
              <a:custGeom>
                <a:avLst/>
                <a:gdLst/>
                <a:ahLst/>
                <a:cxnLst/>
                <a:rect l="l" t="t" r="r" b="b"/>
                <a:pathLst>
                  <a:path w="26202081" h="22249305">
                    <a:moveTo>
                      <a:pt x="26109371" y="22249305"/>
                    </a:moveTo>
                    <a:lnTo>
                      <a:pt x="92710" y="22249305"/>
                    </a:lnTo>
                    <a:cubicBezTo>
                      <a:pt x="41910" y="22249305"/>
                      <a:pt x="0" y="22207396"/>
                      <a:pt x="0" y="22156596"/>
                    </a:cubicBezTo>
                    <a:lnTo>
                      <a:pt x="0" y="92710"/>
                    </a:lnTo>
                    <a:cubicBezTo>
                      <a:pt x="0" y="41910"/>
                      <a:pt x="41910" y="0"/>
                      <a:pt x="92710" y="0"/>
                    </a:cubicBezTo>
                    <a:lnTo>
                      <a:pt x="26108099" y="0"/>
                    </a:lnTo>
                    <a:cubicBezTo>
                      <a:pt x="26158899" y="0"/>
                      <a:pt x="26200810" y="41910"/>
                      <a:pt x="26200810" y="92710"/>
                    </a:cubicBezTo>
                    <a:lnTo>
                      <a:pt x="26200810" y="22155327"/>
                    </a:lnTo>
                    <a:cubicBezTo>
                      <a:pt x="26202081" y="22207396"/>
                      <a:pt x="26160171" y="22249305"/>
                      <a:pt x="26109371" y="22249305"/>
                    </a:cubicBezTo>
                    <a:close/>
                  </a:path>
                </a:pathLst>
              </a:custGeom>
              <a:solidFill>
                <a:srgbClr val="000000"/>
              </a:solidFill>
            </p:spPr>
            <p:txBody>
              <a:bodyPr/>
              <a:lstStyle/>
              <a:p>
                <a:endParaRPr lang="en-US"/>
              </a:p>
            </p:txBody>
          </p:sp>
          <p:sp>
            <p:nvSpPr>
              <p:cNvPr id="8" name="Freeform 8">
                <a:extLst>
                  <a:ext uri="{FF2B5EF4-FFF2-40B4-BE49-F238E27FC236}">
                    <a16:creationId xmlns:a16="http://schemas.microsoft.com/office/drawing/2014/main" id="{342B20FE-AFBF-99E6-1A97-FB0238DD3A4F}"/>
                  </a:ext>
                </a:extLst>
              </p:cNvPr>
              <p:cNvSpPr/>
              <p:nvPr/>
            </p:nvSpPr>
            <p:spPr>
              <a:xfrm>
                <a:off x="0" y="0"/>
                <a:ext cx="26265581" cy="22312807"/>
              </a:xfrm>
              <a:custGeom>
                <a:avLst/>
                <a:gdLst/>
                <a:ahLst/>
                <a:cxnLst/>
                <a:rect l="l" t="t" r="r" b="b"/>
                <a:pathLst>
                  <a:path w="26265581" h="22312807">
                    <a:moveTo>
                      <a:pt x="26141121" y="59690"/>
                    </a:moveTo>
                    <a:cubicBezTo>
                      <a:pt x="26176681" y="59690"/>
                      <a:pt x="26205889" y="88900"/>
                      <a:pt x="26205889" y="124460"/>
                    </a:cubicBezTo>
                    <a:lnTo>
                      <a:pt x="26205889" y="22188346"/>
                    </a:lnTo>
                    <a:cubicBezTo>
                      <a:pt x="26205889" y="22223907"/>
                      <a:pt x="26176681" y="22253116"/>
                      <a:pt x="26141121" y="22253116"/>
                    </a:cubicBezTo>
                    <a:lnTo>
                      <a:pt x="124460" y="22253116"/>
                    </a:lnTo>
                    <a:cubicBezTo>
                      <a:pt x="88900" y="22253116"/>
                      <a:pt x="59690" y="22223907"/>
                      <a:pt x="59690" y="22188346"/>
                    </a:cubicBezTo>
                    <a:lnTo>
                      <a:pt x="59690" y="124460"/>
                    </a:lnTo>
                    <a:cubicBezTo>
                      <a:pt x="59690" y="88900"/>
                      <a:pt x="88900" y="59690"/>
                      <a:pt x="124460" y="59690"/>
                    </a:cubicBezTo>
                    <a:lnTo>
                      <a:pt x="26141121" y="59690"/>
                    </a:lnTo>
                    <a:moveTo>
                      <a:pt x="26141121" y="0"/>
                    </a:moveTo>
                    <a:lnTo>
                      <a:pt x="124460" y="0"/>
                    </a:lnTo>
                    <a:cubicBezTo>
                      <a:pt x="55880" y="0"/>
                      <a:pt x="0" y="55880"/>
                      <a:pt x="0" y="124460"/>
                    </a:cubicBezTo>
                    <a:lnTo>
                      <a:pt x="0" y="22188346"/>
                    </a:lnTo>
                    <a:cubicBezTo>
                      <a:pt x="0" y="22256927"/>
                      <a:pt x="55880" y="22312807"/>
                      <a:pt x="124460" y="22312807"/>
                    </a:cubicBezTo>
                    <a:lnTo>
                      <a:pt x="26141121" y="22312807"/>
                    </a:lnTo>
                    <a:cubicBezTo>
                      <a:pt x="26209699" y="22312807"/>
                      <a:pt x="26265581" y="22256927"/>
                      <a:pt x="26265581" y="22188346"/>
                    </a:cubicBezTo>
                    <a:lnTo>
                      <a:pt x="26265581" y="124460"/>
                    </a:lnTo>
                    <a:cubicBezTo>
                      <a:pt x="26265581" y="55880"/>
                      <a:pt x="26209699" y="0"/>
                      <a:pt x="26141121" y="0"/>
                    </a:cubicBezTo>
                    <a:close/>
                  </a:path>
                </a:pathLst>
              </a:custGeom>
              <a:solidFill>
                <a:srgbClr val="000000"/>
              </a:solidFill>
            </p:spPr>
            <p:txBody>
              <a:bodyPr/>
              <a:lstStyle/>
              <a:p>
                <a:endParaRPr lang="en-US"/>
              </a:p>
            </p:txBody>
          </p:sp>
        </p:grpSp>
        <p:grpSp>
          <p:nvGrpSpPr>
            <p:cNvPr id="9" name="Group 9">
              <a:extLst>
                <a:ext uri="{FF2B5EF4-FFF2-40B4-BE49-F238E27FC236}">
                  <a16:creationId xmlns:a16="http://schemas.microsoft.com/office/drawing/2014/main" id="{0E4F0672-F5C4-5488-310D-31D834699A8A}"/>
                </a:ext>
              </a:extLst>
            </p:cNvPr>
            <p:cNvGrpSpPr/>
            <p:nvPr/>
          </p:nvGrpSpPr>
          <p:grpSpPr>
            <a:xfrm>
              <a:off x="0" y="0"/>
              <a:ext cx="12888929" cy="10889622"/>
              <a:chOff x="0" y="0"/>
              <a:chExt cx="26122723" cy="22070614"/>
            </a:xfrm>
          </p:grpSpPr>
          <p:sp>
            <p:nvSpPr>
              <p:cNvPr id="10" name="Freeform 10">
                <a:extLst>
                  <a:ext uri="{FF2B5EF4-FFF2-40B4-BE49-F238E27FC236}">
                    <a16:creationId xmlns:a16="http://schemas.microsoft.com/office/drawing/2014/main" id="{32243C77-5BEC-0384-DAFB-F87B726ADE91}"/>
                  </a:ext>
                </a:extLst>
              </p:cNvPr>
              <p:cNvSpPr/>
              <p:nvPr/>
            </p:nvSpPr>
            <p:spPr>
              <a:xfrm>
                <a:off x="31750" y="31750"/>
                <a:ext cx="26059222" cy="22007114"/>
              </a:xfrm>
              <a:custGeom>
                <a:avLst/>
                <a:gdLst/>
                <a:ahLst/>
                <a:cxnLst/>
                <a:rect l="l" t="t" r="r" b="b"/>
                <a:pathLst>
                  <a:path w="26059222" h="22007114">
                    <a:moveTo>
                      <a:pt x="25966513" y="22007114"/>
                    </a:moveTo>
                    <a:lnTo>
                      <a:pt x="92710" y="22007114"/>
                    </a:lnTo>
                    <a:cubicBezTo>
                      <a:pt x="41910" y="22007114"/>
                      <a:pt x="0" y="21965203"/>
                      <a:pt x="0" y="21914403"/>
                    </a:cubicBezTo>
                    <a:lnTo>
                      <a:pt x="0" y="92710"/>
                    </a:lnTo>
                    <a:cubicBezTo>
                      <a:pt x="0" y="41910"/>
                      <a:pt x="41910" y="0"/>
                      <a:pt x="92710" y="0"/>
                    </a:cubicBezTo>
                    <a:lnTo>
                      <a:pt x="25965243" y="0"/>
                    </a:lnTo>
                    <a:cubicBezTo>
                      <a:pt x="26016043" y="0"/>
                      <a:pt x="26057954" y="41910"/>
                      <a:pt x="26057954" y="92710"/>
                    </a:cubicBezTo>
                    <a:lnTo>
                      <a:pt x="26057954" y="21913134"/>
                    </a:lnTo>
                    <a:cubicBezTo>
                      <a:pt x="26059222" y="21965203"/>
                      <a:pt x="26017314" y="22007114"/>
                      <a:pt x="25966513" y="22007114"/>
                    </a:cubicBezTo>
                    <a:close/>
                  </a:path>
                </a:pathLst>
              </a:custGeom>
              <a:solidFill>
                <a:srgbClr val="FFFFFF"/>
              </a:solidFill>
            </p:spPr>
            <p:txBody>
              <a:bodyPr/>
              <a:lstStyle/>
              <a:p>
                <a:endParaRPr lang="en-US"/>
              </a:p>
            </p:txBody>
          </p:sp>
          <p:sp>
            <p:nvSpPr>
              <p:cNvPr id="11" name="Freeform 11">
                <a:extLst>
                  <a:ext uri="{FF2B5EF4-FFF2-40B4-BE49-F238E27FC236}">
                    <a16:creationId xmlns:a16="http://schemas.microsoft.com/office/drawing/2014/main" id="{8E7F8681-6F70-84F1-D69A-386937A941F2}"/>
                  </a:ext>
                </a:extLst>
              </p:cNvPr>
              <p:cNvSpPr/>
              <p:nvPr/>
            </p:nvSpPr>
            <p:spPr>
              <a:xfrm>
                <a:off x="0" y="0"/>
                <a:ext cx="26122722" cy="22070614"/>
              </a:xfrm>
              <a:custGeom>
                <a:avLst/>
                <a:gdLst/>
                <a:ahLst/>
                <a:cxnLst/>
                <a:rect l="l" t="t" r="r" b="b"/>
                <a:pathLst>
                  <a:path w="26122722" h="22070614">
                    <a:moveTo>
                      <a:pt x="25998263" y="59690"/>
                    </a:moveTo>
                    <a:cubicBezTo>
                      <a:pt x="26033822" y="59690"/>
                      <a:pt x="26063032" y="88900"/>
                      <a:pt x="26063032" y="124460"/>
                    </a:cubicBezTo>
                    <a:lnTo>
                      <a:pt x="26063032" y="21946153"/>
                    </a:lnTo>
                    <a:cubicBezTo>
                      <a:pt x="26063032" y="21981714"/>
                      <a:pt x="26033822" y="22010923"/>
                      <a:pt x="25998263" y="22010923"/>
                    </a:cubicBezTo>
                    <a:lnTo>
                      <a:pt x="124460" y="22010923"/>
                    </a:lnTo>
                    <a:cubicBezTo>
                      <a:pt x="88900" y="22010923"/>
                      <a:pt x="59690" y="21981714"/>
                      <a:pt x="59690" y="21946153"/>
                    </a:cubicBezTo>
                    <a:lnTo>
                      <a:pt x="59690" y="124460"/>
                    </a:lnTo>
                    <a:cubicBezTo>
                      <a:pt x="59690" y="88900"/>
                      <a:pt x="88900" y="59690"/>
                      <a:pt x="124460" y="59690"/>
                    </a:cubicBezTo>
                    <a:lnTo>
                      <a:pt x="25998263" y="59690"/>
                    </a:lnTo>
                    <a:moveTo>
                      <a:pt x="25998263" y="0"/>
                    </a:moveTo>
                    <a:lnTo>
                      <a:pt x="124460" y="0"/>
                    </a:lnTo>
                    <a:cubicBezTo>
                      <a:pt x="55880" y="0"/>
                      <a:pt x="0" y="55880"/>
                      <a:pt x="0" y="124460"/>
                    </a:cubicBezTo>
                    <a:lnTo>
                      <a:pt x="0" y="21946153"/>
                    </a:lnTo>
                    <a:cubicBezTo>
                      <a:pt x="0" y="22014734"/>
                      <a:pt x="55880" y="22070614"/>
                      <a:pt x="124460" y="22070614"/>
                    </a:cubicBezTo>
                    <a:lnTo>
                      <a:pt x="25998263" y="22070614"/>
                    </a:lnTo>
                    <a:cubicBezTo>
                      <a:pt x="26066843" y="22070614"/>
                      <a:pt x="26122722" y="22014734"/>
                      <a:pt x="26122722" y="21946153"/>
                    </a:cubicBezTo>
                    <a:lnTo>
                      <a:pt x="26122722" y="124460"/>
                    </a:lnTo>
                    <a:cubicBezTo>
                      <a:pt x="26122722" y="55880"/>
                      <a:pt x="26066843" y="0"/>
                      <a:pt x="25998263" y="0"/>
                    </a:cubicBezTo>
                    <a:close/>
                  </a:path>
                </a:pathLst>
              </a:custGeom>
              <a:solidFill>
                <a:srgbClr val="000000"/>
              </a:solidFill>
            </p:spPr>
            <p:txBody>
              <a:bodyPr/>
              <a:lstStyle/>
              <a:p>
                <a:endParaRPr lang="en-US"/>
              </a:p>
            </p:txBody>
          </p:sp>
        </p:grpSp>
      </p:grpSp>
      <p:sp>
        <p:nvSpPr>
          <p:cNvPr id="12" name="TextBox 12">
            <a:extLst>
              <a:ext uri="{FF2B5EF4-FFF2-40B4-BE49-F238E27FC236}">
                <a16:creationId xmlns:a16="http://schemas.microsoft.com/office/drawing/2014/main" id="{D97F5AA6-C57C-BF6A-D587-4A8E32F9C4C7}"/>
              </a:ext>
            </a:extLst>
          </p:cNvPr>
          <p:cNvSpPr txBox="1"/>
          <p:nvPr/>
        </p:nvSpPr>
        <p:spPr>
          <a:xfrm>
            <a:off x="4642205" y="5022916"/>
            <a:ext cx="6817249" cy="3457998"/>
          </a:xfrm>
          <a:prstGeom prst="rect">
            <a:avLst/>
          </a:prstGeom>
        </p:spPr>
        <p:txBody>
          <a:bodyPr lIns="0" tIns="0" rIns="0" bIns="0" rtlCol="0" anchor="t">
            <a:spAutoFit/>
          </a:bodyPr>
          <a:lstStyle/>
          <a:p>
            <a:pPr marL="571500" lvl="0" indent="-571500">
              <a:lnSpc>
                <a:spcPts val="5459"/>
              </a:lnSpc>
              <a:spcBef>
                <a:spcPct val="0"/>
              </a:spcBef>
              <a:buFont typeface="Arial" panose="020B0604020202020204" pitchFamily="34" charset="0"/>
              <a:buChar char="•"/>
            </a:pPr>
            <a:r>
              <a:rPr lang="en-US" sz="4199" u="none" dirty="0">
                <a:solidFill>
                  <a:srgbClr val="000000"/>
                </a:solidFill>
                <a:latin typeface="Barlow SemiCondensed"/>
                <a:ea typeface="Barlow SemiCondensed"/>
                <a:cs typeface="Barlow SemiCondensed"/>
                <a:sym typeface="Barlow SemiCondensed"/>
              </a:rPr>
              <a:t>New message</a:t>
            </a:r>
          </a:p>
          <a:p>
            <a:pPr lvl="0">
              <a:lnSpc>
                <a:spcPts val="5459"/>
              </a:lnSpc>
              <a:spcBef>
                <a:spcPct val="0"/>
              </a:spcBef>
            </a:pPr>
            <a:endParaRPr lang="en-US" sz="4199" u="none" dirty="0">
              <a:solidFill>
                <a:srgbClr val="000000"/>
              </a:solidFill>
              <a:latin typeface="Barlow SemiCondensed"/>
              <a:ea typeface="Barlow SemiCondensed"/>
              <a:cs typeface="Barlow SemiCondensed"/>
              <a:sym typeface="Barlow SemiCondensed"/>
            </a:endParaRPr>
          </a:p>
          <a:p>
            <a:pPr marL="571500" lvl="0" indent="-571500">
              <a:lnSpc>
                <a:spcPts val="5459"/>
              </a:lnSpc>
              <a:spcBef>
                <a:spcPct val="0"/>
              </a:spcBef>
              <a:buFont typeface="Arial" panose="020B0604020202020204" pitchFamily="34" charset="0"/>
              <a:buChar char="•"/>
            </a:pPr>
            <a:r>
              <a:rPr lang="en-US" sz="4199" dirty="0">
                <a:solidFill>
                  <a:srgbClr val="000000"/>
                </a:solidFill>
                <a:latin typeface="Barlow SemiCondensed"/>
                <a:ea typeface="Barlow SemiCondensed"/>
                <a:cs typeface="Barlow SemiCondensed"/>
                <a:sym typeface="Barlow SemiCondensed"/>
              </a:rPr>
              <a:t>With some extra directions (follow the directions on the card you are given)</a:t>
            </a:r>
          </a:p>
        </p:txBody>
      </p:sp>
      <p:sp>
        <p:nvSpPr>
          <p:cNvPr id="13" name="TextBox 13">
            <a:extLst>
              <a:ext uri="{FF2B5EF4-FFF2-40B4-BE49-F238E27FC236}">
                <a16:creationId xmlns:a16="http://schemas.microsoft.com/office/drawing/2014/main" id="{4B8422FE-4435-9B54-6BAA-51835BDBCB21}"/>
              </a:ext>
            </a:extLst>
          </p:cNvPr>
          <p:cNvSpPr txBox="1"/>
          <p:nvPr/>
        </p:nvSpPr>
        <p:spPr>
          <a:xfrm>
            <a:off x="1295400" y="2400300"/>
            <a:ext cx="11433046" cy="1570943"/>
          </a:xfrm>
          <a:prstGeom prst="rect">
            <a:avLst/>
          </a:prstGeom>
        </p:spPr>
        <p:txBody>
          <a:bodyPr wrap="square" lIns="0" tIns="0" rIns="0" bIns="0" rtlCol="0" anchor="t">
            <a:spAutoFit/>
          </a:bodyPr>
          <a:lstStyle/>
          <a:p>
            <a:pPr marL="0" lvl="0" indent="0" algn="ctr">
              <a:lnSpc>
                <a:spcPts val="14164"/>
              </a:lnSpc>
              <a:spcBef>
                <a:spcPts val="10623"/>
              </a:spcBef>
            </a:pPr>
            <a:r>
              <a:rPr lang="en-US" sz="8000" b="1" spc="-30" dirty="0">
                <a:solidFill>
                  <a:srgbClr val="000000"/>
                </a:solidFill>
                <a:latin typeface="Barlow SemiCondensed Semi-Bold"/>
                <a:ea typeface="Barlow SemiCondensed Semi-Bold"/>
                <a:cs typeface="Barlow SemiCondensed Semi-Bold"/>
                <a:sym typeface="Barlow SemiCondensed Semi-Bold"/>
              </a:rPr>
              <a:t>LET’S PLAY ONE MORE TIME! </a:t>
            </a:r>
            <a:endParaRPr lang="en-US" sz="8000" b="1" u="none" spc="-30" dirty="0">
              <a:solidFill>
                <a:srgbClr val="000000"/>
              </a:solidFill>
              <a:latin typeface="Barlow SemiCondensed Semi-Bold"/>
              <a:ea typeface="Barlow SemiCondensed Semi-Bold"/>
              <a:cs typeface="Barlow SemiCondensed Semi-Bold"/>
              <a:sym typeface="Barlow SemiCondensed Semi-Bold"/>
            </a:endParaRPr>
          </a:p>
        </p:txBody>
      </p:sp>
    </p:spTree>
    <p:extLst>
      <p:ext uri="{BB962C8B-B14F-4D97-AF65-F5344CB8AC3E}">
        <p14:creationId xmlns:p14="http://schemas.microsoft.com/office/powerpoint/2010/main" val="4262009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AE6"/>
        </a:solidFill>
        <a:effectLst/>
      </p:bgPr>
    </p:bg>
    <p:spTree>
      <p:nvGrpSpPr>
        <p:cNvPr id="1" name="">
          <a:extLst>
            <a:ext uri="{FF2B5EF4-FFF2-40B4-BE49-F238E27FC236}">
              <a16:creationId xmlns:a16="http://schemas.microsoft.com/office/drawing/2014/main" id="{45E141D6-456F-09D1-2A3A-FC8746A1753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118C002-D483-EF28-FA2E-A38DF44A304E}"/>
              </a:ext>
            </a:extLst>
          </p:cNvPr>
          <p:cNvGrpSpPr/>
          <p:nvPr/>
        </p:nvGrpSpPr>
        <p:grpSpPr>
          <a:xfrm rot="5400000">
            <a:off x="3927529" y="-4062405"/>
            <a:ext cx="10556752" cy="18411809"/>
            <a:chOff x="0" y="0"/>
            <a:chExt cx="1149350" cy="1149350"/>
          </a:xfrm>
        </p:grpSpPr>
        <p:sp>
          <p:nvSpPr>
            <p:cNvPr id="3" name="Freeform 3">
              <a:extLst>
                <a:ext uri="{FF2B5EF4-FFF2-40B4-BE49-F238E27FC236}">
                  <a16:creationId xmlns:a16="http://schemas.microsoft.com/office/drawing/2014/main" id="{0032E98B-02FB-D7D5-BE46-86DBB1E2E19A}"/>
                </a:ext>
              </a:extLst>
            </p:cNvPr>
            <p:cNvSpPr/>
            <p:nvPr/>
          </p:nvSpPr>
          <p:spPr>
            <a:xfrm>
              <a:off x="0" y="0"/>
              <a:ext cx="6311984" cy="11008600"/>
            </a:xfrm>
            <a:custGeom>
              <a:avLst/>
              <a:gdLst/>
              <a:ahLst/>
              <a:cxnLst/>
              <a:rect l="l" t="t" r="r" b="b"/>
              <a:pathLst>
                <a:path w="6311984" h="11008600">
                  <a:moveTo>
                    <a:pt x="6311984" y="121642"/>
                  </a:moveTo>
                  <a:lnTo>
                    <a:pt x="6311984" y="0"/>
                  </a:lnTo>
                  <a:lnTo>
                    <a:pt x="34873" y="0"/>
                  </a:lnTo>
                  <a:lnTo>
                    <a:pt x="34873" y="60821"/>
                  </a:lnTo>
                  <a:lnTo>
                    <a:pt x="0" y="60821"/>
                  </a:lnTo>
                  <a:lnTo>
                    <a:pt x="0" y="11008600"/>
                  </a:lnTo>
                  <a:lnTo>
                    <a:pt x="69746" y="11008600"/>
                  </a:lnTo>
                  <a:lnTo>
                    <a:pt x="69746" y="8879865"/>
                  </a:lnTo>
                  <a:lnTo>
                    <a:pt x="1255422" y="8879865"/>
                  </a:lnTo>
                  <a:lnTo>
                    <a:pt x="1255422" y="11008600"/>
                  </a:lnTo>
                  <a:lnTo>
                    <a:pt x="1325168" y="11008600"/>
                  </a:lnTo>
                  <a:lnTo>
                    <a:pt x="1325168" y="8879865"/>
                  </a:lnTo>
                  <a:lnTo>
                    <a:pt x="2510845" y="8879865"/>
                  </a:lnTo>
                  <a:lnTo>
                    <a:pt x="2510845" y="11008600"/>
                  </a:lnTo>
                  <a:lnTo>
                    <a:pt x="2580590" y="11008600"/>
                  </a:lnTo>
                  <a:lnTo>
                    <a:pt x="2580590" y="8879865"/>
                  </a:lnTo>
                  <a:lnTo>
                    <a:pt x="3766267" y="8879865"/>
                  </a:lnTo>
                  <a:lnTo>
                    <a:pt x="3766267" y="11008600"/>
                  </a:lnTo>
                  <a:lnTo>
                    <a:pt x="3836013" y="11008600"/>
                  </a:lnTo>
                  <a:lnTo>
                    <a:pt x="3836013" y="8879865"/>
                  </a:lnTo>
                  <a:lnTo>
                    <a:pt x="5021690" y="8879865"/>
                  </a:lnTo>
                  <a:lnTo>
                    <a:pt x="5021690" y="11008600"/>
                  </a:lnTo>
                  <a:lnTo>
                    <a:pt x="5091435" y="11008600"/>
                  </a:lnTo>
                  <a:lnTo>
                    <a:pt x="5091435" y="8879865"/>
                  </a:lnTo>
                  <a:lnTo>
                    <a:pt x="6311984" y="8879865"/>
                  </a:lnTo>
                  <a:lnTo>
                    <a:pt x="6311984" y="8758224"/>
                  </a:lnTo>
                  <a:lnTo>
                    <a:pt x="5091435" y="8758224"/>
                  </a:lnTo>
                  <a:lnTo>
                    <a:pt x="5091435" y="6690309"/>
                  </a:lnTo>
                  <a:lnTo>
                    <a:pt x="6311984" y="6690309"/>
                  </a:lnTo>
                  <a:lnTo>
                    <a:pt x="6311984" y="6568667"/>
                  </a:lnTo>
                  <a:lnTo>
                    <a:pt x="5091435" y="6568667"/>
                  </a:lnTo>
                  <a:lnTo>
                    <a:pt x="5091435" y="4500754"/>
                  </a:lnTo>
                  <a:lnTo>
                    <a:pt x="6311984" y="4500754"/>
                  </a:lnTo>
                  <a:lnTo>
                    <a:pt x="6311984" y="4379112"/>
                  </a:lnTo>
                  <a:lnTo>
                    <a:pt x="5091435" y="4379112"/>
                  </a:lnTo>
                  <a:lnTo>
                    <a:pt x="5091435" y="2311198"/>
                  </a:lnTo>
                  <a:lnTo>
                    <a:pt x="6311984" y="2311198"/>
                  </a:lnTo>
                  <a:lnTo>
                    <a:pt x="6311984" y="2189556"/>
                  </a:lnTo>
                  <a:lnTo>
                    <a:pt x="5091435" y="2189556"/>
                  </a:lnTo>
                  <a:lnTo>
                    <a:pt x="5091435" y="121642"/>
                  </a:lnTo>
                  <a:lnTo>
                    <a:pt x="6311984" y="121642"/>
                  </a:lnTo>
                  <a:close/>
                  <a:moveTo>
                    <a:pt x="1325168" y="2189556"/>
                  </a:moveTo>
                  <a:lnTo>
                    <a:pt x="1325168" y="121642"/>
                  </a:lnTo>
                  <a:lnTo>
                    <a:pt x="2510845" y="121642"/>
                  </a:lnTo>
                  <a:lnTo>
                    <a:pt x="2510845" y="2189556"/>
                  </a:lnTo>
                  <a:lnTo>
                    <a:pt x="1325168" y="2189556"/>
                  </a:lnTo>
                  <a:close/>
                  <a:moveTo>
                    <a:pt x="2510845" y="2311198"/>
                  </a:moveTo>
                  <a:lnTo>
                    <a:pt x="2510845" y="4379112"/>
                  </a:lnTo>
                  <a:lnTo>
                    <a:pt x="1325168" y="4379112"/>
                  </a:lnTo>
                  <a:lnTo>
                    <a:pt x="1325168" y="2311198"/>
                  </a:lnTo>
                  <a:lnTo>
                    <a:pt x="2510845" y="2311198"/>
                  </a:lnTo>
                  <a:close/>
                  <a:moveTo>
                    <a:pt x="1255422" y="2189556"/>
                  </a:moveTo>
                  <a:lnTo>
                    <a:pt x="69746" y="2189556"/>
                  </a:lnTo>
                  <a:lnTo>
                    <a:pt x="69746" y="121642"/>
                  </a:lnTo>
                  <a:lnTo>
                    <a:pt x="1255422" y="121642"/>
                  </a:lnTo>
                  <a:lnTo>
                    <a:pt x="1255422" y="2189556"/>
                  </a:lnTo>
                  <a:close/>
                  <a:moveTo>
                    <a:pt x="1255422" y="2311198"/>
                  </a:moveTo>
                  <a:lnTo>
                    <a:pt x="1255422" y="4379112"/>
                  </a:lnTo>
                  <a:lnTo>
                    <a:pt x="69746" y="4379112"/>
                  </a:lnTo>
                  <a:lnTo>
                    <a:pt x="69746" y="2311198"/>
                  </a:lnTo>
                  <a:lnTo>
                    <a:pt x="1255422" y="2311198"/>
                  </a:lnTo>
                  <a:close/>
                  <a:moveTo>
                    <a:pt x="1255422" y="4500754"/>
                  </a:moveTo>
                  <a:lnTo>
                    <a:pt x="1255422" y="6568667"/>
                  </a:lnTo>
                  <a:lnTo>
                    <a:pt x="69746" y="6568667"/>
                  </a:lnTo>
                  <a:lnTo>
                    <a:pt x="69746" y="4500754"/>
                  </a:lnTo>
                  <a:lnTo>
                    <a:pt x="1255422" y="4500754"/>
                  </a:lnTo>
                  <a:close/>
                  <a:moveTo>
                    <a:pt x="1325168" y="4500754"/>
                  </a:moveTo>
                  <a:lnTo>
                    <a:pt x="2510845" y="4500754"/>
                  </a:lnTo>
                  <a:lnTo>
                    <a:pt x="2510845" y="6568667"/>
                  </a:lnTo>
                  <a:lnTo>
                    <a:pt x="1325168" y="6568667"/>
                  </a:lnTo>
                  <a:lnTo>
                    <a:pt x="1325168" y="4500754"/>
                  </a:lnTo>
                  <a:close/>
                  <a:moveTo>
                    <a:pt x="2580590" y="4500754"/>
                  </a:moveTo>
                  <a:lnTo>
                    <a:pt x="3766267" y="4500754"/>
                  </a:lnTo>
                  <a:lnTo>
                    <a:pt x="3766267" y="6568667"/>
                  </a:lnTo>
                  <a:lnTo>
                    <a:pt x="2580590" y="6568667"/>
                  </a:lnTo>
                  <a:lnTo>
                    <a:pt x="2580590" y="4500754"/>
                  </a:lnTo>
                  <a:close/>
                  <a:moveTo>
                    <a:pt x="2580590" y="4379112"/>
                  </a:moveTo>
                  <a:lnTo>
                    <a:pt x="2580590" y="2311198"/>
                  </a:lnTo>
                  <a:lnTo>
                    <a:pt x="3766267" y="2311198"/>
                  </a:lnTo>
                  <a:lnTo>
                    <a:pt x="3766267" y="4379112"/>
                  </a:lnTo>
                  <a:lnTo>
                    <a:pt x="2580590" y="4379112"/>
                  </a:lnTo>
                  <a:close/>
                  <a:moveTo>
                    <a:pt x="2580590" y="2189556"/>
                  </a:moveTo>
                  <a:lnTo>
                    <a:pt x="2580590" y="121642"/>
                  </a:lnTo>
                  <a:lnTo>
                    <a:pt x="3766267" y="121642"/>
                  </a:lnTo>
                  <a:lnTo>
                    <a:pt x="3766267" y="2189556"/>
                  </a:lnTo>
                  <a:lnTo>
                    <a:pt x="2580590" y="2189556"/>
                  </a:lnTo>
                  <a:close/>
                  <a:moveTo>
                    <a:pt x="69746" y="8758224"/>
                  </a:moveTo>
                  <a:lnTo>
                    <a:pt x="69746" y="6690309"/>
                  </a:lnTo>
                  <a:lnTo>
                    <a:pt x="1255422" y="6690309"/>
                  </a:lnTo>
                  <a:lnTo>
                    <a:pt x="1255422" y="8758224"/>
                  </a:lnTo>
                  <a:lnTo>
                    <a:pt x="69746" y="8758224"/>
                  </a:lnTo>
                  <a:close/>
                  <a:moveTo>
                    <a:pt x="1325168" y="8758224"/>
                  </a:moveTo>
                  <a:lnTo>
                    <a:pt x="1325168" y="6690309"/>
                  </a:lnTo>
                  <a:lnTo>
                    <a:pt x="2510845" y="6690309"/>
                  </a:lnTo>
                  <a:lnTo>
                    <a:pt x="2510845" y="8758224"/>
                  </a:lnTo>
                  <a:lnTo>
                    <a:pt x="1325168" y="8758224"/>
                  </a:lnTo>
                  <a:close/>
                  <a:moveTo>
                    <a:pt x="2580590" y="8758224"/>
                  </a:moveTo>
                  <a:lnTo>
                    <a:pt x="2580590" y="6690309"/>
                  </a:lnTo>
                  <a:lnTo>
                    <a:pt x="3766267" y="6690309"/>
                  </a:lnTo>
                  <a:lnTo>
                    <a:pt x="3766267" y="8758224"/>
                  </a:lnTo>
                  <a:lnTo>
                    <a:pt x="2580590" y="8758224"/>
                  </a:lnTo>
                  <a:close/>
                  <a:moveTo>
                    <a:pt x="5021690" y="8758224"/>
                  </a:moveTo>
                  <a:lnTo>
                    <a:pt x="3836013" y="8758224"/>
                  </a:lnTo>
                  <a:lnTo>
                    <a:pt x="3836013" y="6690309"/>
                  </a:lnTo>
                  <a:lnTo>
                    <a:pt x="5021690" y="6690309"/>
                  </a:lnTo>
                  <a:lnTo>
                    <a:pt x="5021690" y="8758224"/>
                  </a:lnTo>
                  <a:close/>
                  <a:moveTo>
                    <a:pt x="5021690" y="6568667"/>
                  </a:moveTo>
                  <a:lnTo>
                    <a:pt x="3836013" y="6568667"/>
                  </a:lnTo>
                  <a:lnTo>
                    <a:pt x="3836013" y="4500754"/>
                  </a:lnTo>
                  <a:lnTo>
                    <a:pt x="5021690" y="4500754"/>
                  </a:lnTo>
                  <a:lnTo>
                    <a:pt x="5021690" y="6568667"/>
                  </a:lnTo>
                  <a:close/>
                  <a:moveTo>
                    <a:pt x="5021690" y="4379112"/>
                  </a:moveTo>
                  <a:lnTo>
                    <a:pt x="3836013" y="4379112"/>
                  </a:lnTo>
                  <a:lnTo>
                    <a:pt x="3836013" y="2311198"/>
                  </a:lnTo>
                  <a:lnTo>
                    <a:pt x="5021690" y="2311198"/>
                  </a:lnTo>
                  <a:lnTo>
                    <a:pt x="5021690" y="4379112"/>
                  </a:lnTo>
                  <a:close/>
                  <a:moveTo>
                    <a:pt x="5021690" y="2189556"/>
                  </a:moveTo>
                  <a:lnTo>
                    <a:pt x="3836013" y="2189556"/>
                  </a:lnTo>
                  <a:lnTo>
                    <a:pt x="3836013" y="121642"/>
                  </a:lnTo>
                  <a:lnTo>
                    <a:pt x="5021690" y="121642"/>
                  </a:lnTo>
                  <a:lnTo>
                    <a:pt x="5021690" y="2189556"/>
                  </a:lnTo>
                  <a:close/>
                </a:path>
              </a:pathLst>
            </a:custGeom>
            <a:solidFill>
              <a:srgbClr val="000000">
                <a:alpha val="24706"/>
              </a:srgbClr>
            </a:solidFill>
          </p:spPr>
          <p:txBody>
            <a:bodyPr/>
            <a:lstStyle/>
            <a:p>
              <a:endParaRPr lang="en-US"/>
            </a:p>
          </p:txBody>
        </p:sp>
      </p:grpSp>
      <p:grpSp>
        <p:nvGrpSpPr>
          <p:cNvPr id="4" name="Group 4">
            <a:extLst>
              <a:ext uri="{FF2B5EF4-FFF2-40B4-BE49-F238E27FC236}">
                <a16:creationId xmlns:a16="http://schemas.microsoft.com/office/drawing/2014/main" id="{6AC8BA82-7153-C982-AF93-556CD37536D1}"/>
              </a:ext>
            </a:extLst>
          </p:cNvPr>
          <p:cNvGrpSpPr/>
          <p:nvPr/>
        </p:nvGrpSpPr>
        <p:grpSpPr>
          <a:xfrm>
            <a:off x="2667000" y="2095500"/>
            <a:ext cx="9368554" cy="7050208"/>
            <a:chOff x="0" y="0"/>
            <a:chExt cx="12491405" cy="9400278"/>
          </a:xfrm>
        </p:grpSpPr>
        <p:grpSp>
          <p:nvGrpSpPr>
            <p:cNvPr id="5" name="Group 5">
              <a:extLst>
                <a:ext uri="{FF2B5EF4-FFF2-40B4-BE49-F238E27FC236}">
                  <a16:creationId xmlns:a16="http://schemas.microsoft.com/office/drawing/2014/main" id="{B89A37F6-CE36-9E1F-729A-A1A4E8EB4A62}"/>
                </a:ext>
              </a:extLst>
            </p:cNvPr>
            <p:cNvGrpSpPr/>
            <p:nvPr/>
          </p:nvGrpSpPr>
          <p:grpSpPr>
            <a:xfrm>
              <a:off x="418494" y="380449"/>
              <a:ext cx="12072912" cy="9019829"/>
              <a:chOff x="0" y="0"/>
              <a:chExt cx="23798564" cy="17780216"/>
            </a:xfrm>
          </p:grpSpPr>
          <p:sp>
            <p:nvSpPr>
              <p:cNvPr id="6" name="Freeform 6">
                <a:extLst>
                  <a:ext uri="{FF2B5EF4-FFF2-40B4-BE49-F238E27FC236}">
                    <a16:creationId xmlns:a16="http://schemas.microsoft.com/office/drawing/2014/main" id="{2A3FDA27-3E1F-8E93-A70B-6A08F5D6D630}"/>
                  </a:ext>
                </a:extLst>
              </p:cNvPr>
              <p:cNvSpPr/>
              <p:nvPr/>
            </p:nvSpPr>
            <p:spPr>
              <a:xfrm>
                <a:off x="31750" y="31750"/>
                <a:ext cx="23735064" cy="17716715"/>
              </a:xfrm>
              <a:custGeom>
                <a:avLst/>
                <a:gdLst/>
                <a:ahLst/>
                <a:cxnLst/>
                <a:rect l="l" t="t" r="r" b="b"/>
                <a:pathLst>
                  <a:path w="23735064" h="17716715">
                    <a:moveTo>
                      <a:pt x="23642354" y="17716715"/>
                    </a:moveTo>
                    <a:lnTo>
                      <a:pt x="92710" y="17716715"/>
                    </a:lnTo>
                    <a:cubicBezTo>
                      <a:pt x="41910" y="17716715"/>
                      <a:pt x="0" y="17674806"/>
                      <a:pt x="0" y="17624006"/>
                    </a:cubicBezTo>
                    <a:lnTo>
                      <a:pt x="0" y="92710"/>
                    </a:lnTo>
                    <a:cubicBezTo>
                      <a:pt x="0" y="41910"/>
                      <a:pt x="41910" y="0"/>
                      <a:pt x="92710" y="0"/>
                    </a:cubicBezTo>
                    <a:lnTo>
                      <a:pt x="23641084" y="0"/>
                    </a:lnTo>
                    <a:cubicBezTo>
                      <a:pt x="23691884" y="0"/>
                      <a:pt x="23733793" y="41910"/>
                      <a:pt x="23733793" y="92710"/>
                    </a:cubicBezTo>
                    <a:lnTo>
                      <a:pt x="23733793" y="17622737"/>
                    </a:lnTo>
                    <a:cubicBezTo>
                      <a:pt x="23735064" y="17674806"/>
                      <a:pt x="23693154" y="17716715"/>
                      <a:pt x="23642354" y="17716715"/>
                    </a:cubicBezTo>
                    <a:close/>
                  </a:path>
                </a:pathLst>
              </a:custGeom>
              <a:solidFill>
                <a:srgbClr val="000000"/>
              </a:solidFill>
            </p:spPr>
            <p:txBody>
              <a:bodyPr/>
              <a:lstStyle/>
              <a:p>
                <a:endParaRPr lang="en-US"/>
              </a:p>
            </p:txBody>
          </p:sp>
          <p:sp>
            <p:nvSpPr>
              <p:cNvPr id="7" name="Freeform 7">
                <a:extLst>
                  <a:ext uri="{FF2B5EF4-FFF2-40B4-BE49-F238E27FC236}">
                    <a16:creationId xmlns:a16="http://schemas.microsoft.com/office/drawing/2014/main" id="{82F363B1-D59F-201F-ADA7-BB78FEE30C83}"/>
                  </a:ext>
                </a:extLst>
              </p:cNvPr>
              <p:cNvSpPr/>
              <p:nvPr/>
            </p:nvSpPr>
            <p:spPr>
              <a:xfrm>
                <a:off x="0" y="0"/>
                <a:ext cx="23798564" cy="17780217"/>
              </a:xfrm>
              <a:custGeom>
                <a:avLst/>
                <a:gdLst/>
                <a:ahLst/>
                <a:cxnLst/>
                <a:rect l="l" t="t" r="r" b="b"/>
                <a:pathLst>
                  <a:path w="23798564" h="17780217">
                    <a:moveTo>
                      <a:pt x="23674104" y="59690"/>
                    </a:moveTo>
                    <a:cubicBezTo>
                      <a:pt x="23709664" y="59690"/>
                      <a:pt x="23738873" y="88900"/>
                      <a:pt x="23738873" y="124460"/>
                    </a:cubicBezTo>
                    <a:lnTo>
                      <a:pt x="23738873" y="17655756"/>
                    </a:lnTo>
                    <a:cubicBezTo>
                      <a:pt x="23738873" y="17691317"/>
                      <a:pt x="23709664" y="17720526"/>
                      <a:pt x="23674104" y="17720526"/>
                    </a:cubicBezTo>
                    <a:lnTo>
                      <a:pt x="124460" y="17720526"/>
                    </a:lnTo>
                    <a:cubicBezTo>
                      <a:pt x="88900" y="17720526"/>
                      <a:pt x="59690" y="17691317"/>
                      <a:pt x="59690" y="17655756"/>
                    </a:cubicBezTo>
                    <a:lnTo>
                      <a:pt x="59690" y="124460"/>
                    </a:lnTo>
                    <a:cubicBezTo>
                      <a:pt x="59690" y="88900"/>
                      <a:pt x="88900" y="59690"/>
                      <a:pt x="124460" y="59690"/>
                    </a:cubicBezTo>
                    <a:lnTo>
                      <a:pt x="23674104" y="59690"/>
                    </a:lnTo>
                    <a:moveTo>
                      <a:pt x="23674104" y="0"/>
                    </a:moveTo>
                    <a:lnTo>
                      <a:pt x="124460" y="0"/>
                    </a:lnTo>
                    <a:cubicBezTo>
                      <a:pt x="55880" y="0"/>
                      <a:pt x="0" y="55880"/>
                      <a:pt x="0" y="124460"/>
                    </a:cubicBezTo>
                    <a:lnTo>
                      <a:pt x="0" y="17655756"/>
                    </a:lnTo>
                    <a:cubicBezTo>
                      <a:pt x="0" y="17724337"/>
                      <a:pt x="55880" y="17780217"/>
                      <a:pt x="124460" y="17780217"/>
                    </a:cubicBezTo>
                    <a:lnTo>
                      <a:pt x="23674104" y="17780217"/>
                    </a:lnTo>
                    <a:cubicBezTo>
                      <a:pt x="23742684" y="17780217"/>
                      <a:pt x="23798564" y="17724337"/>
                      <a:pt x="23798564" y="17655756"/>
                    </a:cubicBezTo>
                    <a:lnTo>
                      <a:pt x="23798564" y="124460"/>
                    </a:lnTo>
                    <a:cubicBezTo>
                      <a:pt x="23798564" y="55880"/>
                      <a:pt x="23742684" y="0"/>
                      <a:pt x="23674104" y="0"/>
                    </a:cubicBezTo>
                    <a:close/>
                  </a:path>
                </a:pathLst>
              </a:custGeom>
              <a:solidFill>
                <a:srgbClr val="000000"/>
              </a:solidFill>
            </p:spPr>
            <p:txBody>
              <a:bodyPr/>
              <a:lstStyle/>
              <a:p>
                <a:endParaRPr lang="en-US"/>
              </a:p>
            </p:txBody>
          </p:sp>
        </p:grpSp>
        <p:grpSp>
          <p:nvGrpSpPr>
            <p:cNvPr id="8" name="Group 8">
              <a:extLst>
                <a:ext uri="{FF2B5EF4-FFF2-40B4-BE49-F238E27FC236}">
                  <a16:creationId xmlns:a16="http://schemas.microsoft.com/office/drawing/2014/main" id="{08BCE841-FF8F-FFB9-717F-EA2F28EF4A61}"/>
                </a:ext>
              </a:extLst>
            </p:cNvPr>
            <p:cNvGrpSpPr/>
            <p:nvPr/>
          </p:nvGrpSpPr>
          <p:grpSpPr>
            <a:xfrm>
              <a:off x="0" y="0"/>
              <a:ext cx="12072912" cy="9019829"/>
              <a:chOff x="0" y="0"/>
              <a:chExt cx="23798564" cy="17780216"/>
            </a:xfrm>
          </p:grpSpPr>
          <p:sp>
            <p:nvSpPr>
              <p:cNvPr id="9" name="Freeform 9">
                <a:extLst>
                  <a:ext uri="{FF2B5EF4-FFF2-40B4-BE49-F238E27FC236}">
                    <a16:creationId xmlns:a16="http://schemas.microsoft.com/office/drawing/2014/main" id="{626772D8-B2DC-EAAC-62DB-C652ED4E87EF}"/>
                  </a:ext>
                </a:extLst>
              </p:cNvPr>
              <p:cNvSpPr/>
              <p:nvPr/>
            </p:nvSpPr>
            <p:spPr>
              <a:xfrm>
                <a:off x="31750" y="31750"/>
                <a:ext cx="23735064" cy="17716715"/>
              </a:xfrm>
              <a:custGeom>
                <a:avLst/>
                <a:gdLst/>
                <a:ahLst/>
                <a:cxnLst/>
                <a:rect l="l" t="t" r="r" b="b"/>
                <a:pathLst>
                  <a:path w="23735064" h="17716715">
                    <a:moveTo>
                      <a:pt x="23642354" y="17716715"/>
                    </a:moveTo>
                    <a:lnTo>
                      <a:pt x="92710" y="17716715"/>
                    </a:lnTo>
                    <a:cubicBezTo>
                      <a:pt x="41910" y="17716715"/>
                      <a:pt x="0" y="17674806"/>
                      <a:pt x="0" y="17624006"/>
                    </a:cubicBezTo>
                    <a:lnTo>
                      <a:pt x="0" y="92710"/>
                    </a:lnTo>
                    <a:cubicBezTo>
                      <a:pt x="0" y="41910"/>
                      <a:pt x="41910" y="0"/>
                      <a:pt x="92710" y="0"/>
                    </a:cubicBezTo>
                    <a:lnTo>
                      <a:pt x="23641084" y="0"/>
                    </a:lnTo>
                    <a:cubicBezTo>
                      <a:pt x="23691884" y="0"/>
                      <a:pt x="23733793" y="41910"/>
                      <a:pt x="23733793" y="92710"/>
                    </a:cubicBezTo>
                    <a:lnTo>
                      <a:pt x="23733793" y="17622737"/>
                    </a:lnTo>
                    <a:cubicBezTo>
                      <a:pt x="23735064" y="17674806"/>
                      <a:pt x="23693154" y="17716715"/>
                      <a:pt x="23642354" y="17716715"/>
                    </a:cubicBezTo>
                    <a:close/>
                  </a:path>
                </a:pathLst>
              </a:custGeom>
              <a:solidFill>
                <a:srgbClr val="FFFFFF"/>
              </a:solidFill>
            </p:spPr>
            <p:txBody>
              <a:bodyPr/>
              <a:lstStyle/>
              <a:p>
                <a:endParaRPr lang="en-US"/>
              </a:p>
            </p:txBody>
          </p:sp>
          <p:sp>
            <p:nvSpPr>
              <p:cNvPr id="10" name="Freeform 10">
                <a:extLst>
                  <a:ext uri="{FF2B5EF4-FFF2-40B4-BE49-F238E27FC236}">
                    <a16:creationId xmlns:a16="http://schemas.microsoft.com/office/drawing/2014/main" id="{0D39B979-4760-2E94-2678-41C68DDC31B0}"/>
                  </a:ext>
                </a:extLst>
              </p:cNvPr>
              <p:cNvSpPr/>
              <p:nvPr/>
            </p:nvSpPr>
            <p:spPr>
              <a:xfrm>
                <a:off x="0" y="0"/>
                <a:ext cx="23798564" cy="17780217"/>
              </a:xfrm>
              <a:custGeom>
                <a:avLst/>
                <a:gdLst/>
                <a:ahLst/>
                <a:cxnLst/>
                <a:rect l="l" t="t" r="r" b="b"/>
                <a:pathLst>
                  <a:path w="23798564" h="17780217">
                    <a:moveTo>
                      <a:pt x="23674104" y="59690"/>
                    </a:moveTo>
                    <a:cubicBezTo>
                      <a:pt x="23709664" y="59690"/>
                      <a:pt x="23738873" y="88900"/>
                      <a:pt x="23738873" y="124460"/>
                    </a:cubicBezTo>
                    <a:lnTo>
                      <a:pt x="23738873" y="17655756"/>
                    </a:lnTo>
                    <a:cubicBezTo>
                      <a:pt x="23738873" y="17691317"/>
                      <a:pt x="23709664" y="17720526"/>
                      <a:pt x="23674104" y="17720526"/>
                    </a:cubicBezTo>
                    <a:lnTo>
                      <a:pt x="124460" y="17720526"/>
                    </a:lnTo>
                    <a:cubicBezTo>
                      <a:pt x="88900" y="17720526"/>
                      <a:pt x="59690" y="17691317"/>
                      <a:pt x="59690" y="17655756"/>
                    </a:cubicBezTo>
                    <a:lnTo>
                      <a:pt x="59690" y="124460"/>
                    </a:lnTo>
                    <a:cubicBezTo>
                      <a:pt x="59690" y="88900"/>
                      <a:pt x="88900" y="59690"/>
                      <a:pt x="124460" y="59690"/>
                    </a:cubicBezTo>
                    <a:lnTo>
                      <a:pt x="23674104" y="59690"/>
                    </a:lnTo>
                    <a:moveTo>
                      <a:pt x="23674104" y="0"/>
                    </a:moveTo>
                    <a:lnTo>
                      <a:pt x="124460" y="0"/>
                    </a:lnTo>
                    <a:cubicBezTo>
                      <a:pt x="55880" y="0"/>
                      <a:pt x="0" y="55880"/>
                      <a:pt x="0" y="124460"/>
                    </a:cubicBezTo>
                    <a:lnTo>
                      <a:pt x="0" y="17655756"/>
                    </a:lnTo>
                    <a:cubicBezTo>
                      <a:pt x="0" y="17724337"/>
                      <a:pt x="55880" y="17780217"/>
                      <a:pt x="124460" y="17780217"/>
                    </a:cubicBezTo>
                    <a:lnTo>
                      <a:pt x="23674104" y="17780217"/>
                    </a:lnTo>
                    <a:cubicBezTo>
                      <a:pt x="23742684" y="17780217"/>
                      <a:pt x="23798564" y="17724337"/>
                      <a:pt x="23798564" y="17655756"/>
                    </a:cubicBezTo>
                    <a:lnTo>
                      <a:pt x="23798564" y="124460"/>
                    </a:lnTo>
                    <a:cubicBezTo>
                      <a:pt x="23798564" y="55880"/>
                      <a:pt x="23742684" y="0"/>
                      <a:pt x="23674104" y="0"/>
                    </a:cubicBezTo>
                    <a:close/>
                  </a:path>
                </a:pathLst>
              </a:custGeom>
              <a:solidFill>
                <a:srgbClr val="000000"/>
              </a:solidFill>
            </p:spPr>
            <p:txBody>
              <a:bodyPr/>
              <a:lstStyle/>
              <a:p>
                <a:endParaRPr lang="en-US"/>
              </a:p>
            </p:txBody>
          </p:sp>
        </p:grpSp>
      </p:grpSp>
      <p:sp>
        <p:nvSpPr>
          <p:cNvPr id="11" name="AutoShape 11">
            <a:extLst>
              <a:ext uri="{FF2B5EF4-FFF2-40B4-BE49-F238E27FC236}">
                <a16:creationId xmlns:a16="http://schemas.microsoft.com/office/drawing/2014/main" id="{60CC0D08-3FD4-3F8A-3018-08244E957DCD}"/>
              </a:ext>
            </a:extLst>
          </p:cNvPr>
          <p:cNvSpPr/>
          <p:nvPr/>
        </p:nvSpPr>
        <p:spPr>
          <a:xfrm rot="-10800000" flipV="1">
            <a:off x="3124200" y="4360307"/>
            <a:ext cx="8887195" cy="12343"/>
          </a:xfrm>
          <a:prstGeom prst="line">
            <a:avLst/>
          </a:prstGeom>
          <a:ln w="19050" cap="flat">
            <a:solidFill>
              <a:srgbClr val="000000"/>
            </a:solidFill>
            <a:prstDash val="solid"/>
            <a:headEnd type="none" w="sm" len="sm"/>
            <a:tailEnd type="none" w="sm" len="sm"/>
          </a:ln>
        </p:spPr>
        <p:txBody>
          <a:bodyPr/>
          <a:lstStyle/>
          <a:p>
            <a:endParaRPr lang="en-US"/>
          </a:p>
        </p:txBody>
      </p:sp>
      <p:sp>
        <p:nvSpPr>
          <p:cNvPr id="16" name="TextBox 16">
            <a:extLst>
              <a:ext uri="{FF2B5EF4-FFF2-40B4-BE49-F238E27FC236}">
                <a16:creationId xmlns:a16="http://schemas.microsoft.com/office/drawing/2014/main" id="{3FFEFF06-A7D5-5ED8-9949-5E3353C88E1A}"/>
              </a:ext>
            </a:extLst>
          </p:cNvPr>
          <p:cNvSpPr txBox="1"/>
          <p:nvPr/>
        </p:nvSpPr>
        <p:spPr>
          <a:xfrm>
            <a:off x="3810000" y="4888507"/>
            <a:ext cx="6347397" cy="2047355"/>
          </a:xfrm>
          <a:prstGeom prst="rect">
            <a:avLst/>
          </a:prstGeom>
        </p:spPr>
        <p:txBody>
          <a:bodyPr lIns="0" tIns="0" rIns="0" bIns="0" rtlCol="0" anchor="t">
            <a:spAutoFit/>
          </a:bodyPr>
          <a:lstStyle/>
          <a:p>
            <a:pPr marL="0" lvl="0" indent="0" algn="l">
              <a:lnSpc>
                <a:spcPts val="5459"/>
              </a:lnSpc>
              <a:spcBef>
                <a:spcPct val="0"/>
              </a:spcBef>
            </a:pPr>
            <a:r>
              <a:rPr lang="en-US" sz="4199" u="none" dirty="0">
                <a:solidFill>
                  <a:srgbClr val="000000"/>
                </a:solidFill>
                <a:latin typeface="Barlow SemiCondensed"/>
                <a:ea typeface="Barlow SemiCondensed"/>
                <a:cs typeface="Barlow SemiCondensed"/>
                <a:sym typeface="Barlow SemiCondensed"/>
              </a:rPr>
              <a:t>What was easy or difficult about this version of the game?</a:t>
            </a:r>
          </a:p>
        </p:txBody>
      </p:sp>
      <p:sp>
        <p:nvSpPr>
          <p:cNvPr id="17" name="TextBox 17">
            <a:extLst>
              <a:ext uri="{FF2B5EF4-FFF2-40B4-BE49-F238E27FC236}">
                <a16:creationId xmlns:a16="http://schemas.microsoft.com/office/drawing/2014/main" id="{231BF69C-0AE3-C6C5-B714-421AC9AD880A}"/>
              </a:ext>
            </a:extLst>
          </p:cNvPr>
          <p:cNvSpPr txBox="1"/>
          <p:nvPr/>
        </p:nvSpPr>
        <p:spPr>
          <a:xfrm>
            <a:off x="3740038" y="2450272"/>
            <a:ext cx="7374669" cy="1897955"/>
          </a:xfrm>
          <a:prstGeom prst="rect">
            <a:avLst/>
          </a:prstGeom>
        </p:spPr>
        <p:txBody>
          <a:bodyPr wrap="square" lIns="0" tIns="0" rIns="0" bIns="0" rtlCol="0" anchor="t">
            <a:spAutoFit/>
          </a:bodyPr>
          <a:lstStyle/>
          <a:p>
            <a:pPr marL="0" lvl="0" indent="0" algn="l">
              <a:lnSpc>
                <a:spcPts val="7440"/>
              </a:lnSpc>
              <a:spcBef>
                <a:spcPts val="5580"/>
              </a:spcBef>
            </a:pPr>
            <a:r>
              <a:rPr lang="en-US" sz="8000" b="1" u="none" spc="-16" dirty="0">
                <a:solidFill>
                  <a:srgbClr val="000000"/>
                </a:solidFill>
                <a:latin typeface="Barlow SemiCondensed Semi-Bold"/>
                <a:ea typeface="Barlow SemiCondensed Semi-Bold"/>
                <a:cs typeface="Barlow SemiCondensed Semi-Bold"/>
                <a:sym typeface="Barlow SemiCondensed Semi-Bold"/>
              </a:rPr>
              <a:t>Is the final message correct?</a:t>
            </a:r>
          </a:p>
        </p:txBody>
      </p:sp>
    </p:spTree>
    <p:extLst>
      <p:ext uri="{BB962C8B-B14F-4D97-AF65-F5344CB8AC3E}">
        <p14:creationId xmlns:p14="http://schemas.microsoft.com/office/powerpoint/2010/main" val="118207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 id="{910073D9-AC1B-499D-90A9-47A2DD3248D0}" vid="{DEC81684-C71C-4EF9-9E07-B1D304B5537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5523</TotalTime>
  <Words>818</Words>
  <Application>Microsoft Macintosh PowerPoint</Application>
  <PresentationFormat>Custom</PresentationFormat>
  <Paragraphs>199</Paragraphs>
  <Slides>30</Slides>
  <Notes>2</Notes>
  <HiddenSlides>6</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Aptos</vt:lpstr>
      <vt:lpstr>Barlow SemiCondensed Semi-Bold</vt:lpstr>
      <vt:lpstr>Wingdings</vt:lpstr>
      <vt:lpstr>Barlow SemiCondensed</vt:lpstr>
      <vt:lpstr>Office Theme</vt:lpstr>
      <vt:lpstr>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Lesson Skeleton Education Presentation in a Yellow Green White Lined Style</dc:title>
  <dc:creator>Laura Martz</dc:creator>
  <cp:lastModifiedBy>Beth McElroy</cp:lastModifiedBy>
  <cp:revision>24</cp:revision>
  <dcterms:created xsi:type="dcterms:W3CDTF">2006-08-16T00:00:00Z</dcterms:created>
  <dcterms:modified xsi:type="dcterms:W3CDTF">2026-01-06T20:13:44Z</dcterms:modified>
  <dc:identifier>DAGtLz7rpEQ</dc:identifier>
</cp:coreProperties>
</file>