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92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7" r:id="rId10"/>
  </p:sldIdLst>
  <p:sldSz cx="9144000" cy="5143500" type="screen16x9"/>
  <p:notesSz cx="6858000" cy="9144000"/>
  <p:embeddedFontLst>
    <p:embeddedFont>
      <p:font typeface="Black Han Sans" pitchFamily="2" charset="-127"/>
      <p:regular r:id="rId12"/>
    </p:embeddedFont>
    <p:embeddedFont>
      <p:font typeface="Open Sans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3Axn4SUBfvGm0d/Jlic98lV8O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9C796-D7A9-41C3-B3E8-6FA5B1959865}" v="15" dt="2025-09-29T19:13:25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745"/>
  </p:normalViewPr>
  <p:slideViewPr>
    <p:cSldViewPr snapToGrid="0">
      <p:cViewPr varScale="1">
        <p:scale>
          <a:sx n="121" d="100"/>
          <a:sy n="121" d="100"/>
        </p:scale>
        <p:origin x="1200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" userId="69015d560c1207f6" providerId="LiveId" clId="{10D1DA2E-1A32-4738-844E-B24145DDBEDC}"/>
    <pc:docChg chg="undo custSel addSld delSld modSld">
      <pc:chgData name="D C" userId="69015d560c1207f6" providerId="LiveId" clId="{10D1DA2E-1A32-4738-844E-B24145DDBEDC}" dt="2025-09-29T19:14:48.276" v="164" actId="47"/>
      <pc:docMkLst>
        <pc:docMk/>
      </pc:docMkLst>
      <pc:sldChg chg="addSp delSp modSp del mod">
        <pc:chgData name="D C" userId="69015d560c1207f6" providerId="LiveId" clId="{10D1DA2E-1A32-4738-844E-B24145DDBEDC}" dt="2025-09-29T19:14:48.276" v="164" actId="47"/>
        <pc:sldMkLst>
          <pc:docMk/>
          <pc:sldMk cId="0" sldId="256"/>
        </pc:sldMkLst>
        <pc:spChg chg="add mod">
          <ac:chgData name="D C" userId="69015d560c1207f6" providerId="LiveId" clId="{10D1DA2E-1A32-4738-844E-B24145DDBEDC}" dt="2025-09-29T19:12:59.746" v="150"/>
          <ac:spMkLst>
            <pc:docMk/>
            <pc:sldMk cId="0" sldId="256"/>
            <ac:spMk id="3" creationId="{18DBAAC7-B764-234F-7425-FDBEF1E6F03D}"/>
          </ac:spMkLst>
        </pc:spChg>
        <pc:picChg chg="add mod">
          <ac:chgData name="D C" userId="69015d560c1207f6" providerId="LiveId" clId="{10D1DA2E-1A32-4738-844E-B24145DDBEDC}" dt="2025-09-29T19:12:59.746" v="150"/>
          <ac:picMkLst>
            <pc:docMk/>
            <pc:sldMk cId="0" sldId="256"/>
            <ac:picMk id="2" creationId="{C4BDD82F-1987-6BFB-9707-C06089203F08}"/>
          </ac:picMkLst>
        </pc:picChg>
        <pc:picChg chg="del">
          <ac:chgData name="D C" userId="69015d560c1207f6" providerId="LiveId" clId="{10D1DA2E-1A32-4738-844E-B24145DDBEDC}" dt="2025-09-29T19:05:12.378" v="0" actId="478"/>
          <ac:picMkLst>
            <pc:docMk/>
            <pc:sldMk cId="0" sldId="256"/>
            <ac:picMk id="59" creationId="{00000000-0000-0000-0000-000000000000}"/>
          </ac:picMkLst>
        </pc:picChg>
      </pc:sldChg>
      <pc:sldChg chg="delSp del mod">
        <pc:chgData name="D C" userId="69015d560c1207f6" providerId="LiveId" clId="{10D1DA2E-1A32-4738-844E-B24145DDBEDC}" dt="2025-09-29T19:08:00.426" v="13" actId="47"/>
        <pc:sldMkLst>
          <pc:docMk/>
          <pc:sldMk cId="0" sldId="257"/>
        </pc:sldMkLst>
        <pc:picChg chg="del">
          <ac:chgData name="D C" userId="69015d560c1207f6" providerId="LiveId" clId="{10D1DA2E-1A32-4738-844E-B24145DDBEDC}" dt="2025-09-29T19:05:16.903" v="1" actId="478"/>
          <ac:picMkLst>
            <pc:docMk/>
            <pc:sldMk cId="0" sldId="257"/>
            <ac:picMk id="68" creationId="{00000000-0000-0000-0000-000000000000}"/>
          </ac:picMkLst>
        </pc:picChg>
      </pc:sldChg>
      <pc:sldChg chg="delSp del mod">
        <pc:chgData name="D C" userId="69015d560c1207f6" providerId="LiveId" clId="{10D1DA2E-1A32-4738-844E-B24145DDBEDC}" dt="2025-09-29T19:08:29.152" v="22" actId="47"/>
        <pc:sldMkLst>
          <pc:docMk/>
          <pc:sldMk cId="0" sldId="258"/>
        </pc:sldMkLst>
        <pc:picChg chg="del">
          <ac:chgData name="D C" userId="69015d560c1207f6" providerId="LiveId" clId="{10D1DA2E-1A32-4738-844E-B24145DDBEDC}" dt="2025-09-29T19:08:13.358" v="15" actId="21"/>
          <ac:picMkLst>
            <pc:docMk/>
            <pc:sldMk cId="0" sldId="258"/>
            <ac:picMk id="73" creationId="{00000000-0000-0000-0000-000000000000}"/>
          </ac:picMkLst>
        </pc:picChg>
      </pc:sldChg>
      <pc:sldChg chg="delSp del mod">
        <pc:chgData name="D C" userId="69015d560c1207f6" providerId="LiveId" clId="{10D1DA2E-1A32-4738-844E-B24145DDBEDC}" dt="2025-09-29T19:08:52.913" v="31" actId="47"/>
        <pc:sldMkLst>
          <pc:docMk/>
          <pc:sldMk cId="0" sldId="259"/>
        </pc:sldMkLst>
        <pc:picChg chg="del">
          <ac:chgData name="D C" userId="69015d560c1207f6" providerId="LiveId" clId="{10D1DA2E-1A32-4738-844E-B24145DDBEDC}" dt="2025-09-29T19:08:34.757" v="24" actId="21"/>
          <ac:picMkLst>
            <pc:docMk/>
            <pc:sldMk cId="0" sldId="259"/>
            <ac:picMk id="79" creationId="{00000000-0000-0000-0000-000000000000}"/>
          </ac:picMkLst>
        </pc:picChg>
      </pc:sldChg>
      <pc:sldChg chg="del">
        <pc:chgData name="D C" userId="69015d560c1207f6" providerId="LiveId" clId="{10D1DA2E-1A32-4738-844E-B24145DDBEDC}" dt="2025-09-29T19:09:10.451" v="34" actId="47"/>
        <pc:sldMkLst>
          <pc:docMk/>
          <pc:sldMk cId="0" sldId="260"/>
        </pc:sldMkLst>
      </pc:sldChg>
      <pc:sldChg chg="delSp del mod">
        <pc:chgData name="D C" userId="69015d560c1207f6" providerId="LiveId" clId="{10D1DA2E-1A32-4738-844E-B24145DDBEDC}" dt="2025-09-29T19:09:16.683" v="37" actId="47"/>
        <pc:sldMkLst>
          <pc:docMk/>
          <pc:sldMk cId="0" sldId="261"/>
        </pc:sldMkLst>
        <pc:picChg chg="del">
          <ac:chgData name="D C" userId="69015d560c1207f6" providerId="LiveId" clId="{10D1DA2E-1A32-4738-844E-B24145DDBEDC}" dt="2025-09-29T19:09:13.414" v="35" actId="21"/>
          <ac:picMkLst>
            <pc:docMk/>
            <pc:sldMk cId="0" sldId="261"/>
            <ac:picMk id="91" creationId="{00000000-0000-0000-0000-000000000000}"/>
          </ac:picMkLst>
        </pc:picChg>
      </pc:sldChg>
      <pc:sldChg chg="delSp del mod">
        <pc:chgData name="D C" userId="69015d560c1207f6" providerId="LiveId" clId="{10D1DA2E-1A32-4738-844E-B24145DDBEDC}" dt="2025-09-29T19:09:38.039" v="44" actId="47"/>
        <pc:sldMkLst>
          <pc:docMk/>
          <pc:sldMk cId="0" sldId="262"/>
        </pc:sldMkLst>
        <pc:picChg chg="del">
          <ac:chgData name="D C" userId="69015d560c1207f6" providerId="LiveId" clId="{10D1DA2E-1A32-4738-844E-B24145DDBEDC}" dt="2025-09-29T19:09:24.471" v="40" actId="21"/>
          <ac:picMkLst>
            <pc:docMk/>
            <pc:sldMk cId="0" sldId="262"/>
            <ac:picMk id="97" creationId="{00000000-0000-0000-0000-000000000000}"/>
          </ac:picMkLst>
        </pc:picChg>
      </pc:sldChg>
      <pc:sldChg chg="del">
        <pc:chgData name="D C" userId="69015d560c1207f6" providerId="LiveId" clId="{10D1DA2E-1A32-4738-844E-B24145DDBEDC}" dt="2025-09-29T19:11:55.598" v="141" actId="47"/>
        <pc:sldMkLst>
          <pc:docMk/>
          <pc:sldMk cId="0" sldId="263"/>
        </pc:sldMkLst>
      </pc:sldChg>
      <pc:sldChg chg="modSp del mod">
        <pc:chgData name="D C" userId="69015d560c1207f6" providerId="LiveId" clId="{10D1DA2E-1A32-4738-844E-B24145DDBEDC}" dt="2025-09-29T19:12:38.870" v="149" actId="47"/>
        <pc:sldMkLst>
          <pc:docMk/>
          <pc:sldMk cId="0" sldId="264"/>
        </pc:sldMkLst>
        <pc:spChg chg="mod">
          <ac:chgData name="D C" userId="69015d560c1207f6" providerId="LiveId" clId="{10D1DA2E-1A32-4738-844E-B24145DDBEDC}" dt="2025-09-29T19:12:05.644" v="143" actId="20577"/>
          <ac:spMkLst>
            <pc:docMk/>
            <pc:sldMk cId="0" sldId="264"/>
            <ac:spMk id="118" creationId="{00000000-0000-0000-0000-000000000000}"/>
          </ac:spMkLst>
        </pc:spChg>
      </pc:sldChg>
      <pc:sldChg chg="addSp delSp modSp add mod delAnim">
        <pc:chgData name="D C" userId="69015d560c1207f6" providerId="LiveId" clId="{10D1DA2E-1A32-4738-844E-B24145DDBEDC}" dt="2025-09-29T19:07:56.087" v="12" actId="1076"/>
        <pc:sldMkLst>
          <pc:docMk/>
          <pc:sldMk cId="3966581031" sldId="279"/>
        </pc:sldMkLst>
        <pc:spChg chg="del">
          <ac:chgData name="D C" userId="69015d560c1207f6" providerId="LiveId" clId="{10D1DA2E-1A32-4738-844E-B24145DDBEDC}" dt="2025-09-29T19:07:36.397" v="3" actId="478"/>
          <ac:spMkLst>
            <pc:docMk/>
            <pc:sldMk cId="3966581031" sldId="279"/>
            <ac:spMk id="2" creationId="{EE943E66-E667-62A7-49F9-1AB58B57C10E}"/>
          </ac:spMkLst>
        </pc:spChg>
        <pc:spChg chg="del">
          <ac:chgData name="D C" userId="69015d560c1207f6" providerId="LiveId" clId="{10D1DA2E-1A32-4738-844E-B24145DDBEDC}" dt="2025-09-29T19:07:41.612" v="7" actId="478"/>
          <ac:spMkLst>
            <pc:docMk/>
            <pc:sldMk cId="3966581031" sldId="279"/>
            <ac:spMk id="3" creationId="{5A7B6D13-E035-3DCA-82AC-87562D71B4C1}"/>
          </ac:spMkLst>
        </pc:spChg>
        <pc:spChg chg="del">
          <ac:chgData name="D C" userId="69015d560c1207f6" providerId="LiveId" clId="{10D1DA2E-1A32-4738-844E-B24145DDBEDC}" dt="2025-09-29T19:07:43.141" v="8" actId="478"/>
          <ac:spMkLst>
            <pc:docMk/>
            <pc:sldMk cId="3966581031" sldId="279"/>
            <ac:spMk id="4" creationId="{34B739EB-16EF-6028-4726-CBC98D64246A}"/>
          </ac:spMkLst>
        </pc:spChg>
        <pc:spChg chg="add del mod">
          <ac:chgData name="D C" userId="69015d560c1207f6" providerId="LiveId" clId="{10D1DA2E-1A32-4738-844E-B24145DDBEDC}" dt="2025-09-29T19:07:45.079" v="9" actId="478"/>
          <ac:spMkLst>
            <pc:docMk/>
            <pc:sldMk cId="3966581031" sldId="279"/>
            <ac:spMk id="8" creationId="{51111404-996A-EAF7-9D88-29691253C351}"/>
          </ac:spMkLst>
        </pc:spChg>
        <pc:spChg chg="add mod">
          <ac:chgData name="D C" userId="69015d560c1207f6" providerId="LiveId" clId="{10D1DA2E-1A32-4738-844E-B24145DDBEDC}" dt="2025-09-29T19:07:56.087" v="12" actId="1076"/>
          <ac:spMkLst>
            <pc:docMk/>
            <pc:sldMk cId="3966581031" sldId="279"/>
            <ac:spMk id="9" creationId="{1E8C08C5-058C-58F2-B77B-92EDC0E6196E}"/>
          </ac:spMkLst>
        </pc:spChg>
        <pc:spChg chg="del">
          <ac:chgData name="D C" userId="69015d560c1207f6" providerId="LiveId" clId="{10D1DA2E-1A32-4738-844E-B24145DDBEDC}" dt="2025-09-29T19:07:37.482" v="4" actId="478"/>
          <ac:spMkLst>
            <pc:docMk/>
            <pc:sldMk cId="3966581031" sldId="279"/>
            <ac:spMk id="11" creationId="{FBE15BFA-D1E0-1E40-A03B-0B5F70295D38}"/>
          </ac:spMkLst>
        </pc:spChg>
        <pc:spChg chg="add mod">
          <ac:chgData name="D C" userId="69015d560c1207f6" providerId="LiveId" clId="{10D1DA2E-1A32-4738-844E-B24145DDBEDC}" dt="2025-09-29T19:07:45.475" v="10"/>
          <ac:spMkLst>
            <pc:docMk/>
            <pc:sldMk cId="3966581031" sldId="279"/>
            <ac:spMk id="12" creationId="{7629222E-EB21-62B5-0945-23B36E9B94B6}"/>
          </ac:spMkLst>
        </pc:spChg>
        <pc:picChg chg="del">
          <ac:chgData name="D C" userId="69015d560c1207f6" providerId="LiveId" clId="{10D1DA2E-1A32-4738-844E-B24145DDBEDC}" dt="2025-09-29T19:07:39.093" v="5" actId="478"/>
          <ac:picMkLst>
            <pc:docMk/>
            <pc:sldMk cId="3966581031" sldId="279"/>
            <ac:picMk id="5" creationId="{971FE98E-A92B-CE8F-446A-40E33E78AAC7}"/>
          </ac:picMkLst>
        </pc:picChg>
        <pc:picChg chg="del">
          <ac:chgData name="D C" userId="69015d560c1207f6" providerId="LiveId" clId="{10D1DA2E-1A32-4738-844E-B24145DDBEDC}" dt="2025-09-29T19:07:40.062" v="6" actId="478"/>
          <ac:picMkLst>
            <pc:docMk/>
            <pc:sldMk cId="3966581031" sldId="279"/>
            <ac:picMk id="6" creationId="{982925E9-E5FB-63DA-0C2B-D53AC5EBCC57}"/>
          </ac:picMkLst>
        </pc:picChg>
        <pc:picChg chg="add mod">
          <ac:chgData name="D C" userId="69015d560c1207f6" providerId="LiveId" clId="{10D1DA2E-1A32-4738-844E-B24145DDBEDC}" dt="2025-09-29T19:07:51.504" v="11" actId="1076"/>
          <ac:picMkLst>
            <pc:docMk/>
            <pc:sldMk cId="3966581031" sldId="279"/>
            <ac:picMk id="10" creationId="{6BC05789-4FAC-2A7E-94E9-EE0DEAD2C744}"/>
          </ac:picMkLst>
        </pc:picChg>
      </pc:sldChg>
      <pc:sldChg chg="addSp delSp modSp add mod">
        <pc:chgData name="D C" userId="69015d560c1207f6" providerId="LiveId" clId="{10D1DA2E-1A32-4738-844E-B24145DDBEDC}" dt="2025-09-29T19:08:26.674" v="21" actId="1076"/>
        <pc:sldMkLst>
          <pc:docMk/>
          <pc:sldMk cId="3656078228" sldId="280"/>
        </pc:sldMkLst>
        <pc:spChg chg="del">
          <ac:chgData name="D C" userId="69015d560c1207f6" providerId="LiveId" clId="{10D1DA2E-1A32-4738-844E-B24145DDBEDC}" dt="2025-09-29T19:08:23.216" v="19" actId="478"/>
          <ac:spMkLst>
            <pc:docMk/>
            <pc:sldMk cId="3656078228" sldId="280"/>
            <ac:spMk id="9" creationId="{B9D09ED8-6334-167D-496B-84F4B4ACAABD}"/>
          </ac:spMkLst>
        </pc:spChg>
        <pc:spChg chg="del mod">
          <ac:chgData name="D C" userId="69015d560c1207f6" providerId="LiveId" clId="{10D1DA2E-1A32-4738-844E-B24145DDBEDC}" dt="2025-09-29T19:08:20.629" v="18" actId="478"/>
          <ac:spMkLst>
            <pc:docMk/>
            <pc:sldMk cId="3656078228" sldId="280"/>
            <ac:spMk id="12" creationId="{8754FC11-19EE-A850-1527-96D4C1C568E8}"/>
          </ac:spMkLst>
        </pc:spChg>
        <pc:picChg chg="del">
          <ac:chgData name="D C" userId="69015d560c1207f6" providerId="LiveId" clId="{10D1DA2E-1A32-4738-844E-B24145DDBEDC}" dt="2025-09-29T19:08:15.814" v="16" actId="478"/>
          <ac:picMkLst>
            <pc:docMk/>
            <pc:sldMk cId="3656078228" sldId="280"/>
            <ac:picMk id="10" creationId="{5000CF64-4ED3-70C9-A1BC-F075B6A396D3}"/>
          </ac:picMkLst>
        </pc:picChg>
        <pc:picChg chg="add mod">
          <ac:chgData name="D C" userId="69015d560c1207f6" providerId="LiveId" clId="{10D1DA2E-1A32-4738-844E-B24145DDBEDC}" dt="2025-09-29T19:08:26.674" v="21" actId="1076"/>
          <ac:picMkLst>
            <pc:docMk/>
            <pc:sldMk cId="3656078228" sldId="280"/>
            <ac:picMk id="73" creationId="{00000000-0000-0000-0000-000000000000}"/>
          </ac:picMkLst>
        </pc:picChg>
      </pc:sldChg>
      <pc:sldChg chg="addSp delSp modSp add mod">
        <pc:chgData name="D C" userId="69015d560c1207f6" providerId="LiveId" clId="{10D1DA2E-1A32-4738-844E-B24145DDBEDC}" dt="2025-09-29T19:08:39.649" v="27" actId="1076"/>
        <pc:sldMkLst>
          <pc:docMk/>
          <pc:sldMk cId="2246253980" sldId="281"/>
        </pc:sldMkLst>
        <pc:picChg chg="del">
          <ac:chgData name="D C" userId="69015d560c1207f6" providerId="LiveId" clId="{10D1DA2E-1A32-4738-844E-B24145DDBEDC}" dt="2025-09-29T19:08:36.774" v="25" actId="478"/>
          <ac:picMkLst>
            <pc:docMk/>
            <pc:sldMk cId="2246253980" sldId="281"/>
            <ac:picMk id="73" creationId="{287696EC-5D53-48C9-08BA-A98EA2FB0D77}"/>
          </ac:picMkLst>
        </pc:picChg>
        <pc:picChg chg="add mod">
          <ac:chgData name="D C" userId="69015d560c1207f6" providerId="LiveId" clId="{10D1DA2E-1A32-4738-844E-B24145DDBEDC}" dt="2025-09-29T19:08:39.649" v="27" actId="1076"/>
          <ac:picMkLst>
            <pc:docMk/>
            <pc:sldMk cId="2246253980" sldId="281"/>
            <ac:picMk id="79" creationId="{00000000-0000-0000-0000-000000000000}"/>
          </ac:picMkLst>
        </pc:picChg>
      </pc:sldChg>
      <pc:sldChg chg="addSp delSp modSp add mod">
        <pc:chgData name="D C" userId="69015d560c1207f6" providerId="LiveId" clId="{10D1DA2E-1A32-4738-844E-B24145DDBEDC}" dt="2025-09-29T19:08:50.564" v="30"/>
        <pc:sldMkLst>
          <pc:docMk/>
          <pc:sldMk cId="1176666931" sldId="282"/>
        </pc:sldMkLst>
        <pc:picChg chg="add mod">
          <ac:chgData name="D C" userId="69015d560c1207f6" providerId="LiveId" clId="{10D1DA2E-1A32-4738-844E-B24145DDBEDC}" dt="2025-09-29T19:08:50.564" v="30"/>
          <ac:picMkLst>
            <pc:docMk/>
            <pc:sldMk cId="1176666931" sldId="282"/>
            <ac:picMk id="2" creationId="{4BFF057F-CFCD-ECCB-7DBA-3DF5C67938BD}"/>
          </ac:picMkLst>
        </pc:picChg>
        <pc:picChg chg="del">
          <ac:chgData name="D C" userId="69015d560c1207f6" providerId="LiveId" clId="{10D1DA2E-1A32-4738-844E-B24145DDBEDC}" dt="2025-09-29T19:08:46.646" v="29" actId="478"/>
          <ac:picMkLst>
            <pc:docMk/>
            <pc:sldMk cId="1176666931" sldId="282"/>
            <ac:picMk id="79" creationId="{53300DE7-2309-BCC7-1EF8-97DD9A130C3A}"/>
          </ac:picMkLst>
        </pc:picChg>
      </pc:sldChg>
      <pc:sldChg chg="addSp delSp modSp add mod">
        <pc:chgData name="D C" userId="69015d560c1207f6" providerId="LiveId" clId="{10D1DA2E-1A32-4738-844E-B24145DDBEDC}" dt="2025-09-29T19:09:34.395" v="43" actId="14100"/>
        <pc:sldMkLst>
          <pc:docMk/>
          <pc:sldMk cId="3056807002" sldId="283"/>
        </pc:sldMkLst>
        <pc:picChg chg="del">
          <ac:chgData name="D C" userId="69015d560c1207f6" providerId="LiveId" clId="{10D1DA2E-1A32-4738-844E-B24145DDBEDC}" dt="2025-09-29T19:09:08.801" v="33" actId="478"/>
          <ac:picMkLst>
            <pc:docMk/>
            <pc:sldMk cId="3056807002" sldId="283"/>
            <ac:picMk id="2" creationId="{33EB54C8-5EAD-1BF6-769C-828ECC3ACA05}"/>
          </ac:picMkLst>
        </pc:picChg>
        <pc:picChg chg="add mod">
          <ac:chgData name="D C" userId="69015d560c1207f6" providerId="LiveId" clId="{10D1DA2E-1A32-4738-844E-B24145DDBEDC}" dt="2025-09-29T19:09:34.395" v="43" actId="14100"/>
          <ac:picMkLst>
            <pc:docMk/>
            <pc:sldMk cId="3056807002" sldId="283"/>
            <ac:picMk id="91" creationId="{00000000-0000-0000-0000-000000000000}"/>
          </ac:picMkLst>
        </pc:picChg>
      </pc:sldChg>
      <pc:sldChg chg="addSp delSp modSp add mod">
        <pc:chgData name="D C" userId="69015d560c1207f6" providerId="LiveId" clId="{10D1DA2E-1A32-4738-844E-B24145DDBEDC}" dt="2025-09-29T19:09:29.522" v="42" actId="14100"/>
        <pc:sldMkLst>
          <pc:docMk/>
          <pc:sldMk cId="4185814873" sldId="284"/>
        </pc:sldMkLst>
        <pc:picChg chg="del">
          <ac:chgData name="D C" userId="69015d560c1207f6" providerId="LiveId" clId="{10D1DA2E-1A32-4738-844E-B24145DDBEDC}" dt="2025-09-29T19:09:22.194" v="39" actId="478"/>
          <ac:picMkLst>
            <pc:docMk/>
            <pc:sldMk cId="4185814873" sldId="284"/>
            <ac:picMk id="91" creationId="{39BB92DD-854D-2981-C0A5-7BE5B12E0FE4}"/>
          </ac:picMkLst>
        </pc:picChg>
        <pc:picChg chg="add mod">
          <ac:chgData name="D C" userId="69015d560c1207f6" providerId="LiveId" clId="{10D1DA2E-1A32-4738-844E-B24145DDBEDC}" dt="2025-09-29T19:09:29.522" v="42" actId="14100"/>
          <ac:picMkLst>
            <pc:docMk/>
            <pc:sldMk cId="4185814873" sldId="284"/>
            <ac:picMk id="97" creationId="{00000000-0000-0000-0000-000000000000}"/>
          </ac:picMkLst>
        </pc:picChg>
      </pc:sldChg>
      <pc:sldChg chg="addSp delSp modSp add del mod">
        <pc:chgData name="D C" userId="69015d560c1207f6" providerId="LiveId" clId="{10D1DA2E-1A32-4738-844E-B24145DDBEDC}" dt="2025-09-29T19:10:26.442" v="76" actId="47"/>
        <pc:sldMkLst>
          <pc:docMk/>
          <pc:sldMk cId="2263818351" sldId="285"/>
        </pc:sldMkLst>
        <pc:spChg chg="add mod">
          <ac:chgData name="D C" userId="69015d560c1207f6" providerId="LiveId" clId="{10D1DA2E-1A32-4738-844E-B24145DDBEDC}" dt="2025-09-29T19:10:21.332" v="75" actId="1038"/>
          <ac:spMkLst>
            <pc:docMk/>
            <pc:sldMk cId="2263818351" sldId="285"/>
            <ac:spMk id="2" creationId="{DDC74744-5050-0553-7541-50ECA3D7C14C}"/>
          </ac:spMkLst>
        </pc:spChg>
        <pc:spChg chg="add mod">
          <ac:chgData name="D C" userId="69015d560c1207f6" providerId="LiveId" clId="{10D1DA2E-1A32-4738-844E-B24145DDBEDC}" dt="2025-09-29T19:10:21.332" v="75" actId="1038"/>
          <ac:spMkLst>
            <pc:docMk/>
            <pc:sldMk cId="2263818351" sldId="285"/>
            <ac:spMk id="3" creationId="{402FB6F1-1A55-E109-D21F-A8ACC305ECF2}"/>
          </ac:spMkLst>
        </pc:spChg>
        <pc:spChg chg="add mod">
          <ac:chgData name="D C" userId="69015d560c1207f6" providerId="LiveId" clId="{10D1DA2E-1A32-4738-844E-B24145DDBEDC}" dt="2025-09-29T19:10:21.332" v="75" actId="1038"/>
          <ac:spMkLst>
            <pc:docMk/>
            <pc:sldMk cId="2263818351" sldId="285"/>
            <ac:spMk id="4" creationId="{0B15461D-7D6E-36E5-B615-73876866C41A}"/>
          </ac:spMkLst>
        </pc:spChg>
        <pc:spChg chg="add mod">
          <ac:chgData name="D C" userId="69015d560c1207f6" providerId="LiveId" clId="{10D1DA2E-1A32-4738-844E-B24145DDBEDC}" dt="2025-09-29T19:10:21.332" v="75" actId="1038"/>
          <ac:spMkLst>
            <pc:docMk/>
            <pc:sldMk cId="2263818351" sldId="285"/>
            <ac:spMk id="8" creationId="{9E5AB3E4-A15B-FE25-798C-84E6518FEA80}"/>
          </ac:spMkLst>
        </pc:spChg>
        <pc:picChg chg="add mod">
          <ac:chgData name="D C" userId="69015d560c1207f6" providerId="LiveId" clId="{10D1DA2E-1A32-4738-844E-B24145DDBEDC}" dt="2025-09-29T19:10:21.332" v="75" actId="1038"/>
          <ac:picMkLst>
            <pc:docMk/>
            <pc:sldMk cId="2263818351" sldId="285"/>
            <ac:picMk id="5" creationId="{4E45FB1F-E1A0-B932-E9DF-A9DB55AAE0BB}"/>
          </ac:picMkLst>
        </pc:picChg>
        <pc:picChg chg="add mod">
          <ac:chgData name="D C" userId="69015d560c1207f6" providerId="LiveId" clId="{10D1DA2E-1A32-4738-844E-B24145DDBEDC}" dt="2025-09-29T19:10:21.332" v="75" actId="1038"/>
          <ac:picMkLst>
            <pc:docMk/>
            <pc:sldMk cId="2263818351" sldId="285"/>
            <ac:picMk id="7" creationId="{1EFDB410-C4F2-F1F9-41DA-25BB6840832F}"/>
          </ac:picMkLst>
        </pc:picChg>
        <pc:picChg chg="del">
          <ac:chgData name="D C" userId="69015d560c1207f6" providerId="LiveId" clId="{10D1DA2E-1A32-4738-844E-B24145DDBEDC}" dt="2025-09-29T19:09:42.849" v="46" actId="478"/>
          <ac:picMkLst>
            <pc:docMk/>
            <pc:sldMk cId="2263818351" sldId="285"/>
            <ac:picMk id="97" creationId="{E8D7D5D0-48ED-C4C3-7EEE-187E46E21D29}"/>
          </ac:picMkLst>
        </pc:picChg>
        <pc:cxnChg chg="add mod">
          <ac:chgData name="D C" userId="69015d560c1207f6" providerId="LiveId" clId="{10D1DA2E-1A32-4738-844E-B24145DDBEDC}" dt="2025-09-29T19:10:21.332" v="75" actId="1038"/>
          <ac:cxnSpMkLst>
            <pc:docMk/>
            <pc:sldMk cId="2263818351" sldId="285"/>
            <ac:cxnSpMk id="6" creationId="{04DFB73B-6C3A-8BB7-8FE7-F2187BD75181}"/>
          </ac:cxnSpMkLst>
        </pc:cxnChg>
      </pc:sldChg>
      <pc:sldChg chg="addSp delSp modSp add del mod">
        <pc:chgData name="D C" userId="69015d560c1207f6" providerId="LiveId" clId="{10D1DA2E-1A32-4738-844E-B24145DDBEDC}" dt="2025-09-29T19:12:02.836" v="142" actId="47"/>
        <pc:sldMkLst>
          <pc:docMk/>
          <pc:sldMk cId="2965674560" sldId="285"/>
        </pc:sldMkLst>
        <pc:spChg chg="add del">
          <ac:chgData name="D C" userId="69015d560c1207f6" providerId="LiveId" clId="{10D1DA2E-1A32-4738-844E-B24145DDBEDC}" dt="2025-09-29T19:11:05.605" v="90" actId="478"/>
          <ac:spMkLst>
            <pc:docMk/>
            <pc:sldMk cId="2965674560" sldId="285"/>
            <ac:spMk id="103" creationId="{74560A4A-6D54-0AD5-4302-B9D8DCD21353}"/>
          </ac:spMkLst>
        </pc:spChg>
        <pc:spChg chg="add del">
          <ac:chgData name="D C" userId="69015d560c1207f6" providerId="LiveId" clId="{10D1DA2E-1A32-4738-844E-B24145DDBEDC}" dt="2025-09-29T19:11:07.231" v="92" actId="478"/>
          <ac:spMkLst>
            <pc:docMk/>
            <pc:sldMk cId="2965674560" sldId="285"/>
            <ac:spMk id="104" creationId="{9FB1D94A-31F6-9A7A-882B-36F4C1A31ABE}"/>
          </ac:spMkLst>
        </pc:spChg>
        <pc:spChg chg="add del mod">
          <ac:chgData name="D C" userId="69015d560c1207f6" providerId="LiveId" clId="{10D1DA2E-1A32-4738-844E-B24145DDBEDC}" dt="2025-09-29T19:11:08.499" v="99" actId="6549"/>
          <ac:spMkLst>
            <pc:docMk/>
            <pc:sldMk cId="2965674560" sldId="285"/>
            <ac:spMk id="105" creationId="{46CF95C9-A64F-D48D-F980-12D3252A69AE}"/>
          </ac:spMkLst>
        </pc:spChg>
        <pc:spChg chg="add del">
          <ac:chgData name="D C" userId="69015d560c1207f6" providerId="LiveId" clId="{10D1DA2E-1A32-4738-844E-B24145DDBEDC}" dt="2025-09-29T19:11:07.797" v="95" actId="478"/>
          <ac:spMkLst>
            <pc:docMk/>
            <pc:sldMk cId="2965674560" sldId="285"/>
            <ac:spMk id="107" creationId="{27D6F621-864C-944F-B104-70290DB663D1}"/>
          </ac:spMkLst>
        </pc:spChg>
        <pc:spChg chg="add del">
          <ac:chgData name="D C" userId="69015d560c1207f6" providerId="LiveId" clId="{10D1DA2E-1A32-4738-844E-B24145DDBEDC}" dt="2025-09-29T19:11:07.416" v="93" actId="478"/>
          <ac:spMkLst>
            <pc:docMk/>
            <pc:sldMk cId="2965674560" sldId="285"/>
            <ac:spMk id="109" creationId="{0B3F1CCF-05F3-1741-9A34-AEBCC2CCB32E}"/>
          </ac:spMkLst>
        </pc:spChg>
        <pc:spChg chg="add del">
          <ac:chgData name="D C" userId="69015d560c1207f6" providerId="LiveId" clId="{10D1DA2E-1A32-4738-844E-B24145DDBEDC}" dt="2025-09-29T19:11:06.467" v="91" actId="478"/>
          <ac:spMkLst>
            <pc:docMk/>
            <pc:sldMk cId="2965674560" sldId="285"/>
            <ac:spMk id="111" creationId="{9F6E6C19-DD10-8EE3-F791-1E377162B185}"/>
          </ac:spMkLst>
        </pc:spChg>
        <pc:picChg chg="add del">
          <ac:chgData name="D C" userId="69015d560c1207f6" providerId="LiveId" clId="{10D1DA2E-1A32-4738-844E-B24145DDBEDC}" dt="2025-09-29T19:11:04.972" v="89" actId="478"/>
          <ac:picMkLst>
            <pc:docMk/>
            <pc:sldMk cId="2965674560" sldId="285"/>
            <ac:picMk id="106" creationId="{9C54FBA3-DED0-2587-86BA-9EABC8DFC7B6}"/>
          </ac:picMkLst>
        </pc:picChg>
        <pc:picChg chg="add del">
          <ac:chgData name="D C" userId="69015d560c1207f6" providerId="LiveId" clId="{10D1DA2E-1A32-4738-844E-B24145DDBEDC}" dt="2025-09-29T19:11:08.264" v="98" actId="478"/>
          <ac:picMkLst>
            <pc:docMk/>
            <pc:sldMk cId="2965674560" sldId="285"/>
            <ac:picMk id="110" creationId="{5D76D58D-15DA-6EA9-6705-A6DEBDD65A09}"/>
          </ac:picMkLst>
        </pc:picChg>
        <pc:cxnChg chg="add del mod">
          <ac:chgData name="D C" userId="69015d560c1207f6" providerId="LiveId" clId="{10D1DA2E-1A32-4738-844E-B24145DDBEDC}" dt="2025-09-29T19:11:07.797" v="95" actId="478"/>
          <ac:cxnSpMkLst>
            <pc:docMk/>
            <pc:sldMk cId="2965674560" sldId="285"/>
            <ac:cxnSpMk id="108" creationId="{A20CA19B-E77D-0BE5-86E8-42D429565526}"/>
          </ac:cxnSpMkLst>
        </pc:cxnChg>
      </pc:sldChg>
      <pc:sldChg chg="addSp delSp modSp add mod">
        <pc:chgData name="D C" userId="69015d560c1207f6" providerId="LiveId" clId="{10D1DA2E-1A32-4738-844E-B24145DDBEDC}" dt="2025-09-29T19:11:52.819" v="140" actId="1076"/>
        <pc:sldMkLst>
          <pc:docMk/>
          <pc:sldMk cId="790411946" sldId="286"/>
        </pc:sldMkLst>
        <pc:spChg chg="add mod">
          <ac:chgData name="D C" userId="69015d560c1207f6" providerId="LiveId" clId="{10D1DA2E-1A32-4738-844E-B24145DDBEDC}" dt="2025-09-29T19:11:36.831" v="138" actId="1035"/>
          <ac:spMkLst>
            <pc:docMk/>
            <pc:sldMk cId="790411946" sldId="286"/>
            <ac:spMk id="2" creationId="{FDB58894-FF83-A32E-F669-5FA5D1DFDEA9}"/>
          </ac:spMkLst>
        </pc:spChg>
        <pc:spChg chg="add mod">
          <ac:chgData name="D C" userId="69015d560c1207f6" providerId="LiveId" clId="{10D1DA2E-1A32-4738-844E-B24145DDBEDC}" dt="2025-09-29T19:11:36.831" v="138" actId="1035"/>
          <ac:spMkLst>
            <pc:docMk/>
            <pc:sldMk cId="790411946" sldId="286"/>
            <ac:spMk id="3" creationId="{D886921E-BE7D-5519-912A-7C8F06C0DA20}"/>
          </ac:spMkLst>
        </pc:spChg>
        <pc:spChg chg="add mod">
          <ac:chgData name="D C" userId="69015d560c1207f6" providerId="LiveId" clId="{10D1DA2E-1A32-4738-844E-B24145DDBEDC}" dt="2025-09-29T19:11:36.831" v="138" actId="1035"/>
          <ac:spMkLst>
            <pc:docMk/>
            <pc:sldMk cId="790411946" sldId="286"/>
            <ac:spMk id="4" creationId="{AA553BA9-5A9F-F697-0AD8-1FB9AC7E01BF}"/>
          </ac:spMkLst>
        </pc:spChg>
        <pc:spChg chg="add mod">
          <ac:chgData name="D C" userId="69015d560c1207f6" providerId="LiveId" clId="{10D1DA2E-1A32-4738-844E-B24145DDBEDC}" dt="2025-09-29T19:11:36.831" v="138" actId="1035"/>
          <ac:spMkLst>
            <pc:docMk/>
            <pc:sldMk cId="790411946" sldId="286"/>
            <ac:spMk id="6" creationId="{71173F52-1DDD-CF5D-C389-AD74B7A13859}"/>
          </ac:spMkLst>
        </pc:spChg>
        <pc:spChg chg="add mod">
          <ac:chgData name="D C" userId="69015d560c1207f6" providerId="LiveId" clId="{10D1DA2E-1A32-4738-844E-B24145DDBEDC}" dt="2025-09-29T19:11:36.831" v="138" actId="1035"/>
          <ac:spMkLst>
            <pc:docMk/>
            <pc:sldMk cId="790411946" sldId="286"/>
            <ac:spMk id="8" creationId="{13460FA9-076A-050E-AB47-DF455C3BDD96}"/>
          </ac:spMkLst>
        </pc:spChg>
        <pc:spChg chg="add mod">
          <ac:chgData name="D C" userId="69015d560c1207f6" providerId="LiveId" clId="{10D1DA2E-1A32-4738-844E-B24145DDBEDC}" dt="2025-09-29T19:11:36.831" v="138" actId="1035"/>
          <ac:spMkLst>
            <pc:docMk/>
            <pc:sldMk cId="790411946" sldId="286"/>
            <ac:spMk id="9" creationId="{A6F52787-DC58-84FC-C694-9E5086A2059F}"/>
          </ac:spMkLst>
        </pc:spChg>
        <pc:picChg chg="add mod">
          <ac:chgData name="D C" userId="69015d560c1207f6" providerId="LiveId" clId="{10D1DA2E-1A32-4738-844E-B24145DDBEDC}" dt="2025-09-29T19:11:36.831" v="138" actId="1035"/>
          <ac:picMkLst>
            <pc:docMk/>
            <pc:sldMk cId="790411946" sldId="286"/>
            <ac:picMk id="5" creationId="{8A223140-6951-F9E9-4E4F-BABE54E4D315}"/>
          </ac:picMkLst>
        </pc:picChg>
        <pc:picChg chg="add mod">
          <ac:chgData name="D C" userId="69015d560c1207f6" providerId="LiveId" clId="{10D1DA2E-1A32-4738-844E-B24145DDBEDC}" dt="2025-09-29T19:11:52.819" v="140" actId="1076"/>
          <ac:picMkLst>
            <pc:docMk/>
            <pc:sldMk cId="790411946" sldId="286"/>
            <ac:picMk id="10" creationId="{8E0EB623-6E0B-CCEF-C839-848EE9A2A9A8}"/>
          </ac:picMkLst>
        </pc:picChg>
        <pc:picChg chg="del">
          <ac:chgData name="D C" userId="69015d560c1207f6" providerId="LiveId" clId="{10D1DA2E-1A32-4738-844E-B24145DDBEDC}" dt="2025-09-29T19:11:18.430" v="101" actId="478"/>
          <ac:picMkLst>
            <pc:docMk/>
            <pc:sldMk cId="790411946" sldId="286"/>
            <ac:picMk id="97" creationId="{4DD14C41-450A-468B-40C4-3CA9E373A5F8}"/>
          </ac:picMkLst>
        </pc:picChg>
        <pc:cxnChg chg="add mod">
          <ac:chgData name="D C" userId="69015d560c1207f6" providerId="LiveId" clId="{10D1DA2E-1A32-4738-844E-B24145DDBEDC}" dt="2025-09-29T19:11:36.831" v="138" actId="1035"/>
          <ac:cxnSpMkLst>
            <pc:docMk/>
            <pc:sldMk cId="790411946" sldId="286"/>
            <ac:cxnSpMk id="7" creationId="{59697A9A-9B8A-C80A-57F7-FFF76E5648CE}"/>
          </ac:cxnSpMkLst>
        </pc:cxnChg>
      </pc:sldChg>
      <pc:sldChg chg="addSp delSp modSp add mod">
        <pc:chgData name="D C" userId="69015d560c1207f6" providerId="LiveId" clId="{10D1DA2E-1A32-4738-844E-B24145DDBEDC}" dt="2025-09-29T19:12:35.621" v="148" actId="1076"/>
        <pc:sldMkLst>
          <pc:docMk/>
          <pc:sldMk cId="3457513305" sldId="287"/>
        </pc:sldMkLst>
        <pc:spChg chg="del">
          <ac:chgData name="D C" userId="69015d560c1207f6" providerId="LiveId" clId="{10D1DA2E-1A32-4738-844E-B24145DDBEDC}" dt="2025-09-29T19:12:21.210" v="145" actId="478"/>
          <ac:spMkLst>
            <pc:docMk/>
            <pc:sldMk cId="3457513305" sldId="287"/>
            <ac:spMk id="2" creationId="{BB1E33F0-45FD-03EB-DCDD-968EC020F1A4}"/>
          </ac:spMkLst>
        </pc:spChg>
        <pc:spChg chg="del">
          <ac:chgData name="D C" userId="69015d560c1207f6" providerId="LiveId" clId="{10D1DA2E-1A32-4738-844E-B24145DDBEDC}" dt="2025-09-29T19:12:21.210" v="145" actId="478"/>
          <ac:spMkLst>
            <pc:docMk/>
            <pc:sldMk cId="3457513305" sldId="287"/>
            <ac:spMk id="3" creationId="{325747F4-DD9D-15F8-1258-524ECC0C5F5F}"/>
          </ac:spMkLst>
        </pc:spChg>
        <pc:spChg chg="del">
          <ac:chgData name="D C" userId="69015d560c1207f6" providerId="LiveId" clId="{10D1DA2E-1A32-4738-844E-B24145DDBEDC}" dt="2025-09-29T19:12:21.210" v="145" actId="478"/>
          <ac:spMkLst>
            <pc:docMk/>
            <pc:sldMk cId="3457513305" sldId="287"/>
            <ac:spMk id="4" creationId="{CC1379AC-DB45-C641-C144-F68EF0DCE9D7}"/>
          </ac:spMkLst>
        </pc:spChg>
        <pc:spChg chg="del">
          <ac:chgData name="D C" userId="69015d560c1207f6" providerId="LiveId" clId="{10D1DA2E-1A32-4738-844E-B24145DDBEDC}" dt="2025-09-29T19:12:21.210" v="145" actId="478"/>
          <ac:spMkLst>
            <pc:docMk/>
            <pc:sldMk cId="3457513305" sldId="287"/>
            <ac:spMk id="6" creationId="{3F3FD9AC-627E-57AB-83D9-FE74E79CC35C}"/>
          </ac:spMkLst>
        </pc:spChg>
        <pc:spChg chg="del">
          <ac:chgData name="D C" userId="69015d560c1207f6" providerId="LiveId" clId="{10D1DA2E-1A32-4738-844E-B24145DDBEDC}" dt="2025-09-29T19:12:21.210" v="145" actId="478"/>
          <ac:spMkLst>
            <pc:docMk/>
            <pc:sldMk cId="3457513305" sldId="287"/>
            <ac:spMk id="8" creationId="{EE179503-C078-1055-CAE6-377A93F58684}"/>
          </ac:spMkLst>
        </pc:spChg>
        <pc:spChg chg="del">
          <ac:chgData name="D C" userId="69015d560c1207f6" providerId="LiveId" clId="{10D1DA2E-1A32-4738-844E-B24145DDBEDC}" dt="2025-09-29T19:12:21.210" v="145" actId="478"/>
          <ac:spMkLst>
            <pc:docMk/>
            <pc:sldMk cId="3457513305" sldId="287"/>
            <ac:spMk id="9" creationId="{9813F6ED-8382-84F4-A2FF-6F884E896710}"/>
          </ac:spMkLst>
        </pc:spChg>
        <pc:spChg chg="add mod">
          <ac:chgData name="D C" userId="69015d560c1207f6" providerId="LiveId" clId="{10D1DA2E-1A32-4738-844E-B24145DDBEDC}" dt="2025-09-29T19:12:28.776" v="146"/>
          <ac:spMkLst>
            <pc:docMk/>
            <pc:sldMk cId="3457513305" sldId="287"/>
            <ac:spMk id="12" creationId="{157B386D-D7A7-7659-60C0-D783AD06DD79}"/>
          </ac:spMkLst>
        </pc:spChg>
        <pc:picChg chg="del">
          <ac:chgData name="D C" userId="69015d560c1207f6" providerId="LiveId" clId="{10D1DA2E-1A32-4738-844E-B24145DDBEDC}" dt="2025-09-29T19:12:21.210" v="145" actId="478"/>
          <ac:picMkLst>
            <pc:docMk/>
            <pc:sldMk cId="3457513305" sldId="287"/>
            <ac:picMk id="5" creationId="{2AD4F445-6F33-7C53-0AA4-D4A6D49B1CA9}"/>
          </ac:picMkLst>
        </pc:picChg>
        <pc:picChg chg="del">
          <ac:chgData name="D C" userId="69015d560c1207f6" providerId="LiveId" clId="{10D1DA2E-1A32-4738-844E-B24145DDBEDC}" dt="2025-09-29T19:12:21.210" v="145" actId="478"/>
          <ac:picMkLst>
            <pc:docMk/>
            <pc:sldMk cId="3457513305" sldId="287"/>
            <ac:picMk id="10" creationId="{97C98CC6-8699-95B0-6221-73201CE10E8B}"/>
          </ac:picMkLst>
        </pc:picChg>
        <pc:picChg chg="add mod">
          <ac:chgData name="D C" userId="69015d560c1207f6" providerId="LiveId" clId="{10D1DA2E-1A32-4738-844E-B24145DDBEDC}" dt="2025-09-29T19:12:35.621" v="148" actId="1076"/>
          <ac:picMkLst>
            <pc:docMk/>
            <pc:sldMk cId="3457513305" sldId="287"/>
            <ac:picMk id="11" creationId="{02CA84D6-EAB2-1BFA-A3E0-47BCEEC39E80}"/>
          </ac:picMkLst>
        </pc:picChg>
        <pc:cxnChg chg="del mod">
          <ac:chgData name="D C" userId="69015d560c1207f6" providerId="LiveId" clId="{10D1DA2E-1A32-4738-844E-B24145DDBEDC}" dt="2025-09-29T19:12:21.210" v="145" actId="478"/>
          <ac:cxnSpMkLst>
            <pc:docMk/>
            <pc:sldMk cId="3457513305" sldId="287"/>
            <ac:cxnSpMk id="7" creationId="{5758EE17-7BA1-14C8-B216-2C0AFABC6DAE}"/>
          </ac:cxnSpMkLst>
        </pc:cxnChg>
      </pc:sldChg>
      <pc:sldChg chg="addSp delSp modSp add mod setBg">
        <pc:chgData name="D C" userId="69015d560c1207f6" providerId="LiveId" clId="{10D1DA2E-1A32-4738-844E-B24145DDBEDC}" dt="2025-09-29T19:14:12.502" v="163" actId="207"/>
        <pc:sldMkLst>
          <pc:docMk/>
          <pc:sldMk cId="4090618304" sldId="292"/>
        </pc:sldMkLst>
        <pc:spChg chg="add mod">
          <ac:chgData name="D C" userId="69015d560c1207f6" providerId="LiveId" clId="{10D1DA2E-1A32-4738-844E-B24145DDBEDC}" dt="2025-09-29T19:13:51.431" v="159" actId="1076"/>
          <ac:spMkLst>
            <pc:docMk/>
            <pc:sldMk cId="4090618304" sldId="292"/>
            <ac:spMk id="3" creationId="{15F747ED-EFE4-DAB1-1D00-2344971CEBB6}"/>
          </ac:spMkLst>
        </pc:spChg>
        <pc:spChg chg="add mod">
          <ac:chgData name="D C" userId="69015d560c1207f6" providerId="LiveId" clId="{10D1DA2E-1A32-4738-844E-B24145DDBEDC}" dt="2025-09-29T19:14:12.502" v="163" actId="207"/>
          <ac:spMkLst>
            <pc:docMk/>
            <pc:sldMk cId="4090618304" sldId="292"/>
            <ac:spMk id="7" creationId="{82D80D7C-D1A0-5C1E-7B7E-38B3B0941015}"/>
          </ac:spMkLst>
        </pc:spChg>
        <pc:spChg chg="del topLvl">
          <ac:chgData name="D C" userId="69015d560c1207f6" providerId="LiveId" clId="{10D1DA2E-1A32-4738-844E-B24145DDBEDC}" dt="2025-09-29T19:13:29.251" v="153" actId="478"/>
          <ac:spMkLst>
            <pc:docMk/>
            <pc:sldMk cId="4090618304" sldId="292"/>
            <ac:spMk id="13" creationId="{5118F9C5-5FB0-042B-503A-DBD1C7A2848C}"/>
          </ac:spMkLst>
        </pc:spChg>
        <pc:spChg chg="topLvl">
          <ac:chgData name="D C" userId="69015d560c1207f6" providerId="LiveId" clId="{10D1DA2E-1A32-4738-844E-B24145DDBEDC}" dt="2025-09-29T19:13:29.251" v="153" actId="478"/>
          <ac:spMkLst>
            <pc:docMk/>
            <pc:sldMk cId="4090618304" sldId="292"/>
            <ac:spMk id="14" creationId="{7BF788FA-039F-1E21-331A-669D4420341D}"/>
          </ac:spMkLst>
        </pc:spChg>
        <pc:grpChg chg="del">
          <ac:chgData name="D C" userId="69015d560c1207f6" providerId="LiveId" clId="{10D1DA2E-1A32-4738-844E-B24145DDBEDC}" dt="2025-09-29T19:13:29.251" v="153" actId="478"/>
          <ac:grpSpMkLst>
            <pc:docMk/>
            <pc:sldMk cId="4090618304" sldId="292"/>
            <ac:grpSpMk id="15" creationId="{8EC1D617-0A0F-62CC-079A-5013813ED31B}"/>
          </ac:grpSpMkLst>
        </pc:grpChg>
        <pc:picChg chg="add mod">
          <ac:chgData name="D C" userId="69015d560c1207f6" providerId="LiveId" clId="{10D1DA2E-1A32-4738-844E-B24145DDBEDC}" dt="2025-09-29T19:13:37.806" v="155" actId="14100"/>
          <ac:picMkLst>
            <pc:docMk/>
            <pc:sldMk cId="4090618304" sldId="292"/>
            <ac:picMk id="2" creationId="{55A7CFC0-363A-7DEC-A71D-A150DBB7DE5E}"/>
          </ac:picMkLst>
        </pc:picChg>
        <pc:picChg chg="add mod">
          <ac:chgData name="D C" userId="69015d560c1207f6" providerId="LiveId" clId="{10D1DA2E-1A32-4738-844E-B24145DDBEDC}" dt="2025-09-29T19:13:34.025" v="154" actId="14100"/>
          <ac:picMkLst>
            <pc:docMk/>
            <pc:sldMk cId="4090618304" sldId="292"/>
            <ac:picMk id="4" creationId="{1B342677-B90C-3201-DC03-29B2B5972B08}"/>
          </ac:picMkLst>
        </pc:picChg>
        <pc:picChg chg="add mod">
          <ac:chgData name="D C" userId="69015d560c1207f6" providerId="LiveId" clId="{10D1DA2E-1A32-4738-844E-B24145DDBEDC}" dt="2025-09-29T19:13:25.310" v="152"/>
          <ac:picMkLst>
            <pc:docMk/>
            <pc:sldMk cId="4090618304" sldId="292"/>
            <ac:picMk id="8" creationId="{B0709843-97A8-678A-1394-27A35EC216E0}"/>
          </ac:picMkLst>
        </pc:picChg>
      </pc:sldChg>
      <pc:sldMasterChg chg="delSldLayout">
        <pc:chgData name="D C" userId="69015d560c1207f6" providerId="LiveId" clId="{10D1DA2E-1A32-4738-844E-B24145DDBEDC}" dt="2025-09-29T19:14:48.276" v="164" actId="47"/>
        <pc:sldMasterMkLst>
          <pc:docMk/>
          <pc:sldMasterMk cId="0" sldId="2147483648"/>
        </pc:sldMasterMkLst>
        <pc:sldLayoutChg chg="del">
          <pc:chgData name="D C" userId="69015d560c1207f6" providerId="LiveId" clId="{10D1DA2E-1A32-4738-844E-B24145DDBEDC}" dt="2025-09-29T19:14:48.276" v="164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 C" userId="69015d560c1207f6" providerId="LiveId" clId="{10D1DA2E-1A32-4738-844E-B24145DDBEDC}" dt="2025-09-29T19:08:00.426" v="13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1A1F27-BA94-4540-88BA-70939788EB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535" y="1173228"/>
            <a:ext cx="8398565" cy="3149401"/>
          </a:xfrm>
          <a:prstGeom prst="rect">
            <a:avLst/>
          </a:prstGeom>
        </p:spPr>
        <p:txBody>
          <a:bodyPr/>
          <a:lstStyle>
            <a:lvl1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1pPr>
            <a:lvl2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2pPr>
            <a:lvl3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3pPr>
            <a:lvl4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4pPr>
            <a:lvl5pPr marL="14288" indent="0" algn="ctr">
              <a:buFontTx/>
              <a:buNone/>
              <a:tabLst/>
              <a:defRPr sz="1200">
                <a:solidFill>
                  <a:srgbClr val="002C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7649706-175E-BD0F-76EE-32093D912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535" y="372175"/>
            <a:ext cx="8398565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00" b="1" spc="90" baseline="0">
                <a:solidFill>
                  <a:srgbClr val="003857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23628-EF82-99A6-4273-8A7202CCE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327" y="4685004"/>
            <a:ext cx="1793712" cy="1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515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6914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C86D1-E516-739B-AE6A-7F958F399071}"/>
              </a:ext>
            </a:extLst>
          </p:cNvPr>
          <p:cNvGrpSpPr/>
          <p:nvPr/>
        </p:nvGrpSpPr>
        <p:grpSpPr>
          <a:xfrm>
            <a:off x="747736" y="4422926"/>
            <a:ext cx="3015916" cy="401172"/>
            <a:chOff x="962072" y="5863088"/>
            <a:chExt cx="6142252" cy="817031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77CB5AD-C0F3-A071-675E-165D87707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767" y="6046436"/>
              <a:ext cx="3732557" cy="50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Early registration for the 2024 ICSA Applied Statistics Symposium is ...">
              <a:extLst>
                <a:ext uri="{FF2B5EF4-FFF2-40B4-BE49-F238E27FC236}">
                  <a16:creationId xmlns:a16="http://schemas.microsoft.com/office/drawing/2014/main" id="{72B67F46-16BE-31A8-59AE-6D35C7F3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72" y="5863088"/>
              <a:ext cx="2535273" cy="8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E12FC-A137-413C-595A-1C933581D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48" y="519989"/>
            <a:ext cx="2887362" cy="23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F788FA-039F-1E21-331A-669D4420341D}"/>
              </a:ext>
            </a:extLst>
          </p:cNvPr>
          <p:cNvSpPr txBox="1"/>
          <p:nvPr/>
        </p:nvSpPr>
        <p:spPr>
          <a:xfrm>
            <a:off x="3403319" y="1282267"/>
            <a:ext cx="69312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342900" hangingPunct="0">
              <a:buClrTx/>
              <a:defRPr/>
            </a:pPr>
            <a:endParaRPr lang="en-US" sz="825" b="1" dirty="0">
              <a:solidFill>
                <a:srgbClr val="F9F9F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54;p1">
            <a:extLst>
              <a:ext uri="{FF2B5EF4-FFF2-40B4-BE49-F238E27FC236}">
                <a16:creationId xmlns:a16="http://schemas.microsoft.com/office/drawing/2014/main" id="{55A7CFC0-363A-7DEC-A71D-A150DBB7DE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310" y="3097000"/>
            <a:ext cx="2736040" cy="19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15F747ED-EFE4-DAB1-1D00-2344971CEBB6}"/>
              </a:ext>
            </a:extLst>
          </p:cNvPr>
          <p:cNvSpPr txBox="1"/>
          <p:nvPr/>
        </p:nvSpPr>
        <p:spPr>
          <a:xfrm>
            <a:off x="994125" y="2306024"/>
            <a:ext cx="6629400" cy="1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500" b="0" i="0" u="none" strike="noStrike" cap="none" dirty="0">
                <a:solidFill>
                  <a:srgbClr val="0000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Graphic </a:t>
            </a:r>
            <a:endParaRPr sz="3500" b="0" i="0" u="none" strike="noStrike" cap="none" dirty="0">
              <a:solidFill>
                <a:srgbClr val="0000FF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500" b="0" i="0" u="none" strike="noStrike" cap="none" dirty="0">
                <a:solidFill>
                  <a:srgbClr val="0000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Assembly </a:t>
            </a:r>
            <a:endParaRPr sz="3500" b="0" i="0" u="none" strike="noStrike" cap="none" dirty="0">
              <a:solidFill>
                <a:srgbClr val="0000FF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500" b="0" i="0" u="none" strike="noStrike" cap="none" dirty="0">
                <a:solidFill>
                  <a:srgbClr val="0000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Guide</a:t>
            </a:r>
            <a:endParaRPr sz="3500" b="0" i="0" u="none" strike="noStrike" cap="none" dirty="0">
              <a:solidFill>
                <a:srgbClr val="0000FF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4" name="Google Shape;56;p1">
            <a:extLst>
              <a:ext uri="{FF2B5EF4-FFF2-40B4-BE49-F238E27FC236}">
                <a16:creationId xmlns:a16="http://schemas.microsoft.com/office/drawing/2014/main" id="{1B342677-B90C-3201-DC03-29B2B5972B0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951" y="3156725"/>
            <a:ext cx="2563830" cy="12018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7;p1">
            <a:extLst>
              <a:ext uri="{FF2B5EF4-FFF2-40B4-BE49-F238E27FC236}">
                <a16:creationId xmlns:a16="http://schemas.microsoft.com/office/drawing/2014/main" id="{82D80D7C-D1A0-5C1E-7B7E-38B3B0941015}"/>
              </a:ext>
            </a:extLst>
          </p:cNvPr>
          <p:cNvSpPr txBox="1"/>
          <p:nvPr/>
        </p:nvSpPr>
        <p:spPr>
          <a:xfrm>
            <a:off x="-674369" y="1296732"/>
            <a:ext cx="78081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500" b="0" i="0" u="none" strike="noStrike" cap="none" dirty="0">
                <a:solidFill>
                  <a:srgbClr val="FF00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FAST TRACK FACTORY</a:t>
            </a:r>
            <a:endParaRPr sz="3500" b="0" i="0" u="none" strike="noStrike" cap="none" dirty="0">
              <a:solidFill>
                <a:srgbClr val="FF00FF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8" name="Google Shape;58;p1">
            <a:extLst>
              <a:ext uri="{FF2B5EF4-FFF2-40B4-BE49-F238E27FC236}">
                <a16:creationId xmlns:a16="http://schemas.microsoft.com/office/drawing/2014/main" id="{B0709843-97A8-678A-1394-27A35EC216E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92700" y="1099276"/>
            <a:ext cx="2461650" cy="186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6183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4;p2">
            <a:extLst>
              <a:ext uri="{FF2B5EF4-FFF2-40B4-BE49-F238E27FC236}">
                <a16:creationId xmlns:a16="http://schemas.microsoft.com/office/drawing/2014/main" id="{1E8C08C5-058C-58F2-B77B-92EDC0E6196E}"/>
              </a:ext>
            </a:extLst>
          </p:cNvPr>
          <p:cNvSpPr txBox="1"/>
          <p:nvPr/>
        </p:nvSpPr>
        <p:spPr>
          <a:xfrm>
            <a:off x="505125" y="289600"/>
            <a:ext cx="7606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 dirty="0">
                <a:solidFill>
                  <a:srgbClr val="0000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Station Instructions for Assembly</a:t>
            </a:r>
            <a:endParaRPr sz="2600" b="0" i="0" u="none" strike="noStrike" cap="none" dirty="0">
              <a:solidFill>
                <a:srgbClr val="0000FF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0" name="Google Shape;65;p2">
            <a:extLst>
              <a:ext uri="{FF2B5EF4-FFF2-40B4-BE49-F238E27FC236}">
                <a16:creationId xmlns:a16="http://schemas.microsoft.com/office/drawing/2014/main" id="{6BC05789-4FAC-2A7E-94E9-EE0DEAD2C7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99" y="1177555"/>
            <a:ext cx="8991601" cy="340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6;p2">
            <a:extLst>
              <a:ext uri="{FF2B5EF4-FFF2-40B4-BE49-F238E27FC236}">
                <a16:creationId xmlns:a16="http://schemas.microsoft.com/office/drawing/2014/main" id="{7629222E-EB21-62B5-0945-23B36E9B94B6}"/>
              </a:ext>
            </a:extLst>
          </p:cNvPr>
          <p:cNvSpPr/>
          <p:nvPr/>
        </p:nvSpPr>
        <p:spPr>
          <a:xfrm>
            <a:off x="7540750" y="118600"/>
            <a:ext cx="1551000" cy="923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 Packet for stations or cut individuals out for stations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5810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145C8-D682-12E6-54BF-DA66BBEEB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5414"/>
            <a:ext cx="9061800" cy="429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0782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81D3-559B-2170-5AAC-EF4F7539F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33470"/>
            <a:ext cx="8839200" cy="450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539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BABA1-01D8-1401-9ED9-6B1DD2185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p5">
            <a:extLst>
              <a:ext uri="{FF2B5EF4-FFF2-40B4-BE49-F238E27FC236}">
                <a16:creationId xmlns:a16="http://schemas.microsoft.com/office/drawing/2014/main" id="{4BFF057F-CFCD-ECCB-7DBA-3DF5C67938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3799"/>
            <a:ext cx="9143999" cy="4100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6669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76CEA-0E12-22CB-5CAD-0D69985E7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218201"/>
            <a:ext cx="8839199" cy="4229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8070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139F9-3668-5670-2A26-900017AAF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575" y="152401"/>
            <a:ext cx="8620049" cy="4374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814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E690C-B69A-F23E-FF0A-601A275B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9">
            <a:extLst>
              <a:ext uri="{FF2B5EF4-FFF2-40B4-BE49-F238E27FC236}">
                <a16:creationId xmlns:a16="http://schemas.microsoft.com/office/drawing/2014/main" id="{FDB58894-FF83-A32E-F669-5FA5D1DFDEA9}"/>
              </a:ext>
            </a:extLst>
          </p:cNvPr>
          <p:cNvSpPr txBox="1"/>
          <p:nvPr/>
        </p:nvSpPr>
        <p:spPr>
          <a:xfrm>
            <a:off x="0" y="778932"/>
            <a:ext cx="6274800" cy="4311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Quality Engineer: Initial Inspection Testing </a:t>
            </a:r>
            <a:endParaRPr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04;p9">
            <a:extLst>
              <a:ext uri="{FF2B5EF4-FFF2-40B4-BE49-F238E27FC236}">
                <a16:creationId xmlns:a16="http://schemas.microsoft.com/office/drawing/2014/main" id="{D886921E-BE7D-5519-912A-7C8F06C0DA20}"/>
              </a:ext>
            </a:extLst>
          </p:cNvPr>
          <p:cNvSpPr txBox="1"/>
          <p:nvPr/>
        </p:nvSpPr>
        <p:spPr>
          <a:xfrm>
            <a:off x="276000" y="1713957"/>
            <a:ext cx="1266000" cy="376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5;p9">
            <a:extLst>
              <a:ext uri="{FF2B5EF4-FFF2-40B4-BE49-F238E27FC236}">
                <a16:creationId xmlns:a16="http://schemas.microsoft.com/office/drawing/2014/main" id="{AA553BA9-5A9F-F697-0AD8-1FB9AC7E01BF}"/>
              </a:ext>
            </a:extLst>
          </p:cNvPr>
          <p:cNvSpPr txBox="1"/>
          <p:nvPr/>
        </p:nvSpPr>
        <p:spPr>
          <a:xfrm>
            <a:off x="1621750" y="1942207"/>
            <a:ext cx="705960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Manufacturing engineers deliver the finished product. 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Recording Time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 the vehicle to see if it matches the design</a:t>
            </a:r>
            <a:r>
              <a:rPr lang="en" sz="1700" dirty="0">
                <a:solidFill>
                  <a:schemeClr val="dk1"/>
                </a:solidFill>
              </a:rPr>
              <a:t> from this guide.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 Accept or Reject on the form.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Accepted, send for further testing</a:t>
            </a:r>
            <a:r>
              <a:rPr lang="en" sz="1700" dirty="0">
                <a:solidFill>
                  <a:schemeClr val="dk1"/>
                </a:solidFill>
              </a:rPr>
              <a:t> and DO NOT END TIME.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Rejected, r</a:t>
            </a:r>
            <a:r>
              <a:rPr lang="en" sz="1700" dirty="0">
                <a:solidFill>
                  <a:schemeClr val="dk1"/>
                </a:solidFill>
              </a:rPr>
              <a:t>ecord end for inspection time and s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car back to manufacturing engineer.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06;p9">
            <a:extLst>
              <a:ext uri="{FF2B5EF4-FFF2-40B4-BE49-F238E27FC236}">
                <a16:creationId xmlns:a16="http://schemas.microsoft.com/office/drawing/2014/main" id="{8A223140-6951-F9E9-4E4F-BABE54E4D3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8900" y="778932"/>
            <a:ext cx="2755099" cy="11632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07;p9">
            <a:extLst>
              <a:ext uri="{FF2B5EF4-FFF2-40B4-BE49-F238E27FC236}">
                <a16:creationId xmlns:a16="http://schemas.microsoft.com/office/drawing/2014/main" id="{71173F52-1DDD-CF5D-C389-AD74B7A13859}"/>
              </a:ext>
            </a:extLst>
          </p:cNvPr>
          <p:cNvSpPr txBox="1"/>
          <p:nvPr/>
        </p:nvSpPr>
        <p:spPr>
          <a:xfrm>
            <a:off x="5561275" y="2983732"/>
            <a:ext cx="2583900" cy="10920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108;p9">
            <a:extLst>
              <a:ext uri="{FF2B5EF4-FFF2-40B4-BE49-F238E27FC236}">
                <a16:creationId xmlns:a16="http://schemas.microsoft.com/office/drawing/2014/main" id="{59697A9A-9B8A-C80A-57F7-FFF76E5648CE}"/>
              </a:ext>
            </a:extLst>
          </p:cNvPr>
          <p:cNvCxnSpPr>
            <a:endCxn id="6" idx="1"/>
          </p:cNvCxnSpPr>
          <p:nvPr/>
        </p:nvCxnSpPr>
        <p:spPr>
          <a:xfrm>
            <a:off x="4432375" y="3211432"/>
            <a:ext cx="1128900" cy="318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109;p9">
            <a:extLst>
              <a:ext uri="{FF2B5EF4-FFF2-40B4-BE49-F238E27FC236}">
                <a16:creationId xmlns:a16="http://schemas.microsoft.com/office/drawing/2014/main" id="{13460FA9-076A-050E-AB47-DF455C3BDD96}"/>
              </a:ext>
            </a:extLst>
          </p:cNvPr>
          <p:cNvSpPr txBox="1"/>
          <p:nvPr/>
        </p:nvSpPr>
        <p:spPr>
          <a:xfrm>
            <a:off x="2169175" y="2815182"/>
            <a:ext cx="2194800" cy="3192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1;p9">
            <a:extLst>
              <a:ext uri="{FF2B5EF4-FFF2-40B4-BE49-F238E27FC236}">
                <a16:creationId xmlns:a16="http://schemas.microsoft.com/office/drawing/2014/main" id="{A6F52787-DC58-84FC-C694-9E5086A2059F}"/>
              </a:ext>
            </a:extLst>
          </p:cNvPr>
          <p:cNvSpPr txBox="1"/>
          <p:nvPr/>
        </p:nvSpPr>
        <p:spPr>
          <a:xfrm>
            <a:off x="223100" y="3699232"/>
            <a:ext cx="1266000" cy="376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10;p9">
            <a:extLst>
              <a:ext uri="{FF2B5EF4-FFF2-40B4-BE49-F238E27FC236}">
                <a16:creationId xmlns:a16="http://schemas.microsoft.com/office/drawing/2014/main" id="{8E0EB623-6E0B-CCEF-C839-848EE9A2A9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137" y="3031732"/>
            <a:ext cx="2016175" cy="9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4119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9CCF1-FF7F-82D5-314D-9E182256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7;p8">
            <a:extLst>
              <a:ext uri="{FF2B5EF4-FFF2-40B4-BE49-F238E27FC236}">
                <a16:creationId xmlns:a16="http://schemas.microsoft.com/office/drawing/2014/main" id="{02CA84D6-EAB2-1BFA-A3E0-47BCEEC39E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480" y="569880"/>
            <a:ext cx="8132714" cy="4003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8;p8">
            <a:extLst>
              <a:ext uri="{FF2B5EF4-FFF2-40B4-BE49-F238E27FC236}">
                <a16:creationId xmlns:a16="http://schemas.microsoft.com/office/drawing/2014/main" id="{157B386D-D7A7-7659-60C0-D783AD06DD79}"/>
              </a:ext>
            </a:extLst>
          </p:cNvPr>
          <p:cNvSpPr txBox="1"/>
          <p:nvPr/>
        </p:nvSpPr>
        <p:spPr>
          <a:xfrm>
            <a:off x="0" y="0"/>
            <a:ext cx="9144000" cy="4311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Quality Engineer: Testing Instructions</a:t>
            </a:r>
            <a:r>
              <a:rPr lang="en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if Vehicle passes Initial Inspection</a:t>
            </a:r>
            <a:endParaRPr sz="14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575133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</Words>
  <Application>Microsoft Macintosh PowerPoint</Application>
  <PresentationFormat>On-screen Show (16:9)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Open Sans</vt:lpstr>
      <vt:lpstr>Black Han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Beth McElroy</cp:lastModifiedBy>
  <cp:revision>3</cp:revision>
  <dcterms:modified xsi:type="dcterms:W3CDTF">2025-11-05T22:35:50Z</dcterms:modified>
</cp:coreProperties>
</file>