
<file path=[Content_Types].xml><?xml version="1.0" encoding="utf-8"?>
<Types xmlns="http://schemas.openxmlformats.org/package/2006/content-types">
  <Default Extension="fntdata" ContentType="application/x-fontdata"/>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48" r:id="rId1"/>
  </p:sldMasterIdLst>
  <p:notesMasterIdLst>
    <p:notesMasterId r:id="rId4"/>
  </p:notesMasterIdLst>
  <p:sldIdLst>
    <p:sldId id="256" r:id="rId2"/>
    <p:sldId id="257" r:id="rId3"/>
  </p:sldIdLst>
  <p:sldSz cx="7556500" cy="10693400"/>
  <p:notesSz cx="6858000" cy="9144000"/>
  <p:embeddedFontLst>
    <p:embeddedFont>
      <p:font typeface="Arimo" panose="020B0604020202020204" pitchFamily="34" charset="0"/>
      <p:bold r:id="rId5"/>
      <p:italic r:id="rId6"/>
      <p:boldItalic r:id="rId7"/>
    </p:embeddedFont>
    <p:embeddedFont>
      <p:font typeface="Montserrat" pitchFamily="2" charset="77"/>
      <p:regular r:id="rId8"/>
      <p:bold r:id="rId9"/>
      <p:italic r:id="rId10"/>
      <p:boldItalic r:id="rId11"/>
    </p:embeddedFont>
    <p:embeddedFont>
      <p:font typeface="Open Sans" pitchFamily="2" charset="0"/>
      <p:regular r:id="rId12"/>
      <p:bold r:id="rId13"/>
      <p:italic r:id="rId14"/>
      <p:boldItalic r:id="rId15"/>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GoogleSlidesCustomDataVersion2">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16" roundtripDataSignature="AMtx7mh/6geesvd+Qor27NovkHf3z722aQ=="/>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CFF7B199-56E2-4037-B428-8EDE78873599}">
  <a:tblStyle styleId="{CFF7B199-56E2-4037-B428-8EDE78873599}" styleName="Table_0">
    <a:wholeTbl>
      <a:tcTxStyle>
        <a:font>
          <a:latin typeface="Arial"/>
          <a:ea typeface="Arial"/>
          <a:cs typeface="Arial"/>
        </a:font>
        <a:srgbClr val="000000"/>
      </a:tcTxStyle>
      <a:tcStyle>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11"/>
    <p:restoredTop sz="94670"/>
  </p:normalViewPr>
  <p:slideViewPr>
    <p:cSldViewPr snapToGrid="0">
      <p:cViewPr>
        <p:scale>
          <a:sx n="151" d="100"/>
          <a:sy n="151" d="100"/>
        </p:scale>
        <p:origin x="1200" y="-5400"/>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font" Target="fonts/font4.fntdata"/><Relationship Id="rId13" Type="http://schemas.openxmlformats.org/officeDocument/2006/relationships/font" Target="fonts/font9.fntdata"/><Relationship Id="rId18" Type="http://schemas.openxmlformats.org/officeDocument/2006/relationships/viewProps" Target="viewProps.xml"/><Relationship Id="rId3" Type="http://schemas.openxmlformats.org/officeDocument/2006/relationships/slide" Target="slides/slide2.xml"/><Relationship Id="rId21" Type="http://schemas.microsoft.com/office/2016/11/relationships/changesInfo" Target="changesInfos/changesInfo1.xml"/><Relationship Id="rId7" Type="http://schemas.openxmlformats.org/officeDocument/2006/relationships/font" Target="fonts/font3.fntdata"/><Relationship Id="rId12" Type="http://schemas.openxmlformats.org/officeDocument/2006/relationships/font" Target="fonts/font8.fntdata"/><Relationship Id="rId17" Type="http://schemas.openxmlformats.org/officeDocument/2006/relationships/presProps" Target="presProps.xml"/><Relationship Id="rId2" Type="http://schemas.openxmlformats.org/officeDocument/2006/relationships/slide" Target="slides/slide1.xml"/><Relationship Id="rId16" Type="http://customschemas.google.com/relationships/presentationmetadata" Target="metadata"/><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font" Target="fonts/font2.fntdata"/><Relationship Id="rId11" Type="http://schemas.openxmlformats.org/officeDocument/2006/relationships/font" Target="fonts/font7.fntdata"/><Relationship Id="rId5" Type="http://schemas.openxmlformats.org/officeDocument/2006/relationships/font" Target="fonts/font1.fntdata"/><Relationship Id="rId15" Type="http://schemas.openxmlformats.org/officeDocument/2006/relationships/font" Target="fonts/font11.fntdata"/><Relationship Id="rId10" Type="http://schemas.openxmlformats.org/officeDocument/2006/relationships/font" Target="fonts/font6.fntdata"/><Relationship Id="rId19" Type="http://schemas.openxmlformats.org/officeDocument/2006/relationships/theme" Target="theme/theme1.xml"/><Relationship Id="rId4" Type="http://schemas.openxmlformats.org/officeDocument/2006/relationships/notesMaster" Target="notesMasters/notesMaster1.xml"/><Relationship Id="rId9" Type="http://schemas.openxmlformats.org/officeDocument/2006/relationships/font" Target="fonts/font5.fntdata"/><Relationship Id="rId14" Type="http://schemas.openxmlformats.org/officeDocument/2006/relationships/font" Target="fonts/font10.fntdata"/></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D C" userId="69015d560c1207f6" providerId="LiveId" clId="{10D1DA2E-1A32-4738-844E-B24145DDBEDC}"/>
    <pc:docChg chg="custSel modSld">
      <pc:chgData name="D C" userId="69015d560c1207f6" providerId="LiveId" clId="{10D1DA2E-1A32-4738-844E-B24145DDBEDC}" dt="2025-09-29T19:16:19.092" v="9" actId="1036"/>
      <pc:docMkLst>
        <pc:docMk/>
      </pc:docMkLst>
      <pc:sldChg chg="addSp delSp modSp mod">
        <pc:chgData name="D C" userId="69015d560c1207f6" providerId="LiveId" clId="{10D1DA2E-1A32-4738-844E-B24145DDBEDC}" dt="2025-09-29T19:16:13.694" v="6" actId="1076"/>
        <pc:sldMkLst>
          <pc:docMk/>
          <pc:sldMk cId="0" sldId="256"/>
        </pc:sldMkLst>
        <pc:spChg chg="add mod">
          <ac:chgData name="D C" userId="69015d560c1207f6" providerId="LiveId" clId="{10D1DA2E-1A32-4738-844E-B24145DDBEDC}" dt="2025-09-29T19:15:52.388" v="2" actId="1076"/>
          <ac:spMkLst>
            <pc:docMk/>
            <pc:sldMk cId="0" sldId="256"/>
            <ac:spMk id="2" creationId="{B7C050FB-9594-0D39-A7C0-C67DEC0F0542}"/>
          </ac:spMkLst>
        </pc:spChg>
        <pc:picChg chg="add mod">
          <ac:chgData name="D C" userId="69015d560c1207f6" providerId="LiveId" clId="{10D1DA2E-1A32-4738-844E-B24145DDBEDC}" dt="2025-09-29T19:16:13.694" v="6" actId="1076"/>
          <ac:picMkLst>
            <pc:docMk/>
            <pc:sldMk cId="0" sldId="256"/>
            <ac:picMk id="1025" creationId="{13413E11-F814-9140-B821-23D9F300FD8A}"/>
          </ac:picMkLst>
        </pc:picChg>
      </pc:sldChg>
      <pc:sldChg chg="addSp delSp modSp mod">
        <pc:chgData name="D C" userId="69015d560c1207f6" providerId="LiveId" clId="{10D1DA2E-1A32-4738-844E-B24145DDBEDC}" dt="2025-09-29T19:16:19.092" v="9" actId="1036"/>
        <pc:sldMkLst>
          <pc:docMk/>
          <pc:sldMk cId="0" sldId="257"/>
        </pc:sldMkLst>
        <pc:picChg chg="add mod">
          <ac:chgData name="D C" userId="69015d560c1207f6" providerId="LiveId" clId="{10D1DA2E-1A32-4738-844E-B24145DDBEDC}" dt="2025-09-29T19:16:19.092" v="9" actId="1036"/>
          <ac:picMkLst>
            <pc:docMk/>
            <pc:sldMk cId="0" sldId="257"/>
            <ac:picMk id="2" creationId="{4D33978D-3528-BC52-FE9F-5AA429C234FE}"/>
          </ac:picMkLst>
        </pc:picChg>
      </pc:sldChg>
    </pc:docChg>
  </pc:docChgLst>
  <pc:docChgLst>
    <pc:chgData name="Ellen Sukovich" userId="ebe32115-d9af-4b6a-a2e1-726554337d4f" providerId="ADAL" clId="{25469C93-6662-4A70-B08D-55C47E83C467}"/>
    <pc:docChg chg="modSld">
      <pc:chgData name="Ellen Sukovich" userId="ebe32115-d9af-4b6a-a2e1-726554337d4f" providerId="ADAL" clId="{25469C93-6662-4A70-B08D-55C47E83C467}" dt="2025-10-24T20:36:23.344" v="11" actId="1076"/>
      <pc:docMkLst>
        <pc:docMk/>
      </pc:docMkLst>
      <pc:sldChg chg="modSp mod">
        <pc:chgData name="Ellen Sukovich" userId="ebe32115-d9af-4b6a-a2e1-726554337d4f" providerId="ADAL" clId="{25469C93-6662-4A70-B08D-55C47E83C467}" dt="2025-10-24T20:36:23.344" v="11" actId="1076"/>
        <pc:sldMkLst>
          <pc:docMk/>
          <pc:sldMk cId="0" sldId="257"/>
        </pc:sldMkLst>
        <pc:spChg chg="mod">
          <ac:chgData name="Ellen Sukovich" userId="ebe32115-d9af-4b6a-a2e1-726554337d4f" providerId="ADAL" clId="{25469C93-6662-4A70-B08D-55C47E83C467}" dt="2025-10-24T20:36:19.534" v="10" actId="6549"/>
          <ac:spMkLst>
            <pc:docMk/>
            <pc:sldMk cId="0" sldId="257"/>
            <ac:spMk id="150" creationId="{00000000-0000-0000-0000-000000000000}"/>
          </ac:spMkLst>
        </pc:spChg>
        <pc:spChg chg="mod">
          <ac:chgData name="Ellen Sukovich" userId="ebe32115-d9af-4b6a-a2e1-726554337d4f" providerId="ADAL" clId="{25469C93-6662-4A70-B08D-55C47E83C467}" dt="2025-10-24T20:36:23.344" v="11" actId="1076"/>
          <ac:spMkLst>
            <pc:docMk/>
            <pc:sldMk cId="0" sldId="257"/>
            <ac:spMk id="151" creationId="{00000000-0000-0000-0000-000000000000}"/>
          </ac:spMkLst>
        </pc:spChg>
        <pc:graphicFrameChg chg="mod modGraphic">
          <ac:chgData name="Ellen Sukovich" userId="ebe32115-d9af-4b6a-a2e1-726554337d4f" providerId="ADAL" clId="{25469C93-6662-4A70-B08D-55C47E83C467}" dt="2025-10-24T20:36:11.403" v="8" actId="1076"/>
          <ac:graphicFrameMkLst>
            <pc:docMk/>
            <pc:sldMk cId="0" sldId="257"/>
            <ac:graphicFrameMk id="148" creationId="{00000000-0000-0000-0000-000000000000}"/>
          </ac:graphicFrameMkLst>
        </pc:graphicFrame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0"/>
        <p:cNvGrpSpPr/>
        <p:nvPr/>
      </p:nvGrpSpPr>
      <p:grpSpPr>
        <a:xfrm>
          <a:off x="0" y="0"/>
          <a:ext cx="0" cy="0"/>
          <a:chOff x="0" y="0"/>
          <a:chExt cx="0" cy="0"/>
        </a:xfrm>
      </p:grpSpPr>
      <p:sp>
        <p:nvSpPr>
          <p:cNvPr id="81" name="Google Shape;81;p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
        <p:nvSpPr>
          <p:cNvPr id="82" name="Google Shape;82;p1:notes"/>
          <p:cNvSpPr>
            <a:spLocks noGrp="1" noRot="1" noChangeAspect="1"/>
          </p:cNvSpPr>
          <p:nvPr>
            <p:ph type="sldImg" idx="2"/>
          </p:nvPr>
        </p:nvSpPr>
        <p:spPr>
          <a:xfrm>
            <a:off x="2217738" y="685800"/>
            <a:ext cx="24225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1"/>
        <p:cNvGrpSpPr/>
        <p:nvPr/>
      </p:nvGrpSpPr>
      <p:grpSpPr>
        <a:xfrm>
          <a:off x="0" y="0"/>
          <a:ext cx="0" cy="0"/>
          <a:chOff x="0" y="0"/>
          <a:chExt cx="0" cy="0"/>
        </a:xfrm>
      </p:grpSpPr>
      <p:sp>
        <p:nvSpPr>
          <p:cNvPr id="142" name="Google Shape;142;p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
        <p:nvSpPr>
          <p:cNvPr id="143" name="Google Shape;143;p2:notes"/>
          <p:cNvSpPr>
            <a:spLocks noGrp="1" noRot="1" noChangeAspect="1"/>
          </p:cNvSpPr>
          <p:nvPr>
            <p:ph type="sldImg" idx="2"/>
          </p:nvPr>
        </p:nvSpPr>
        <p:spPr>
          <a:xfrm>
            <a:off x="2217738" y="685800"/>
            <a:ext cx="24225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11"/>
        <p:cNvGrpSpPr/>
        <p:nvPr/>
      </p:nvGrpSpPr>
      <p:grpSpPr>
        <a:xfrm>
          <a:off x="0" y="0"/>
          <a:ext cx="0" cy="0"/>
          <a:chOff x="0" y="0"/>
          <a:chExt cx="0" cy="0"/>
        </a:xfrm>
      </p:grpSpPr>
      <p:sp>
        <p:nvSpPr>
          <p:cNvPr id="12" name="Google Shape;12;p4"/>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13" name="Google Shape;13;p4"/>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14" name="Google Shape;14;p4"/>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68"/>
        <p:cNvGrpSpPr/>
        <p:nvPr/>
      </p:nvGrpSpPr>
      <p:grpSpPr>
        <a:xfrm>
          <a:off x="0" y="0"/>
          <a:ext cx="0" cy="0"/>
          <a:chOff x="0" y="0"/>
          <a:chExt cx="0" cy="0"/>
        </a:xfrm>
      </p:grpSpPr>
      <p:sp>
        <p:nvSpPr>
          <p:cNvPr id="69" name="Google Shape;69;p13"/>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0" name="Google Shape;70;p13"/>
          <p:cNvSpPr txBox="1">
            <a:spLocks noGrp="1"/>
          </p:cNvSpPr>
          <p:nvPr>
            <p:ph type="body" idx="1"/>
          </p:nvPr>
        </p:nvSpPr>
        <p:spPr>
          <a:xfrm rot="5400000">
            <a:off x="2309019" y="-251618"/>
            <a:ext cx="4525963" cy="8229600"/>
          </a:xfrm>
          <a:prstGeom prst="rect">
            <a:avLst/>
          </a:prstGeom>
          <a:noFill/>
          <a:ln>
            <a:noFill/>
          </a:ln>
        </p:spPr>
        <p:txBody>
          <a:bodyPr spcFirstLastPara="1" wrap="square" lIns="91425" tIns="45700" rIns="91425" bIns="45700" anchor="t" anchorCtr="0">
            <a:normAutofit/>
          </a:bodyPr>
          <a:lstStyle>
            <a:lvl1pPr marL="457200" lvl="0" indent="-342900" algn="l">
              <a:spcBef>
                <a:spcPts val="360"/>
              </a:spcBef>
              <a:spcAft>
                <a:spcPts val="0"/>
              </a:spcAft>
              <a:buClr>
                <a:schemeClr val="dk1"/>
              </a:buClr>
              <a:buSzPts val="1800"/>
              <a:buChar char="•"/>
              <a:defRPr/>
            </a:lvl1pPr>
            <a:lvl2pPr marL="914400" lvl="1" indent="-342900" algn="l">
              <a:spcBef>
                <a:spcPts val="360"/>
              </a:spcBef>
              <a:spcAft>
                <a:spcPts val="0"/>
              </a:spcAft>
              <a:buClr>
                <a:schemeClr val="dk1"/>
              </a:buClr>
              <a:buSzPts val="1800"/>
              <a:buChar char="–"/>
              <a:defRPr/>
            </a:lvl2pPr>
            <a:lvl3pPr marL="1371600" lvl="2" indent="-342900" algn="l">
              <a:spcBef>
                <a:spcPts val="360"/>
              </a:spcBef>
              <a:spcAft>
                <a:spcPts val="0"/>
              </a:spcAft>
              <a:buClr>
                <a:schemeClr val="dk1"/>
              </a:buClr>
              <a:buSzPts val="1800"/>
              <a:buChar char="•"/>
              <a:defRPr/>
            </a:lvl3pPr>
            <a:lvl4pPr marL="1828800" lvl="3" indent="-342900" algn="l">
              <a:spcBef>
                <a:spcPts val="360"/>
              </a:spcBef>
              <a:spcAft>
                <a:spcPts val="0"/>
              </a:spcAft>
              <a:buClr>
                <a:schemeClr val="dk1"/>
              </a:buClr>
              <a:buSzPts val="1800"/>
              <a:buChar char="–"/>
              <a:defRPr/>
            </a:lvl4pPr>
            <a:lvl5pPr marL="2286000" lvl="4" indent="-342900" algn="l">
              <a:spcBef>
                <a:spcPts val="360"/>
              </a:spcBef>
              <a:spcAft>
                <a:spcPts val="0"/>
              </a:spcAft>
              <a:buClr>
                <a:schemeClr val="dk1"/>
              </a:buClr>
              <a:buSzPts val="1800"/>
              <a:buChar char="»"/>
              <a:defRPr/>
            </a:lvl5pPr>
            <a:lvl6pPr marL="2743200" lvl="5" indent="-342900" algn="l">
              <a:spcBef>
                <a:spcPts val="36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a:endParaRPr/>
          </a:p>
        </p:txBody>
      </p:sp>
      <p:sp>
        <p:nvSpPr>
          <p:cNvPr id="71" name="Google Shape;71;p13"/>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72" name="Google Shape;72;p13"/>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73" name="Google Shape;73;p13"/>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74"/>
        <p:cNvGrpSpPr/>
        <p:nvPr/>
      </p:nvGrpSpPr>
      <p:grpSpPr>
        <a:xfrm>
          <a:off x="0" y="0"/>
          <a:ext cx="0" cy="0"/>
          <a:chOff x="0" y="0"/>
          <a:chExt cx="0" cy="0"/>
        </a:xfrm>
      </p:grpSpPr>
      <p:sp>
        <p:nvSpPr>
          <p:cNvPr id="75" name="Google Shape;75;p14"/>
          <p:cNvSpPr txBox="1">
            <a:spLocks noGrp="1"/>
          </p:cNvSpPr>
          <p:nvPr>
            <p:ph type="title"/>
          </p:nvPr>
        </p:nvSpPr>
        <p:spPr>
          <a:xfrm rot="5400000">
            <a:off x="4732338" y="2171701"/>
            <a:ext cx="5851525" cy="2057400"/>
          </a:xfrm>
          <a:prstGeom prst="rect">
            <a:avLst/>
          </a:prstGeom>
          <a:noFill/>
          <a:ln>
            <a:noFill/>
          </a:ln>
        </p:spPr>
        <p:txBody>
          <a:bodyPr spcFirstLastPara="1" wrap="square" lIns="91425" tIns="45700" rIns="91425" bIns="45700" anchor="ctr" anchorCtr="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6" name="Google Shape;76;p14"/>
          <p:cNvSpPr txBox="1">
            <a:spLocks noGrp="1"/>
          </p:cNvSpPr>
          <p:nvPr>
            <p:ph type="body" idx="1"/>
          </p:nvPr>
        </p:nvSpPr>
        <p:spPr>
          <a:xfrm rot="5400000">
            <a:off x="541338" y="190500"/>
            <a:ext cx="5851525" cy="6019800"/>
          </a:xfrm>
          <a:prstGeom prst="rect">
            <a:avLst/>
          </a:prstGeom>
          <a:noFill/>
          <a:ln>
            <a:noFill/>
          </a:ln>
        </p:spPr>
        <p:txBody>
          <a:bodyPr spcFirstLastPara="1" wrap="square" lIns="91425" tIns="45700" rIns="91425" bIns="45700" anchor="t" anchorCtr="0">
            <a:normAutofit/>
          </a:bodyPr>
          <a:lstStyle>
            <a:lvl1pPr marL="457200" lvl="0" indent="-342900" algn="l">
              <a:spcBef>
                <a:spcPts val="360"/>
              </a:spcBef>
              <a:spcAft>
                <a:spcPts val="0"/>
              </a:spcAft>
              <a:buClr>
                <a:schemeClr val="dk1"/>
              </a:buClr>
              <a:buSzPts val="1800"/>
              <a:buChar char="•"/>
              <a:defRPr/>
            </a:lvl1pPr>
            <a:lvl2pPr marL="914400" lvl="1" indent="-342900" algn="l">
              <a:spcBef>
                <a:spcPts val="360"/>
              </a:spcBef>
              <a:spcAft>
                <a:spcPts val="0"/>
              </a:spcAft>
              <a:buClr>
                <a:schemeClr val="dk1"/>
              </a:buClr>
              <a:buSzPts val="1800"/>
              <a:buChar char="–"/>
              <a:defRPr/>
            </a:lvl2pPr>
            <a:lvl3pPr marL="1371600" lvl="2" indent="-342900" algn="l">
              <a:spcBef>
                <a:spcPts val="360"/>
              </a:spcBef>
              <a:spcAft>
                <a:spcPts val="0"/>
              </a:spcAft>
              <a:buClr>
                <a:schemeClr val="dk1"/>
              </a:buClr>
              <a:buSzPts val="1800"/>
              <a:buChar char="•"/>
              <a:defRPr/>
            </a:lvl3pPr>
            <a:lvl4pPr marL="1828800" lvl="3" indent="-342900" algn="l">
              <a:spcBef>
                <a:spcPts val="360"/>
              </a:spcBef>
              <a:spcAft>
                <a:spcPts val="0"/>
              </a:spcAft>
              <a:buClr>
                <a:schemeClr val="dk1"/>
              </a:buClr>
              <a:buSzPts val="1800"/>
              <a:buChar char="–"/>
              <a:defRPr/>
            </a:lvl4pPr>
            <a:lvl5pPr marL="2286000" lvl="4" indent="-342900" algn="l">
              <a:spcBef>
                <a:spcPts val="360"/>
              </a:spcBef>
              <a:spcAft>
                <a:spcPts val="0"/>
              </a:spcAft>
              <a:buClr>
                <a:schemeClr val="dk1"/>
              </a:buClr>
              <a:buSzPts val="1800"/>
              <a:buChar char="»"/>
              <a:defRPr/>
            </a:lvl5pPr>
            <a:lvl6pPr marL="2743200" lvl="5" indent="-342900" algn="l">
              <a:spcBef>
                <a:spcPts val="36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a:endParaRPr/>
          </a:p>
        </p:txBody>
      </p:sp>
      <p:sp>
        <p:nvSpPr>
          <p:cNvPr id="77" name="Google Shape;77;p14"/>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78" name="Google Shape;78;p14"/>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79" name="Google Shape;79;p14"/>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15"/>
        <p:cNvGrpSpPr/>
        <p:nvPr/>
      </p:nvGrpSpPr>
      <p:grpSpPr>
        <a:xfrm>
          <a:off x="0" y="0"/>
          <a:ext cx="0" cy="0"/>
          <a:chOff x="0" y="0"/>
          <a:chExt cx="0" cy="0"/>
        </a:xfrm>
      </p:grpSpPr>
      <p:sp>
        <p:nvSpPr>
          <p:cNvPr id="16" name="Google Shape;16;p5"/>
          <p:cNvSpPr txBox="1">
            <a:spLocks noGrp="1"/>
          </p:cNvSpPr>
          <p:nvPr>
            <p:ph type="ctrTitle"/>
          </p:nvPr>
        </p:nvSpPr>
        <p:spPr>
          <a:xfrm>
            <a:off x="685800" y="2130425"/>
            <a:ext cx="7772400" cy="1470025"/>
          </a:xfrm>
          <a:prstGeom prst="rect">
            <a:avLst/>
          </a:prstGeom>
          <a:noFill/>
          <a:ln>
            <a:noFill/>
          </a:ln>
        </p:spPr>
        <p:txBody>
          <a:bodyPr spcFirstLastPara="1" wrap="square" lIns="91425" tIns="45700" rIns="91425" bIns="45700" anchor="ctr" anchorCtr="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7" name="Google Shape;17;p5"/>
          <p:cNvSpPr txBox="1">
            <a:spLocks noGrp="1"/>
          </p:cNvSpPr>
          <p:nvPr>
            <p:ph type="subTitle" idx="1"/>
          </p:nvPr>
        </p:nvSpPr>
        <p:spPr>
          <a:xfrm>
            <a:off x="1371600" y="3886200"/>
            <a:ext cx="6400800" cy="1752600"/>
          </a:xfrm>
          <a:prstGeom prst="rect">
            <a:avLst/>
          </a:prstGeom>
          <a:noFill/>
          <a:ln>
            <a:noFill/>
          </a:ln>
        </p:spPr>
        <p:txBody>
          <a:bodyPr spcFirstLastPara="1" wrap="square" lIns="91425" tIns="45700" rIns="91425" bIns="45700" anchor="t" anchorCtr="0">
            <a:normAutofit/>
          </a:bodyPr>
          <a:lstStyle>
            <a:lvl1pPr lvl="0" algn="ctr">
              <a:spcBef>
                <a:spcPts val="640"/>
              </a:spcBef>
              <a:spcAft>
                <a:spcPts val="0"/>
              </a:spcAft>
              <a:buClr>
                <a:srgbClr val="888888"/>
              </a:buClr>
              <a:buSzPts val="3200"/>
              <a:buNone/>
              <a:defRPr>
                <a:solidFill>
                  <a:srgbClr val="888888"/>
                </a:solidFill>
              </a:defRPr>
            </a:lvl1pPr>
            <a:lvl2pPr lvl="1" algn="ctr">
              <a:spcBef>
                <a:spcPts val="560"/>
              </a:spcBef>
              <a:spcAft>
                <a:spcPts val="0"/>
              </a:spcAft>
              <a:buClr>
                <a:srgbClr val="888888"/>
              </a:buClr>
              <a:buSzPts val="2800"/>
              <a:buNone/>
              <a:defRPr>
                <a:solidFill>
                  <a:srgbClr val="888888"/>
                </a:solidFill>
              </a:defRPr>
            </a:lvl2pPr>
            <a:lvl3pPr lvl="2" algn="ctr">
              <a:spcBef>
                <a:spcPts val="480"/>
              </a:spcBef>
              <a:spcAft>
                <a:spcPts val="0"/>
              </a:spcAft>
              <a:buClr>
                <a:srgbClr val="888888"/>
              </a:buClr>
              <a:buSzPts val="2400"/>
              <a:buNone/>
              <a:defRPr>
                <a:solidFill>
                  <a:srgbClr val="888888"/>
                </a:solidFill>
              </a:defRPr>
            </a:lvl3pPr>
            <a:lvl4pPr lvl="3" algn="ctr">
              <a:spcBef>
                <a:spcPts val="400"/>
              </a:spcBef>
              <a:spcAft>
                <a:spcPts val="0"/>
              </a:spcAft>
              <a:buClr>
                <a:srgbClr val="888888"/>
              </a:buClr>
              <a:buSzPts val="2000"/>
              <a:buNone/>
              <a:defRPr>
                <a:solidFill>
                  <a:srgbClr val="888888"/>
                </a:solidFill>
              </a:defRPr>
            </a:lvl4pPr>
            <a:lvl5pPr lvl="4" algn="ctr">
              <a:spcBef>
                <a:spcPts val="400"/>
              </a:spcBef>
              <a:spcAft>
                <a:spcPts val="0"/>
              </a:spcAft>
              <a:buClr>
                <a:srgbClr val="888888"/>
              </a:buClr>
              <a:buSzPts val="2000"/>
              <a:buNone/>
              <a:defRPr>
                <a:solidFill>
                  <a:srgbClr val="888888"/>
                </a:solidFill>
              </a:defRPr>
            </a:lvl5pPr>
            <a:lvl6pPr lvl="5" algn="ctr">
              <a:spcBef>
                <a:spcPts val="400"/>
              </a:spcBef>
              <a:spcAft>
                <a:spcPts val="0"/>
              </a:spcAft>
              <a:buClr>
                <a:srgbClr val="888888"/>
              </a:buClr>
              <a:buSzPts val="2000"/>
              <a:buNone/>
              <a:defRPr>
                <a:solidFill>
                  <a:srgbClr val="888888"/>
                </a:solidFill>
              </a:defRPr>
            </a:lvl6pPr>
            <a:lvl7pPr lvl="6" algn="ctr">
              <a:spcBef>
                <a:spcPts val="400"/>
              </a:spcBef>
              <a:spcAft>
                <a:spcPts val="0"/>
              </a:spcAft>
              <a:buClr>
                <a:srgbClr val="888888"/>
              </a:buClr>
              <a:buSzPts val="2000"/>
              <a:buNone/>
              <a:defRPr>
                <a:solidFill>
                  <a:srgbClr val="888888"/>
                </a:solidFill>
              </a:defRPr>
            </a:lvl7pPr>
            <a:lvl8pPr lvl="7" algn="ctr">
              <a:spcBef>
                <a:spcPts val="400"/>
              </a:spcBef>
              <a:spcAft>
                <a:spcPts val="0"/>
              </a:spcAft>
              <a:buClr>
                <a:srgbClr val="888888"/>
              </a:buClr>
              <a:buSzPts val="2000"/>
              <a:buNone/>
              <a:defRPr>
                <a:solidFill>
                  <a:srgbClr val="888888"/>
                </a:solidFill>
              </a:defRPr>
            </a:lvl8pPr>
            <a:lvl9pPr lvl="8" algn="ctr">
              <a:spcBef>
                <a:spcPts val="400"/>
              </a:spcBef>
              <a:spcAft>
                <a:spcPts val="0"/>
              </a:spcAft>
              <a:buClr>
                <a:srgbClr val="888888"/>
              </a:buClr>
              <a:buSzPts val="2000"/>
              <a:buNone/>
              <a:defRPr>
                <a:solidFill>
                  <a:srgbClr val="888888"/>
                </a:solidFill>
              </a:defRPr>
            </a:lvl9pPr>
          </a:lstStyle>
          <a:p>
            <a:endParaRPr/>
          </a:p>
        </p:txBody>
      </p:sp>
      <p:sp>
        <p:nvSpPr>
          <p:cNvPr id="18" name="Google Shape;18;p5"/>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19" name="Google Shape;19;p5"/>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20" name="Google Shape;20;p5"/>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21"/>
        <p:cNvGrpSpPr/>
        <p:nvPr/>
      </p:nvGrpSpPr>
      <p:grpSpPr>
        <a:xfrm>
          <a:off x="0" y="0"/>
          <a:ext cx="0" cy="0"/>
          <a:chOff x="0" y="0"/>
          <a:chExt cx="0" cy="0"/>
        </a:xfrm>
      </p:grpSpPr>
      <p:sp>
        <p:nvSpPr>
          <p:cNvPr id="22" name="Google Shape;22;p6"/>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3" name="Google Shape;23;p6"/>
          <p:cNvSpPr txBox="1">
            <a:spLocks noGrp="1"/>
          </p:cNvSpPr>
          <p:nvPr>
            <p:ph type="body" idx="1"/>
          </p:nvPr>
        </p:nvSpPr>
        <p:spPr>
          <a:xfrm>
            <a:off x="457200" y="1600200"/>
            <a:ext cx="8229600" cy="4525963"/>
          </a:xfrm>
          <a:prstGeom prst="rect">
            <a:avLst/>
          </a:prstGeom>
          <a:noFill/>
          <a:ln>
            <a:noFill/>
          </a:ln>
        </p:spPr>
        <p:txBody>
          <a:bodyPr spcFirstLastPara="1" wrap="square" lIns="91425" tIns="45700" rIns="91425" bIns="45700" anchor="t" anchorCtr="0">
            <a:normAutofit/>
          </a:bodyPr>
          <a:lstStyle>
            <a:lvl1pPr marL="457200" lvl="0" indent="-342900" algn="l">
              <a:spcBef>
                <a:spcPts val="360"/>
              </a:spcBef>
              <a:spcAft>
                <a:spcPts val="0"/>
              </a:spcAft>
              <a:buClr>
                <a:schemeClr val="dk1"/>
              </a:buClr>
              <a:buSzPts val="1800"/>
              <a:buChar char="•"/>
              <a:defRPr/>
            </a:lvl1pPr>
            <a:lvl2pPr marL="914400" lvl="1" indent="-342900" algn="l">
              <a:spcBef>
                <a:spcPts val="360"/>
              </a:spcBef>
              <a:spcAft>
                <a:spcPts val="0"/>
              </a:spcAft>
              <a:buClr>
                <a:schemeClr val="dk1"/>
              </a:buClr>
              <a:buSzPts val="1800"/>
              <a:buChar char="–"/>
              <a:defRPr/>
            </a:lvl2pPr>
            <a:lvl3pPr marL="1371600" lvl="2" indent="-342900" algn="l">
              <a:spcBef>
                <a:spcPts val="360"/>
              </a:spcBef>
              <a:spcAft>
                <a:spcPts val="0"/>
              </a:spcAft>
              <a:buClr>
                <a:schemeClr val="dk1"/>
              </a:buClr>
              <a:buSzPts val="1800"/>
              <a:buChar char="•"/>
              <a:defRPr/>
            </a:lvl3pPr>
            <a:lvl4pPr marL="1828800" lvl="3" indent="-342900" algn="l">
              <a:spcBef>
                <a:spcPts val="360"/>
              </a:spcBef>
              <a:spcAft>
                <a:spcPts val="0"/>
              </a:spcAft>
              <a:buClr>
                <a:schemeClr val="dk1"/>
              </a:buClr>
              <a:buSzPts val="1800"/>
              <a:buChar char="–"/>
              <a:defRPr/>
            </a:lvl4pPr>
            <a:lvl5pPr marL="2286000" lvl="4" indent="-342900" algn="l">
              <a:spcBef>
                <a:spcPts val="360"/>
              </a:spcBef>
              <a:spcAft>
                <a:spcPts val="0"/>
              </a:spcAft>
              <a:buClr>
                <a:schemeClr val="dk1"/>
              </a:buClr>
              <a:buSzPts val="1800"/>
              <a:buChar char="»"/>
              <a:defRPr/>
            </a:lvl5pPr>
            <a:lvl6pPr marL="2743200" lvl="5" indent="-342900" algn="l">
              <a:spcBef>
                <a:spcPts val="36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a:endParaRPr/>
          </a:p>
        </p:txBody>
      </p:sp>
      <p:sp>
        <p:nvSpPr>
          <p:cNvPr id="24" name="Google Shape;24;p6"/>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25" name="Google Shape;25;p6"/>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26" name="Google Shape;26;p6"/>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27"/>
        <p:cNvGrpSpPr/>
        <p:nvPr/>
      </p:nvGrpSpPr>
      <p:grpSpPr>
        <a:xfrm>
          <a:off x="0" y="0"/>
          <a:ext cx="0" cy="0"/>
          <a:chOff x="0" y="0"/>
          <a:chExt cx="0" cy="0"/>
        </a:xfrm>
      </p:grpSpPr>
      <p:sp>
        <p:nvSpPr>
          <p:cNvPr id="28" name="Google Shape;28;p7"/>
          <p:cNvSpPr txBox="1">
            <a:spLocks noGrp="1"/>
          </p:cNvSpPr>
          <p:nvPr>
            <p:ph type="title"/>
          </p:nvPr>
        </p:nvSpPr>
        <p:spPr>
          <a:xfrm>
            <a:off x="722313" y="4406900"/>
            <a:ext cx="7772400" cy="1362075"/>
          </a:xfrm>
          <a:prstGeom prst="rect">
            <a:avLst/>
          </a:prstGeom>
          <a:noFill/>
          <a:ln>
            <a:noFill/>
          </a:ln>
        </p:spPr>
        <p:txBody>
          <a:bodyPr spcFirstLastPara="1" wrap="square" lIns="91425" tIns="45700" rIns="91425" bIns="45700" anchor="t" anchorCtr="0">
            <a:normAutofit/>
          </a:bodyPr>
          <a:lstStyle>
            <a:lvl1pPr lvl="0" algn="l">
              <a:spcBef>
                <a:spcPts val="0"/>
              </a:spcBef>
              <a:spcAft>
                <a:spcPts val="0"/>
              </a:spcAft>
              <a:buClr>
                <a:schemeClr val="dk1"/>
              </a:buClr>
              <a:buSzPts val="4000"/>
              <a:buFont typeface="Calibri"/>
              <a:buNone/>
              <a:defRPr sz="4000" b="1" cap="none"/>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9" name="Google Shape;29;p7"/>
          <p:cNvSpPr txBox="1">
            <a:spLocks noGrp="1"/>
          </p:cNvSpPr>
          <p:nvPr>
            <p:ph type="body" idx="1"/>
          </p:nvPr>
        </p:nvSpPr>
        <p:spPr>
          <a:xfrm>
            <a:off x="722313" y="2906713"/>
            <a:ext cx="7772400" cy="1500187"/>
          </a:xfrm>
          <a:prstGeom prst="rect">
            <a:avLst/>
          </a:prstGeom>
          <a:noFill/>
          <a:ln>
            <a:noFill/>
          </a:ln>
        </p:spPr>
        <p:txBody>
          <a:bodyPr spcFirstLastPara="1" wrap="square" lIns="91425" tIns="45700" rIns="91425" bIns="45700" anchor="b" anchorCtr="0">
            <a:normAutofit/>
          </a:bodyPr>
          <a:lstStyle>
            <a:lvl1pPr marL="457200" lvl="0" indent="-228600" algn="l">
              <a:spcBef>
                <a:spcPts val="400"/>
              </a:spcBef>
              <a:spcAft>
                <a:spcPts val="0"/>
              </a:spcAft>
              <a:buClr>
                <a:srgbClr val="888888"/>
              </a:buClr>
              <a:buSzPts val="2000"/>
              <a:buNone/>
              <a:defRPr sz="2000">
                <a:solidFill>
                  <a:srgbClr val="888888"/>
                </a:solidFill>
              </a:defRPr>
            </a:lvl1pPr>
            <a:lvl2pPr marL="914400" lvl="1" indent="-228600" algn="l">
              <a:spcBef>
                <a:spcPts val="360"/>
              </a:spcBef>
              <a:spcAft>
                <a:spcPts val="0"/>
              </a:spcAft>
              <a:buClr>
                <a:srgbClr val="888888"/>
              </a:buClr>
              <a:buSzPts val="1800"/>
              <a:buNone/>
              <a:defRPr sz="1800">
                <a:solidFill>
                  <a:srgbClr val="888888"/>
                </a:solidFill>
              </a:defRPr>
            </a:lvl2pPr>
            <a:lvl3pPr marL="1371600" lvl="2" indent="-228600" algn="l">
              <a:spcBef>
                <a:spcPts val="320"/>
              </a:spcBef>
              <a:spcAft>
                <a:spcPts val="0"/>
              </a:spcAft>
              <a:buClr>
                <a:srgbClr val="888888"/>
              </a:buClr>
              <a:buSzPts val="1600"/>
              <a:buNone/>
              <a:defRPr sz="1600">
                <a:solidFill>
                  <a:srgbClr val="888888"/>
                </a:solidFill>
              </a:defRPr>
            </a:lvl3pPr>
            <a:lvl4pPr marL="1828800" lvl="3" indent="-228600" algn="l">
              <a:spcBef>
                <a:spcPts val="280"/>
              </a:spcBef>
              <a:spcAft>
                <a:spcPts val="0"/>
              </a:spcAft>
              <a:buClr>
                <a:srgbClr val="888888"/>
              </a:buClr>
              <a:buSzPts val="1400"/>
              <a:buNone/>
              <a:defRPr sz="1400">
                <a:solidFill>
                  <a:srgbClr val="888888"/>
                </a:solidFill>
              </a:defRPr>
            </a:lvl4pPr>
            <a:lvl5pPr marL="2286000" lvl="4" indent="-228600" algn="l">
              <a:spcBef>
                <a:spcPts val="280"/>
              </a:spcBef>
              <a:spcAft>
                <a:spcPts val="0"/>
              </a:spcAft>
              <a:buClr>
                <a:srgbClr val="888888"/>
              </a:buClr>
              <a:buSzPts val="1400"/>
              <a:buNone/>
              <a:defRPr sz="1400">
                <a:solidFill>
                  <a:srgbClr val="888888"/>
                </a:solidFill>
              </a:defRPr>
            </a:lvl5pPr>
            <a:lvl6pPr marL="2743200" lvl="5" indent="-228600" algn="l">
              <a:spcBef>
                <a:spcPts val="280"/>
              </a:spcBef>
              <a:spcAft>
                <a:spcPts val="0"/>
              </a:spcAft>
              <a:buClr>
                <a:srgbClr val="888888"/>
              </a:buClr>
              <a:buSzPts val="1400"/>
              <a:buNone/>
              <a:defRPr sz="1400">
                <a:solidFill>
                  <a:srgbClr val="888888"/>
                </a:solidFill>
              </a:defRPr>
            </a:lvl6pPr>
            <a:lvl7pPr marL="3200400" lvl="6" indent="-228600" algn="l">
              <a:spcBef>
                <a:spcPts val="280"/>
              </a:spcBef>
              <a:spcAft>
                <a:spcPts val="0"/>
              </a:spcAft>
              <a:buClr>
                <a:srgbClr val="888888"/>
              </a:buClr>
              <a:buSzPts val="1400"/>
              <a:buNone/>
              <a:defRPr sz="1400">
                <a:solidFill>
                  <a:srgbClr val="888888"/>
                </a:solidFill>
              </a:defRPr>
            </a:lvl7pPr>
            <a:lvl8pPr marL="3657600" lvl="7" indent="-228600" algn="l">
              <a:spcBef>
                <a:spcPts val="280"/>
              </a:spcBef>
              <a:spcAft>
                <a:spcPts val="0"/>
              </a:spcAft>
              <a:buClr>
                <a:srgbClr val="888888"/>
              </a:buClr>
              <a:buSzPts val="1400"/>
              <a:buNone/>
              <a:defRPr sz="1400">
                <a:solidFill>
                  <a:srgbClr val="888888"/>
                </a:solidFill>
              </a:defRPr>
            </a:lvl8pPr>
            <a:lvl9pPr marL="4114800" lvl="8" indent="-228600" algn="l">
              <a:spcBef>
                <a:spcPts val="280"/>
              </a:spcBef>
              <a:spcAft>
                <a:spcPts val="0"/>
              </a:spcAft>
              <a:buClr>
                <a:srgbClr val="888888"/>
              </a:buClr>
              <a:buSzPts val="1400"/>
              <a:buNone/>
              <a:defRPr sz="1400">
                <a:solidFill>
                  <a:srgbClr val="888888"/>
                </a:solidFill>
              </a:defRPr>
            </a:lvl9pPr>
          </a:lstStyle>
          <a:p>
            <a:endParaRPr/>
          </a:p>
        </p:txBody>
      </p:sp>
      <p:sp>
        <p:nvSpPr>
          <p:cNvPr id="30" name="Google Shape;30;p7"/>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31" name="Google Shape;31;p7"/>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32" name="Google Shape;32;p7"/>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33"/>
        <p:cNvGrpSpPr/>
        <p:nvPr/>
      </p:nvGrpSpPr>
      <p:grpSpPr>
        <a:xfrm>
          <a:off x="0" y="0"/>
          <a:ext cx="0" cy="0"/>
          <a:chOff x="0" y="0"/>
          <a:chExt cx="0" cy="0"/>
        </a:xfrm>
      </p:grpSpPr>
      <p:sp>
        <p:nvSpPr>
          <p:cNvPr id="34" name="Google Shape;34;p8"/>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5" name="Google Shape;35;p8"/>
          <p:cNvSpPr txBox="1">
            <a:spLocks noGrp="1"/>
          </p:cNvSpPr>
          <p:nvPr>
            <p:ph type="body" idx="1"/>
          </p:nvPr>
        </p:nvSpPr>
        <p:spPr>
          <a:xfrm>
            <a:off x="457200" y="1600200"/>
            <a:ext cx="4038600" cy="4525963"/>
          </a:xfrm>
          <a:prstGeom prst="rect">
            <a:avLst/>
          </a:prstGeom>
          <a:noFill/>
          <a:ln>
            <a:noFill/>
          </a:ln>
        </p:spPr>
        <p:txBody>
          <a:bodyPr spcFirstLastPara="1" wrap="square" lIns="91425" tIns="45700" rIns="91425" bIns="45700" anchor="t" anchorCtr="0">
            <a:normAutofit/>
          </a:bodyPr>
          <a:lstStyle>
            <a:lvl1pPr marL="457200" lvl="0" indent="-406400" algn="l">
              <a:spcBef>
                <a:spcPts val="560"/>
              </a:spcBef>
              <a:spcAft>
                <a:spcPts val="0"/>
              </a:spcAft>
              <a:buClr>
                <a:schemeClr val="dk1"/>
              </a:buClr>
              <a:buSzPts val="2800"/>
              <a:buChar char="•"/>
              <a:defRPr sz="2800"/>
            </a:lvl1pPr>
            <a:lvl2pPr marL="914400" lvl="1" indent="-381000" algn="l">
              <a:spcBef>
                <a:spcPts val="480"/>
              </a:spcBef>
              <a:spcAft>
                <a:spcPts val="0"/>
              </a:spcAft>
              <a:buClr>
                <a:schemeClr val="dk1"/>
              </a:buClr>
              <a:buSzPts val="2400"/>
              <a:buChar char="–"/>
              <a:defRPr sz="2400"/>
            </a:lvl2pPr>
            <a:lvl3pPr marL="1371600" lvl="2" indent="-355600" algn="l">
              <a:spcBef>
                <a:spcPts val="400"/>
              </a:spcBef>
              <a:spcAft>
                <a:spcPts val="0"/>
              </a:spcAft>
              <a:buClr>
                <a:schemeClr val="dk1"/>
              </a:buClr>
              <a:buSzPts val="2000"/>
              <a:buChar char="•"/>
              <a:defRPr sz="2000"/>
            </a:lvl3pPr>
            <a:lvl4pPr marL="1828800" lvl="3" indent="-342900" algn="l">
              <a:spcBef>
                <a:spcPts val="360"/>
              </a:spcBef>
              <a:spcAft>
                <a:spcPts val="0"/>
              </a:spcAft>
              <a:buClr>
                <a:schemeClr val="dk1"/>
              </a:buClr>
              <a:buSzPts val="1800"/>
              <a:buChar char="–"/>
              <a:defRPr sz="1800"/>
            </a:lvl4pPr>
            <a:lvl5pPr marL="2286000" lvl="4" indent="-342900" algn="l">
              <a:spcBef>
                <a:spcPts val="360"/>
              </a:spcBef>
              <a:spcAft>
                <a:spcPts val="0"/>
              </a:spcAft>
              <a:buClr>
                <a:schemeClr val="dk1"/>
              </a:buClr>
              <a:buSzPts val="1800"/>
              <a:buChar char="»"/>
              <a:defRPr sz="1800"/>
            </a:lvl5pPr>
            <a:lvl6pPr marL="2743200" lvl="5" indent="-342900" algn="l">
              <a:spcBef>
                <a:spcPts val="360"/>
              </a:spcBef>
              <a:spcAft>
                <a:spcPts val="0"/>
              </a:spcAft>
              <a:buClr>
                <a:schemeClr val="dk1"/>
              </a:buClr>
              <a:buSzPts val="1800"/>
              <a:buChar char="•"/>
              <a:defRPr sz="1800"/>
            </a:lvl6pPr>
            <a:lvl7pPr marL="3200400" lvl="6" indent="-342900" algn="l">
              <a:spcBef>
                <a:spcPts val="360"/>
              </a:spcBef>
              <a:spcAft>
                <a:spcPts val="0"/>
              </a:spcAft>
              <a:buClr>
                <a:schemeClr val="dk1"/>
              </a:buClr>
              <a:buSzPts val="1800"/>
              <a:buChar char="•"/>
              <a:defRPr sz="1800"/>
            </a:lvl7pPr>
            <a:lvl8pPr marL="3657600" lvl="7" indent="-342900" algn="l">
              <a:spcBef>
                <a:spcPts val="360"/>
              </a:spcBef>
              <a:spcAft>
                <a:spcPts val="0"/>
              </a:spcAft>
              <a:buClr>
                <a:schemeClr val="dk1"/>
              </a:buClr>
              <a:buSzPts val="1800"/>
              <a:buChar char="•"/>
              <a:defRPr sz="1800"/>
            </a:lvl8pPr>
            <a:lvl9pPr marL="4114800" lvl="8" indent="-342900" algn="l">
              <a:spcBef>
                <a:spcPts val="360"/>
              </a:spcBef>
              <a:spcAft>
                <a:spcPts val="0"/>
              </a:spcAft>
              <a:buClr>
                <a:schemeClr val="dk1"/>
              </a:buClr>
              <a:buSzPts val="1800"/>
              <a:buChar char="•"/>
              <a:defRPr sz="1800"/>
            </a:lvl9pPr>
          </a:lstStyle>
          <a:p>
            <a:endParaRPr/>
          </a:p>
        </p:txBody>
      </p:sp>
      <p:sp>
        <p:nvSpPr>
          <p:cNvPr id="36" name="Google Shape;36;p8"/>
          <p:cNvSpPr txBox="1">
            <a:spLocks noGrp="1"/>
          </p:cNvSpPr>
          <p:nvPr>
            <p:ph type="body" idx="2"/>
          </p:nvPr>
        </p:nvSpPr>
        <p:spPr>
          <a:xfrm>
            <a:off x="4648200" y="1600200"/>
            <a:ext cx="4038600" cy="4525963"/>
          </a:xfrm>
          <a:prstGeom prst="rect">
            <a:avLst/>
          </a:prstGeom>
          <a:noFill/>
          <a:ln>
            <a:noFill/>
          </a:ln>
        </p:spPr>
        <p:txBody>
          <a:bodyPr spcFirstLastPara="1" wrap="square" lIns="91425" tIns="45700" rIns="91425" bIns="45700" anchor="t" anchorCtr="0">
            <a:normAutofit/>
          </a:bodyPr>
          <a:lstStyle>
            <a:lvl1pPr marL="457200" lvl="0" indent="-406400" algn="l">
              <a:spcBef>
                <a:spcPts val="560"/>
              </a:spcBef>
              <a:spcAft>
                <a:spcPts val="0"/>
              </a:spcAft>
              <a:buClr>
                <a:schemeClr val="dk1"/>
              </a:buClr>
              <a:buSzPts val="2800"/>
              <a:buChar char="•"/>
              <a:defRPr sz="2800"/>
            </a:lvl1pPr>
            <a:lvl2pPr marL="914400" lvl="1" indent="-381000" algn="l">
              <a:spcBef>
                <a:spcPts val="480"/>
              </a:spcBef>
              <a:spcAft>
                <a:spcPts val="0"/>
              </a:spcAft>
              <a:buClr>
                <a:schemeClr val="dk1"/>
              </a:buClr>
              <a:buSzPts val="2400"/>
              <a:buChar char="–"/>
              <a:defRPr sz="2400"/>
            </a:lvl2pPr>
            <a:lvl3pPr marL="1371600" lvl="2" indent="-355600" algn="l">
              <a:spcBef>
                <a:spcPts val="400"/>
              </a:spcBef>
              <a:spcAft>
                <a:spcPts val="0"/>
              </a:spcAft>
              <a:buClr>
                <a:schemeClr val="dk1"/>
              </a:buClr>
              <a:buSzPts val="2000"/>
              <a:buChar char="•"/>
              <a:defRPr sz="2000"/>
            </a:lvl3pPr>
            <a:lvl4pPr marL="1828800" lvl="3" indent="-342900" algn="l">
              <a:spcBef>
                <a:spcPts val="360"/>
              </a:spcBef>
              <a:spcAft>
                <a:spcPts val="0"/>
              </a:spcAft>
              <a:buClr>
                <a:schemeClr val="dk1"/>
              </a:buClr>
              <a:buSzPts val="1800"/>
              <a:buChar char="–"/>
              <a:defRPr sz="1800"/>
            </a:lvl4pPr>
            <a:lvl5pPr marL="2286000" lvl="4" indent="-342900" algn="l">
              <a:spcBef>
                <a:spcPts val="360"/>
              </a:spcBef>
              <a:spcAft>
                <a:spcPts val="0"/>
              </a:spcAft>
              <a:buClr>
                <a:schemeClr val="dk1"/>
              </a:buClr>
              <a:buSzPts val="1800"/>
              <a:buChar char="»"/>
              <a:defRPr sz="1800"/>
            </a:lvl5pPr>
            <a:lvl6pPr marL="2743200" lvl="5" indent="-342900" algn="l">
              <a:spcBef>
                <a:spcPts val="360"/>
              </a:spcBef>
              <a:spcAft>
                <a:spcPts val="0"/>
              </a:spcAft>
              <a:buClr>
                <a:schemeClr val="dk1"/>
              </a:buClr>
              <a:buSzPts val="1800"/>
              <a:buChar char="•"/>
              <a:defRPr sz="1800"/>
            </a:lvl6pPr>
            <a:lvl7pPr marL="3200400" lvl="6" indent="-342900" algn="l">
              <a:spcBef>
                <a:spcPts val="360"/>
              </a:spcBef>
              <a:spcAft>
                <a:spcPts val="0"/>
              </a:spcAft>
              <a:buClr>
                <a:schemeClr val="dk1"/>
              </a:buClr>
              <a:buSzPts val="1800"/>
              <a:buChar char="•"/>
              <a:defRPr sz="1800"/>
            </a:lvl7pPr>
            <a:lvl8pPr marL="3657600" lvl="7" indent="-342900" algn="l">
              <a:spcBef>
                <a:spcPts val="360"/>
              </a:spcBef>
              <a:spcAft>
                <a:spcPts val="0"/>
              </a:spcAft>
              <a:buClr>
                <a:schemeClr val="dk1"/>
              </a:buClr>
              <a:buSzPts val="1800"/>
              <a:buChar char="•"/>
              <a:defRPr sz="1800"/>
            </a:lvl8pPr>
            <a:lvl9pPr marL="4114800" lvl="8" indent="-342900" algn="l">
              <a:spcBef>
                <a:spcPts val="360"/>
              </a:spcBef>
              <a:spcAft>
                <a:spcPts val="0"/>
              </a:spcAft>
              <a:buClr>
                <a:schemeClr val="dk1"/>
              </a:buClr>
              <a:buSzPts val="1800"/>
              <a:buChar char="•"/>
              <a:defRPr sz="1800"/>
            </a:lvl9pPr>
          </a:lstStyle>
          <a:p>
            <a:endParaRPr/>
          </a:p>
        </p:txBody>
      </p:sp>
      <p:sp>
        <p:nvSpPr>
          <p:cNvPr id="37" name="Google Shape;37;p8"/>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38" name="Google Shape;38;p8"/>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39" name="Google Shape;39;p8"/>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40"/>
        <p:cNvGrpSpPr/>
        <p:nvPr/>
      </p:nvGrpSpPr>
      <p:grpSpPr>
        <a:xfrm>
          <a:off x="0" y="0"/>
          <a:ext cx="0" cy="0"/>
          <a:chOff x="0" y="0"/>
          <a:chExt cx="0" cy="0"/>
        </a:xfrm>
      </p:grpSpPr>
      <p:sp>
        <p:nvSpPr>
          <p:cNvPr id="41" name="Google Shape;41;p9"/>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lvl1pPr lvl="0" algn="ctr">
              <a:spcBef>
                <a:spcPts val="0"/>
              </a:spcBef>
              <a:spcAft>
                <a:spcPts val="0"/>
              </a:spcAft>
              <a:buClr>
                <a:schemeClr val="dk1"/>
              </a:buClr>
              <a:buSzPts val="4400"/>
              <a:buFont typeface="Calibri"/>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2" name="Google Shape;42;p9"/>
          <p:cNvSpPr txBox="1">
            <a:spLocks noGrp="1"/>
          </p:cNvSpPr>
          <p:nvPr>
            <p:ph type="body" idx="1"/>
          </p:nvPr>
        </p:nvSpPr>
        <p:spPr>
          <a:xfrm>
            <a:off x="457200" y="1535113"/>
            <a:ext cx="4040188" cy="639762"/>
          </a:xfrm>
          <a:prstGeom prst="rect">
            <a:avLst/>
          </a:prstGeom>
          <a:noFill/>
          <a:ln>
            <a:noFill/>
          </a:ln>
        </p:spPr>
        <p:txBody>
          <a:bodyPr spcFirstLastPara="1" wrap="square" lIns="91425" tIns="45700" rIns="91425" bIns="45700" anchor="b" anchorCtr="0">
            <a:normAutofit/>
          </a:bodyPr>
          <a:lstStyle>
            <a:lvl1pPr marL="457200" lvl="0" indent="-228600" algn="l">
              <a:spcBef>
                <a:spcPts val="480"/>
              </a:spcBef>
              <a:spcAft>
                <a:spcPts val="0"/>
              </a:spcAft>
              <a:buClr>
                <a:schemeClr val="dk1"/>
              </a:buClr>
              <a:buSzPts val="2400"/>
              <a:buNone/>
              <a:defRPr sz="2400" b="1"/>
            </a:lvl1pPr>
            <a:lvl2pPr marL="914400" lvl="1" indent="-228600" algn="l">
              <a:spcBef>
                <a:spcPts val="400"/>
              </a:spcBef>
              <a:spcAft>
                <a:spcPts val="0"/>
              </a:spcAft>
              <a:buClr>
                <a:schemeClr val="dk1"/>
              </a:buClr>
              <a:buSzPts val="2000"/>
              <a:buNone/>
              <a:defRPr sz="2000" b="1"/>
            </a:lvl2pPr>
            <a:lvl3pPr marL="1371600" lvl="2" indent="-228600" algn="l">
              <a:spcBef>
                <a:spcPts val="360"/>
              </a:spcBef>
              <a:spcAft>
                <a:spcPts val="0"/>
              </a:spcAft>
              <a:buClr>
                <a:schemeClr val="dk1"/>
              </a:buClr>
              <a:buSzPts val="1800"/>
              <a:buNone/>
              <a:defRPr sz="1800" b="1"/>
            </a:lvl3pPr>
            <a:lvl4pPr marL="1828800" lvl="3" indent="-228600" algn="l">
              <a:spcBef>
                <a:spcPts val="320"/>
              </a:spcBef>
              <a:spcAft>
                <a:spcPts val="0"/>
              </a:spcAft>
              <a:buClr>
                <a:schemeClr val="dk1"/>
              </a:buClr>
              <a:buSzPts val="1600"/>
              <a:buNone/>
              <a:defRPr sz="1600" b="1"/>
            </a:lvl4pPr>
            <a:lvl5pPr marL="2286000" lvl="4" indent="-228600" algn="l">
              <a:spcBef>
                <a:spcPts val="320"/>
              </a:spcBef>
              <a:spcAft>
                <a:spcPts val="0"/>
              </a:spcAft>
              <a:buClr>
                <a:schemeClr val="dk1"/>
              </a:buClr>
              <a:buSzPts val="1600"/>
              <a:buNone/>
              <a:defRPr sz="1600" b="1"/>
            </a:lvl5pPr>
            <a:lvl6pPr marL="2743200" lvl="5" indent="-228600" algn="l">
              <a:spcBef>
                <a:spcPts val="320"/>
              </a:spcBef>
              <a:spcAft>
                <a:spcPts val="0"/>
              </a:spcAft>
              <a:buClr>
                <a:schemeClr val="dk1"/>
              </a:buClr>
              <a:buSzPts val="1600"/>
              <a:buNone/>
              <a:defRPr sz="1600" b="1"/>
            </a:lvl6pPr>
            <a:lvl7pPr marL="3200400" lvl="6" indent="-228600" algn="l">
              <a:spcBef>
                <a:spcPts val="320"/>
              </a:spcBef>
              <a:spcAft>
                <a:spcPts val="0"/>
              </a:spcAft>
              <a:buClr>
                <a:schemeClr val="dk1"/>
              </a:buClr>
              <a:buSzPts val="1600"/>
              <a:buNone/>
              <a:defRPr sz="1600" b="1"/>
            </a:lvl7pPr>
            <a:lvl8pPr marL="3657600" lvl="7" indent="-228600" algn="l">
              <a:spcBef>
                <a:spcPts val="320"/>
              </a:spcBef>
              <a:spcAft>
                <a:spcPts val="0"/>
              </a:spcAft>
              <a:buClr>
                <a:schemeClr val="dk1"/>
              </a:buClr>
              <a:buSzPts val="1600"/>
              <a:buNone/>
              <a:defRPr sz="1600" b="1"/>
            </a:lvl8pPr>
            <a:lvl9pPr marL="4114800" lvl="8" indent="-228600" algn="l">
              <a:spcBef>
                <a:spcPts val="320"/>
              </a:spcBef>
              <a:spcAft>
                <a:spcPts val="0"/>
              </a:spcAft>
              <a:buClr>
                <a:schemeClr val="dk1"/>
              </a:buClr>
              <a:buSzPts val="1600"/>
              <a:buNone/>
              <a:defRPr sz="1600" b="1"/>
            </a:lvl9pPr>
          </a:lstStyle>
          <a:p>
            <a:endParaRPr/>
          </a:p>
        </p:txBody>
      </p:sp>
      <p:sp>
        <p:nvSpPr>
          <p:cNvPr id="43" name="Google Shape;43;p9"/>
          <p:cNvSpPr txBox="1">
            <a:spLocks noGrp="1"/>
          </p:cNvSpPr>
          <p:nvPr>
            <p:ph type="body" idx="2"/>
          </p:nvPr>
        </p:nvSpPr>
        <p:spPr>
          <a:xfrm>
            <a:off x="457200" y="2174875"/>
            <a:ext cx="4040188" cy="3951288"/>
          </a:xfrm>
          <a:prstGeom prst="rect">
            <a:avLst/>
          </a:prstGeom>
          <a:noFill/>
          <a:ln>
            <a:noFill/>
          </a:ln>
        </p:spPr>
        <p:txBody>
          <a:bodyPr spcFirstLastPara="1" wrap="square" lIns="91425" tIns="45700" rIns="91425" bIns="45700" anchor="t" anchorCtr="0">
            <a:normAutofit/>
          </a:bodyPr>
          <a:lstStyle>
            <a:lvl1pPr marL="457200" lvl="0" indent="-381000" algn="l">
              <a:spcBef>
                <a:spcPts val="480"/>
              </a:spcBef>
              <a:spcAft>
                <a:spcPts val="0"/>
              </a:spcAft>
              <a:buClr>
                <a:schemeClr val="dk1"/>
              </a:buClr>
              <a:buSzPts val="2400"/>
              <a:buChar char="•"/>
              <a:defRPr sz="2400"/>
            </a:lvl1pPr>
            <a:lvl2pPr marL="914400" lvl="1" indent="-355600" algn="l">
              <a:spcBef>
                <a:spcPts val="400"/>
              </a:spcBef>
              <a:spcAft>
                <a:spcPts val="0"/>
              </a:spcAft>
              <a:buClr>
                <a:schemeClr val="dk1"/>
              </a:buClr>
              <a:buSzPts val="2000"/>
              <a:buChar char="–"/>
              <a:defRPr sz="2000"/>
            </a:lvl2pPr>
            <a:lvl3pPr marL="1371600" lvl="2" indent="-342900" algn="l">
              <a:spcBef>
                <a:spcPts val="360"/>
              </a:spcBef>
              <a:spcAft>
                <a:spcPts val="0"/>
              </a:spcAft>
              <a:buClr>
                <a:schemeClr val="dk1"/>
              </a:buClr>
              <a:buSzPts val="1800"/>
              <a:buChar char="•"/>
              <a:defRPr sz="1800"/>
            </a:lvl3pPr>
            <a:lvl4pPr marL="1828800" lvl="3" indent="-330200" algn="l">
              <a:spcBef>
                <a:spcPts val="320"/>
              </a:spcBef>
              <a:spcAft>
                <a:spcPts val="0"/>
              </a:spcAft>
              <a:buClr>
                <a:schemeClr val="dk1"/>
              </a:buClr>
              <a:buSzPts val="1600"/>
              <a:buChar char="–"/>
              <a:defRPr sz="1600"/>
            </a:lvl4pPr>
            <a:lvl5pPr marL="2286000" lvl="4" indent="-330200" algn="l">
              <a:spcBef>
                <a:spcPts val="320"/>
              </a:spcBef>
              <a:spcAft>
                <a:spcPts val="0"/>
              </a:spcAft>
              <a:buClr>
                <a:schemeClr val="dk1"/>
              </a:buClr>
              <a:buSzPts val="1600"/>
              <a:buChar char="»"/>
              <a:defRPr sz="1600"/>
            </a:lvl5pPr>
            <a:lvl6pPr marL="2743200" lvl="5" indent="-330200" algn="l">
              <a:spcBef>
                <a:spcPts val="320"/>
              </a:spcBef>
              <a:spcAft>
                <a:spcPts val="0"/>
              </a:spcAft>
              <a:buClr>
                <a:schemeClr val="dk1"/>
              </a:buClr>
              <a:buSzPts val="1600"/>
              <a:buChar char="•"/>
              <a:defRPr sz="1600"/>
            </a:lvl6pPr>
            <a:lvl7pPr marL="3200400" lvl="6" indent="-330200" algn="l">
              <a:spcBef>
                <a:spcPts val="320"/>
              </a:spcBef>
              <a:spcAft>
                <a:spcPts val="0"/>
              </a:spcAft>
              <a:buClr>
                <a:schemeClr val="dk1"/>
              </a:buClr>
              <a:buSzPts val="1600"/>
              <a:buChar char="•"/>
              <a:defRPr sz="1600"/>
            </a:lvl7pPr>
            <a:lvl8pPr marL="3657600" lvl="7" indent="-330200" algn="l">
              <a:spcBef>
                <a:spcPts val="320"/>
              </a:spcBef>
              <a:spcAft>
                <a:spcPts val="0"/>
              </a:spcAft>
              <a:buClr>
                <a:schemeClr val="dk1"/>
              </a:buClr>
              <a:buSzPts val="1600"/>
              <a:buChar char="•"/>
              <a:defRPr sz="1600"/>
            </a:lvl8pPr>
            <a:lvl9pPr marL="4114800" lvl="8" indent="-330200" algn="l">
              <a:spcBef>
                <a:spcPts val="320"/>
              </a:spcBef>
              <a:spcAft>
                <a:spcPts val="0"/>
              </a:spcAft>
              <a:buClr>
                <a:schemeClr val="dk1"/>
              </a:buClr>
              <a:buSzPts val="1600"/>
              <a:buChar char="•"/>
              <a:defRPr sz="1600"/>
            </a:lvl9pPr>
          </a:lstStyle>
          <a:p>
            <a:endParaRPr/>
          </a:p>
        </p:txBody>
      </p:sp>
      <p:sp>
        <p:nvSpPr>
          <p:cNvPr id="44" name="Google Shape;44;p9"/>
          <p:cNvSpPr txBox="1">
            <a:spLocks noGrp="1"/>
          </p:cNvSpPr>
          <p:nvPr>
            <p:ph type="body" idx="3"/>
          </p:nvPr>
        </p:nvSpPr>
        <p:spPr>
          <a:xfrm>
            <a:off x="4645025" y="1535113"/>
            <a:ext cx="4041775" cy="639762"/>
          </a:xfrm>
          <a:prstGeom prst="rect">
            <a:avLst/>
          </a:prstGeom>
          <a:noFill/>
          <a:ln>
            <a:noFill/>
          </a:ln>
        </p:spPr>
        <p:txBody>
          <a:bodyPr spcFirstLastPara="1" wrap="square" lIns="91425" tIns="45700" rIns="91425" bIns="45700" anchor="b" anchorCtr="0">
            <a:normAutofit/>
          </a:bodyPr>
          <a:lstStyle>
            <a:lvl1pPr marL="457200" lvl="0" indent="-228600" algn="l">
              <a:spcBef>
                <a:spcPts val="480"/>
              </a:spcBef>
              <a:spcAft>
                <a:spcPts val="0"/>
              </a:spcAft>
              <a:buClr>
                <a:schemeClr val="dk1"/>
              </a:buClr>
              <a:buSzPts val="2400"/>
              <a:buNone/>
              <a:defRPr sz="2400" b="1"/>
            </a:lvl1pPr>
            <a:lvl2pPr marL="914400" lvl="1" indent="-228600" algn="l">
              <a:spcBef>
                <a:spcPts val="400"/>
              </a:spcBef>
              <a:spcAft>
                <a:spcPts val="0"/>
              </a:spcAft>
              <a:buClr>
                <a:schemeClr val="dk1"/>
              </a:buClr>
              <a:buSzPts val="2000"/>
              <a:buNone/>
              <a:defRPr sz="2000" b="1"/>
            </a:lvl2pPr>
            <a:lvl3pPr marL="1371600" lvl="2" indent="-228600" algn="l">
              <a:spcBef>
                <a:spcPts val="360"/>
              </a:spcBef>
              <a:spcAft>
                <a:spcPts val="0"/>
              </a:spcAft>
              <a:buClr>
                <a:schemeClr val="dk1"/>
              </a:buClr>
              <a:buSzPts val="1800"/>
              <a:buNone/>
              <a:defRPr sz="1800" b="1"/>
            </a:lvl3pPr>
            <a:lvl4pPr marL="1828800" lvl="3" indent="-228600" algn="l">
              <a:spcBef>
                <a:spcPts val="320"/>
              </a:spcBef>
              <a:spcAft>
                <a:spcPts val="0"/>
              </a:spcAft>
              <a:buClr>
                <a:schemeClr val="dk1"/>
              </a:buClr>
              <a:buSzPts val="1600"/>
              <a:buNone/>
              <a:defRPr sz="1600" b="1"/>
            </a:lvl4pPr>
            <a:lvl5pPr marL="2286000" lvl="4" indent="-228600" algn="l">
              <a:spcBef>
                <a:spcPts val="320"/>
              </a:spcBef>
              <a:spcAft>
                <a:spcPts val="0"/>
              </a:spcAft>
              <a:buClr>
                <a:schemeClr val="dk1"/>
              </a:buClr>
              <a:buSzPts val="1600"/>
              <a:buNone/>
              <a:defRPr sz="1600" b="1"/>
            </a:lvl5pPr>
            <a:lvl6pPr marL="2743200" lvl="5" indent="-228600" algn="l">
              <a:spcBef>
                <a:spcPts val="320"/>
              </a:spcBef>
              <a:spcAft>
                <a:spcPts val="0"/>
              </a:spcAft>
              <a:buClr>
                <a:schemeClr val="dk1"/>
              </a:buClr>
              <a:buSzPts val="1600"/>
              <a:buNone/>
              <a:defRPr sz="1600" b="1"/>
            </a:lvl6pPr>
            <a:lvl7pPr marL="3200400" lvl="6" indent="-228600" algn="l">
              <a:spcBef>
                <a:spcPts val="320"/>
              </a:spcBef>
              <a:spcAft>
                <a:spcPts val="0"/>
              </a:spcAft>
              <a:buClr>
                <a:schemeClr val="dk1"/>
              </a:buClr>
              <a:buSzPts val="1600"/>
              <a:buNone/>
              <a:defRPr sz="1600" b="1"/>
            </a:lvl7pPr>
            <a:lvl8pPr marL="3657600" lvl="7" indent="-228600" algn="l">
              <a:spcBef>
                <a:spcPts val="320"/>
              </a:spcBef>
              <a:spcAft>
                <a:spcPts val="0"/>
              </a:spcAft>
              <a:buClr>
                <a:schemeClr val="dk1"/>
              </a:buClr>
              <a:buSzPts val="1600"/>
              <a:buNone/>
              <a:defRPr sz="1600" b="1"/>
            </a:lvl8pPr>
            <a:lvl9pPr marL="4114800" lvl="8" indent="-228600" algn="l">
              <a:spcBef>
                <a:spcPts val="320"/>
              </a:spcBef>
              <a:spcAft>
                <a:spcPts val="0"/>
              </a:spcAft>
              <a:buClr>
                <a:schemeClr val="dk1"/>
              </a:buClr>
              <a:buSzPts val="1600"/>
              <a:buNone/>
              <a:defRPr sz="1600" b="1"/>
            </a:lvl9pPr>
          </a:lstStyle>
          <a:p>
            <a:endParaRPr/>
          </a:p>
        </p:txBody>
      </p:sp>
      <p:sp>
        <p:nvSpPr>
          <p:cNvPr id="45" name="Google Shape;45;p9"/>
          <p:cNvSpPr txBox="1">
            <a:spLocks noGrp="1"/>
          </p:cNvSpPr>
          <p:nvPr>
            <p:ph type="body" idx="4"/>
          </p:nvPr>
        </p:nvSpPr>
        <p:spPr>
          <a:xfrm>
            <a:off x="4645025" y="2174875"/>
            <a:ext cx="4041775" cy="3951288"/>
          </a:xfrm>
          <a:prstGeom prst="rect">
            <a:avLst/>
          </a:prstGeom>
          <a:noFill/>
          <a:ln>
            <a:noFill/>
          </a:ln>
        </p:spPr>
        <p:txBody>
          <a:bodyPr spcFirstLastPara="1" wrap="square" lIns="91425" tIns="45700" rIns="91425" bIns="45700" anchor="t" anchorCtr="0">
            <a:normAutofit/>
          </a:bodyPr>
          <a:lstStyle>
            <a:lvl1pPr marL="457200" lvl="0" indent="-381000" algn="l">
              <a:spcBef>
                <a:spcPts val="480"/>
              </a:spcBef>
              <a:spcAft>
                <a:spcPts val="0"/>
              </a:spcAft>
              <a:buClr>
                <a:schemeClr val="dk1"/>
              </a:buClr>
              <a:buSzPts val="2400"/>
              <a:buChar char="•"/>
              <a:defRPr sz="2400"/>
            </a:lvl1pPr>
            <a:lvl2pPr marL="914400" lvl="1" indent="-355600" algn="l">
              <a:spcBef>
                <a:spcPts val="400"/>
              </a:spcBef>
              <a:spcAft>
                <a:spcPts val="0"/>
              </a:spcAft>
              <a:buClr>
                <a:schemeClr val="dk1"/>
              </a:buClr>
              <a:buSzPts val="2000"/>
              <a:buChar char="–"/>
              <a:defRPr sz="2000"/>
            </a:lvl2pPr>
            <a:lvl3pPr marL="1371600" lvl="2" indent="-342900" algn="l">
              <a:spcBef>
                <a:spcPts val="360"/>
              </a:spcBef>
              <a:spcAft>
                <a:spcPts val="0"/>
              </a:spcAft>
              <a:buClr>
                <a:schemeClr val="dk1"/>
              </a:buClr>
              <a:buSzPts val="1800"/>
              <a:buChar char="•"/>
              <a:defRPr sz="1800"/>
            </a:lvl3pPr>
            <a:lvl4pPr marL="1828800" lvl="3" indent="-330200" algn="l">
              <a:spcBef>
                <a:spcPts val="320"/>
              </a:spcBef>
              <a:spcAft>
                <a:spcPts val="0"/>
              </a:spcAft>
              <a:buClr>
                <a:schemeClr val="dk1"/>
              </a:buClr>
              <a:buSzPts val="1600"/>
              <a:buChar char="–"/>
              <a:defRPr sz="1600"/>
            </a:lvl4pPr>
            <a:lvl5pPr marL="2286000" lvl="4" indent="-330200" algn="l">
              <a:spcBef>
                <a:spcPts val="320"/>
              </a:spcBef>
              <a:spcAft>
                <a:spcPts val="0"/>
              </a:spcAft>
              <a:buClr>
                <a:schemeClr val="dk1"/>
              </a:buClr>
              <a:buSzPts val="1600"/>
              <a:buChar char="»"/>
              <a:defRPr sz="1600"/>
            </a:lvl5pPr>
            <a:lvl6pPr marL="2743200" lvl="5" indent="-330200" algn="l">
              <a:spcBef>
                <a:spcPts val="320"/>
              </a:spcBef>
              <a:spcAft>
                <a:spcPts val="0"/>
              </a:spcAft>
              <a:buClr>
                <a:schemeClr val="dk1"/>
              </a:buClr>
              <a:buSzPts val="1600"/>
              <a:buChar char="•"/>
              <a:defRPr sz="1600"/>
            </a:lvl6pPr>
            <a:lvl7pPr marL="3200400" lvl="6" indent="-330200" algn="l">
              <a:spcBef>
                <a:spcPts val="320"/>
              </a:spcBef>
              <a:spcAft>
                <a:spcPts val="0"/>
              </a:spcAft>
              <a:buClr>
                <a:schemeClr val="dk1"/>
              </a:buClr>
              <a:buSzPts val="1600"/>
              <a:buChar char="•"/>
              <a:defRPr sz="1600"/>
            </a:lvl7pPr>
            <a:lvl8pPr marL="3657600" lvl="7" indent="-330200" algn="l">
              <a:spcBef>
                <a:spcPts val="320"/>
              </a:spcBef>
              <a:spcAft>
                <a:spcPts val="0"/>
              </a:spcAft>
              <a:buClr>
                <a:schemeClr val="dk1"/>
              </a:buClr>
              <a:buSzPts val="1600"/>
              <a:buChar char="•"/>
              <a:defRPr sz="1600"/>
            </a:lvl8pPr>
            <a:lvl9pPr marL="4114800" lvl="8" indent="-330200" algn="l">
              <a:spcBef>
                <a:spcPts val="320"/>
              </a:spcBef>
              <a:spcAft>
                <a:spcPts val="0"/>
              </a:spcAft>
              <a:buClr>
                <a:schemeClr val="dk1"/>
              </a:buClr>
              <a:buSzPts val="1600"/>
              <a:buChar char="•"/>
              <a:defRPr sz="1600"/>
            </a:lvl9pPr>
          </a:lstStyle>
          <a:p>
            <a:endParaRPr/>
          </a:p>
        </p:txBody>
      </p:sp>
      <p:sp>
        <p:nvSpPr>
          <p:cNvPr id="46" name="Google Shape;46;p9"/>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47" name="Google Shape;47;p9"/>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48" name="Google Shape;48;p9"/>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49"/>
        <p:cNvGrpSpPr/>
        <p:nvPr/>
      </p:nvGrpSpPr>
      <p:grpSpPr>
        <a:xfrm>
          <a:off x="0" y="0"/>
          <a:ext cx="0" cy="0"/>
          <a:chOff x="0" y="0"/>
          <a:chExt cx="0" cy="0"/>
        </a:xfrm>
      </p:grpSpPr>
      <p:sp>
        <p:nvSpPr>
          <p:cNvPr id="50" name="Google Shape;50;p10"/>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1" name="Google Shape;51;p10"/>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52" name="Google Shape;52;p10"/>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53" name="Google Shape;53;p10"/>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54"/>
        <p:cNvGrpSpPr/>
        <p:nvPr/>
      </p:nvGrpSpPr>
      <p:grpSpPr>
        <a:xfrm>
          <a:off x="0" y="0"/>
          <a:ext cx="0" cy="0"/>
          <a:chOff x="0" y="0"/>
          <a:chExt cx="0" cy="0"/>
        </a:xfrm>
      </p:grpSpPr>
      <p:sp>
        <p:nvSpPr>
          <p:cNvPr id="55" name="Google Shape;55;p11"/>
          <p:cNvSpPr txBox="1">
            <a:spLocks noGrp="1"/>
          </p:cNvSpPr>
          <p:nvPr>
            <p:ph type="title"/>
          </p:nvPr>
        </p:nvSpPr>
        <p:spPr>
          <a:xfrm>
            <a:off x="457200" y="273050"/>
            <a:ext cx="3008313" cy="1162050"/>
          </a:xfrm>
          <a:prstGeom prst="rect">
            <a:avLst/>
          </a:prstGeom>
          <a:noFill/>
          <a:ln>
            <a:noFill/>
          </a:ln>
        </p:spPr>
        <p:txBody>
          <a:bodyPr spcFirstLastPara="1" wrap="square" lIns="91425" tIns="45700" rIns="91425" bIns="45700" anchor="b" anchorCtr="0">
            <a:normAutofit/>
          </a:bodyPr>
          <a:lstStyle>
            <a:lvl1pPr lvl="0" algn="l">
              <a:spcBef>
                <a:spcPts val="0"/>
              </a:spcBef>
              <a:spcAft>
                <a:spcPts val="0"/>
              </a:spcAft>
              <a:buClr>
                <a:schemeClr val="dk1"/>
              </a:buClr>
              <a:buSzPts val="2000"/>
              <a:buFont typeface="Calibri"/>
              <a:buNone/>
              <a:defRPr sz="2000" b="1"/>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6" name="Google Shape;56;p11"/>
          <p:cNvSpPr txBox="1">
            <a:spLocks noGrp="1"/>
          </p:cNvSpPr>
          <p:nvPr>
            <p:ph type="body" idx="1"/>
          </p:nvPr>
        </p:nvSpPr>
        <p:spPr>
          <a:xfrm>
            <a:off x="3575050" y="273050"/>
            <a:ext cx="5111750" cy="5853113"/>
          </a:xfrm>
          <a:prstGeom prst="rect">
            <a:avLst/>
          </a:prstGeom>
          <a:noFill/>
          <a:ln>
            <a:noFill/>
          </a:ln>
        </p:spPr>
        <p:txBody>
          <a:bodyPr spcFirstLastPara="1" wrap="square" lIns="91425" tIns="45700" rIns="91425" bIns="45700" anchor="t" anchorCtr="0">
            <a:normAutofit/>
          </a:bodyPr>
          <a:lstStyle>
            <a:lvl1pPr marL="457200" lvl="0" indent="-431800" algn="l">
              <a:spcBef>
                <a:spcPts val="640"/>
              </a:spcBef>
              <a:spcAft>
                <a:spcPts val="0"/>
              </a:spcAft>
              <a:buClr>
                <a:schemeClr val="dk1"/>
              </a:buClr>
              <a:buSzPts val="3200"/>
              <a:buChar char="•"/>
              <a:defRPr sz="3200"/>
            </a:lvl1pPr>
            <a:lvl2pPr marL="914400" lvl="1" indent="-406400" algn="l">
              <a:spcBef>
                <a:spcPts val="560"/>
              </a:spcBef>
              <a:spcAft>
                <a:spcPts val="0"/>
              </a:spcAft>
              <a:buClr>
                <a:schemeClr val="dk1"/>
              </a:buClr>
              <a:buSzPts val="2800"/>
              <a:buChar char="–"/>
              <a:defRPr sz="2800"/>
            </a:lvl2pPr>
            <a:lvl3pPr marL="1371600" lvl="2" indent="-381000" algn="l">
              <a:spcBef>
                <a:spcPts val="480"/>
              </a:spcBef>
              <a:spcAft>
                <a:spcPts val="0"/>
              </a:spcAft>
              <a:buClr>
                <a:schemeClr val="dk1"/>
              </a:buClr>
              <a:buSzPts val="2400"/>
              <a:buChar char="•"/>
              <a:defRPr sz="2400"/>
            </a:lvl3pPr>
            <a:lvl4pPr marL="1828800" lvl="3" indent="-355600" algn="l">
              <a:spcBef>
                <a:spcPts val="400"/>
              </a:spcBef>
              <a:spcAft>
                <a:spcPts val="0"/>
              </a:spcAft>
              <a:buClr>
                <a:schemeClr val="dk1"/>
              </a:buClr>
              <a:buSzPts val="2000"/>
              <a:buChar char="–"/>
              <a:defRPr sz="2000"/>
            </a:lvl4pPr>
            <a:lvl5pPr marL="2286000" lvl="4" indent="-355600" algn="l">
              <a:spcBef>
                <a:spcPts val="400"/>
              </a:spcBef>
              <a:spcAft>
                <a:spcPts val="0"/>
              </a:spcAft>
              <a:buClr>
                <a:schemeClr val="dk1"/>
              </a:buClr>
              <a:buSzPts val="2000"/>
              <a:buChar char="»"/>
              <a:defRPr sz="2000"/>
            </a:lvl5pPr>
            <a:lvl6pPr marL="2743200" lvl="5" indent="-355600" algn="l">
              <a:spcBef>
                <a:spcPts val="400"/>
              </a:spcBef>
              <a:spcAft>
                <a:spcPts val="0"/>
              </a:spcAft>
              <a:buClr>
                <a:schemeClr val="dk1"/>
              </a:buClr>
              <a:buSzPts val="2000"/>
              <a:buChar char="•"/>
              <a:defRPr sz="2000"/>
            </a:lvl6pPr>
            <a:lvl7pPr marL="3200400" lvl="6" indent="-355600" algn="l">
              <a:spcBef>
                <a:spcPts val="400"/>
              </a:spcBef>
              <a:spcAft>
                <a:spcPts val="0"/>
              </a:spcAft>
              <a:buClr>
                <a:schemeClr val="dk1"/>
              </a:buClr>
              <a:buSzPts val="2000"/>
              <a:buChar char="•"/>
              <a:defRPr sz="2000"/>
            </a:lvl7pPr>
            <a:lvl8pPr marL="3657600" lvl="7" indent="-355600" algn="l">
              <a:spcBef>
                <a:spcPts val="400"/>
              </a:spcBef>
              <a:spcAft>
                <a:spcPts val="0"/>
              </a:spcAft>
              <a:buClr>
                <a:schemeClr val="dk1"/>
              </a:buClr>
              <a:buSzPts val="2000"/>
              <a:buChar char="•"/>
              <a:defRPr sz="2000"/>
            </a:lvl8pPr>
            <a:lvl9pPr marL="4114800" lvl="8" indent="-355600" algn="l">
              <a:spcBef>
                <a:spcPts val="400"/>
              </a:spcBef>
              <a:spcAft>
                <a:spcPts val="0"/>
              </a:spcAft>
              <a:buClr>
                <a:schemeClr val="dk1"/>
              </a:buClr>
              <a:buSzPts val="2000"/>
              <a:buChar char="•"/>
              <a:defRPr sz="2000"/>
            </a:lvl9pPr>
          </a:lstStyle>
          <a:p>
            <a:endParaRPr/>
          </a:p>
        </p:txBody>
      </p:sp>
      <p:sp>
        <p:nvSpPr>
          <p:cNvPr id="57" name="Google Shape;57;p11"/>
          <p:cNvSpPr txBox="1">
            <a:spLocks noGrp="1"/>
          </p:cNvSpPr>
          <p:nvPr>
            <p:ph type="body" idx="2"/>
          </p:nvPr>
        </p:nvSpPr>
        <p:spPr>
          <a:xfrm>
            <a:off x="457200" y="1435100"/>
            <a:ext cx="3008313" cy="4691063"/>
          </a:xfrm>
          <a:prstGeom prst="rect">
            <a:avLst/>
          </a:prstGeom>
          <a:noFill/>
          <a:ln>
            <a:noFill/>
          </a:ln>
        </p:spPr>
        <p:txBody>
          <a:bodyPr spcFirstLastPara="1" wrap="square" lIns="91425" tIns="45700" rIns="91425" bIns="45700" anchor="t" anchorCtr="0">
            <a:normAutofit/>
          </a:bodyPr>
          <a:lstStyle>
            <a:lvl1pPr marL="457200" lvl="0" indent="-228600" algn="l">
              <a:spcBef>
                <a:spcPts val="280"/>
              </a:spcBef>
              <a:spcAft>
                <a:spcPts val="0"/>
              </a:spcAft>
              <a:buClr>
                <a:schemeClr val="dk1"/>
              </a:buClr>
              <a:buSzPts val="1400"/>
              <a:buNone/>
              <a:defRPr sz="1400"/>
            </a:lvl1pPr>
            <a:lvl2pPr marL="914400" lvl="1" indent="-228600" algn="l">
              <a:spcBef>
                <a:spcPts val="240"/>
              </a:spcBef>
              <a:spcAft>
                <a:spcPts val="0"/>
              </a:spcAft>
              <a:buClr>
                <a:schemeClr val="dk1"/>
              </a:buClr>
              <a:buSzPts val="1200"/>
              <a:buNone/>
              <a:defRPr sz="1200"/>
            </a:lvl2pPr>
            <a:lvl3pPr marL="1371600" lvl="2" indent="-228600" algn="l">
              <a:spcBef>
                <a:spcPts val="200"/>
              </a:spcBef>
              <a:spcAft>
                <a:spcPts val="0"/>
              </a:spcAft>
              <a:buClr>
                <a:schemeClr val="dk1"/>
              </a:buClr>
              <a:buSzPts val="1000"/>
              <a:buNone/>
              <a:defRPr sz="1000"/>
            </a:lvl3pPr>
            <a:lvl4pPr marL="1828800" lvl="3" indent="-228600" algn="l">
              <a:spcBef>
                <a:spcPts val="180"/>
              </a:spcBef>
              <a:spcAft>
                <a:spcPts val="0"/>
              </a:spcAft>
              <a:buClr>
                <a:schemeClr val="dk1"/>
              </a:buClr>
              <a:buSzPts val="900"/>
              <a:buNone/>
              <a:defRPr sz="900"/>
            </a:lvl4pPr>
            <a:lvl5pPr marL="2286000" lvl="4" indent="-228600" algn="l">
              <a:spcBef>
                <a:spcPts val="180"/>
              </a:spcBef>
              <a:spcAft>
                <a:spcPts val="0"/>
              </a:spcAft>
              <a:buClr>
                <a:schemeClr val="dk1"/>
              </a:buClr>
              <a:buSzPts val="900"/>
              <a:buNone/>
              <a:defRPr sz="900"/>
            </a:lvl5pPr>
            <a:lvl6pPr marL="2743200" lvl="5" indent="-228600" algn="l">
              <a:spcBef>
                <a:spcPts val="180"/>
              </a:spcBef>
              <a:spcAft>
                <a:spcPts val="0"/>
              </a:spcAft>
              <a:buClr>
                <a:schemeClr val="dk1"/>
              </a:buClr>
              <a:buSzPts val="900"/>
              <a:buNone/>
              <a:defRPr sz="900"/>
            </a:lvl6pPr>
            <a:lvl7pPr marL="3200400" lvl="6" indent="-228600" algn="l">
              <a:spcBef>
                <a:spcPts val="180"/>
              </a:spcBef>
              <a:spcAft>
                <a:spcPts val="0"/>
              </a:spcAft>
              <a:buClr>
                <a:schemeClr val="dk1"/>
              </a:buClr>
              <a:buSzPts val="900"/>
              <a:buNone/>
              <a:defRPr sz="900"/>
            </a:lvl7pPr>
            <a:lvl8pPr marL="3657600" lvl="7" indent="-228600" algn="l">
              <a:spcBef>
                <a:spcPts val="180"/>
              </a:spcBef>
              <a:spcAft>
                <a:spcPts val="0"/>
              </a:spcAft>
              <a:buClr>
                <a:schemeClr val="dk1"/>
              </a:buClr>
              <a:buSzPts val="900"/>
              <a:buNone/>
              <a:defRPr sz="900"/>
            </a:lvl8pPr>
            <a:lvl9pPr marL="4114800" lvl="8" indent="-228600" algn="l">
              <a:spcBef>
                <a:spcPts val="180"/>
              </a:spcBef>
              <a:spcAft>
                <a:spcPts val="0"/>
              </a:spcAft>
              <a:buClr>
                <a:schemeClr val="dk1"/>
              </a:buClr>
              <a:buSzPts val="900"/>
              <a:buNone/>
              <a:defRPr sz="900"/>
            </a:lvl9pPr>
          </a:lstStyle>
          <a:p>
            <a:endParaRPr/>
          </a:p>
        </p:txBody>
      </p:sp>
      <p:sp>
        <p:nvSpPr>
          <p:cNvPr id="58" name="Google Shape;58;p11"/>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59" name="Google Shape;59;p11"/>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60" name="Google Shape;60;p11"/>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Picture with Caption" type="picTx">
  <p:cSld name="PICTURE_WITH_CAPTION_TEXT">
    <p:spTree>
      <p:nvGrpSpPr>
        <p:cNvPr id="1" name="Shape 61"/>
        <p:cNvGrpSpPr/>
        <p:nvPr/>
      </p:nvGrpSpPr>
      <p:grpSpPr>
        <a:xfrm>
          <a:off x="0" y="0"/>
          <a:ext cx="0" cy="0"/>
          <a:chOff x="0" y="0"/>
          <a:chExt cx="0" cy="0"/>
        </a:xfrm>
      </p:grpSpPr>
      <p:sp>
        <p:nvSpPr>
          <p:cNvPr id="62" name="Google Shape;62;p12"/>
          <p:cNvSpPr txBox="1">
            <a:spLocks noGrp="1"/>
          </p:cNvSpPr>
          <p:nvPr>
            <p:ph type="title"/>
          </p:nvPr>
        </p:nvSpPr>
        <p:spPr>
          <a:xfrm>
            <a:off x="1792288" y="4800600"/>
            <a:ext cx="5486400" cy="566738"/>
          </a:xfrm>
          <a:prstGeom prst="rect">
            <a:avLst/>
          </a:prstGeom>
          <a:noFill/>
          <a:ln>
            <a:noFill/>
          </a:ln>
        </p:spPr>
        <p:txBody>
          <a:bodyPr spcFirstLastPara="1" wrap="square" lIns="91425" tIns="45700" rIns="91425" bIns="45700" anchor="b" anchorCtr="0">
            <a:normAutofit/>
          </a:bodyPr>
          <a:lstStyle>
            <a:lvl1pPr lvl="0" algn="l">
              <a:spcBef>
                <a:spcPts val="0"/>
              </a:spcBef>
              <a:spcAft>
                <a:spcPts val="0"/>
              </a:spcAft>
              <a:buClr>
                <a:schemeClr val="dk1"/>
              </a:buClr>
              <a:buSzPts val="2000"/>
              <a:buFont typeface="Calibri"/>
              <a:buNone/>
              <a:defRPr sz="2000" b="1"/>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3" name="Google Shape;63;p12"/>
          <p:cNvSpPr>
            <a:spLocks noGrp="1"/>
          </p:cNvSpPr>
          <p:nvPr>
            <p:ph type="pic" idx="2"/>
          </p:nvPr>
        </p:nvSpPr>
        <p:spPr>
          <a:xfrm>
            <a:off x="1792288" y="612775"/>
            <a:ext cx="5486400" cy="4114800"/>
          </a:xfrm>
          <a:prstGeom prst="rect">
            <a:avLst/>
          </a:prstGeom>
          <a:noFill/>
          <a:ln>
            <a:noFill/>
          </a:ln>
        </p:spPr>
      </p:sp>
      <p:sp>
        <p:nvSpPr>
          <p:cNvPr id="64" name="Google Shape;64;p12"/>
          <p:cNvSpPr txBox="1">
            <a:spLocks noGrp="1"/>
          </p:cNvSpPr>
          <p:nvPr>
            <p:ph type="body" idx="1"/>
          </p:nvPr>
        </p:nvSpPr>
        <p:spPr>
          <a:xfrm>
            <a:off x="1792288" y="5367338"/>
            <a:ext cx="5486400" cy="804862"/>
          </a:xfrm>
          <a:prstGeom prst="rect">
            <a:avLst/>
          </a:prstGeom>
          <a:noFill/>
          <a:ln>
            <a:noFill/>
          </a:ln>
        </p:spPr>
        <p:txBody>
          <a:bodyPr spcFirstLastPara="1" wrap="square" lIns="91425" tIns="45700" rIns="91425" bIns="45700" anchor="t" anchorCtr="0">
            <a:normAutofit/>
          </a:bodyPr>
          <a:lstStyle>
            <a:lvl1pPr marL="457200" lvl="0" indent="-228600" algn="l">
              <a:spcBef>
                <a:spcPts val="280"/>
              </a:spcBef>
              <a:spcAft>
                <a:spcPts val="0"/>
              </a:spcAft>
              <a:buClr>
                <a:schemeClr val="dk1"/>
              </a:buClr>
              <a:buSzPts val="1400"/>
              <a:buNone/>
              <a:defRPr sz="1400"/>
            </a:lvl1pPr>
            <a:lvl2pPr marL="914400" lvl="1" indent="-228600" algn="l">
              <a:spcBef>
                <a:spcPts val="240"/>
              </a:spcBef>
              <a:spcAft>
                <a:spcPts val="0"/>
              </a:spcAft>
              <a:buClr>
                <a:schemeClr val="dk1"/>
              </a:buClr>
              <a:buSzPts val="1200"/>
              <a:buNone/>
              <a:defRPr sz="1200"/>
            </a:lvl2pPr>
            <a:lvl3pPr marL="1371600" lvl="2" indent="-228600" algn="l">
              <a:spcBef>
                <a:spcPts val="200"/>
              </a:spcBef>
              <a:spcAft>
                <a:spcPts val="0"/>
              </a:spcAft>
              <a:buClr>
                <a:schemeClr val="dk1"/>
              </a:buClr>
              <a:buSzPts val="1000"/>
              <a:buNone/>
              <a:defRPr sz="1000"/>
            </a:lvl3pPr>
            <a:lvl4pPr marL="1828800" lvl="3" indent="-228600" algn="l">
              <a:spcBef>
                <a:spcPts val="180"/>
              </a:spcBef>
              <a:spcAft>
                <a:spcPts val="0"/>
              </a:spcAft>
              <a:buClr>
                <a:schemeClr val="dk1"/>
              </a:buClr>
              <a:buSzPts val="900"/>
              <a:buNone/>
              <a:defRPr sz="900"/>
            </a:lvl4pPr>
            <a:lvl5pPr marL="2286000" lvl="4" indent="-228600" algn="l">
              <a:spcBef>
                <a:spcPts val="180"/>
              </a:spcBef>
              <a:spcAft>
                <a:spcPts val="0"/>
              </a:spcAft>
              <a:buClr>
                <a:schemeClr val="dk1"/>
              </a:buClr>
              <a:buSzPts val="900"/>
              <a:buNone/>
              <a:defRPr sz="900"/>
            </a:lvl5pPr>
            <a:lvl6pPr marL="2743200" lvl="5" indent="-228600" algn="l">
              <a:spcBef>
                <a:spcPts val="180"/>
              </a:spcBef>
              <a:spcAft>
                <a:spcPts val="0"/>
              </a:spcAft>
              <a:buClr>
                <a:schemeClr val="dk1"/>
              </a:buClr>
              <a:buSzPts val="900"/>
              <a:buNone/>
              <a:defRPr sz="900"/>
            </a:lvl6pPr>
            <a:lvl7pPr marL="3200400" lvl="6" indent="-228600" algn="l">
              <a:spcBef>
                <a:spcPts val="180"/>
              </a:spcBef>
              <a:spcAft>
                <a:spcPts val="0"/>
              </a:spcAft>
              <a:buClr>
                <a:schemeClr val="dk1"/>
              </a:buClr>
              <a:buSzPts val="900"/>
              <a:buNone/>
              <a:defRPr sz="900"/>
            </a:lvl7pPr>
            <a:lvl8pPr marL="3657600" lvl="7" indent="-228600" algn="l">
              <a:spcBef>
                <a:spcPts val="180"/>
              </a:spcBef>
              <a:spcAft>
                <a:spcPts val="0"/>
              </a:spcAft>
              <a:buClr>
                <a:schemeClr val="dk1"/>
              </a:buClr>
              <a:buSzPts val="900"/>
              <a:buNone/>
              <a:defRPr sz="900"/>
            </a:lvl8pPr>
            <a:lvl9pPr marL="4114800" lvl="8" indent="-228600" algn="l">
              <a:spcBef>
                <a:spcPts val="180"/>
              </a:spcBef>
              <a:spcAft>
                <a:spcPts val="0"/>
              </a:spcAft>
              <a:buClr>
                <a:schemeClr val="dk1"/>
              </a:buClr>
              <a:buSzPts val="900"/>
              <a:buNone/>
              <a:defRPr sz="900"/>
            </a:lvl9pPr>
          </a:lstStyle>
          <a:p>
            <a:endParaRPr/>
          </a:p>
        </p:txBody>
      </p:sp>
      <p:sp>
        <p:nvSpPr>
          <p:cNvPr id="65" name="Google Shape;65;p12"/>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66" name="Google Shape;66;p12"/>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67" name="Google Shape;67;p12"/>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sp>
        <p:nvSpPr>
          <p:cNvPr id="6" name="Google Shape;6;p3"/>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lvl1pPr marR="0" lvl="0" algn="ctr" rtl="0">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7" name="Google Shape;7;p3"/>
          <p:cNvSpPr txBox="1">
            <a:spLocks noGrp="1"/>
          </p:cNvSpPr>
          <p:nvPr>
            <p:ph type="body" idx="1"/>
          </p:nvPr>
        </p:nvSpPr>
        <p:spPr>
          <a:xfrm>
            <a:off x="457200" y="1600200"/>
            <a:ext cx="8229600" cy="4525963"/>
          </a:xfrm>
          <a:prstGeom prst="rect">
            <a:avLst/>
          </a:prstGeom>
          <a:noFill/>
          <a:ln>
            <a:noFill/>
          </a:ln>
        </p:spPr>
        <p:txBody>
          <a:bodyPr spcFirstLastPara="1" wrap="square" lIns="91425" tIns="45700" rIns="91425" bIns="45700" anchor="t" anchorCtr="0">
            <a:normAutofit/>
          </a:bodyPr>
          <a:lstStyle>
            <a:lvl1pPr marL="457200" marR="0" lvl="0" indent="-431800" algn="l" rtl="0">
              <a:spcBef>
                <a:spcPts val="640"/>
              </a:spcBef>
              <a:spcAft>
                <a:spcPts val="0"/>
              </a:spcAft>
              <a:buClr>
                <a:schemeClr val="dk1"/>
              </a:buClr>
              <a:buSzPts val="3200"/>
              <a:buFont typeface="Arial"/>
              <a:buChar char="•"/>
              <a:defRPr sz="3200" b="0" i="0" u="none" strike="noStrike" cap="none">
                <a:solidFill>
                  <a:schemeClr val="dk1"/>
                </a:solidFill>
                <a:latin typeface="Calibri"/>
                <a:ea typeface="Calibri"/>
                <a:cs typeface="Calibri"/>
                <a:sym typeface="Calibri"/>
              </a:defRPr>
            </a:lvl1pPr>
            <a:lvl2pPr marL="914400" marR="0" lvl="1" indent="-406400" algn="l" rtl="0">
              <a:spcBef>
                <a:spcPts val="56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2pPr>
            <a:lvl3pPr marL="1371600" marR="0" lvl="2" indent="-381000" algn="l" rtl="0">
              <a:spcBef>
                <a:spcPts val="48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3pPr>
            <a:lvl4pPr marL="1828800" marR="0" lvl="3"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4pPr>
            <a:lvl5pPr marL="2286000" marR="0" lvl="4"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5pPr>
            <a:lvl6pPr marL="2743200" marR="0" lvl="5"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6pPr>
            <a:lvl7pPr marL="3200400" marR="0" lvl="6"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7pPr>
            <a:lvl8pPr marL="3657600" marR="0" lvl="7"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8pPr>
            <a:lvl9pPr marL="4114800" marR="0" lvl="8"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9pPr>
          </a:lstStyle>
          <a:p>
            <a:endParaRPr/>
          </a:p>
        </p:txBody>
      </p:sp>
      <p:sp>
        <p:nvSpPr>
          <p:cNvPr id="8" name="Google Shape;8;p3"/>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dirty="0"/>
          </a:p>
        </p:txBody>
      </p:sp>
      <p:sp>
        <p:nvSpPr>
          <p:cNvPr id="9" name="Google Shape;9;p3"/>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dirty="0"/>
          </a:p>
        </p:txBody>
      </p:sp>
      <p:sp>
        <p:nvSpPr>
          <p:cNvPr id="10" name="Google Shape;10;p3"/>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b="0" i="0" u="none" strike="noStrike" cap="none">
                <a:solidFill>
                  <a:srgbClr val="888888"/>
                </a:solidFill>
                <a:latin typeface="Calibri"/>
                <a:ea typeface="Calibri"/>
                <a:cs typeface="Calibri"/>
                <a:sym typeface="Calibri"/>
              </a:defRPr>
            </a:lvl1pPr>
            <a:lvl2pPr marL="0" marR="0" lvl="1" indent="0" algn="r" rtl="0">
              <a:spcBef>
                <a:spcPts val="0"/>
              </a:spcBef>
              <a:buNone/>
              <a:defRPr sz="1200" b="0" i="0" u="none" strike="noStrike" cap="none">
                <a:solidFill>
                  <a:srgbClr val="888888"/>
                </a:solidFill>
                <a:latin typeface="Calibri"/>
                <a:ea typeface="Calibri"/>
                <a:cs typeface="Calibri"/>
                <a:sym typeface="Calibri"/>
              </a:defRPr>
            </a:lvl2pPr>
            <a:lvl3pPr marL="0" marR="0" lvl="2" indent="0" algn="r" rtl="0">
              <a:spcBef>
                <a:spcPts val="0"/>
              </a:spcBef>
              <a:buNone/>
              <a:defRPr sz="1200" b="0" i="0" u="none" strike="noStrike" cap="none">
                <a:solidFill>
                  <a:srgbClr val="888888"/>
                </a:solidFill>
                <a:latin typeface="Calibri"/>
                <a:ea typeface="Calibri"/>
                <a:cs typeface="Calibri"/>
                <a:sym typeface="Calibri"/>
              </a:defRPr>
            </a:lvl3pPr>
            <a:lvl4pPr marL="0" marR="0" lvl="3" indent="0" algn="r" rtl="0">
              <a:spcBef>
                <a:spcPts val="0"/>
              </a:spcBef>
              <a:buNone/>
              <a:defRPr sz="1200" b="0" i="0" u="none" strike="noStrike" cap="none">
                <a:solidFill>
                  <a:srgbClr val="888888"/>
                </a:solidFill>
                <a:latin typeface="Calibri"/>
                <a:ea typeface="Calibri"/>
                <a:cs typeface="Calibri"/>
                <a:sym typeface="Calibri"/>
              </a:defRPr>
            </a:lvl4pPr>
            <a:lvl5pPr marL="0" marR="0" lvl="4" indent="0" algn="r" rtl="0">
              <a:spcBef>
                <a:spcPts val="0"/>
              </a:spcBef>
              <a:buNone/>
              <a:defRPr sz="1200" b="0" i="0" u="none" strike="noStrike" cap="none">
                <a:solidFill>
                  <a:srgbClr val="888888"/>
                </a:solidFill>
                <a:latin typeface="Calibri"/>
                <a:ea typeface="Calibri"/>
                <a:cs typeface="Calibri"/>
                <a:sym typeface="Calibri"/>
              </a:defRPr>
            </a:lvl5pPr>
            <a:lvl6pPr marL="0" marR="0" lvl="5" indent="0" algn="r" rtl="0">
              <a:spcBef>
                <a:spcPts val="0"/>
              </a:spcBef>
              <a:buNone/>
              <a:defRPr sz="1200" b="0" i="0" u="none" strike="noStrike" cap="none">
                <a:solidFill>
                  <a:srgbClr val="888888"/>
                </a:solidFill>
                <a:latin typeface="Calibri"/>
                <a:ea typeface="Calibri"/>
                <a:cs typeface="Calibri"/>
                <a:sym typeface="Calibri"/>
              </a:defRPr>
            </a:lvl6pPr>
            <a:lvl7pPr marL="0" marR="0" lvl="6" indent="0" algn="r" rtl="0">
              <a:spcBef>
                <a:spcPts val="0"/>
              </a:spcBef>
              <a:buNone/>
              <a:defRPr sz="1200" b="0" i="0" u="none" strike="noStrike" cap="none">
                <a:solidFill>
                  <a:srgbClr val="888888"/>
                </a:solidFill>
                <a:latin typeface="Calibri"/>
                <a:ea typeface="Calibri"/>
                <a:cs typeface="Calibri"/>
                <a:sym typeface="Calibri"/>
              </a:defRPr>
            </a:lvl7pPr>
            <a:lvl8pPr marL="0" marR="0" lvl="7" indent="0" algn="r" rtl="0">
              <a:spcBef>
                <a:spcPts val="0"/>
              </a:spcBef>
              <a:buNone/>
              <a:defRPr sz="1200" b="0" i="0" u="none" strike="noStrike" cap="none">
                <a:solidFill>
                  <a:srgbClr val="888888"/>
                </a:solidFill>
                <a:latin typeface="Calibri"/>
                <a:ea typeface="Calibri"/>
                <a:cs typeface="Calibri"/>
                <a:sym typeface="Calibri"/>
              </a:defRPr>
            </a:lvl8pPr>
            <a:lvl9pPr marL="0" marR="0" lvl="8" indent="0" algn="r" rtl="0">
              <a:spcBef>
                <a:spcPts val="0"/>
              </a:spcBef>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dirty="0"/>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83"/>
        <p:cNvGrpSpPr/>
        <p:nvPr/>
      </p:nvGrpSpPr>
      <p:grpSpPr>
        <a:xfrm>
          <a:off x="0" y="0"/>
          <a:ext cx="0" cy="0"/>
          <a:chOff x="0" y="0"/>
          <a:chExt cx="0" cy="0"/>
        </a:xfrm>
      </p:grpSpPr>
      <p:grpSp>
        <p:nvGrpSpPr>
          <p:cNvPr id="84" name="Google Shape;84;p1"/>
          <p:cNvGrpSpPr/>
          <p:nvPr/>
        </p:nvGrpSpPr>
        <p:grpSpPr>
          <a:xfrm>
            <a:off x="5295239" y="1581382"/>
            <a:ext cx="1979383" cy="2873750"/>
            <a:chOff x="0" y="-94324"/>
            <a:chExt cx="2714583" cy="3941142"/>
          </a:xfrm>
        </p:grpSpPr>
        <p:grpSp>
          <p:nvGrpSpPr>
            <p:cNvPr id="85" name="Google Shape;85;p1"/>
            <p:cNvGrpSpPr/>
            <p:nvPr/>
          </p:nvGrpSpPr>
          <p:grpSpPr>
            <a:xfrm>
              <a:off x="0" y="-94324"/>
              <a:ext cx="2714583" cy="3941142"/>
              <a:chOff x="0" y="-28575"/>
              <a:chExt cx="822366" cy="1193945"/>
            </a:xfrm>
          </p:grpSpPr>
          <p:sp>
            <p:nvSpPr>
              <p:cNvPr id="86" name="Google Shape;86;p1"/>
              <p:cNvSpPr/>
              <p:nvPr/>
            </p:nvSpPr>
            <p:spPr>
              <a:xfrm>
                <a:off x="0" y="0"/>
                <a:ext cx="822366" cy="1165370"/>
              </a:xfrm>
              <a:custGeom>
                <a:avLst/>
                <a:gdLst/>
                <a:ahLst/>
                <a:cxnLst/>
                <a:rect l="l" t="t" r="r" b="b"/>
                <a:pathLst>
                  <a:path w="822366" h="1165370" extrusionOk="0">
                    <a:moveTo>
                      <a:pt x="99942" y="0"/>
                    </a:moveTo>
                    <a:lnTo>
                      <a:pt x="722424" y="0"/>
                    </a:lnTo>
                    <a:cubicBezTo>
                      <a:pt x="748930" y="0"/>
                      <a:pt x="774351" y="10530"/>
                      <a:pt x="793094" y="29272"/>
                    </a:cubicBezTo>
                    <a:cubicBezTo>
                      <a:pt x="811837" y="48015"/>
                      <a:pt x="822366" y="73436"/>
                      <a:pt x="822366" y="99942"/>
                    </a:cubicBezTo>
                    <a:lnTo>
                      <a:pt x="822366" y="1065428"/>
                    </a:lnTo>
                    <a:cubicBezTo>
                      <a:pt x="822366" y="1091934"/>
                      <a:pt x="811837" y="1117355"/>
                      <a:pt x="793094" y="1136098"/>
                    </a:cubicBezTo>
                    <a:cubicBezTo>
                      <a:pt x="774351" y="1154840"/>
                      <a:pt x="748930" y="1165370"/>
                      <a:pt x="722424" y="1165370"/>
                    </a:cubicBezTo>
                    <a:lnTo>
                      <a:pt x="99942" y="1165370"/>
                    </a:lnTo>
                    <a:cubicBezTo>
                      <a:pt x="73436" y="1165370"/>
                      <a:pt x="48015" y="1154840"/>
                      <a:pt x="29272" y="1136098"/>
                    </a:cubicBezTo>
                    <a:cubicBezTo>
                      <a:pt x="10530" y="1117355"/>
                      <a:pt x="0" y="1091934"/>
                      <a:pt x="0" y="1065428"/>
                    </a:cubicBezTo>
                    <a:lnTo>
                      <a:pt x="0" y="99942"/>
                    </a:lnTo>
                    <a:cubicBezTo>
                      <a:pt x="0" y="73436"/>
                      <a:pt x="10530" y="48015"/>
                      <a:pt x="29272" y="29272"/>
                    </a:cubicBezTo>
                    <a:cubicBezTo>
                      <a:pt x="48015" y="10530"/>
                      <a:pt x="73436" y="0"/>
                      <a:pt x="99942" y="0"/>
                    </a:cubicBezTo>
                    <a:close/>
                  </a:path>
                </a:pathLst>
              </a:custGeom>
              <a:solidFill>
                <a:srgbClr val="000000">
                  <a:alpha val="0"/>
                </a:srgbClr>
              </a:solidFill>
              <a:ln w="9525" cap="rnd" cmpd="sng">
                <a:solidFill>
                  <a:srgbClr val="000000"/>
                </a:solidFill>
                <a:prstDash val="solid"/>
                <a:round/>
                <a:headEnd type="none" w="sm" len="sm"/>
                <a:tailEnd type="none" w="sm" len="sm"/>
              </a:ln>
            </p:spPr>
            <p:txBody>
              <a:bodyPr spcFirstLastPara="1" wrap="square" lIns="91425" tIns="45700" rIns="91425" bIns="45700" anchor="t" anchorCtr="0">
                <a:noAutofit/>
              </a:bodyPr>
              <a:lstStyle/>
              <a:p>
                <a:pPr marL="0" marR="0" lvl="0" indent="0" algn="l" rtl="0">
                  <a:spcBef>
                    <a:spcPts val="0"/>
                  </a:spcBef>
                  <a:spcAft>
                    <a:spcPts val="0"/>
                  </a:spcAft>
                  <a:buNone/>
                </a:pPr>
                <a:endParaRPr sz="1750" dirty="0">
                  <a:solidFill>
                    <a:schemeClr val="dk1"/>
                  </a:solidFill>
                  <a:latin typeface="Calibri"/>
                  <a:ea typeface="Calibri"/>
                  <a:cs typeface="Calibri"/>
                  <a:sym typeface="Calibri"/>
                </a:endParaRPr>
              </a:p>
            </p:txBody>
          </p:sp>
          <p:sp>
            <p:nvSpPr>
              <p:cNvPr id="87" name="Google Shape;87;p1"/>
              <p:cNvSpPr txBox="1"/>
              <p:nvPr/>
            </p:nvSpPr>
            <p:spPr>
              <a:xfrm>
                <a:off x="0" y="-28575"/>
                <a:ext cx="822366" cy="1193945"/>
              </a:xfrm>
              <a:prstGeom prst="rect">
                <a:avLst/>
              </a:prstGeom>
              <a:noFill/>
              <a:ln>
                <a:noFill/>
              </a:ln>
            </p:spPr>
            <p:txBody>
              <a:bodyPr spcFirstLastPara="1" wrap="square" lIns="48150" tIns="48150" rIns="48150" bIns="48150" anchor="ctr" anchorCtr="0">
                <a:noAutofit/>
              </a:bodyPr>
              <a:lstStyle/>
              <a:p>
                <a:pPr marL="0" marR="0" lvl="0" indent="0" algn="l" rtl="0">
                  <a:lnSpc>
                    <a:spcPct val="82457"/>
                  </a:lnSpc>
                  <a:spcBef>
                    <a:spcPts val="0"/>
                  </a:spcBef>
                  <a:spcAft>
                    <a:spcPts val="0"/>
                  </a:spcAft>
                  <a:buNone/>
                </a:pPr>
                <a:endParaRPr sz="1750" dirty="0">
                  <a:solidFill>
                    <a:schemeClr val="dk1"/>
                  </a:solidFill>
                  <a:latin typeface="Calibri"/>
                  <a:ea typeface="Calibri"/>
                  <a:cs typeface="Calibri"/>
                  <a:sym typeface="Calibri"/>
                </a:endParaRPr>
              </a:p>
            </p:txBody>
          </p:sp>
        </p:grpSp>
        <p:sp>
          <p:nvSpPr>
            <p:cNvPr id="88" name="Google Shape;88;p1"/>
            <p:cNvSpPr txBox="1"/>
            <p:nvPr/>
          </p:nvSpPr>
          <p:spPr>
            <a:xfrm>
              <a:off x="0" y="-76200"/>
              <a:ext cx="2570327" cy="410486"/>
            </a:xfrm>
            <a:prstGeom prst="rect">
              <a:avLst/>
            </a:prstGeom>
            <a:noFill/>
            <a:ln>
              <a:noFill/>
            </a:ln>
          </p:spPr>
          <p:txBody>
            <a:bodyPr spcFirstLastPara="1" wrap="square" lIns="0" tIns="0" rIns="0" bIns="0" anchor="t" anchorCtr="0">
              <a:spAutoFit/>
            </a:bodyPr>
            <a:lstStyle/>
            <a:p>
              <a:pPr marL="0" marR="0" lvl="0" indent="0" algn="ctr" rtl="0">
                <a:lnSpc>
                  <a:spcPct val="175117"/>
                </a:lnSpc>
                <a:spcBef>
                  <a:spcPts val="0"/>
                </a:spcBef>
                <a:spcAft>
                  <a:spcPts val="0"/>
                </a:spcAft>
                <a:buNone/>
              </a:pPr>
              <a:r>
                <a:rPr lang="en-US" sz="1487" b="1" dirty="0">
                  <a:solidFill>
                    <a:srgbClr val="FF3131"/>
                  </a:solidFill>
                  <a:latin typeface="Open Sans"/>
                  <a:ea typeface="Open Sans"/>
                  <a:cs typeface="Open Sans"/>
                  <a:sym typeface="Open Sans"/>
                </a:rPr>
                <a:t>Report</a:t>
              </a:r>
              <a:endParaRPr dirty="0"/>
            </a:p>
          </p:txBody>
        </p:sp>
        <p:sp>
          <p:nvSpPr>
            <p:cNvPr id="89" name="Google Shape;89;p1"/>
            <p:cNvSpPr txBox="1"/>
            <p:nvPr/>
          </p:nvSpPr>
          <p:spPr>
            <a:xfrm>
              <a:off x="144289" y="341580"/>
              <a:ext cx="2426003" cy="2778606"/>
            </a:xfrm>
            <a:prstGeom prst="rect">
              <a:avLst/>
            </a:prstGeom>
            <a:noFill/>
            <a:ln>
              <a:noFill/>
            </a:ln>
          </p:spPr>
          <p:txBody>
            <a:bodyPr spcFirstLastPara="1" wrap="square" lIns="0" tIns="0" rIns="0" bIns="0" anchor="t" anchorCtr="0">
              <a:spAutoFit/>
            </a:bodyPr>
            <a:lstStyle/>
            <a:p>
              <a:pPr marL="0" marR="0" lvl="0" indent="0" algn="l" rtl="0">
                <a:lnSpc>
                  <a:spcPct val="174956"/>
                </a:lnSpc>
                <a:spcBef>
                  <a:spcPts val="0"/>
                </a:spcBef>
                <a:spcAft>
                  <a:spcPts val="0"/>
                </a:spcAft>
                <a:buNone/>
              </a:pPr>
              <a:r>
                <a:rPr lang="en-US" sz="1158" dirty="0">
                  <a:solidFill>
                    <a:srgbClr val="000000"/>
                  </a:solidFill>
                  <a:latin typeface="Open Sans"/>
                  <a:ea typeface="Open Sans"/>
                  <a:cs typeface="Open Sans"/>
                  <a:sym typeface="Open Sans"/>
                </a:rPr>
                <a:t>Analyze what you discovered, use the agenda questions a guide for your team to discuss, and present (rubric) your findings to our company executives.</a:t>
              </a:r>
              <a:endParaRPr dirty="0"/>
            </a:p>
          </p:txBody>
        </p:sp>
      </p:grpSp>
      <p:grpSp>
        <p:nvGrpSpPr>
          <p:cNvPr id="90" name="Google Shape;90;p1"/>
          <p:cNvGrpSpPr/>
          <p:nvPr/>
        </p:nvGrpSpPr>
        <p:grpSpPr>
          <a:xfrm>
            <a:off x="3064097" y="881393"/>
            <a:ext cx="4462283" cy="584613"/>
            <a:chOff x="0" y="-107385"/>
            <a:chExt cx="6119703" cy="801756"/>
          </a:xfrm>
        </p:grpSpPr>
        <p:grpSp>
          <p:nvGrpSpPr>
            <p:cNvPr id="91" name="Google Shape;91;p1"/>
            <p:cNvGrpSpPr/>
            <p:nvPr/>
          </p:nvGrpSpPr>
          <p:grpSpPr>
            <a:xfrm>
              <a:off x="10695" y="-107385"/>
              <a:ext cx="6109008" cy="801756"/>
              <a:chOff x="0" y="-38100"/>
              <a:chExt cx="2167467" cy="284462"/>
            </a:xfrm>
          </p:grpSpPr>
          <p:sp>
            <p:nvSpPr>
              <p:cNvPr id="92" name="Google Shape;92;p1"/>
              <p:cNvSpPr/>
              <p:nvPr/>
            </p:nvSpPr>
            <p:spPr>
              <a:xfrm>
                <a:off x="0" y="0"/>
                <a:ext cx="2167467" cy="246362"/>
              </a:xfrm>
              <a:custGeom>
                <a:avLst/>
                <a:gdLst/>
                <a:ahLst/>
                <a:cxnLst/>
                <a:rect l="l" t="t" r="r" b="b"/>
                <a:pathLst>
                  <a:path w="2167467" h="246362" extrusionOk="0">
                    <a:moveTo>
                      <a:pt x="32656" y="0"/>
                    </a:moveTo>
                    <a:lnTo>
                      <a:pt x="2134810" y="0"/>
                    </a:lnTo>
                    <a:cubicBezTo>
                      <a:pt x="2152846" y="0"/>
                      <a:pt x="2167467" y="14621"/>
                      <a:pt x="2167467" y="32656"/>
                    </a:cubicBezTo>
                    <a:lnTo>
                      <a:pt x="2167467" y="213706"/>
                    </a:lnTo>
                    <a:cubicBezTo>
                      <a:pt x="2167467" y="231741"/>
                      <a:pt x="2152846" y="246362"/>
                      <a:pt x="2134810" y="246362"/>
                    </a:cubicBezTo>
                    <a:lnTo>
                      <a:pt x="32656" y="246362"/>
                    </a:lnTo>
                    <a:cubicBezTo>
                      <a:pt x="14621" y="246362"/>
                      <a:pt x="0" y="231741"/>
                      <a:pt x="0" y="213706"/>
                    </a:cubicBezTo>
                    <a:lnTo>
                      <a:pt x="0" y="32656"/>
                    </a:lnTo>
                    <a:cubicBezTo>
                      <a:pt x="0" y="14621"/>
                      <a:pt x="14621" y="0"/>
                      <a:pt x="32656" y="0"/>
                    </a:cubicBezTo>
                    <a:close/>
                  </a:path>
                </a:pathLst>
              </a:custGeom>
              <a:solidFill>
                <a:srgbClr val="38B6F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750" dirty="0">
                  <a:solidFill>
                    <a:schemeClr val="dk1"/>
                  </a:solidFill>
                  <a:latin typeface="Calibri"/>
                  <a:ea typeface="Calibri"/>
                  <a:cs typeface="Calibri"/>
                  <a:sym typeface="Calibri"/>
                </a:endParaRPr>
              </a:p>
            </p:txBody>
          </p:sp>
          <p:sp>
            <p:nvSpPr>
              <p:cNvPr id="93" name="Google Shape;93;p1"/>
              <p:cNvSpPr txBox="1"/>
              <p:nvPr/>
            </p:nvSpPr>
            <p:spPr>
              <a:xfrm>
                <a:off x="0" y="-38100"/>
                <a:ext cx="2167467" cy="284462"/>
              </a:xfrm>
              <a:prstGeom prst="rect">
                <a:avLst/>
              </a:prstGeom>
              <a:noFill/>
              <a:ln>
                <a:noFill/>
              </a:ln>
            </p:spPr>
            <p:txBody>
              <a:bodyPr spcFirstLastPara="1" wrap="square" lIns="46450" tIns="46450" rIns="46450" bIns="46450" anchor="ctr" anchorCtr="0">
                <a:noAutofit/>
              </a:bodyPr>
              <a:lstStyle/>
              <a:p>
                <a:pPr marL="0" marR="0" lvl="0" indent="0" algn="ctr" rtl="0">
                  <a:lnSpc>
                    <a:spcPct val="117028"/>
                  </a:lnSpc>
                  <a:spcBef>
                    <a:spcPts val="0"/>
                  </a:spcBef>
                  <a:spcAft>
                    <a:spcPts val="0"/>
                  </a:spcAft>
                  <a:buNone/>
                </a:pPr>
                <a:endParaRPr sz="1750" dirty="0">
                  <a:solidFill>
                    <a:schemeClr val="dk1"/>
                  </a:solidFill>
                  <a:latin typeface="Calibri"/>
                  <a:ea typeface="Calibri"/>
                  <a:cs typeface="Calibri"/>
                  <a:sym typeface="Calibri"/>
                </a:endParaRPr>
              </a:p>
            </p:txBody>
          </p:sp>
        </p:grpSp>
        <p:sp>
          <p:nvSpPr>
            <p:cNvPr id="94" name="Google Shape;94;p1"/>
            <p:cNvSpPr txBox="1"/>
            <p:nvPr/>
          </p:nvSpPr>
          <p:spPr>
            <a:xfrm>
              <a:off x="0" y="34663"/>
              <a:ext cx="6119703" cy="533245"/>
            </a:xfrm>
            <a:prstGeom prst="rect">
              <a:avLst/>
            </a:prstGeom>
            <a:noFill/>
            <a:ln>
              <a:noFill/>
            </a:ln>
          </p:spPr>
          <p:txBody>
            <a:bodyPr spcFirstLastPara="1" wrap="square" lIns="0" tIns="0" rIns="0" bIns="0" anchor="t" anchorCtr="0">
              <a:spAutoFit/>
            </a:bodyPr>
            <a:lstStyle/>
            <a:p>
              <a:pPr marL="0" marR="0" lvl="0" indent="0" algn="ctr" rtl="0">
                <a:lnSpc>
                  <a:spcPct val="175091"/>
                </a:lnSpc>
                <a:spcBef>
                  <a:spcPts val="0"/>
                </a:spcBef>
                <a:spcAft>
                  <a:spcPts val="0"/>
                </a:spcAft>
                <a:buNone/>
              </a:pPr>
              <a:r>
                <a:rPr lang="en-US" sz="1915" b="1" dirty="0">
                  <a:solidFill>
                    <a:srgbClr val="000000"/>
                  </a:solidFill>
                  <a:latin typeface="Montserrat"/>
                  <a:ea typeface="Montserrat"/>
                  <a:cs typeface="Montserrat"/>
                  <a:sym typeface="Montserrat"/>
                </a:rPr>
                <a:t> </a:t>
              </a:r>
              <a:r>
                <a:rPr lang="en-US" sz="1915" b="1" dirty="0">
                  <a:solidFill>
                    <a:srgbClr val="000000"/>
                  </a:solidFill>
                  <a:latin typeface="Open Sans"/>
                  <a:ea typeface="Open Sans"/>
                  <a:cs typeface="Open Sans"/>
                  <a:sym typeface="Open Sans"/>
                </a:rPr>
                <a:t>Huddle Meeting  </a:t>
              </a:r>
              <a:endParaRPr dirty="0"/>
            </a:p>
          </p:txBody>
        </p:sp>
      </p:grpSp>
      <p:grpSp>
        <p:nvGrpSpPr>
          <p:cNvPr id="95" name="Google Shape;95;p1"/>
          <p:cNvGrpSpPr/>
          <p:nvPr/>
        </p:nvGrpSpPr>
        <p:grpSpPr>
          <a:xfrm>
            <a:off x="410198" y="1345742"/>
            <a:ext cx="4746031" cy="2792622"/>
            <a:chOff x="0" y="-76200"/>
            <a:chExt cx="6508842" cy="3829882"/>
          </a:xfrm>
        </p:grpSpPr>
        <p:grpSp>
          <p:nvGrpSpPr>
            <p:cNvPr id="96" name="Google Shape;96;p1"/>
            <p:cNvGrpSpPr/>
            <p:nvPr/>
          </p:nvGrpSpPr>
          <p:grpSpPr>
            <a:xfrm>
              <a:off x="0" y="298497"/>
              <a:ext cx="6508842" cy="3455185"/>
              <a:chOff x="0" y="-28575"/>
              <a:chExt cx="1989959" cy="1056360"/>
            </a:xfrm>
          </p:grpSpPr>
          <p:sp>
            <p:nvSpPr>
              <p:cNvPr id="97" name="Google Shape;97;p1"/>
              <p:cNvSpPr/>
              <p:nvPr/>
            </p:nvSpPr>
            <p:spPr>
              <a:xfrm>
                <a:off x="0" y="0"/>
                <a:ext cx="1989959" cy="1027785"/>
              </a:xfrm>
              <a:custGeom>
                <a:avLst/>
                <a:gdLst/>
                <a:ahLst/>
                <a:cxnLst/>
                <a:rect l="l" t="t" r="r" b="b"/>
                <a:pathLst>
                  <a:path w="1989959" h="1027785" extrusionOk="0">
                    <a:moveTo>
                      <a:pt x="42820" y="0"/>
                    </a:moveTo>
                    <a:lnTo>
                      <a:pt x="1947139" y="0"/>
                    </a:lnTo>
                    <a:cubicBezTo>
                      <a:pt x="1970788" y="0"/>
                      <a:pt x="1989959" y="19171"/>
                      <a:pt x="1989959" y="42820"/>
                    </a:cubicBezTo>
                    <a:lnTo>
                      <a:pt x="1989959" y="984965"/>
                    </a:lnTo>
                    <a:cubicBezTo>
                      <a:pt x="1989959" y="1008613"/>
                      <a:pt x="1970788" y="1027785"/>
                      <a:pt x="1947139" y="1027785"/>
                    </a:cubicBezTo>
                    <a:lnTo>
                      <a:pt x="42820" y="1027785"/>
                    </a:lnTo>
                    <a:cubicBezTo>
                      <a:pt x="19171" y="1027785"/>
                      <a:pt x="0" y="1008613"/>
                      <a:pt x="0" y="984965"/>
                    </a:cubicBezTo>
                    <a:lnTo>
                      <a:pt x="0" y="42820"/>
                    </a:lnTo>
                    <a:cubicBezTo>
                      <a:pt x="0" y="19171"/>
                      <a:pt x="19171" y="0"/>
                      <a:pt x="42820" y="0"/>
                    </a:cubicBezTo>
                    <a:close/>
                  </a:path>
                </a:pathLst>
              </a:custGeom>
              <a:solidFill>
                <a:srgbClr val="000000">
                  <a:alpha val="0"/>
                </a:srgbClr>
              </a:solidFill>
              <a:ln w="9525" cap="rnd" cmpd="sng">
                <a:solidFill>
                  <a:srgbClr val="000000"/>
                </a:solidFill>
                <a:prstDash val="solid"/>
                <a:round/>
                <a:headEnd type="none" w="sm" len="sm"/>
                <a:tailEnd type="none" w="sm" len="sm"/>
              </a:ln>
            </p:spPr>
            <p:txBody>
              <a:bodyPr spcFirstLastPara="1" wrap="square" lIns="91425" tIns="45700" rIns="91425" bIns="45700" anchor="t" anchorCtr="0">
                <a:noAutofit/>
              </a:bodyPr>
              <a:lstStyle/>
              <a:p>
                <a:pPr marL="0" marR="0" lvl="0" indent="0" algn="l" rtl="0">
                  <a:spcBef>
                    <a:spcPts val="0"/>
                  </a:spcBef>
                  <a:spcAft>
                    <a:spcPts val="0"/>
                  </a:spcAft>
                  <a:buNone/>
                </a:pPr>
                <a:endParaRPr sz="1750" dirty="0">
                  <a:solidFill>
                    <a:schemeClr val="dk1"/>
                  </a:solidFill>
                  <a:latin typeface="Calibri"/>
                  <a:ea typeface="Calibri"/>
                  <a:cs typeface="Calibri"/>
                  <a:sym typeface="Calibri"/>
                </a:endParaRPr>
              </a:p>
            </p:txBody>
          </p:sp>
          <p:sp>
            <p:nvSpPr>
              <p:cNvPr id="98" name="Google Shape;98;p1"/>
              <p:cNvSpPr txBox="1"/>
              <p:nvPr/>
            </p:nvSpPr>
            <p:spPr>
              <a:xfrm>
                <a:off x="0" y="-28575"/>
                <a:ext cx="1989959" cy="1056360"/>
              </a:xfrm>
              <a:prstGeom prst="rect">
                <a:avLst/>
              </a:prstGeom>
              <a:noFill/>
              <a:ln>
                <a:noFill/>
              </a:ln>
            </p:spPr>
            <p:txBody>
              <a:bodyPr spcFirstLastPara="1" wrap="square" lIns="46450" tIns="46450" rIns="46450" bIns="46450" anchor="ctr" anchorCtr="0">
                <a:noAutofit/>
              </a:bodyPr>
              <a:lstStyle/>
              <a:p>
                <a:pPr marL="0" marR="0" lvl="0" indent="0" algn="l" rtl="0">
                  <a:lnSpc>
                    <a:spcPct val="140052"/>
                  </a:lnSpc>
                  <a:spcBef>
                    <a:spcPts val="0"/>
                  </a:spcBef>
                  <a:spcAft>
                    <a:spcPts val="0"/>
                  </a:spcAft>
                  <a:buNone/>
                </a:pPr>
                <a:r>
                  <a:rPr lang="en-US" sz="1151" b="1" dirty="0">
                    <a:solidFill>
                      <a:srgbClr val="000000"/>
                    </a:solidFill>
                    <a:latin typeface="Open Sans"/>
                    <a:ea typeface="Open Sans"/>
                    <a:cs typeface="Open Sans"/>
                    <a:sym typeface="Open Sans"/>
                  </a:rPr>
                  <a:t>Time Management</a:t>
                </a:r>
                <a:endParaRPr dirty="0"/>
              </a:p>
              <a:p>
                <a:pPr marL="288925" marR="0" lvl="1" indent="-165100" algn="l" rtl="0">
                  <a:lnSpc>
                    <a:spcPct val="140052"/>
                  </a:lnSpc>
                  <a:spcBef>
                    <a:spcPts val="0"/>
                  </a:spcBef>
                  <a:spcAft>
                    <a:spcPts val="0"/>
                  </a:spcAft>
                  <a:buClr>
                    <a:srgbClr val="000000"/>
                  </a:buClr>
                  <a:buSzPts val="1151"/>
                  <a:buFont typeface="Open Sans"/>
                  <a:buAutoNum type="arabicPeriod"/>
                </a:pPr>
                <a:r>
                  <a:rPr lang="en-US" sz="1151" b="0" i="0" u="none" strike="noStrike" cap="none" dirty="0">
                    <a:solidFill>
                      <a:srgbClr val="000000"/>
                    </a:solidFill>
                    <a:latin typeface="Open Sans"/>
                    <a:ea typeface="Open Sans"/>
                    <a:cs typeface="Open Sans"/>
                    <a:sym typeface="Open Sans"/>
                  </a:rPr>
                  <a:t>How effectively did your team manage the allocated time for the production process?</a:t>
                </a:r>
                <a:endParaRPr dirty="0"/>
              </a:p>
              <a:p>
                <a:pPr marL="288925" lvl="1" indent="-165100">
                  <a:lnSpc>
                    <a:spcPct val="140052"/>
                  </a:lnSpc>
                  <a:buSzPts val="1151"/>
                  <a:buFont typeface="Open Sans"/>
                  <a:buAutoNum type="arabicPeriod"/>
                </a:pPr>
                <a:r>
                  <a:rPr lang="en-US" sz="1151" dirty="0">
                    <a:latin typeface="Open Sans"/>
                    <a:ea typeface="Open Sans"/>
                    <a:cs typeface="Open Sans"/>
                    <a:sym typeface="Open Sans"/>
                  </a:rPr>
                  <a:t>Were there any stages where time was wasted or bottlenecks occurred? If so, which stages and why?</a:t>
                </a:r>
                <a:endParaRPr sz="1151" dirty="0">
                  <a:latin typeface="Open Sans"/>
                  <a:ea typeface="Open Sans"/>
                  <a:cs typeface="Open Sans"/>
                </a:endParaRPr>
              </a:p>
              <a:p>
                <a:pPr marL="288925" lvl="1" indent="-165100">
                  <a:lnSpc>
                    <a:spcPct val="140052"/>
                  </a:lnSpc>
                  <a:buSzPts val="1151"/>
                  <a:buFont typeface="Open Sans"/>
                  <a:buAutoNum type="arabicPeriod"/>
                </a:pPr>
                <a:r>
                  <a:rPr lang="en-US" sz="1151" dirty="0">
                    <a:latin typeface="Open Sans"/>
                    <a:ea typeface="Open Sans"/>
                    <a:cs typeface="Open Sans"/>
                    <a:sym typeface="Open Sans"/>
                  </a:rPr>
                  <a:t>What strategies did you implement to improve time management during the simulation?</a:t>
                </a:r>
                <a:endParaRPr sz="1151" dirty="0">
                  <a:latin typeface="Open Sans"/>
                  <a:ea typeface="Open Sans"/>
                  <a:cs typeface="Open Sans"/>
                </a:endParaRPr>
              </a:p>
              <a:p>
                <a:pPr marL="288925" lvl="1" indent="-165100">
                  <a:lnSpc>
                    <a:spcPct val="140052"/>
                  </a:lnSpc>
                  <a:buSzPts val="1151"/>
                  <a:buFont typeface="Open Sans"/>
                  <a:buAutoNum type="arabicPeriod"/>
                </a:pPr>
                <a:r>
                  <a:rPr lang="en-US" sz="1151" dirty="0">
                    <a:latin typeface="Open Sans"/>
                    <a:ea typeface="Open Sans"/>
                    <a:cs typeface="Open Sans"/>
                    <a:sym typeface="Open Sans"/>
                  </a:rPr>
                  <a:t>In hindsight, how could you have better scheduled the different stages of production?</a:t>
                </a:r>
                <a:endParaRPr sz="1151" dirty="0">
                  <a:latin typeface="Open Sans"/>
                  <a:ea typeface="Open Sans"/>
                  <a:cs typeface="Open Sans"/>
                </a:endParaRPr>
              </a:p>
              <a:p>
                <a:pPr marL="0" marR="0" lvl="0" indent="0" algn="ctr" rtl="0">
                  <a:lnSpc>
                    <a:spcPct val="140052"/>
                  </a:lnSpc>
                  <a:spcBef>
                    <a:spcPts val="0"/>
                  </a:spcBef>
                  <a:spcAft>
                    <a:spcPts val="0"/>
                  </a:spcAft>
                  <a:buNone/>
                </a:pPr>
                <a:endParaRPr sz="1151" dirty="0">
                  <a:solidFill>
                    <a:srgbClr val="000000"/>
                  </a:solidFill>
                  <a:latin typeface="Montserrat"/>
                  <a:ea typeface="Montserrat"/>
                  <a:cs typeface="Montserrat"/>
                  <a:sym typeface="Montserrat"/>
                </a:endParaRPr>
              </a:p>
            </p:txBody>
          </p:sp>
        </p:grpSp>
        <p:cxnSp>
          <p:nvCxnSpPr>
            <p:cNvPr id="99" name="Google Shape;99;p1"/>
            <p:cNvCxnSpPr/>
            <p:nvPr/>
          </p:nvCxnSpPr>
          <p:spPr>
            <a:xfrm>
              <a:off x="204127" y="347511"/>
              <a:ext cx="4984972" cy="0"/>
            </a:xfrm>
            <a:prstGeom prst="straightConnector1">
              <a:avLst/>
            </a:prstGeom>
            <a:noFill/>
            <a:ln w="12700" cap="rnd" cmpd="sng">
              <a:solidFill>
                <a:srgbClr val="FF3131"/>
              </a:solidFill>
              <a:prstDash val="solid"/>
              <a:round/>
              <a:headEnd type="none" w="sm" len="sm"/>
              <a:tailEnd type="none" w="sm" len="sm"/>
            </a:ln>
          </p:spPr>
        </p:cxnSp>
        <p:sp>
          <p:nvSpPr>
            <p:cNvPr id="100" name="Google Shape;100;p1"/>
            <p:cNvSpPr txBox="1"/>
            <p:nvPr/>
          </p:nvSpPr>
          <p:spPr>
            <a:xfrm>
              <a:off x="204128" y="-76200"/>
              <a:ext cx="4995291" cy="409958"/>
            </a:xfrm>
            <a:prstGeom prst="rect">
              <a:avLst/>
            </a:prstGeom>
            <a:noFill/>
            <a:ln>
              <a:noFill/>
            </a:ln>
          </p:spPr>
          <p:txBody>
            <a:bodyPr spcFirstLastPara="1" wrap="square" lIns="0" tIns="0" rIns="0" bIns="0" anchor="t" anchorCtr="0">
              <a:spAutoFit/>
            </a:bodyPr>
            <a:lstStyle/>
            <a:p>
              <a:pPr marL="0" marR="0" lvl="0" indent="0" algn="l" rtl="0">
                <a:lnSpc>
                  <a:spcPct val="175000"/>
                </a:lnSpc>
                <a:spcBef>
                  <a:spcPts val="0"/>
                </a:spcBef>
                <a:spcAft>
                  <a:spcPts val="0"/>
                </a:spcAft>
                <a:buNone/>
              </a:pPr>
              <a:r>
                <a:rPr lang="en-US" sz="1476" b="1" dirty="0">
                  <a:solidFill>
                    <a:srgbClr val="FF3131"/>
                  </a:solidFill>
                  <a:latin typeface="Open Sans"/>
                  <a:ea typeface="Open Sans"/>
                  <a:cs typeface="Open Sans"/>
                  <a:sym typeface="Open Sans"/>
                </a:rPr>
                <a:t>Agenda #1</a:t>
              </a:r>
              <a:endParaRPr dirty="0"/>
            </a:p>
          </p:txBody>
        </p:sp>
      </p:grpSp>
      <p:grpSp>
        <p:nvGrpSpPr>
          <p:cNvPr id="101" name="Google Shape;101;p1"/>
          <p:cNvGrpSpPr/>
          <p:nvPr/>
        </p:nvGrpSpPr>
        <p:grpSpPr>
          <a:xfrm>
            <a:off x="5349281" y="4475556"/>
            <a:ext cx="1925341" cy="5216174"/>
            <a:chOff x="0" y="-100015"/>
            <a:chExt cx="2640468" cy="7153609"/>
          </a:xfrm>
        </p:grpSpPr>
        <p:grpSp>
          <p:nvGrpSpPr>
            <p:cNvPr id="102" name="Google Shape;102;p1"/>
            <p:cNvGrpSpPr/>
            <p:nvPr/>
          </p:nvGrpSpPr>
          <p:grpSpPr>
            <a:xfrm>
              <a:off x="0" y="-100015"/>
              <a:ext cx="2640468" cy="7153609"/>
              <a:chOff x="0" y="-28575"/>
              <a:chExt cx="754399" cy="2043834"/>
            </a:xfrm>
          </p:grpSpPr>
          <p:sp>
            <p:nvSpPr>
              <p:cNvPr id="103" name="Google Shape;103;p1"/>
              <p:cNvSpPr/>
              <p:nvPr/>
            </p:nvSpPr>
            <p:spPr>
              <a:xfrm>
                <a:off x="0" y="0"/>
                <a:ext cx="754399" cy="2015259"/>
              </a:xfrm>
              <a:custGeom>
                <a:avLst/>
                <a:gdLst/>
                <a:ahLst/>
                <a:cxnLst/>
                <a:rect l="l" t="t" r="r" b="b"/>
                <a:pathLst>
                  <a:path w="754399" h="2015259" extrusionOk="0">
                    <a:moveTo>
                      <a:pt x="105553" y="0"/>
                    </a:moveTo>
                    <a:lnTo>
                      <a:pt x="648846" y="0"/>
                    </a:lnTo>
                    <a:cubicBezTo>
                      <a:pt x="676841" y="0"/>
                      <a:pt x="703688" y="11121"/>
                      <a:pt x="723483" y="30916"/>
                    </a:cubicBezTo>
                    <a:cubicBezTo>
                      <a:pt x="743278" y="50711"/>
                      <a:pt x="754399" y="77559"/>
                      <a:pt x="754399" y="105553"/>
                    </a:cubicBezTo>
                    <a:lnTo>
                      <a:pt x="754399" y="1909706"/>
                    </a:lnTo>
                    <a:cubicBezTo>
                      <a:pt x="754399" y="1937700"/>
                      <a:pt x="743278" y="1964548"/>
                      <a:pt x="723483" y="1984343"/>
                    </a:cubicBezTo>
                    <a:cubicBezTo>
                      <a:pt x="703688" y="2004138"/>
                      <a:pt x="676841" y="2015259"/>
                      <a:pt x="648846" y="2015259"/>
                    </a:cubicBezTo>
                    <a:lnTo>
                      <a:pt x="105553" y="2015259"/>
                    </a:lnTo>
                    <a:cubicBezTo>
                      <a:pt x="77559" y="2015259"/>
                      <a:pt x="50711" y="2004138"/>
                      <a:pt x="30916" y="1984343"/>
                    </a:cubicBezTo>
                    <a:cubicBezTo>
                      <a:pt x="11121" y="1964548"/>
                      <a:pt x="0" y="1937700"/>
                      <a:pt x="0" y="1909706"/>
                    </a:cubicBezTo>
                    <a:lnTo>
                      <a:pt x="0" y="105553"/>
                    </a:lnTo>
                    <a:cubicBezTo>
                      <a:pt x="0" y="77559"/>
                      <a:pt x="11121" y="50711"/>
                      <a:pt x="30916" y="30916"/>
                    </a:cubicBezTo>
                    <a:cubicBezTo>
                      <a:pt x="50711" y="11121"/>
                      <a:pt x="77559" y="0"/>
                      <a:pt x="105553" y="0"/>
                    </a:cubicBezTo>
                    <a:close/>
                  </a:path>
                </a:pathLst>
              </a:custGeom>
              <a:solidFill>
                <a:srgbClr val="38B6F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750" dirty="0">
                  <a:solidFill>
                    <a:schemeClr val="dk1"/>
                  </a:solidFill>
                  <a:latin typeface="Calibri"/>
                  <a:ea typeface="Calibri"/>
                  <a:cs typeface="Calibri"/>
                  <a:sym typeface="Calibri"/>
                </a:endParaRPr>
              </a:p>
            </p:txBody>
          </p:sp>
          <p:sp>
            <p:nvSpPr>
              <p:cNvPr id="104" name="Google Shape;104;p1"/>
              <p:cNvSpPr txBox="1"/>
              <p:nvPr/>
            </p:nvSpPr>
            <p:spPr>
              <a:xfrm>
                <a:off x="0" y="-28575"/>
                <a:ext cx="754399" cy="2043834"/>
              </a:xfrm>
              <a:prstGeom prst="rect">
                <a:avLst/>
              </a:prstGeom>
              <a:noFill/>
              <a:ln>
                <a:noFill/>
              </a:ln>
            </p:spPr>
            <p:txBody>
              <a:bodyPr spcFirstLastPara="1" wrap="square" lIns="46450" tIns="46450" rIns="46450" bIns="46450" anchor="ctr" anchorCtr="0">
                <a:noAutofit/>
              </a:bodyPr>
              <a:lstStyle/>
              <a:p>
                <a:pPr marL="0" marR="0" lvl="0" indent="0" algn="ctr" rtl="0">
                  <a:lnSpc>
                    <a:spcPct val="92114"/>
                  </a:lnSpc>
                  <a:spcBef>
                    <a:spcPts val="0"/>
                  </a:spcBef>
                  <a:spcAft>
                    <a:spcPts val="0"/>
                  </a:spcAft>
                  <a:buNone/>
                </a:pPr>
                <a:endParaRPr sz="1750" dirty="0">
                  <a:solidFill>
                    <a:schemeClr val="dk1"/>
                  </a:solidFill>
                  <a:latin typeface="Calibri"/>
                  <a:ea typeface="Calibri"/>
                  <a:cs typeface="Calibri"/>
                  <a:sym typeface="Calibri"/>
                </a:endParaRPr>
              </a:p>
            </p:txBody>
          </p:sp>
        </p:grpSp>
        <p:cxnSp>
          <p:nvCxnSpPr>
            <p:cNvPr id="105" name="Google Shape;105;p1"/>
            <p:cNvCxnSpPr/>
            <p:nvPr/>
          </p:nvCxnSpPr>
          <p:spPr>
            <a:xfrm>
              <a:off x="349255" y="2732700"/>
              <a:ext cx="1740205" cy="0"/>
            </a:xfrm>
            <a:prstGeom prst="straightConnector1">
              <a:avLst/>
            </a:prstGeom>
            <a:noFill/>
            <a:ln w="12700" cap="flat" cmpd="sng">
              <a:solidFill>
                <a:srgbClr val="737373"/>
              </a:solidFill>
              <a:prstDash val="lgDash"/>
              <a:round/>
              <a:headEnd type="none" w="sm" len="sm"/>
              <a:tailEnd type="none" w="sm" len="sm"/>
            </a:ln>
          </p:spPr>
        </p:cxnSp>
        <p:cxnSp>
          <p:nvCxnSpPr>
            <p:cNvPr id="106" name="Google Shape;106;p1"/>
            <p:cNvCxnSpPr/>
            <p:nvPr/>
          </p:nvCxnSpPr>
          <p:spPr>
            <a:xfrm>
              <a:off x="349255" y="3043330"/>
              <a:ext cx="1740205" cy="0"/>
            </a:xfrm>
            <a:prstGeom prst="straightConnector1">
              <a:avLst/>
            </a:prstGeom>
            <a:noFill/>
            <a:ln w="12700" cap="flat" cmpd="sng">
              <a:solidFill>
                <a:srgbClr val="737373"/>
              </a:solidFill>
              <a:prstDash val="lgDash"/>
              <a:round/>
              <a:headEnd type="none" w="sm" len="sm"/>
              <a:tailEnd type="none" w="sm" len="sm"/>
            </a:ln>
          </p:spPr>
        </p:cxnSp>
        <p:sp>
          <p:nvSpPr>
            <p:cNvPr id="107" name="Google Shape;107;p1"/>
            <p:cNvSpPr txBox="1"/>
            <p:nvPr/>
          </p:nvSpPr>
          <p:spPr>
            <a:xfrm>
              <a:off x="306412" y="271852"/>
              <a:ext cx="1783049" cy="333597"/>
            </a:xfrm>
            <a:prstGeom prst="rect">
              <a:avLst/>
            </a:prstGeom>
            <a:noFill/>
            <a:ln>
              <a:noFill/>
            </a:ln>
          </p:spPr>
          <p:txBody>
            <a:bodyPr spcFirstLastPara="1" wrap="square" lIns="0" tIns="0" rIns="0" bIns="0" anchor="t" anchorCtr="0">
              <a:spAutoFit/>
            </a:bodyPr>
            <a:lstStyle/>
            <a:p>
              <a:pPr marL="0" marR="0" lvl="0" indent="0" algn="l" rtl="0">
                <a:lnSpc>
                  <a:spcPct val="139986"/>
                </a:lnSpc>
                <a:spcBef>
                  <a:spcPts val="0"/>
                </a:spcBef>
                <a:spcAft>
                  <a:spcPts val="0"/>
                </a:spcAft>
                <a:buNone/>
              </a:pPr>
              <a:r>
                <a:rPr lang="en-US" sz="1463" b="1" dirty="0">
                  <a:solidFill>
                    <a:srgbClr val="000000"/>
                  </a:solidFill>
                  <a:latin typeface="Open Sans"/>
                  <a:ea typeface="Open Sans"/>
                  <a:cs typeface="Open Sans"/>
                  <a:sym typeface="Open Sans"/>
                </a:rPr>
                <a:t>Notes:</a:t>
              </a:r>
              <a:endParaRPr dirty="0"/>
            </a:p>
          </p:txBody>
        </p:sp>
        <p:cxnSp>
          <p:nvCxnSpPr>
            <p:cNvPr id="108" name="Google Shape;108;p1"/>
            <p:cNvCxnSpPr/>
            <p:nvPr/>
          </p:nvCxnSpPr>
          <p:spPr>
            <a:xfrm>
              <a:off x="349255" y="3353960"/>
              <a:ext cx="1740205" cy="0"/>
            </a:xfrm>
            <a:prstGeom prst="straightConnector1">
              <a:avLst/>
            </a:prstGeom>
            <a:noFill/>
            <a:ln w="12700" cap="flat" cmpd="sng">
              <a:solidFill>
                <a:srgbClr val="737373"/>
              </a:solidFill>
              <a:prstDash val="lgDash"/>
              <a:round/>
              <a:headEnd type="none" w="sm" len="sm"/>
              <a:tailEnd type="none" w="sm" len="sm"/>
            </a:ln>
          </p:spPr>
        </p:cxnSp>
        <p:cxnSp>
          <p:nvCxnSpPr>
            <p:cNvPr id="109" name="Google Shape;109;p1"/>
            <p:cNvCxnSpPr/>
            <p:nvPr/>
          </p:nvCxnSpPr>
          <p:spPr>
            <a:xfrm>
              <a:off x="349255" y="3664590"/>
              <a:ext cx="1740205" cy="0"/>
            </a:xfrm>
            <a:prstGeom prst="straightConnector1">
              <a:avLst/>
            </a:prstGeom>
            <a:noFill/>
            <a:ln w="12700" cap="flat" cmpd="sng">
              <a:solidFill>
                <a:srgbClr val="737373"/>
              </a:solidFill>
              <a:prstDash val="lgDash"/>
              <a:round/>
              <a:headEnd type="none" w="sm" len="sm"/>
              <a:tailEnd type="none" w="sm" len="sm"/>
            </a:ln>
          </p:spPr>
        </p:cxnSp>
        <p:cxnSp>
          <p:nvCxnSpPr>
            <p:cNvPr id="110" name="Google Shape;110;p1"/>
            <p:cNvCxnSpPr/>
            <p:nvPr/>
          </p:nvCxnSpPr>
          <p:spPr>
            <a:xfrm>
              <a:off x="349255" y="3975221"/>
              <a:ext cx="1740205" cy="0"/>
            </a:xfrm>
            <a:prstGeom prst="straightConnector1">
              <a:avLst/>
            </a:prstGeom>
            <a:noFill/>
            <a:ln w="12700" cap="flat" cmpd="sng">
              <a:solidFill>
                <a:srgbClr val="737373"/>
              </a:solidFill>
              <a:prstDash val="lgDash"/>
              <a:round/>
              <a:headEnd type="none" w="sm" len="sm"/>
              <a:tailEnd type="none" w="sm" len="sm"/>
            </a:ln>
          </p:spPr>
        </p:cxnSp>
        <p:cxnSp>
          <p:nvCxnSpPr>
            <p:cNvPr id="111" name="Google Shape;111;p1"/>
            <p:cNvCxnSpPr/>
            <p:nvPr/>
          </p:nvCxnSpPr>
          <p:spPr>
            <a:xfrm>
              <a:off x="349255" y="4285851"/>
              <a:ext cx="1740205" cy="0"/>
            </a:xfrm>
            <a:prstGeom prst="straightConnector1">
              <a:avLst/>
            </a:prstGeom>
            <a:noFill/>
            <a:ln w="12700" cap="flat" cmpd="sng">
              <a:solidFill>
                <a:srgbClr val="737373"/>
              </a:solidFill>
              <a:prstDash val="lgDash"/>
              <a:round/>
              <a:headEnd type="none" w="sm" len="sm"/>
              <a:tailEnd type="none" w="sm" len="sm"/>
            </a:ln>
          </p:spPr>
        </p:cxnSp>
        <p:cxnSp>
          <p:nvCxnSpPr>
            <p:cNvPr id="112" name="Google Shape;112;p1"/>
            <p:cNvCxnSpPr/>
            <p:nvPr/>
          </p:nvCxnSpPr>
          <p:spPr>
            <a:xfrm>
              <a:off x="349255" y="4596481"/>
              <a:ext cx="1740205" cy="0"/>
            </a:xfrm>
            <a:prstGeom prst="straightConnector1">
              <a:avLst/>
            </a:prstGeom>
            <a:noFill/>
            <a:ln w="12700" cap="flat" cmpd="sng">
              <a:solidFill>
                <a:srgbClr val="737373"/>
              </a:solidFill>
              <a:prstDash val="lgDash"/>
              <a:round/>
              <a:headEnd type="none" w="sm" len="sm"/>
              <a:tailEnd type="none" w="sm" len="sm"/>
            </a:ln>
          </p:spPr>
        </p:cxnSp>
        <p:cxnSp>
          <p:nvCxnSpPr>
            <p:cNvPr id="113" name="Google Shape;113;p1"/>
            <p:cNvCxnSpPr/>
            <p:nvPr/>
          </p:nvCxnSpPr>
          <p:spPr>
            <a:xfrm>
              <a:off x="349255" y="4907112"/>
              <a:ext cx="1740205" cy="0"/>
            </a:xfrm>
            <a:prstGeom prst="straightConnector1">
              <a:avLst/>
            </a:prstGeom>
            <a:noFill/>
            <a:ln w="12700" cap="flat" cmpd="sng">
              <a:solidFill>
                <a:srgbClr val="737373"/>
              </a:solidFill>
              <a:prstDash val="lgDash"/>
              <a:round/>
              <a:headEnd type="none" w="sm" len="sm"/>
              <a:tailEnd type="none" w="sm" len="sm"/>
            </a:ln>
          </p:spPr>
        </p:cxnSp>
        <p:cxnSp>
          <p:nvCxnSpPr>
            <p:cNvPr id="114" name="Google Shape;114;p1"/>
            <p:cNvCxnSpPr/>
            <p:nvPr/>
          </p:nvCxnSpPr>
          <p:spPr>
            <a:xfrm>
              <a:off x="349255" y="5217742"/>
              <a:ext cx="1740205" cy="0"/>
            </a:xfrm>
            <a:prstGeom prst="straightConnector1">
              <a:avLst/>
            </a:prstGeom>
            <a:noFill/>
            <a:ln w="12700" cap="flat" cmpd="sng">
              <a:solidFill>
                <a:srgbClr val="737373"/>
              </a:solidFill>
              <a:prstDash val="lgDash"/>
              <a:round/>
              <a:headEnd type="none" w="sm" len="sm"/>
              <a:tailEnd type="none" w="sm" len="sm"/>
            </a:ln>
          </p:spPr>
        </p:cxnSp>
        <p:cxnSp>
          <p:nvCxnSpPr>
            <p:cNvPr id="115" name="Google Shape;115;p1"/>
            <p:cNvCxnSpPr/>
            <p:nvPr/>
          </p:nvCxnSpPr>
          <p:spPr>
            <a:xfrm>
              <a:off x="349255" y="5528372"/>
              <a:ext cx="1740205" cy="0"/>
            </a:xfrm>
            <a:prstGeom prst="straightConnector1">
              <a:avLst/>
            </a:prstGeom>
            <a:noFill/>
            <a:ln w="12700" cap="flat" cmpd="sng">
              <a:solidFill>
                <a:srgbClr val="737373"/>
              </a:solidFill>
              <a:prstDash val="lgDash"/>
              <a:round/>
              <a:headEnd type="none" w="sm" len="sm"/>
              <a:tailEnd type="none" w="sm" len="sm"/>
            </a:ln>
          </p:spPr>
        </p:cxnSp>
        <p:cxnSp>
          <p:nvCxnSpPr>
            <p:cNvPr id="116" name="Google Shape;116;p1"/>
            <p:cNvCxnSpPr/>
            <p:nvPr/>
          </p:nvCxnSpPr>
          <p:spPr>
            <a:xfrm>
              <a:off x="349255" y="5839002"/>
              <a:ext cx="1740205" cy="0"/>
            </a:xfrm>
            <a:prstGeom prst="straightConnector1">
              <a:avLst/>
            </a:prstGeom>
            <a:noFill/>
            <a:ln w="12700" cap="flat" cmpd="sng">
              <a:solidFill>
                <a:srgbClr val="737373"/>
              </a:solidFill>
              <a:prstDash val="lgDash"/>
              <a:round/>
              <a:headEnd type="none" w="sm" len="sm"/>
              <a:tailEnd type="none" w="sm" len="sm"/>
            </a:ln>
          </p:spPr>
        </p:cxnSp>
        <p:cxnSp>
          <p:nvCxnSpPr>
            <p:cNvPr id="117" name="Google Shape;117;p1"/>
            <p:cNvCxnSpPr/>
            <p:nvPr/>
          </p:nvCxnSpPr>
          <p:spPr>
            <a:xfrm>
              <a:off x="349255" y="6149633"/>
              <a:ext cx="1740205" cy="0"/>
            </a:xfrm>
            <a:prstGeom prst="straightConnector1">
              <a:avLst/>
            </a:prstGeom>
            <a:noFill/>
            <a:ln w="12700" cap="flat" cmpd="sng">
              <a:solidFill>
                <a:srgbClr val="737373"/>
              </a:solidFill>
              <a:prstDash val="lgDash"/>
              <a:round/>
              <a:headEnd type="none" w="sm" len="sm"/>
              <a:tailEnd type="none" w="sm" len="sm"/>
            </a:ln>
          </p:spPr>
        </p:cxnSp>
        <p:cxnSp>
          <p:nvCxnSpPr>
            <p:cNvPr id="118" name="Google Shape;118;p1"/>
            <p:cNvCxnSpPr/>
            <p:nvPr/>
          </p:nvCxnSpPr>
          <p:spPr>
            <a:xfrm>
              <a:off x="349255" y="6460263"/>
              <a:ext cx="1740205" cy="0"/>
            </a:xfrm>
            <a:prstGeom prst="straightConnector1">
              <a:avLst/>
            </a:prstGeom>
            <a:noFill/>
            <a:ln w="12700" cap="flat" cmpd="sng">
              <a:solidFill>
                <a:srgbClr val="737373"/>
              </a:solidFill>
              <a:prstDash val="lgDash"/>
              <a:round/>
              <a:headEnd type="none" w="sm" len="sm"/>
              <a:tailEnd type="none" w="sm" len="sm"/>
            </a:ln>
          </p:spPr>
        </p:cxnSp>
        <p:cxnSp>
          <p:nvCxnSpPr>
            <p:cNvPr id="119" name="Google Shape;119;p1"/>
            <p:cNvCxnSpPr/>
            <p:nvPr/>
          </p:nvCxnSpPr>
          <p:spPr>
            <a:xfrm>
              <a:off x="349255" y="6770893"/>
              <a:ext cx="1740205" cy="0"/>
            </a:xfrm>
            <a:prstGeom prst="straightConnector1">
              <a:avLst/>
            </a:prstGeom>
            <a:noFill/>
            <a:ln w="12700" cap="flat" cmpd="sng">
              <a:solidFill>
                <a:srgbClr val="737373"/>
              </a:solidFill>
              <a:prstDash val="lgDash"/>
              <a:round/>
              <a:headEnd type="none" w="sm" len="sm"/>
              <a:tailEnd type="none" w="sm" len="sm"/>
            </a:ln>
          </p:spPr>
        </p:cxnSp>
        <p:cxnSp>
          <p:nvCxnSpPr>
            <p:cNvPr id="120" name="Google Shape;120;p1"/>
            <p:cNvCxnSpPr/>
            <p:nvPr/>
          </p:nvCxnSpPr>
          <p:spPr>
            <a:xfrm>
              <a:off x="349255" y="2427900"/>
              <a:ext cx="1740205" cy="0"/>
            </a:xfrm>
            <a:prstGeom prst="straightConnector1">
              <a:avLst/>
            </a:prstGeom>
            <a:noFill/>
            <a:ln w="12700" cap="flat" cmpd="sng">
              <a:solidFill>
                <a:srgbClr val="737373"/>
              </a:solidFill>
              <a:prstDash val="lgDash"/>
              <a:round/>
              <a:headEnd type="none" w="sm" len="sm"/>
              <a:tailEnd type="none" w="sm" len="sm"/>
            </a:ln>
          </p:spPr>
        </p:cxnSp>
        <p:cxnSp>
          <p:nvCxnSpPr>
            <p:cNvPr id="121" name="Google Shape;121;p1"/>
            <p:cNvCxnSpPr/>
            <p:nvPr/>
          </p:nvCxnSpPr>
          <p:spPr>
            <a:xfrm>
              <a:off x="349255" y="2123100"/>
              <a:ext cx="1740205" cy="0"/>
            </a:xfrm>
            <a:prstGeom prst="straightConnector1">
              <a:avLst/>
            </a:prstGeom>
            <a:noFill/>
            <a:ln w="12700" cap="flat" cmpd="sng">
              <a:solidFill>
                <a:srgbClr val="737373"/>
              </a:solidFill>
              <a:prstDash val="lgDash"/>
              <a:round/>
              <a:headEnd type="none" w="sm" len="sm"/>
              <a:tailEnd type="none" w="sm" len="sm"/>
            </a:ln>
          </p:spPr>
        </p:cxnSp>
        <p:cxnSp>
          <p:nvCxnSpPr>
            <p:cNvPr id="122" name="Google Shape;122;p1"/>
            <p:cNvCxnSpPr/>
            <p:nvPr/>
          </p:nvCxnSpPr>
          <p:spPr>
            <a:xfrm>
              <a:off x="349255" y="1818300"/>
              <a:ext cx="1740205" cy="0"/>
            </a:xfrm>
            <a:prstGeom prst="straightConnector1">
              <a:avLst/>
            </a:prstGeom>
            <a:noFill/>
            <a:ln w="12700" cap="flat" cmpd="sng">
              <a:solidFill>
                <a:srgbClr val="737373"/>
              </a:solidFill>
              <a:prstDash val="lgDash"/>
              <a:round/>
              <a:headEnd type="none" w="sm" len="sm"/>
              <a:tailEnd type="none" w="sm" len="sm"/>
            </a:ln>
          </p:spPr>
        </p:cxnSp>
        <p:cxnSp>
          <p:nvCxnSpPr>
            <p:cNvPr id="123" name="Google Shape;123;p1"/>
            <p:cNvCxnSpPr/>
            <p:nvPr/>
          </p:nvCxnSpPr>
          <p:spPr>
            <a:xfrm>
              <a:off x="349255" y="1513500"/>
              <a:ext cx="1740205" cy="0"/>
            </a:xfrm>
            <a:prstGeom prst="straightConnector1">
              <a:avLst/>
            </a:prstGeom>
            <a:noFill/>
            <a:ln w="12700" cap="flat" cmpd="sng">
              <a:solidFill>
                <a:srgbClr val="737373"/>
              </a:solidFill>
              <a:prstDash val="lgDash"/>
              <a:round/>
              <a:headEnd type="none" w="sm" len="sm"/>
              <a:tailEnd type="none" w="sm" len="sm"/>
            </a:ln>
          </p:spPr>
        </p:cxnSp>
        <p:cxnSp>
          <p:nvCxnSpPr>
            <p:cNvPr id="124" name="Google Shape;124;p1"/>
            <p:cNvCxnSpPr/>
            <p:nvPr/>
          </p:nvCxnSpPr>
          <p:spPr>
            <a:xfrm>
              <a:off x="349255" y="1208700"/>
              <a:ext cx="1740205" cy="0"/>
            </a:xfrm>
            <a:prstGeom prst="straightConnector1">
              <a:avLst/>
            </a:prstGeom>
            <a:noFill/>
            <a:ln w="12700" cap="flat" cmpd="sng">
              <a:solidFill>
                <a:srgbClr val="737373"/>
              </a:solidFill>
              <a:prstDash val="lgDash"/>
              <a:round/>
              <a:headEnd type="none" w="sm" len="sm"/>
              <a:tailEnd type="none" w="sm" len="sm"/>
            </a:ln>
          </p:spPr>
        </p:cxnSp>
        <p:cxnSp>
          <p:nvCxnSpPr>
            <p:cNvPr id="125" name="Google Shape;125;p1"/>
            <p:cNvCxnSpPr/>
            <p:nvPr/>
          </p:nvCxnSpPr>
          <p:spPr>
            <a:xfrm>
              <a:off x="349255" y="903900"/>
              <a:ext cx="1740205" cy="0"/>
            </a:xfrm>
            <a:prstGeom prst="straightConnector1">
              <a:avLst/>
            </a:prstGeom>
            <a:noFill/>
            <a:ln w="12700" cap="flat" cmpd="sng">
              <a:solidFill>
                <a:srgbClr val="737373"/>
              </a:solidFill>
              <a:prstDash val="lgDash"/>
              <a:round/>
              <a:headEnd type="none" w="sm" len="sm"/>
              <a:tailEnd type="none" w="sm" len="sm"/>
            </a:ln>
          </p:spPr>
        </p:cxnSp>
      </p:grpSp>
      <p:grpSp>
        <p:nvGrpSpPr>
          <p:cNvPr id="126" name="Google Shape;126;p1"/>
          <p:cNvGrpSpPr/>
          <p:nvPr/>
        </p:nvGrpSpPr>
        <p:grpSpPr>
          <a:xfrm>
            <a:off x="341751" y="6541078"/>
            <a:ext cx="4791971" cy="3472750"/>
            <a:chOff x="-62367" y="-232881"/>
            <a:chExt cx="6571845" cy="4762629"/>
          </a:xfrm>
        </p:grpSpPr>
        <p:grpSp>
          <p:nvGrpSpPr>
            <p:cNvPr id="127" name="Google Shape;127;p1"/>
            <p:cNvGrpSpPr/>
            <p:nvPr/>
          </p:nvGrpSpPr>
          <p:grpSpPr>
            <a:xfrm>
              <a:off x="-62367" y="240655"/>
              <a:ext cx="6571845" cy="4289093"/>
              <a:chOff x="-18825" y="-45979"/>
              <a:chExt cx="1983659" cy="1294628"/>
            </a:xfrm>
          </p:grpSpPr>
          <p:sp>
            <p:nvSpPr>
              <p:cNvPr id="128" name="Google Shape;128;p1"/>
              <p:cNvSpPr/>
              <p:nvPr/>
            </p:nvSpPr>
            <p:spPr>
              <a:xfrm>
                <a:off x="0" y="0"/>
                <a:ext cx="1964642" cy="1189366"/>
              </a:xfrm>
              <a:custGeom>
                <a:avLst/>
                <a:gdLst/>
                <a:ahLst/>
                <a:cxnLst/>
                <a:rect l="l" t="t" r="r" b="b"/>
                <a:pathLst>
                  <a:path w="1964642" h="1189366" extrusionOk="0">
                    <a:moveTo>
                      <a:pt x="43372" y="0"/>
                    </a:moveTo>
                    <a:lnTo>
                      <a:pt x="1921270" y="0"/>
                    </a:lnTo>
                    <a:cubicBezTo>
                      <a:pt x="1932773" y="0"/>
                      <a:pt x="1943805" y="4570"/>
                      <a:pt x="1951939" y="12703"/>
                    </a:cubicBezTo>
                    <a:cubicBezTo>
                      <a:pt x="1960072" y="20837"/>
                      <a:pt x="1964642" y="31869"/>
                      <a:pt x="1964642" y="43372"/>
                    </a:cubicBezTo>
                    <a:lnTo>
                      <a:pt x="1964642" y="1145995"/>
                    </a:lnTo>
                    <a:cubicBezTo>
                      <a:pt x="1964642" y="1169948"/>
                      <a:pt x="1945224" y="1189366"/>
                      <a:pt x="1921270" y="1189366"/>
                    </a:cubicBezTo>
                    <a:lnTo>
                      <a:pt x="43372" y="1189366"/>
                    </a:lnTo>
                    <a:cubicBezTo>
                      <a:pt x="31869" y="1189366"/>
                      <a:pt x="20837" y="1184797"/>
                      <a:pt x="12703" y="1176663"/>
                    </a:cubicBezTo>
                    <a:cubicBezTo>
                      <a:pt x="4570" y="1168529"/>
                      <a:pt x="0" y="1157497"/>
                      <a:pt x="0" y="1145995"/>
                    </a:cubicBezTo>
                    <a:lnTo>
                      <a:pt x="0" y="43372"/>
                    </a:lnTo>
                    <a:cubicBezTo>
                      <a:pt x="0" y="19418"/>
                      <a:pt x="19418" y="0"/>
                      <a:pt x="43372" y="0"/>
                    </a:cubicBezTo>
                    <a:close/>
                  </a:path>
                </a:pathLst>
              </a:custGeom>
              <a:solidFill>
                <a:srgbClr val="000000">
                  <a:alpha val="0"/>
                </a:srgbClr>
              </a:solidFill>
              <a:ln w="9525" cap="rnd" cmpd="sng">
                <a:solidFill>
                  <a:srgbClr val="000000"/>
                </a:solidFill>
                <a:prstDash val="solid"/>
                <a:round/>
                <a:headEnd type="none" w="sm" len="sm"/>
                <a:tailEnd type="none" w="sm" len="sm"/>
              </a:ln>
            </p:spPr>
            <p:txBody>
              <a:bodyPr spcFirstLastPara="1" wrap="square" lIns="91425" tIns="45700" rIns="91425" bIns="45700" anchor="t" anchorCtr="0">
                <a:noAutofit/>
              </a:bodyPr>
              <a:lstStyle/>
              <a:p>
                <a:pPr marL="0" marR="0" lvl="0" indent="0" algn="l" rtl="0">
                  <a:spcBef>
                    <a:spcPts val="0"/>
                  </a:spcBef>
                  <a:spcAft>
                    <a:spcPts val="0"/>
                  </a:spcAft>
                  <a:buNone/>
                </a:pPr>
                <a:endParaRPr sz="1750" dirty="0">
                  <a:solidFill>
                    <a:schemeClr val="dk1"/>
                  </a:solidFill>
                  <a:latin typeface="Calibri"/>
                  <a:ea typeface="Calibri"/>
                  <a:cs typeface="Calibri"/>
                  <a:sym typeface="Calibri"/>
                </a:endParaRPr>
              </a:p>
            </p:txBody>
          </p:sp>
          <p:sp>
            <p:nvSpPr>
              <p:cNvPr id="129" name="Google Shape;129;p1"/>
              <p:cNvSpPr txBox="1"/>
              <p:nvPr/>
            </p:nvSpPr>
            <p:spPr>
              <a:xfrm>
                <a:off x="-18825" y="-45979"/>
                <a:ext cx="1983659" cy="1294628"/>
              </a:xfrm>
              <a:prstGeom prst="rect">
                <a:avLst/>
              </a:prstGeom>
              <a:noFill/>
              <a:ln>
                <a:noFill/>
              </a:ln>
            </p:spPr>
            <p:txBody>
              <a:bodyPr spcFirstLastPara="1" wrap="square" lIns="46450" tIns="46450" rIns="46450" bIns="46450" anchor="ctr" anchorCtr="0">
                <a:noAutofit/>
              </a:bodyPr>
              <a:lstStyle/>
              <a:p>
                <a:pPr marL="0" marR="0" lvl="0" indent="0" algn="l" rtl="0">
                  <a:lnSpc>
                    <a:spcPct val="140052"/>
                  </a:lnSpc>
                  <a:spcBef>
                    <a:spcPts val="0"/>
                  </a:spcBef>
                  <a:spcAft>
                    <a:spcPts val="0"/>
                  </a:spcAft>
                  <a:buNone/>
                </a:pPr>
                <a:r>
                  <a:rPr lang="en-US" sz="1000" b="1" dirty="0">
                    <a:solidFill>
                      <a:srgbClr val="000000"/>
                    </a:solidFill>
                    <a:latin typeface="Open Sans"/>
                    <a:ea typeface="Open Sans"/>
                    <a:cs typeface="Open Sans"/>
                    <a:sym typeface="Open Sans"/>
                  </a:rPr>
                  <a:t>Manufacturing Efficiency</a:t>
                </a:r>
                <a:endParaRPr sz="1000" dirty="0"/>
              </a:p>
              <a:p>
                <a:pPr marL="248659" marR="0" lvl="1" indent="-124329" algn="l" rtl="0">
                  <a:lnSpc>
                    <a:spcPct val="140052"/>
                  </a:lnSpc>
                  <a:spcBef>
                    <a:spcPts val="0"/>
                  </a:spcBef>
                  <a:spcAft>
                    <a:spcPts val="0"/>
                  </a:spcAft>
                  <a:buClr>
                    <a:srgbClr val="000000"/>
                  </a:buClr>
                  <a:buSzPts val="1151"/>
                  <a:buFont typeface="Open Sans"/>
                  <a:buAutoNum type="arabicPeriod"/>
                </a:pPr>
                <a:r>
                  <a:rPr lang="en-US" sz="1000" b="0" i="0" u="none" strike="noStrike" cap="none" dirty="0">
                    <a:solidFill>
                      <a:srgbClr val="000000"/>
                    </a:solidFill>
                    <a:latin typeface="Open Sans"/>
                    <a:ea typeface="Open Sans"/>
                    <a:cs typeface="Open Sans"/>
                    <a:sym typeface="Open Sans"/>
                  </a:rPr>
                  <a:t> How efficient was your production process from current (initial) to the final revised system?</a:t>
                </a:r>
                <a:endParaRPr sz="1000" dirty="0"/>
              </a:p>
              <a:p>
                <a:pPr marL="248659" marR="0" lvl="1" indent="-124329" algn="l" rtl="0">
                  <a:lnSpc>
                    <a:spcPct val="140052"/>
                  </a:lnSpc>
                  <a:spcBef>
                    <a:spcPts val="0"/>
                  </a:spcBef>
                  <a:spcAft>
                    <a:spcPts val="0"/>
                  </a:spcAft>
                  <a:buClr>
                    <a:srgbClr val="000000"/>
                  </a:buClr>
                  <a:buSzPts val="1151"/>
                  <a:buFont typeface="Open Sans"/>
                  <a:buAutoNum type="arabicPeriod"/>
                </a:pPr>
                <a:r>
                  <a:rPr lang="en-US" sz="1000" b="0" i="0" u="none" strike="noStrike" cap="none" dirty="0">
                    <a:solidFill>
                      <a:srgbClr val="000000"/>
                    </a:solidFill>
                    <a:latin typeface="Open Sans"/>
                    <a:ea typeface="Open Sans"/>
                    <a:cs typeface="Open Sans"/>
                    <a:sym typeface="Open Sans"/>
                  </a:rPr>
                  <a:t> Did you face any challenges that affected the efficiency of your production? Bottlenecks? How did you overcome them?</a:t>
                </a:r>
                <a:endParaRPr sz="1000" dirty="0"/>
              </a:p>
              <a:p>
                <a:pPr marL="248659" marR="0" lvl="1" indent="-124329" algn="l" rtl="0">
                  <a:lnSpc>
                    <a:spcPct val="140052"/>
                  </a:lnSpc>
                  <a:spcBef>
                    <a:spcPts val="0"/>
                  </a:spcBef>
                  <a:spcAft>
                    <a:spcPts val="0"/>
                  </a:spcAft>
                  <a:buClr>
                    <a:srgbClr val="000000"/>
                  </a:buClr>
                  <a:buSzPts val="1151"/>
                  <a:buFont typeface="Open Sans"/>
                  <a:buAutoNum type="arabicPeriod"/>
                </a:pPr>
                <a:r>
                  <a:rPr lang="en-US" sz="1000" b="0" i="0" u="none" strike="noStrike" cap="none" dirty="0">
                    <a:solidFill>
                      <a:srgbClr val="000000"/>
                    </a:solidFill>
                    <a:latin typeface="Open Sans"/>
                    <a:ea typeface="Open Sans"/>
                    <a:cs typeface="Open Sans"/>
                    <a:sym typeface="Open Sans"/>
                  </a:rPr>
                  <a:t> How can your company better manage and reduce overall production costs?</a:t>
                </a:r>
                <a:endParaRPr sz="1000" dirty="0"/>
              </a:p>
              <a:p>
                <a:pPr marL="248659" marR="0" lvl="1" indent="-124329" algn="l" rtl="0">
                  <a:lnSpc>
                    <a:spcPct val="140052"/>
                  </a:lnSpc>
                  <a:spcBef>
                    <a:spcPts val="0"/>
                  </a:spcBef>
                  <a:spcAft>
                    <a:spcPts val="0"/>
                  </a:spcAft>
                  <a:buClr>
                    <a:srgbClr val="000000"/>
                  </a:buClr>
                  <a:buSzPts val="1151"/>
                  <a:buFont typeface="Open Sans"/>
                  <a:buAutoNum type="arabicPeriod"/>
                </a:pPr>
                <a:r>
                  <a:rPr lang="en-US" sz="1000" b="0" i="0" u="none" strike="noStrike" cap="none" dirty="0">
                    <a:solidFill>
                      <a:srgbClr val="000000"/>
                    </a:solidFill>
                    <a:latin typeface="Open Sans"/>
                    <a:ea typeface="Open Sans"/>
                    <a:cs typeface="Open Sans"/>
                    <a:sym typeface="Open Sans"/>
                  </a:rPr>
                  <a:t> What steps can be taken to improve manufacturing efficiency and reduce waste?</a:t>
                </a:r>
                <a:endParaRPr sz="1000" dirty="0"/>
              </a:p>
              <a:p>
                <a:pPr marL="248659" marR="0" lvl="1" indent="-124329" algn="l" rtl="0">
                  <a:lnSpc>
                    <a:spcPct val="140052"/>
                  </a:lnSpc>
                  <a:spcBef>
                    <a:spcPts val="0"/>
                  </a:spcBef>
                  <a:spcAft>
                    <a:spcPts val="0"/>
                  </a:spcAft>
                  <a:buClr>
                    <a:srgbClr val="000000"/>
                  </a:buClr>
                  <a:buSzPts val="1151"/>
                  <a:buFont typeface="Open Sans"/>
                  <a:buAutoNum type="arabicPeriod"/>
                </a:pPr>
                <a:r>
                  <a:rPr lang="en-US" sz="1000" b="0" i="0" u="none" strike="noStrike" cap="none" dirty="0">
                    <a:solidFill>
                      <a:srgbClr val="000000"/>
                    </a:solidFill>
                    <a:latin typeface="Open Sans"/>
                    <a:ea typeface="Open Sans"/>
                    <a:cs typeface="Open Sans"/>
                    <a:sym typeface="Open Sans"/>
                  </a:rPr>
                  <a:t> What changes could our company implement to improve manufacturing efficiency overall?</a:t>
                </a:r>
                <a:endParaRPr sz="1000" dirty="0"/>
              </a:p>
              <a:p>
                <a:pPr marL="248659" marR="0" lvl="1" indent="-124329" algn="l" rtl="0">
                  <a:lnSpc>
                    <a:spcPct val="140052"/>
                  </a:lnSpc>
                  <a:spcBef>
                    <a:spcPts val="0"/>
                  </a:spcBef>
                  <a:spcAft>
                    <a:spcPts val="0"/>
                  </a:spcAft>
                  <a:buClr>
                    <a:srgbClr val="000000"/>
                  </a:buClr>
                  <a:buSzPts val="1151"/>
                  <a:buFont typeface="Open Sans"/>
                  <a:buAutoNum type="arabicPeriod"/>
                </a:pPr>
                <a:r>
                  <a:rPr lang="en-US" sz="1000" b="0" i="0" u="none" strike="noStrike" cap="none" dirty="0">
                    <a:solidFill>
                      <a:srgbClr val="000000"/>
                    </a:solidFill>
                    <a:latin typeface="Open Sans"/>
                    <a:ea typeface="Open Sans"/>
                    <a:cs typeface="Open Sans"/>
                    <a:sym typeface="Open Sans"/>
                  </a:rPr>
                  <a:t> What strategies could you implement to increase revenue in future production cycles?</a:t>
                </a:r>
                <a:endParaRPr sz="1000" dirty="0"/>
              </a:p>
            </p:txBody>
          </p:sp>
        </p:grpSp>
        <p:cxnSp>
          <p:nvCxnSpPr>
            <p:cNvPr id="130" name="Google Shape;130;p1"/>
            <p:cNvCxnSpPr/>
            <p:nvPr/>
          </p:nvCxnSpPr>
          <p:spPr>
            <a:xfrm>
              <a:off x="163632" y="261414"/>
              <a:ext cx="4984972" cy="0"/>
            </a:xfrm>
            <a:prstGeom prst="straightConnector1">
              <a:avLst/>
            </a:prstGeom>
            <a:noFill/>
            <a:ln w="12850" cap="rnd" cmpd="sng">
              <a:solidFill>
                <a:srgbClr val="FF3131"/>
              </a:solidFill>
              <a:prstDash val="solid"/>
              <a:round/>
              <a:headEnd type="none" w="sm" len="sm"/>
              <a:tailEnd type="none" w="sm" len="sm"/>
            </a:ln>
          </p:spPr>
        </p:cxnSp>
        <p:sp>
          <p:nvSpPr>
            <p:cNvPr id="131" name="Google Shape;131;p1"/>
            <p:cNvSpPr txBox="1"/>
            <p:nvPr/>
          </p:nvSpPr>
          <p:spPr>
            <a:xfrm>
              <a:off x="225311" y="-232881"/>
              <a:ext cx="4995292" cy="402219"/>
            </a:xfrm>
            <a:prstGeom prst="rect">
              <a:avLst/>
            </a:prstGeom>
            <a:noFill/>
            <a:ln>
              <a:noFill/>
            </a:ln>
          </p:spPr>
          <p:txBody>
            <a:bodyPr spcFirstLastPara="1" wrap="square" lIns="0" tIns="0" rIns="0" bIns="0" anchor="t" anchorCtr="0">
              <a:spAutoFit/>
            </a:bodyPr>
            <a:lstStyle/>
            <a:p>
              <a:pPr marL="0" marR="0" lvl="0" indent="0" algn="l" rtl="0">
                <a:lnSpc>
                  <a:spcPct val="174966"/>
                </a:lnSpc>
                <a:spcBef>
                  <a:spcPts val="0"/>
                </a:spcBef>
                <a:spcAft>
                  <a:spcPts val="0"/>
                </a:spcAft>
                <a:buNone/>
              </a:pPr>
              <a:r>
                <a:rPr lang="en-US" sz="1478" b="1" dirty="0">
                  <a:solidFill>
                    <a:srgbClr val="FF3131"/>
                  </a:solidFill>
                  <a:latin typeface="Montserrat"/>
                  <a:ea typeface="Montserrat"/>
                  <a:cs typeface="Montserrat"/>
                  <a:sym typeface="Montserrat"/>
                </a:rPr>
                <a:t>Agenda #3</a:t>
              </a:r>
              <a:endParaRPr dirty="0"/>
            </a:p>
          </p:txBody>
        </p:sp>
      </p:grpSp>
      <p:grpSp>
        <p:nvGrpSpPr>
          <p:cNvPr id="132" name="Google Shape;132;p1"/>
          <p:cNvGrpSpPr/>
          <p:nvPr/>
        </p:nvGrpSpPr>
        <p:grpSpPr>
          <a:xfrm>
            <a:off x="410198" y="4186849"/>
            <a:ext cx="4746031" cy="2238373"/>
            <a:chOff x="0" y="-76200"/>
            <a:chExt cx="6508842" cy="3069770"/>
          </a:xfrm>
        </p:grpSpPr>
        <p:grpSp>
          <p:nvGrpSpPr>
            <p:cNvPr id="133" name="Google Shape;133;p1"/>
            <p:cNvGrpSpPr/>
            <p:nvPr/>
          </p:nvGrpSpPr>
          <p:grpSpPr>
            <a:xfrm>
              <a:off x="0" y="399979"/>
              <a:ext cx="6508842" cy="2593591"/>
              <a:chOff x="0" y="-28575"/>
              <a:chExt cx="1990102" cy="792999"/>
            </a:xfrm>
          </p:grpSpPr>
          <p:sp>
            <p:nvSpPr>
              <p:cNvPr id="134" name="Google Shape;134;p1"/>
              <p:cNvSpPr/>
              <p:nvPr/>
            </p:nvSpPr>
            <p:spPr>
              <a:xfrm>
                <a:off x="0" y="0"/>
                <a:ext cx="1990102" cy="764424"/>
              </a:xfrm>
              <a:custGeom>
                <a:avLst/>
                <a:gdLst/>
                <a:ahLst/>
                <a:cxnLst/>
                <a:rect l="l" t="t" r="r" b="b"/>
                <a:pathLst>
                  <a:path w="1990102" h="764424" extrusionOk="0">
                    <a:moveTo>
                      <a:pt x="42820" y="0"/>
                    </a:moveTo>
                    <a:lnTo>
                      <a:pt x="1947282" y="0"/>
                    </a:lnTo>
                    <a:cubicBezTo>
                      <a:pt x="1958638" y="0"/>
                      <a:pt x="1969530" y="4511"/>
                      <a:pt x="1977560" y="12542"/>
                    </a:cubicBezTo>
                    <a:cubicBezTo>
                      <a:pt x="1985590" y="20572"/>
                      <a:pt x="1990102" y="31463"/>
                      <a:pt x="1990102" y="42820"/>
                    </a:cubicBezTo>
                    <a:lnTo>
                      <a:pt x="1990102" y="721604"/>
                    </a:lnTo>
                    <a:cubicBezTo>
                      <a:pt x="1990102" y="745253"/>
                      <a:pt x="1970930" y="764424"/>
                      <a:pt x="1947282" y="764424"/>
                    </a:cubicBezTo>
                    <a:lnTo>
                      <a:pt x="42820" y="764424"/>
                    </a:lnTo>
                    <a:cubicBezTo>
                      <a:pt x="19171" y="764424"/>
                      <a:pt x="0" y="745253"/>
                      <a:pt x="0" y="721604"/>
                    </a:cubicBezTo>
                    <a:lnTo>
                      <a:pt x="0" y="42820"/>
                    </a:lnTo>
                    <a:cubicBezTo>
                      <a:pt x="0" y="19171"/>
                      <a:pt x="19171" y="0"/>
                      <a:pt x="42820" y="0"/>
                    </a:cubicBezTo>
                    <a:close/>
                  </a:path>
                </a:pathLst>
              </a:custGeom>
              <a:solidFill>
                <a:srgbClr val="000000">
                  <a:alpha val="0"/>
                </a:srgbClr>
              </a:solidFill>
              <a:ln w="9525" cap="rnd" cmpd="sng">
                <a:solidFill>
                  <a:srgbClr val="000000"/>
                </a:solidFill>
                <a:prstDash val="solid"/>
                <a:round/>
                <a:headEnd type="none" w="sm" len="sm"/>
                <a:tailEnd type="none" w="sm" len="sm"/>
              </a:ln>
            </p:spPr>
            <p:txBody>
              <a:bodyPr spcFirstLastPara="1" wrap="square" lIns="91425" tIns="45700" rIns="91425" bIns="45700" anchor="t" anchorCtr="0">
                <a:noAutofit/>
              </a:bodyPr>
              <a:lstStyle/>
              <a:p>
                <a:pPr marL="0" marR="0" lvl="0" indent="0" algn="l" rtl="0">
                  <a:spcBef>
                    <a:spcPts val="0"/>
                  </a:spcBef>
                  <a:spcAft>
                    <a:spcPts val="0"/>
                  </a:spcAft>
                  <a:buNone/>
                </a:pPr>
                <a:endParaRPr sz="1750" dirty="0">
                  <a:solidFill>
                    <a:schemeClr val="dk1"/>
                  </a:solidFill>
                  <a:latin typeface="Calibri"/>
                  <a:ea typeface="Calibri"/>
                  <a:cs typeface="Calibri"/>
                  <a:sym typeface="Calibri"/>
                </a:endParaRPr>
              </a:p>
            </p:txBody>
          </p:sp>
          <p:sp>
            <p:nvSpPr>
              <p:cNvPr id="135" name="Google Shape;135;p1"/>
              <p:cNvSpPr txBox="1"/>
              <p:nvPr/>
            </p:nvSpPr>
            <p:spPr>
              <a:xfrm>
                <a:off x="0" y="-28575"/>
                <a:ext cx="1990102" cy="792999"/>
              </a:xfrm>
              <a:prstGeom prst="rect">
                <a:avLst/>
              </a:prstGeom>
              <a:noFill/>
              <a:ln>
                <a:noFill/>
              </a:ln>
            </p:spPr>
            <p:txBody>
              <a:bodyPr spcFirstLastPara="1" wrap="square" lIns="46450" tIns="46450" rIns="46450" bIns="46450" anchor="ctr" anchorCtr="0">
                <a:noAutofit/>
              </a:bodyPr>
              <a:lstStyle/>
              <a:p>
                <a:pPr marL="0" marR="0" lvl="0" indent="0" algn="l" rtl="0">
                  <a:lnSpc>
                    <a:spcPct val="140052"/>
                  </a:lnSpc>
                  <a:spcBef>
                    <a:spcPts val="0"/>
                  </a:spcBef>
                  <a:spcAft>
                    <a:spcPts val="0"/>
                  </a:spcAft>
                  <a:buNone/>
                </a:pPr>
                <a:r>
                  <a:rPr lang="en-US" sz="1151" b="1" dirty="0">
                    <a:solidFill>
                      <a:srgbClr val="000000"/>
                    </a:solidFill>
                    <a:latin typeface="Open Sans"/>
                    <a:ea typeface="Open Sans"/>
                    <a:cs typeface="Open Sans"/>
                    <a:sym typeface="Open Sans"/>
                  </a:rPr>
                  <a:t>Overall Costs</a:t>
                </a:r>
                <a:endParaRPr dirty="0"/>
              </a:p>
              <a:p>
                <a:pPr marL="248659" marR="0" lvl="1" indent="-124329" algn="l" rtl="0">
                  <a:lnSpc>
                    <a:spcPct val="140052"/>
                  </a:lnSpc>
                  <a:spcBef>
                    <a:spcPts val="0"/>
                  </a:spcBef>
                  <a:spcAft>
                    <a:spcPts val="0"/>
                  </a:spcAft>
                  <a:buClr>
                    <a:srgbClr val="000000"/>
                  </a:buClr>
                  <a:buSzPts val="1151"/>
                  <a:buFont typeface="Open Sans"/>
                  <a:buAutoNum type="arabicPeriod"/>
                </a:pPr>
                <a:r>
                  <a:rPr lang="en-US" sz="1100" b="0" i="0" u="none" strike="noStrike" cap="none" dirty="0">
                    <a:solidFill>
                      <a:srgbClr val="000000"/>
                    </a:solidFill>
                    <a:latin typeface="Open Sans"/>
                    <a:ea typeface="Open Sans"/>
                    <a:cs typeface="Open Sans"/>
                    <a:sym typeface="Open Sans"/>
                  </a:rPr>
                  <a:t> How did you track and manage costs throughout the production process?</a:t>
                </a:r>
                <a:endParaRPr sz="1100" dirty="0"/>
              </a:p>
              <a:p>
                <a:pPr marL="248659" marR="0" lvl="1" indent="-124329" algn="l" rtl="0">
                  <a:lnSpc>
                    <a:spcPct val="140052"/>
                  </a:lnSpc>
                  <a:spcBef>
                    <a:spcPts val="0"/>
                  </a:spcBef>
                  <a:spcAft>
                    <a:spcPts val="0"/>
                  </a:spcAft>
                  <a:buClr>
                    <a:srgbClr val="000000"/>
                  </a:buClr>
                  <a:buSzPts val="1151"/>
                  <a:buFont typeface="Open Sans"/>
                  <a:buAutoNum type="arabicPeriod"/>
                </a:pPr>
                <a:r>
                  <a:rPr lang="en-US" sz="1100" b="0" i="0" u="none" strike="noStrike" cap="none" dirty="0">
                    <a:solidFill>
                      <a:srgbClr val="000000"/>
                    </a:solidFill>
                    <a:latin typeface="Open Sans"/>
                    <a:ea typeface="Open Sans"/>
                    <a:cs typeface="Open Sans"/>
                    <a:sym typeface="Open Sans"/>
                  </a:rPr>
                  <a:t> What were the major cost drivers in our production?</a:t>
                </a:r>
                <a:endParaRPr sz="1100" dirty="0"/>
              </a:p>
              <a:p>
                <a:pPr marL="248659" marR="0" lvl="1" indent="-124329" algn="l" rtl="0">
                  <a:lnSpc>
                    <a:spcPct val="140052"/>
                  </a:lnSpc>
                  <a:spcBef>
                    <a:spcPts val="0"/>
                  </a:spcBef>
                  <a:spcAft>
                    <a:spcPts val="0"/>
                  </a:spcAft>
                  <a:buClr>
                    <a:srgbClr val="000000"/>
                  </a:buClr>
                  <a:buSzPts val="1151"/>
                  <a:buFont typeface="Open Sans"/>
                  <a:buAutoNum type="arabicPeriod"/>
                </a:pPr>
                <a:r>
                  <a:rPr lang="en-US" sz="1100" b="0" i="0" u="none" strike="noStrike" cap="none" dirty="0">
                    <a:solidFill>
                      <a:srgbClr val="000000"/>
                    </a:solidFill>
                    <a:latin typeface="Open Sans"/>
                    <a:ea typeface="Open Sans"/>
                    <a:cs typeface="Open Sans"/>
                    <a:sym typeface="Open Sans"/>
                  </a:rPr>
                  <a:t> Did you encounter any unexpected costs? How did you handle them?</a:t>
                </a:r>
                <a:endParaRPr sz="1100" dirty="0"/>
              </a:p>
              <a:p>
                <a:pPr marL="248659" marR="0" lvl="1" indent="-124329" algn="l" rtl="0">
                  <a:lnSpc>
                    <a:spcPct val="140052"/>
                  </a:lnSpc>
                  <a:spcBef>
                    <a:spcPts val="0"/>
                  </a:spcBef>
                  <a:spcAft>
                    <a:spcPts val="0"/>
                  </a:spcAft>
                  <a:buClr>
                    <a:srgbClr val="000000"/>
                  </a:buClr>
                  <a:buSzPts val="1151"/>
                  <a:buFont typeface="Open Sans"/>
                  <a:buAutoNum type="arabicPeriod"/>
                </a:pPr>
                <a:r>
                  <a:rPr lang="en-US" sz="1100" b="0" i="0" u="none" strike="noStrike" cap="none" dirty="0">
                    <a:solidFill>
                      <a:srgbClr val="000000"/>
                    </a:solidFill>
                    <a:latin typeface="Open Sans"/>
                    <a:ea typeface="Open Sans"/>
                    <a:cs typeface="Open Sans"/>
                    <a:sym typeface="Open Sans"/>
                  </a:rPr>
                  <a:t> How could we reduce costs in future production cycles without compromising quality?</a:t>
                </a:r>
                <a:endParaRPr sz="1100" dirty="0"/>
              </a:p>
            </p:txBody>
          </p:sp>
        </p:grpSp>
        <p:cxnSp>
          <p:nvCxnSpPr>
            <p:cNvPr id="136" name="Google Shape;136;p1"/>
            <p:cNvCxnSpPr/>
            <p:nvPr/>
          </p:nvCxnSpPr>
          <p:spPr>
            <a:xfrm>
              <a:off x="212772" y="398187"/>
              <a:ext cx="4984972" cy="0"/>
            </a:xfrm>
            <a:prstGeom prst="straightConnector1">
              <a:avLst/>
            </a:prstGeom>
            <a:noFill/>
            <a:ln w="12700" cap="rnd" cmpd="sng">
              <a:solidFill>
                <a:srgbClr val="FF3131"/>
              </a:solidFill>
              <a:prstDash val="solid"/>
              <a:round/>
              <a:headEnd type="none" w="sm" len="sm"/>
              <a:tailEnd type="none" w="sm" len="sm"/>
            </a:ln>
          </p:spPr>
        </p:cxnSp>
        <p:sp>
          <p:nvSpPr>
            <p:cNvPr id="137" name="Google Shape;137;p1"/>
            <p:cNvSpPr txBox="1"/>
            <p:nvPr/>
          </p:nvSpPr>
          <p:spPr>
            <a:xfrm>
              <a:off x="213237" y="-76200"/>
              <a:ext cx="4995291" cy="410048"/>
            </a:xfrm>
            <a:prstGeom prst="rect">
              <a:avLst/>
            </a:prstGeom>
            <a:noFill/>
            <a:ln>
              <a:noFill/>
            </a:ln>
          </p:spPr>
          <p:txBody>
            <a:bodyPr spcFirstLastPara="1" wrap="square" lIns="0" tIns="0" rIns="0" bIns="0" anchor="t" anchorCtr="0">
              <a:spAutoFit/>
            </a:bodyPr>
            <a:lstStyle/>
            <a:p>
              <a:pPr marL="0" marR="0" lvl="0" indent="0" algn="l" rtl="0">
                <a:lnSpc>
                  <a:spcPct val="174966"/>
                </a:lnSpc>
                <a:spcBef>
                  <a:spcPts val="0"/>
                </a:spcBef>
                <a:spcAft>
                  <a:spcPts val="0"/>
                </a:spcAft>
                <a:buNone/>
              </a:pPr>
              <a:r>
                <a:rPr lang="en-US" sz="1478" b="1" dirty="0">
                  <a:solidFill>
                    <a:srgbClr val="FF3131"/>
                  </a:solidFill>
                  <a:latin typeface="Open Sans"/>
                  <a:ea typeface="Open Sans"/>
                  <a:cs typeface="Open Sans"/>
                  <a:sym typeface="Open Sans"/>
                </a:rPr>
                <a:t>Agenda #2</a:t>
              </a:r>
              <a:endParaRPr dirty="0"/>
            </a:p>
          </p:txBody>
        </p:sp>
      </p:grpSp>
      <p:sp>
        <p:nvSpPr>
          <p:cNvPr id="139" name="Google Shape;139;p1"/>
          <p:cNvSpPr txBox="1"/>
          <p:nvPr/>
        </p:nvSpPr>
        <p:spPr>
          <a:xfrm>
            <a:off x="91920" y="171320"/>
            <a:ext cx="7434460" cy="252505"/>
          </a:xfrm>
          <a:prstGeom prst="rect">
            <a:avLst/>
          </a:prstGeom>
          <a:noFill/>
          <a:ln>
            <a:noFill/>
          </a:ln>
        </p:spPr>
        <p:txBody>
          <a:bodyPr spcFirstLastPara="1" wrap="square" lIns="0" tIns="0" rIns="0" bIns="0" anchor="t" anchorCtr="0">
            <a:spAutoFit/>
          </a:bodyPr>
          <a:lstStyle/>
          <a:p>
            <a:pPr marL="0" marR="0" lvl="0" indent="0" algn="l" rtl="0">
              <a:lnSpc>
                <a:spcPct val="174919"/>
              </a:lnSpc>
              <a:spcBef>
                <a:spcPts val="0"/>
              </a:spcBef>
              <a:spcAft>
                <a:spcPts val="0"/>
              </a:spcAft>
              <a:buNone/>
            </a:pPr>
            <a:r>
              <a:rPr lang="en-US" sz="1236" b="1" dirty="0">
                <a:solidFill>
                  <a:srgbClr val="000000"/>
                </a:solidFill>
                <a:latin typeface="Open Sans"/>
                <a:ea typeface="Open Sans"/>
                <a:cs typeface="Open Sans"/>
                <a:sym typeface="Open Sans"/>
              </a:rPr>
              <a:t>Name:                                                                                             Date:                        Class Period:</a:t>
            </a:r>
            <a:endParaRPr dirty="0"/>
          </a:p>
        </p:txBody>
      </p:sp>
      <p:pic>
        <p:nvPicPr>
          <p:cNvPr id="140" name="Google Shape;140;p1"/>
          <p:cNvPicPr preferRelativeResize="0"/>
          <p:nvPr/>
        </p:nvPicPr>
        <p:blipFill rotWithShape="1">
          <a:blip r:embed="rId3">
            <a:alphaModFix/>
          </a:blip>
          <a:srcRect/>
          <a:stretch/>
        </p:blipFill>
        <p:spPr>
          <a:xfrm>
            <a:off x="2010513" y="358233"/>
            <a:ext cx="2333421" cy="1183620"/>
          </a:xfrm>
          <a:prstGeom prst="rect">
            <a:avLst/>
          </a:prstGeom>
          <a:noFill/>
          <a:ln>
            <a:noFill/>
          </a:ln>
        </p:spPr>
      </p:pic>
      <p:sp>
        <p:nvSpPr>
          <p:cNvPr id="2" name="Rectangle 2">
            <a:extLst>
              <a:ext uri="{FF2B5EF4-FFF2-40B4-BE49-F238E27FC236}">
                <a16:creationId xmlns:a16="http://schemas.microsoft.com/office/drawing/2014/main" id="{B7C050FB-9594-0D39-A7C0-C67DEC0F0542}"/>
              </a:ext>
            </a:extLst>
          </p:cNvPr>
          <p:cNvSpPr>
            <a:spLocks noChangeArrowheads="1"/>
          </p:cNvSpPr>
          <p:nvPr/>
        </p:nvSpPr>
        <p:spPr bwMode="auto">
          <a:xfrm>
            <a:off x="769558" y="9371576"/>
            <a:ext cx="75565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dirty="0"/>
          </a:p>
        </p:txBody>
      </p:sp>
      <p:pic>
        <p:nvPicPr>
          <p:cNvPr id="1025" name="Picture 1">
            <a:extLst>
              <a:ext uri="{FF2B5EF4-FFF2-40B4-BE49-F238E27FC236}">
                <a16:creationId xmlns:a16="http://schemas.microsoft.com/office/drawing/2014/main" id="{13413E11-F814-9140-B821-23D9F300FD8A}"/>
              </a:ext>
            </a:extLst>
          </p:cNvPr>
          <p:cNvPicPr>
            <a:picLocks noChangeAspect="1" noChangeArrowheads="1"/>
          </p:cNvPicPr>
          <p:nvPr/>
        </p:nvPicPr>
        <p:blipFill>
          <a:blip r:embed="rId4">
            <a:extLst>
              <a:ext uri="{28A0092B-C50C-407E-A947-70E740481C1C}">
                <a14:useLocalDpi xmlns:a14="http://schemas.microsoft.com/office/drawing/2010/main" val="0"/>
              </a:ext>
            </a:extLst>
          </a:blip>
          <a:srcRect l="105" r="-356" b="3606"/>
          <a:stretch>
            <a:fillRect/>
          </a:stretch>
        </p:blipFill>
        <p:spPr bwMode="auto">
          <a:xfrm>
            <a:off x="410198" y="10013828"/>
            <a:ext cx="6877050" cy="561975"/>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44"/>
        <p:cNvGrpSpPr/>
        <p:nvPr/>
      </p:nvGrpSpPr>
      <p:grpSpPr>
        <a:xfrm>
          <a:off x="0" y="0"/>
          <a:ext cx="0" cy="0"/>
          <a:chOff x="0" y="0"/>
          <a:chExt cx="0" cy="0"/>
        </a:xfrm>
      </p:grpSpPr>
      <p:grpSp>
        <p:nvGrpSpPr>
          <p:cNvPr id="145" name="Google Shape;145;p2"/>
          <p:cNvGrpSpPr/>
          <p:nvPr/>
        </p:nvGrpSpPr>
        <p:grpSpPr>
          <a:xfrm>
            <a:off x="0" y="-53156"/>
            <a:ext cx="7560000" cy="10745159"/>
            <a:chOff x="0" y="-19050"/>
            <a:chExt cx="2709333" cy="3850822"/>
          </a:xfrm>
        </p:grpSpPr>
        <p:sp>
          <p:nvSpPr>
            <p:cNvPr id="146" name="Google Shape;146;p2"/>
            <p:cNvSpPr/>
            <p:nvPr/>
          </p:nvSpPr>
          <p:spPr>
            <a:xfrm>
              <a:off x="0" y="0"/>
              <a:ext cx="2709333" cy="3831772"/>
            </a:xfrm>
            <a:custGeom>
              <a:avLst/>
              <a:gdLst/>
              <a:ahLst/>
              <a:cxnLst/>
              <a:rect l="l" t="t" r="r" b="b"/>
              <a:pathLst>
                <a:path w="2709333" h="3831772" extrusionOk="0">
                  <a:moveTo>
                    <a:pt x="0" y="0"/>
                  </a:moveTo>
                  <a:lnTo>
                    <a:pt x="2709333" y="0"/>
                  </a:lnTo>
                  <a:lnTo>
                    <a:pt x="2709333" y="3831772"/>
                  </a:lnTo>
                  <a:lnTo>
                    <a:pt x="0" y="3831772"/>
                  </a:lnTo>
                  <a:close/>
                </a:path>
              </a:pathLst>
            </a:custGeom>
            <a:solidFill>
              <a:srgbClr val="FFFFFF"/>
            </a:solidFill>
            <a:ln w="9525" cap="sq" cmpd="sng">
              <a:solidFill>
                <a:srgbClr val="000000"/>
              </a:solidFill>
              <a:prstDash val="solid"/>
              <a:miter lim="8000"/>
              <a:headEnd type="none" w="sm" len="sm"/>
              <a:tailEnd type="none" w="sm" len="sm"/>
            </a:ln>
          </p:spPr>
          <p:txBody>
            <a:bodyPr spcFirstLastPara="1" wrap="square" lIns="91425" tIns="45700" rIns="91425" bIns="45700" anchor="t" anchorCtr="0">
              <a:noAutofit/>
            </a:bodyPr>
            <a:lstStyle/>
            <a:p>
              <a:pPr marL="0" marR="0" lvl="0" indent="0" algn="l" rtl="0">
                <a:spcBef>
                  <a:spcPts val="0"/>
                </a:spcBef>
                <a:spcAft>
                  <a:spcPts val="0"/>
                </a:spcAft>
                <a:buNone/>
              </a:pPr>
              <a:endParaRPr sz="1800" dirty="0">
                <a:solidFill>
                  <a:schemeClr val="dk1"/>
                </a:solidFill>
                <a:latin typeface="Calibri"/>
                <a:ea typeface="Calibri"/>
                <a:cs typeface="Calibri"/>
                <a:sym typeface="Calibri"/>
              </a:endParaRPr>
            </a:p>
          </p:txBody>
        </p:sp>
        <p:sp>
          <p:nvSpPr>
            <p:cNvPr id="147" name="Google Shape;147;p2"/>
            <p:cNvSpPr txBox="1"/>
            <p:nvPr/>
          </p:nvSpPr>
          <p:spPr>
            <a:xfrm>
              <a:off x="0" y="-19050"/>
              <a:ext cx="2709333" cy="3850821"/>
            </a:xfrm>
            <a:prstGeom prst="rect">
              <a:avLst/>
            </a:prstGeom>
            <a:noFill/>
            <a:ln>
              <a:noFill/>
            </a:ln>
          </p:spPr>
          <p:txBody>
            <a:bodyPr spcFirstLastPara="1" wrap="square" lIns="50800" tIns="50800" rIns="50800" bIns="50800" anchor="ctr" anchorCtr="0">
              <a:noAutofit/>
            </a:bodyPr>
            <a:lstStyle/>
            <a:p>
              <a:pPr marL="0" marR="0" lvl="0" indent="0" algn="ctr" rtl="0">
                <a:lnSpc>
                  <a:spcPct val="83166"/>
                </a:lnSpc>
                <a:spcBef>
                  <a:spcPts val="0"/>
                </a:spcBef>
                <a:spcAft>
                  <a:spcPts val="0"/>
                </a:spcAft>
                <a:buNone/>
              </a:pPr>
              <a:endParaRPr sz="1800" dirty="0">
                <a:solidFill>
                  <a:schemeClr val="dk1"/>
                </a:solidFill>
                <a:latin typeface="Calibri"/>
                <a:ea typeface="Calibri"/>
                <a:cs typeface="Calibri"/>
                <a:sym typeface="Calibri"/>
              </a:endParaRPr>
            </a:p>
          </p:txBody>
        </p:sp>
      </p:grpSp>
      <p:graphicFrame>
        <p:nvGraphicFramePr>
          <p:cNvPr id="148" name="Google Shape;148;p2"/>
          <p:cNvGraphicFramePr/>
          <p:nvPr>
            <p:extLst>
              <p:ext uri="{D42A27DB-BD31-4B8C-83A1-F6EECF244321}">
                <p14:modId xmlns:p14="http://schemas.microsoft.com/office/powerpoint/2010/main" val="3946680406"/>
              </p:ext>
            </p:extLst>
          </p:nvPr>
        </p:nvGraphicFramePr>
        <p:xfrm>
          <a:off x="467513" y="3105916"/>
          <a:ext cx="6661035" cy="6034672"/>
        </p:xfrm>
        <a:graphic>
          <a:graphicData uri="http://schemas.openxmlformats.org/drawingml/2006/table">
            <a:tbl>
              <a:tblPr>
                <a:noFill/>
                <a:tableStyleId>{CFF7B199-56E2-4037-B428-8EDE78873599}</a:tableStyleId>
              </a:tblPr>
              <a:tblGrid>
                <a:gridCol w="1332207">
                  <a:extLst>
                    <a:ext uri="{9D8B030D-6E8A-4147-A177-3AD203B41FA5}">
                      <a16:colId xmlns:a16="http://schemas.microsoft.com/office/drawing/2014/main" val="20000"/>
                    </a:ext>
                  </a:extLst>
                </a:gridCol>
                <a:gridCol w="1332207">
                  <a:extLst>
                    <a:ext uri="{9D8B030D-6E8A-4147-A177-3AD203B41FA5}">
                      <a16:colId xmlns:a16="http://schemas.microsoft.com/office/drawing/2014/main" val="20001"/>
                    </a:ext>
                  </a:extLst>
                </a:gridCol>
                <a:gridCol w="1332207">
                  <a:extLst>
                    <a:ext uri="{9D8B030D-6E8A-4147-A177-3AD203B41FA5}">
                      <a16:colId xmlns:a16="http://schemas.microsoft.com/office/drawing/2014/main" val="20002"/>
                    </a:ext>
                  </a:extLst>
                </a:gridCol>
                <a:gridCol w="1332207">
                  <a:extLst>
                    <a:ext uri="{9D8B030D-6E8A-4147-A177-3AD203B41FA5}">
                      <a16:colId xmlns:a16="http://schemas.microsoft.com/office/drawing/2014/main" val="20003"/>
                    </a:ext>
                  </a:extLst>
                </a:gridCol>
                <a:gridCol w="1332207">
                  <a:extLst>
                    <a:ext uri="{9D8B030D-6E8A-4147-A177-3AD203B41FA5}">
                      <a16:colId xmlns:a16="http://schemas.microsoft.com/office/drawing/2014/main" val="20004"/>
                    </a:ext>
                  </a:extLst>
                </a:gridCol>
              </a:tblGrid>
              <a:tr h="513818">
                <a:tc>
                  <a:txBody>
                    <a:bodyPr/>
                    <a:lstStyle/>
                    <a:p>
                      <a:pPr marL="0" marR="0" lvl="0" indent="0" algn="ctr" rtl="0">
                        <a:lnSpc>
                          <a:spcPct val="140000"/>
                        </a:lnSpc>
                        <a:spcBef>
                          <a:spcPts val="0"/>
                        </a:spcBef>
                        <a:spcAft>
                          <a:spcPts val="0"/>
                        </a:spcAft>
                        <a:buNone/>
                      </a:pPr>
                      <a:r>
                        <a:rPr lang="en-US" sz="1200" b="1" u="none" strike="noStrike" cap="none" dirty="0">
                          <a:solidFill>
                            <a:srgbClr val="000000"/>
                          </a:solidFill>
                          <a:latin typeface="Arial"/>
                          <a:ea typeface="Arial"/>
                          <a:cs typeface="Arial"/>
                          <a:sym typeface="Arial"/>
                        </a:rPr>
                        <a:t>Criteria</a:t>
                      </a:r>
                      <a:endParaRPr sz="1100" u="none" strike="noStrike" cap="none" dirty="0"/>
                    </a:p>
                  </a:txBody>
                  <a:tcPr marL="37050" marR="37050" marT="37050" marB="37050" anchor="ctr">
                    <a:lnL w="18525" cap="flat" cmpd="sng">
                      <a:solidFill>
                        <a:srgbClr val="737373"/>
                      </a:solidFill>
                      <a:prstDash val="solid"/>
                      <a:round/>
                      <a:headEnd type="none" w="sm" len="sm"/>
                      <a:tailEnd type="none" w="sm" len="sm"/>
                    </a:lnL>
                    <a:lnR w="18525" cap="flat" cmpd="sng">
                      <a:solidFill>
                        <a:srgbClr val="737373"/>
                      </a:solidFill>
                      <a:prstDash val="solid"/>
                      <a:round/>
                      <a:headEnd type="none" w="sm" len="sm"/>
                      <a:tailEnd type="none" w="sm" len="sm"/>
                    </a:lnR>
                    <a:lnT w="18525" cap="flat" cmpd="sng">
                      <a:solidFill>
                        <a:srgbClr val="737373"/>
                      </a:solidFill>
                      <a:prstDash val="solid"/>
                      <a:round/>
                      <a:headEnd type="none" w="sm" len="sm"/>
                      <a:tailEnd type="none" w="sm" len="sm"/>
                    </a:lnT>
                    <a:lnB w="18525" cap="flat" cmpd="sng">
                      <a:solidFill>
                        <a:srgbClr val="737373"/>
                      </a:solidFill>
                      <a:prstDash val="solid"/>
                      <a:round/>
                      <a:headEnd type="none" w="sm" len="sm"/>
                      <a:tailEnd type="none" w="sm" len="sm"/>
                    </a:lnB>
                    <a:solidFill>
                      <a:srgbClr val="EFEBEB"/>
                    </a:solidFill>
                  </a:tcPr>
                </a:tc>
                <a:tc>
                  <a:txBody>
                    <a:bodyPr/>
                    <a:lstStyle/>
                    <a:p>
                      <a:pPr marL="0" marR="0" lvl="0" indent="0" algn="ctr" rtl="0">
                        <a:lnSpc>
                          <a:spcPct val="140017"/>
                        </a:lnSpc>
                        <a:spcBef>
                          <a:spcPts val="0"/>
                        </a:spcBef>
                        <a:spcAft>
                          <a:spcPts val="0"/>
                        </a:spcAft>
                        <a:buNone/>
                      </a:pPr>
                      <a:r>
                        <a:rPr lang="en-US" sz="1167" b="1" u="none" strike="noStrike" cap="none" dirty="0">
                          <a:solidFill>
                            <a:srgbClr val="000000"/>
                          </a:solidFill>
                          <a:latin typeface="Arial"/>
                          <a:ea typeface="Arial"/>
                          <a:cs typeface="Arial"/>
                          <a:sym typeface="Arial"/>
                        </a:rPr>
                        <a:t>4 - Excellent</a:t>
                      </a:r>
                      <a:endParaRPr sz="1100" u="none" strike="noStrike" cap="none" dirty="0"/>
                    </a:p>
                  </a:txBody>
                  <a:tcPr marL="37050" marR="37050" marT="37050" marB="37050" anchor="ctr">
                    <a:lnL w="18525" cap="flat" cmpd="sng">
                      <a:solidFill>
                        <a:srgbClr val="737373"/>
                      </a:solidFill>
                      <a:prstDash val="solid"/>
                      <a:round/>
                      <a:headEnd type="none" w="sm" len="sm"/>
                      <a:tailEnd type="none" w="sm" len="sm"/>
                    </a:lnL>
                    <a:lnR w="18525" cap="flat" cmpd="sng">
                      <a:solidFill>
                        <a:srgbClr val="737373"/>
                      </a:solidFill>
                      <a:prstDash val="solid"/>
                      <a:round/>
                      <a:headEnd type="none" w="sm" len="sm"/>
                      <a:tailEnd type="none" w="sm" len="sm"/>
                    </a:lnR>
                    <a:lnT w="18525" cap="flat" cmpd="sng">
                      <a:solidFill>
                        <a:srgbClr val="737373"/>
                      </a:solidFill>
                      <a:prstDash val="solid"/>
                      <a:round/>
                      <a:headEnd type="none" w="sm" len="sm"/>
                      <a:tailEnd type="none" w="sm" len="sm"/>
                    </a:lnT>
                    <a:lnB w="18525" cap="flat" cmpd="sng">
                      <a:solidFill>
                        <a:srgbClr val="737373"/>
                      </a:solidFill>
                      <a:prstDash val="solid"/>
                      <a:round/>
                      <a:headEnd type="none" w="sm" len="sm"/>
                      <a:tailEnd type="none" w="sm" len="sm"/>
                    </a:lnB>
                    <a:solidFill>
                      <a:srgbClr val="D2E1C1"/>
                    </a:solidFill>
                  </a:tcPr>
                </a:tc>
                <a:tc>
                  <a:txBody>
                    <a:bodyPr/>
                    <a:lstStyle/>
                    <a:p>
                      <a:pPr marL="0" marR="0" lvl="0" indent="0" algn="ctr" rtl="0">
                        <a:lnSpc>
                          <a:spcPct val="140017"/>
                        </a:lnSpc>
                        <a:spcBef>
                          <a:spcPts val="0"/>
                        </a:spcBef>
                        <a:spcAft>
                          <a:spcPts val="0"/>
                        </a:spcAft>
                        <a:buNone/>
                      </a:pPr>
                      <a:r>
                        <a:rPr lang="en-US" sz="1167" b="1" u="none" strike="noStrike" cap="none" dirty="0">
                          <a:solidFill>
                            <a:srgbClr val="000000"/>
                          </a:solidFill>
                          <a:latin typeface="Arial"/>
                          <a:ea typeface="Arial"/>
                          <a:cs typeface="Arial"/>
                          <a:sym typeface="Arial"/>
                        </a:rPr>
                        <a:t>3 - Good</a:t>
                      </a:r>
                      <a:endParaRPr sz="1100" u="none" strike="noStrike" cap="none" dirty="0"/>
                    </a:p>
                  </a:txBody>
                  <a:tcPr marL="37050" marR="37050" marT="37050" marB="37050" anchor="ctr">
                    <a:lnL w="18525" cap="flat" cmpd="sng">
                      <a:solidFill>
                        <a:srgbClr val="737373"/>
                      </a:solidFill>
                      <a:prstDash val="solid"/>
                      <a:round/>
                      <a:headEnd type="none" w="sm" len="sm"/>
                      <a:tailEnd type="none" w="sm" len="sm"/>
                    </a:lnL>
                    <a:lnR w="18525" cap="flat" cmpd="sng">
                      <a:solidFill>
                        <a:srgbClr val="737373"/>
                      </a:solidFill>
                      <a:prstDash val="solid"/>
                      <a:round/>
                      <a:headEnd type="none" w="sm" len="sm"/>
                      <a:tailEnd type="none" w="sm" len="sm"/>
                    </a:lnR>
                    <a:lnT w="18525" cap="flat" cmpd="sng">
                      <a:solidFill>
                        <a:srgbClr val="737373"/>
                      </a:solidFill>
                      <a:prstDash val="solid"/>
                      <a:round/>
                      <a:headEnd type="none" w="sm" len="sm"/>
                      <a:tailEnd type="none" w="sm" len="sm"/>
                    </a:lnT>
                    <a:lnB w="18525" cap="flat" cmpd="sng">
                      <a:solidFill>
                        <a:srgbClr val="737373"/>
                      </a:solidFill>
                      <a:prstDash val="solid"/>
                      <a:round/>
                      <a:headEnd type="none" w="sm" len="sm"/>
                      <a:tailEnd type="none" w="sm" len="sm"/>
                    </a:lnB>
                    <a:solidFill>
                      <a:srgbClr val="C1C9ED"/>
                    </a:solidFill>
                  </a:tcPr>
                </a:tc>
                <a:tc>
                  <a:txBody>
                    <a:bodyPr/>
                    <a:lstStyle/>
                    <a:p>
                      <a:pPr marL="0" marR="0" lvl="0" indent="0" algn="ctr" rtl="0">
                        <a:lnSpc>
                          <a:spcPct val="140017"/>
                        </a:lnSpc>
                        <a:spcBef>
                          <a:spcPts val="0"/>
                        </a:spcBef>
                        <a:spcAft>
                          <a:spcPts val="0"/>
                        </a:spcAft>
                        <a:buNone/>
                      </a:pPr>
                      <a:r>
                        <a:rPr lang="en-US" sz="1167" b="1" u="none" strike="noStrike" cap="none" dirty="0">
                          <a:solidFill>
                            <a:srgbClr val="000000"/>
                          </a:solidFill>
                          <a:latin typeface="Arial"/>
                          <a:ea typeface="Arial"/>
                          <a:cs typeface="Arial"/>
                          <a:sym typeface="Arial"/>
                        </a:rPr>
                        <a:t>2 - Satisfactory</a:t>
                      </a:r>
                      <a:endParaRPr sz="1100" u="none" strike="noStrike" cap="none" dirty="0"/>
                    </a:p>
                  </a:txBody>
                  <a:tcPr marL="37050" marR="37050" marT="37050" marB="37050" anchor="ctr">
                    <a:lnL w="18525" cap="flat" cmpd="sng">
                      <a:solidFill>
                        <a:srgbClr val="737373"/>
                      </a:solidFill>
                      <a:prstDash val="solid"/>
                      <a:round/>
                      <a:headEnd type="none" w="sm" len="sm"/>
                      <a:tailEnd type="none" w="sm" len="sm"/>
                    </a:lnL>
                    <a:lnR w="18525" cap="flat" cmpd="sng">
                      <a:solidFill>
                        <a:srgbClr val="737373"/>
                      </a:solidFill>
                      <a:prstDash val="solid"/>
                      <a:round/>
                      <a:headEnd type="none" w="sm" len="sm"/>
                      <a:tailEnd type="none" w="sm" len="sm"/>
                    </a:lnR>
                    <a:lnT w="18525" cap="flat" cmpd="sng">
                      <a:solidFill>
                        <a:srgbClr val="737373"/>
                      </a:solidFill>
                      <a:prstDash val="solid"/>
                      <a:round/>
                      <a:headEnd type="none" w="sm" len="sm"/>
                      <a:tailEnd type="none" w="sm" len="sm"/>
                    </a:lnT>
                    <a:lnB w="18525" cap="flat" cmpd="sng">
                      <a:solidFill>
                        <a:srgbClr val="737373"/>
                      </a:solidFill>
                      <a:prstDash val="solid"/>
                      <a:round/>
                      <a:headEnd type="none" w="sm" len="sm"/>
                      <a:tailEnd type="none" w="sm" len="sm"/>
                    </a:lnB>
                    <a:solidFill>
                      <a:srgbClr val="F1E8CE"/>
                    </a:solidFill>
                  </a:tcPr>
                </a:tc>
                <a:tc>
                  <a:txBody>
                    <a:bodyPr/>
                    <a:lstStyle/>
                    <a:p>
                      <a:pPr marL="0" marR="0" lvl="0" indent="0" algn="ctr" rtl="0">
                        <a:lnSpc>
                          <a:spcPct val="140017"/>
                        </a:lnSpc>
                        <a:spcBef>
                          <a:spcPts val="0"/>
                        </a:spcBef>
                        <a:spcAft>
                          <a:spcPts val="0"/>
                        </a:spcAft>
                        <a:buNone/>
                      </a:pPr>
                      <a:r>
                        <a:rPr lang="en-US" sz="1167" b="1" u="none" strike="noStrike" cap="none" dirty="0">
                          <a:solidFill>
                            <a:srgbClr val="000000"/>
                          </a:solidFill>
                          <a:latin typeface="Arial"/>
                          <a:ea typeface="Arial"/>
                          <a:cs typeface="Arial"/>
                          <a:sym typeface="Arial"/>
                        </a:rPr>
                        <a:t>1 - Needs  Improvement</a:t>
                      </a:r>
                      <a:endParaRPr sz="1100" u="none" strike="noStrike" cap="none" dirty="0"/>
                    </a:p>
                  </a:txBody>
                  <a:tcPr marL="37050" marR="37050" marT="37050" marB="37050" anchor="ctr">
                    <a:lnL w="18525" cap="flat" cmpd="sng">
                      <a:solidFill>
                        <a:srgbClr val="737373"/>
                      </a:solidFill>
                      <a:prstDash val="solid"/>
                      <a:round/>
                      <a:headEnd type="none" w="sm" len="sm"/>
                      <a:tailEnd type="none" w="sm" len="sm"/>
                    </a:lnL>
                    <a:lnR w="18525" cap="flat" cmpd="sng">
                      <a:solidFill>
                        <a:srgbClr val="737373"/>
                      </a:solidFill>
                      <a:prstDash val="solid"/>
                      <a:round/>
                      <a:headEnd type="none" w="sm" len="sm"/>
                      <a:tailEnd type="none" w="sm" len="sm"/>
                    </a:lnR>
                    <a:lnT w="18525" cap="flat" cmpd="sng">
                      <a:solidFill>
                        <a:srgbClr val="737373"/>
                      </a:solidFill>
                      <a:prstDash val="solid"/>
                      <a:round/>
                      <a:headEnd type="none" w="sm" len="sm"/>
                      <a:tailEnd type="none" w="sm" len="sm"/>
                    </a:lnT>
                    <a:lnB w="18525" cap="flat" cmpd="sng">
                      <a:solidFill>
                        <a:srgbClr val="737373"/>
                      </a:solidFill>
                      <a:prstDash val="solid"/>
                      <a:round/>
                      <a:headEnd type="none" w="sm" len="sm"/>
                      <a:tailEnd type="none" w="sm" len="sm"/>
                    </a:lnB>
                    <a:solidFill>
                      <a:srgbClr val="F8C6D7"/>
                    </a:solidFill>
                  </a:tcPr>
                </a:tc>
                <a:extLst>
                  <a:ext uri="{0D108BD9-81ED-4DB2-BD59-A6C34878D82A}">
                    <a16:rowId xmlns:a16="http://schemas.microsoft.com/office/drawing/2014/main" val="10000"/>
                  </a:ext>
                </a:extLst>
              </a:tr>
              <a:tr h="1070497">
                <a:tc>
                  <a:txBody>
                    <a:bodyPr/>
                    <a:lstStyle/>
                    <a:p>
                      <a:pPr marL="0" marR="0" lvl="0" indent="0" algn="ctr" rtl="0">
                        <a:lnSpc>
                          <a:spcPct val="140000"/>
                        </a:lnSpc>
                        <a:spcBef>
                          <a:spcPts val="0"/>
                        </a:spcBef>
                        <a:spcAft>
                          <a:spcPts val="0"/>
                        </a:spcAft>
                        <a:buNone/>
                      </a:pPr>
                      <a:r>
                        <a:rPr lang="en-US" sz="1100" b="1" u="none" strike="noStrike" cap="none" dirty="0">
                          <a:solidFill>
                            <a:srgbClr val="000000"/>
                          </a:solidFill>
                          <a:latin typeface="Arial"/>
                          <a:ea typeface="Arial"/>
                          <a:cs typeface="Arial"/>
                          <a:sym typeface="Arial"/>
                        </a:rPr>
                        <a:t>Content</a:t>
                      </a:r>
                      <a:endParaRPr sz="1100" u="none" strike="noStrike" cap="none" dirty="0"/>
                    </a:p>
                  </a:txBody>
                  <a:tcPr marL="37050" marR="37050" marT="37050" marB="37050" anchor="ctr">
                    <a:lnL w="18525" cap="flat" cmpd="sng">
                      <a:solidFill>
                        <a:srgbClr val="737373"/>
                      </a:solidFill>
                      <a:prstDash val="solid"/>
                      <a:round/>
                      <a:headEnd type="none" w="sm" len="sm"/>
                      <a:tailEnd type="none" w="sm" len="sm"/>
                    </a:lnL>
                    <a:lnR w="18525" cap="flat" cmpd="sng">
                      <a:solidFill>
                        <a:srgbClr val="737373"/>
                      </a:solidFill>
                      <a:prstDash val="solid"/>
                      <a:round/>
                      <a:headEnd type="none" w="sm" len="sm"/>
                      <a:tailEnd type="none" w="sm" len="sm"/>
                    </a:lnR>
                    <a:lnT w="18525" cap="flat" cmpd="sng">
                      <a:solidFill>
                        <a:srgbClr val="737373"/>
                      </a:solidFill>
                      <a:prstDash val="solid"/>
                      <a:round/>
                      <a:headEnd type="none" w="sm" len="sm"/>
                      <a:tailEnd type="none" w="sm" len="sm"/>
                    </a:lnT>
                    <a:lnB w="18525" cap="flat" cmpd="sng">
                      <a:solidFill>
                        <a:srgbClr val="737373"/>
                      </a:solidFill>
                      <a:prstDash val="solid"/>
                      <a:round/>
                      <a:headEnd type="none" w="sm" len="sm"/>
                      <a:tailEnd type="none" w="sm" len="sm"/>
                    </a:lnB>
                    <a:solidFill>
                      <a:srgbClr val="EFEBEB"/>
                    </a:solidFill>
                  </a:tcPr>
                </a:tc>
                <a:tc>
                  <a:txBody>
                    <a:bodyPr/>
                    <a:lstStyle/>
                    <a:p>
                      <a:pPr marL="0" marR="0" lvl="0" indent="0" algn="ctr" rtl="0">
                        <a:lnSpc>
                          <a:spcPct val="140040"/>
                        </a:lnSpc>
                        <a:spcBef>
                          <a:spcPts val="0"/>
                        </a:spcBef>
                        <a:spcAft>
                          <a:spcPts val="0"/>
                        </a:spcAft>
                        <a:buNone/>
                      </a:pPr>
                      <a:r>
                        <a:rPr lang="en-US" sz="999" u="none" strike="noStrike" cap="none" dirty="0">
                          <a:solidFill>
                            <a:srgbClr val="000000"/>
                          </a:solidFill>
                          <a:latin typeface="Arial"/>
                          <a:ea typeface="Arial"/>
                          <a:cs typeface="Arial"/>
                          <a:sym typeface="Arial"/>
                        </a:rPr>
                        <a:t>Excellent analysis of the topic, with strong relevant evidence and explanations.</a:t>
                      </a:r>
                      <a:endParaRPr sz="1100" u="none" strike="noStrike" cap="none" dirty="0"/>
                    </a:p>
                  </a:txBody>
                  <a:tcPr marL="37050" marR="37050" marT="37050" marB="37050" anchor="ctr">
                    <a:lnL w="18525" cap="flat" cmpd="sng">
                      <a:solidFill>
                        <a:srgbClr val="737373"/>
                      </a:solidFill>
                      <a:prstDash val="solid"/>
                      <a:round/>
                      <a:headEnd type="none" w="sm" len="sm"/>
                      <a:tailEnd type="none" w="sm" len="sm"/>
                    </a:lnL>
                    <a:lnR w="18525" cap="flat" cmpd="sng">
                      <a:solidFill>
                        <a:srgbClr val="737373"/>
                      </a:solidFill>
                      <a:prstDash val="solid"/>
                      <a:round/>
                      <a:headEnd type="none" w="sm" len="sm"/>
                      <a:tailEnd type="none" w="sm" len="sm"/>
                    </a:lnR>
                    <a:lnT w="18525" cap="flat" cmpd="sng">
                      <a:solidFill>
                        <a:srgbClr val="737373"/>
                      </a:solidFill>
                      <a:prstDash val="solid"/>
                      <a:round/>
                      <a:headEnd type="none" w="sm" len="sm"/>
                      <a:tailEnd type="none" w="sm" len="sm"/>
                    </a:lnT>
                    <a:lnB w="18525" cap="flat" cmpd="sng">
                      <a:solidFill>
                        <a:srgbClr val="737373"/>
                      </a:solidFill>
                      <a:prstDash val="solid"/>
                      <a:round/>
                      <a:headEnd type="none" w="sm" len="sm"/>
                      <a:tailEnd type="none" w="sm" len="sm"/>
                    </a:lnB>
                    <a:solidFill>
                      <a:srgbClr val="FFFFFF"/>
                    </a:solidFill>
                  </a:tcPr>
                </a:tc>
                <a:tc>
                  <a:txBody>
                    <a:bodyPr/>
                    <a:lstStyle/>
                    <a:p>
                      <a:pPr marL="0" marR="0" lvl="0" indent="0" algn="ctr" rtl="0">
                        <a:lnSpc>
                          <a:spcPct val="140040"/>
                        </a:lnSpc>
                        <a:spcBef>
                          <a:spcPts val="0"/>
                        </a:spcBef>
                        <a:spcAft>
                          <a:spcPts val="0"/>
                        </a:spcAft>
                        <a:buNone/>
                      </a:pPr>
                      <a:r>
                        <a:rPr lang="en-US" sz="999" u="none" strike="noStrike" cap="none" dirty="0">
                          <a:solidFill>
                            <a:srgbClr val="000000"/>
                          </a:solidFill>
                          <a:latin typeface="Arial"/>
                          <a:ea typeface="Arial"/>
                          <a:cs typeface="Arial"/>
                          <a:sym typeface="Arial"/>
                        </a:rPr>
                        <a:t>Good analysis with relevant evidence; some parts need more explanation.</a:t>
                      </a:r>
                      <a:endParaRPr sz="1100" u="none" strike="noStrike" cap="none" dirty="0"/>
                    </a:p>
                  </a:txBody>
                  <a:tcPr marL="37050" marR="37050" marT="37050" marB="37050" anchor="ctr">
                    <a:lnL w="18525" cap="flat" cmpd="sng">
                      <a:solidFill>
                        <a:srgbClr val="737373"/>
                      </a:solidFill>
                      <a:prstDash val="solid"/>
                      <a:round/>
                      <a:headEnd type="none" w="sm" len="sm"/>
                      <a:tailEnd type="none" w="sm" len="sm"/>
                    </a:lnL>
                    <a:lnR w="18525" cap="flat" cmpd="sng">
                      <a:solidFill>
                        <a:srgbClr val="737373"/>
                      </a:solidFill>
                      <a:prstDash val="solid"/>
                      <a:round/>
                      <a:headEnd type="none" w="sm" len="sm"/>
                      <a:tailEnd type="none" w="sm" len="sm"/>
                    </a:lnR>
                    <a:lnT w="18525" cap="flat" cmpd="sng">
                      <a:solidFill>
                        <a:srgbClr val="737373"/>
                      </a:solidFill>
                      <a:prstDash val="solid"/>
                      <a:round/>
                      <a:headEnd type="none" w="sm" len="sm"/>
                      <a:tailEnd type="none" w="sm" len="sm"/>
                    </a:lnT>
                    <a:lnB w="18525" cap="flat" cmpd="sng">
                      <a:solidFill>
                        <a:srgbClr val="737373"/>
                      </a:solidFill>
                      <a:prstDash val="solid"/>
                      <a:round/>
                      <a:headEnd type="none" w="sm" len="sm"/>
                      <a:tailEnd type="none" w="sm" len="sm"/>
                    </a:lnB>
                    <a:solidFill>
                      <a:srgbClr val="FFFFFF"/>
                    </a:solidFill>
                  </a:tcPr>
                </a:tc>
                <a:tc>
                  <a:txBody>
                    <a:bodyPr/>
                    <a:lstStyle/>
                    <a:p>
                      <a:pPr marL="0" marR="0" lvl="0" indent="0" algn="ctr" rtl="0">
                        <a:lnSpc>
                          <a:spcPct val="140040"/>
                        </a:lnSpc>
                        <a:spcBef>
                          <a:spcPts val="0"/>
                        </a:spcBef>
                        <a:spcAft>
                          <a:spcPts val="0"/>
                        </a:spcAft>
                        <a:buNone/>
                      </a:pPr>
                      <a:r>
                        <a:rPr lang="en-US" sz="999" u="none" strike="noStrike" cap="none" dirty="0">
                          <a:solidFill>
                            <a:srgbClr val="000000"/>
                          </a:solidFill>
                          <a:latin typeface="Arial"/>
                          <a:ea typeface="Arial"/>
                          <a:cs typeface="Arial"/>
                          <a:sym typeface="Arial"/>
                        </a:rPr>
                        <a:t>Basic analysis with minimal evidence and unclear connections.</a:t>
                      </a:r>
                      <a:endParaRPr sz="1100" u="none" strike="noStrike" cap="none" dirty="0"/>
                    </a:p>
                  </a:txBody>
                  <a:tcPr marL="37050" marR="37050" marT="37050" marB="37050" anchor="ctr">
                    <a:lnL w="18525" cap="flat" cmpd="sng">
                      <a:solidFill>
                        <a:srgbClr val="737373"/>
                      </a:solidFill>
                      <a:prstDash val="solid"/>
                      <a:round/>
                      <a:headEnd type="none" w="sm" len="sm"/>
                      <a:tailEnd type="none" w="sm" len="sm"/>
                    </a:lnL>
                    <a:lnR w="18525" cap="flat" cmpd="sng">
                      <a:solidFill>
                        <a:srgbClr val="737373"/>
                      </a:solidFill>
                      <a:prstDash val="solid"/>
                      <a:round/>
                      <a:headEnd type="none" w="sm" len="sm"/>
                      <a:tailEnd type="none" w="sm" len="sm"/>
                    </a:lnR>
                    <a:lnT w="18525" cap="flat" cmpd="sng">
                      <a:solidFill>
                        <a:srgbClr val="737373"/>
                      </a:solidFill>
                      <a:prstDash val="solid"/>
                      <a:round/>
                      <a:headEnd type="none" w="sm" len="sm"/>
                      <a:tailEnd type="none" w="sm" len="sm"/>
                    </a:lnT>
                    <a:lnB w="18525" cap="flat" cmpd="sng">
                      <a:solidFill>
                        <a:srgbClr val="737373"/>
                      </a:solidFill>
                      <a:prstDash val="solid"/>
                      <a:round/>
                      <a:headEnd type="none" w="sm" len="sm"/>
                      <a:tailEnd type="none" w="sm" len="sm"/>
                    </a:lnB>
                    <a:solidFill>
                      <a:srgbClr val="FFFFFF"/>
                    </a:solidFill>
                  </a:tcPr>
                </a:tc>
                <a:tc>
                  <a:txBody>
                    <a:bodyPr/>
                    <a:lstStyle/>
                    <a:p>
                      <a:pPr marL="0" marR="0" lvl="0" indent="0" algn="ctr" rtl="0">
                        <a:lnSpc>
                          <a:spcPct val="140040"/>
                        </a:lnSpc>
                        <a:spcBef>
                          <a:spcPts val="0"/>
                        </a:spcBef>
                        <a:spcAft>
                          <a:spcPts val="0"/>
                        </a:spcAft>
                        <a:buNone/>
                      </a:pPr>
                      <a:r>
                        <a:rPr lang="en-US" sz="999" u="none" strike="noStrike" cap="none" dirty="0">
                          <a:solidFill>
                            <a:srgbClr val="000000"/>
                          </a:solidFill>
                          <a:latin typeface="Arial"/>
                          <a:ea typeface="Arial"/>
                          <a:cs typeface="Arial"/>
                          <a:sym typeface="Arial"/>
                        </a:rPr>
                        <a:t>Insufficient analysis; little to no evidence provided.</a:t>
                      </a:r>
                      <a:endParaRPr sz="1100" u="none" strike="noStrike" cap="none" dirty="0"/>
                    </a:p>
                  </a:txBody>
                  <a:tcPr marL="37050" marR="37050" marT="37050" marB="37050" anchor="ctr">
                    <a:lnL w="18525" cap="flat" cmpd="sng">
                      <a:solidFill>
                        <a:srgbClr val="737373"/>
                      </a:solidFill>
                      <a:prstDash val="solid"/>
                      <a:round/>
                      <a:headEnd type="none" w="sm" len="sm"/>
                      <a:tailEnd type="none" w="sm" len="sm"/>
                    </a:lnL>
                    <a:lnR w="18525" cap="flat" cmpd="sng">
                      <a:solidFill>
                        <a:srgbClr val="737373"/>
                      </a:solidFill>
                      <a:prstDash val="solid"/>
                      <a:round/>
                      <a:headEnd type="none" w="sm" len="sm"/>
                      <a:tailEnd type="none" w="sm" len="sm"/>
                    </a:lnR>
                    <a:lnT w="18525" cap="flat" cmpd="sng">
                      <a:solidFill>
                        <a:srgbClr val="737373"/>
                      </a:solidFill>
                      <a:prstDash val="solid"/>
                      <a:round/>
                      <a:headEnd type="none" w="sm" len="sm"/>
                      <a:tailEnd type="none" w="sm" len="sm"/>
                    </a:lnT>
                    <a:lnB w="18525" cap="flat" cmpd="sng">
                      <a:solidFill>
                        <a:srgbClr val="737373"/>
                      </a:solidFill>
                      <a:prstDash val="solid"/>
                      <a:round/>
                      <a:headEnd type="none" w="sm" len="sm"/>
                      <a:tailEnd type="none" w="sm" len="sm"/>
                    </a:lnB>
                    <a:solidFill>
                      <a:srgbClr val="FFFFFF"/>
                    </a:solidFill>
                  </a:tcPr>
                </a:tc>
                <a:extLst>
                  <a:ext uri="{0D108BD9-81ED-4DB2-BD59-A6C34878D82A}">
                    <a16:rowId xmlns:a16="http://schemas.microsoft.com/office/drawing/2014/main" val="10001"/>
                  </a:ext>
                </a:extLst>
              </a:tr>
              <a:tr h="768525">
                <a:tc>
                  <a:txBody>
                    <a:bodyPr/>
                    <a:lstStyle/>
                    <a:p>
                      <a:pPr marL="0" marR="0" lvl="0" indent="0" algn="ctr" rtl="0">
                        <a:lnSpc>
                          <a:spcPct val="140000"/>
                        </a:lnSpc>
                        <a:spcBef>
                          <a:spcPts val="0"/>
                        </a:spcBef>
                        <a:spcAft>
                          <a:spcPts val="0"/>
                        </a:spcAft>
                        <a:buNone/>
                      </a:pPr>
                      <a:r>
                        <a:rPr lang="en-US" sz="1100" b="1" u="none" strike="noStrike" cap="none" dirty="0">
                          <a:solidFill>
                            <a:srgbClr val="000000"/>
                          </a:solidFill>
                          <a:latin typeface="Arial"/>
                          <a:ea typeface="Arial"/>
                          <a:cs typeface="Arial"/>
                          <a:sym typeface="Arial"/>
                        </a:rPr>
                        <a:t>Organization</a:t>
                      </a:r>
                      <a:endParaRPr sz="1100" u="none" strike="noStrike" cap="none" dirty="0"/>
                    </a:p>
                  </a:txBody>
                  <a:tcPr marL="37050" marR="37050" marT="37050" marB="37050" anchor="ctr">
                    <a:lnL w="18525" cap="flat" cmpd="sng">
                      <a:solidFill>
                        <a:srgbClr val="737373"/>
                      </a:solidFill>
                      <a:prstDash val="solid"/>
                      <a:round/>
                      <a:headEnd type="none" w="sm" len="sm"/>
                      <a:tailEnd type="none" w="sm" len="sm"/>
                    </a:lnL>
                    <a:lnR w="18525" cap="flat" cmpd="sng">
                      <a:solidFill>
                        <a:srgbClr val="737373"/>
                      </a:solidFill>
                      <a:prstDash val="solid"/>
                      <a:round/>
                      <a:headEnd type="none" w="sm" len="sm"/>
                      <a:tailEnd type="none" w="sm" len="sm"/>
                    </a:lnR>
                    <a:lnT w="18525" cap="flat" cmpd="sng">
                      <a:solidFill>
                        <a:srgbClr val="737373"/>
                      </a:solidFill>
                      <a:prstDash val="solid"/>
                      <a:round/>
                      <a:headEnd type="none" w="sm" len="sm"/>
                      <a:tailEnd type="none" w="sm" len="sm"/>
                    </a:lnT>
                    <a:lnB w="18525" cap="flat" cmpd="sng">
                      <a:solidFill>
                        <a:srgbClr val="737373"/>
                      </a:solidFill>
                      <a:prstDash val="solid"/>
                      <a:round/>
                      <a:headEnd type="none" w="sm" len="sm"/>
                      <a:tailEnd type="none" w="sm" len="sm"/>
                    </a:lnB>
                    <a:solidFill>
                      <a:srgbClr val="EFEBEB"/>
                    </a:solidFill>
                  </a:tcPr>
                </a:tc>
                <a:tc>
                  <a:txBody>
                    <a:bodyPr/>
                    <a:lstStyle/>
                    <a:p>
                      <a:pPr marL="0" marR="0" lvl="0" indent="0" algn="ctr" rtl="0">
                        <a:lnSpc>
                          <a:spcPct val="140040"/>
                        </a:lnSpc>
                        <a:spcBef>
                          <a:spcPts val="0"/>
                        </a:spcBef>
                        <a:spcAft>
                          <a:spcPts val="0"/>
                        </a:spcAft>
                        <a:buNone/>
                      </a:pPr>
                      <a:r>
                        <a:rPr lang="en-US" sz="999" u="none" strike="noStrike" cap="none" dirty="0">
                          <a:solidFill>
                            <a:srgbClr val="000000"/>
                          </a:solidFill>
                          <a:latin typeface="Arial"/>
                          <a:ea typeface="Arial"/>
                          <a:cs typeface="Arial"/>
                          <a:sym typeface="Arial"/>
                        </a:rPr>
                        <a:t>Clear, logical flow with a strong introduction, body, and conclusion.</a:t>
                      </a:r>
                      <a:endParaRPr sz="1100" u="none" strike="noStrike" cap="none" dirty="0"/>
                    </a:p>
                  </a:txBody>
                  <a:tcPr marL="37050" marR="37050" marT="37050" marB="37050" anchor="ctr">
                    <a:lnL w="18525" cap="flat" cmpd="sng">
                      <a:solidFill>
                        <a:srgbClr val="737373"/>
                      </a:solidFill>
                      <a:prstDash val="solid"/>
                      <a:round/>
                      <a:headEnd type="none" w="sm" len="sm"/>
                      <a:tailEnd type="none" w="sm" len="sm"/>
                    </a:lnL>
                    <a:lnR w="18525" cap="flat" cmpd="sng">
                      <a:solidFill>
                        <a:srgbClr val="737373"/>
                      </a:solidFill>
                      <a:prstDash val="solid"/>
                      <a:round/>
                      <a:headEnd type="none" w="sm" len="sm"/>
                      <a:tailEnd type="none" w="sm" len="sm"/>
                    </a:lnR>
                    <a:lnT w="18525" cap="flat" cmpd="sng">
                      <a:solidFill>
                        <a:srgbClr val="737373"/>
                      </a:solidFill>
                      <a:prstDash val="solid"/>
                      <a:round/>
                      <a:headEnd type="none" w="sm" len="sm"/>
                      <a:tailEnd type="none" w="sm" len="sm"/>
                    </a:lnT>
                    <a:lnB w="18525" cap="flat" cmpd="sng">
                      <a:solidFill>
                        <a:srgbClr val="737373"/>
                      </a:solidFill>
                      <a:prstDash val="solid"/>
                      <a:round/>
                      <a:headEnd type="none" w="sm" len="sm"/>
                      <a:tailEnd type="none" w="sm" len="sm"/>
                    </a:lnB>
                    <a:solidFill>
                      <a:srgbClr val="FFFFFF"/>
                    </a:solidFill>
                  </a:tcPr>
                </a:tc>
                <a:tc>
                  <a:txBody>
                    <a:bodyPr/>
                    <a:lstStyle/>
                    <a:p>
                      <a:pPr marL="0" marR="0" lvl="0" indent="0" algn="ctr" rtl="0">
                        <a:lnSpc>
                          <a:spcPct val="140040"/>
                        </a:lnSpc>
                        <a:spcBef>
                          <a:spcPts val="0"/>
                        </a:spcBef>
                        <a:spcAft>
                          <a:spcPts val="0"/>
                        </a:spcAft>
                        <a:buNone/>
                      </a:pPr>
                      <a:r>
                        <a:rPr lang="en-US" sz="999" u="none" strike="noStrike" cap="none" dirty="0">
                          <a:solidFill>
                            <a:srgbClr val="000000"/>
                          </a:solidFill>
                          <a:latin typeface="Arial"/>
                          <a:ea typeface="Arial"/>
                          <a:cs typeface="Arial"/>
                          <a:sym typeface="Arial"/>
                        </a:rPr>
                        <a:t>Logical flow but minor transitions could be improved.</a:t>
                      </a:r>
                      <a:endParaRPr sz="1100" u="none" strike="noStrike" cap="none" dirty="0"/>
                    </a:p>
                  </a:txBody>
                  <a:tcPr marL="37050" marR="37050" marT="37050" marB="37050" anchor="ctr">
                    <a:lnL w="18525" cap="flat" cmpd="sng">
                      <a:solidFill>
                        <a:srgbClr val="737373"/>
                      </a:solidFill>
                      <a:prstDash val="solid"/>
                      <a:round/>
                      <a:headEnd type="none" w="sm" len="sm"/>
                      <a:tailEnd type="none" w="sm" len="sm"/>
                    </a:lnL>
                    <a:lnR w="18525" cap="flat" cmpd="sng">
                      <a:solidFill>
                        <a:srgbClr val="737373"/>
                      </a:solidFill>
                      <a:prstDash val="solid"/>
                      <a:round/>
                      <a:headEnd type="none" w="sm" len="sm"/>
                      <a:tailEnd type="none" w="sm" len="sm"/>
                    </a:lnR>
                    <a:lnT w="18525" cap="flat" cmpd="sng">
                      <a:solidFill>
                        <a:srgbClr val="737373"/>
                      </a:solidFill>
                      <a:prstDash val="solid"/>
                      <a:round/>
                      <a:headEnd type="none" w="sm" len="sm"/>
                      <a:tailEnd type="none" w="sm" len="sm"/>
                    </a:lnT>
                    <a:lnB w="18525" cap="flat" cmpd="sng">
                      <a:solidFill>
                        <a:srgbClr val="737373"/>
                      </a:solidFill>
                      <a:prstDash val="solid"/>
                      <a:round/>
                      <a:headEnd type="none" w="sm" len="sm"/>
                      <a:tailEnd type="none" w="sm" len="sm"/>
                    </a:lnB>
                    <a:solidFill>
                      <a:srgbClr val="FFFFFF"/>
                    </a:solidFill>
                  </a:tcPr>
                </a:tc>
                <a:tc>
                  <a:txBody>
                    <a:bodyPr/>
                    <a:lstStyle/>
                    <a:p>
                      <a:pPr marL="0" marR="0" lvl="0" indent="0" algn="ctr" rtl="0">
                        <a:lnSpc>
                          <a:spcPct val="140040"/>
                        </a:lnSpc>
                        <a:spcBef>
                          <a:spcPts val="0"/>
                        </a:spcBef>
                        <a:spcAft>
                          <a:spcPts val="0"/>
                        </a:spcAft>
                        <a:buNone/>
                      </a:pPr>
                      <a:r>
                        <a:rPr lang="en-US" sz="999" u="none" strike="noStrike" cap="none" dirty="0">
                          <a:solidFill>
                            <a:srgbClr val="000000"/>
                          </a:solidFill>
                          <a:latin typeface="Arial"/>
                          <a:ea typeface="Arial"/>
                          <a:cs typeface="Arial"/>
                          <a:sym typeface="Arial"/>
                        </a:rPr>
                        <a:t>Presentation is somewhat scattered; transitions unclear.</a:t>
                      </a:r>
                      <a:endParaRPr sz="1100" u="none" strike="noStrike" cap="none" dirty="0"/>
                    </a:p>
                  </a:txBody>
                  <a:tcPr marL="37050" marR="37050" marT="37050" marB="37050" anchor="ctr">
                    <a:lnL w="18525" cap="flat" cmpd="sng">
                      <a:solidFill>
                        <a:srgbClr val="737373"/>
                      </a:solidFill>
                      <a:prstDash val="solid"/>
                      <a:round/>
                      <a:headEnd type="none" w="sm" len="sm"/>
                      <a:tailEnd type="none" w="sm" len="sm"/>
                    </a:lnL>
                    <a:lnR w="18525" cap="flat" cmpd="sng">
                      <a:solidFill>
                        <a:srgbClr val="737373"/>
                      </a:solidFill>
                      <a:prstDash val="solid"/>
                      <a:round/>
                      <a:headEnd type="none" w="sm" len="sm"/>
                      <a:tailEnd type="none" w="sm" len="sm"/>
                    </a:lnR>
                    <a:lnT w="18525" cap="flat" cmpd="sng">
                      <a:solidFill>
                        <a:srgbClr val="737373"/>
                      </a:solidFill>
                      <a:prstDash val="solid"/>
                      <a:round/>
                      <a:headEnd type="none" w="sm" len="sm"/>
                      <a:tailEnd type="none" w="sm" len="sm"/>
                    </a:lnT>
                    <a:lnB w="18525" cap="flat" cmpd="sng">
                      <a:solidFill>
                        <a:srgbClr val="737373"/>
                      </a:solidFill>
                      <a:prstDash val="solid"/>
                      <a:round/>
                      <a:headEnd type="none" w="sm" len="sm"/>
                      <a:tailEnd type="none" w="sm" len="sm"/>
                    </a:lnB>
                    <a:solidFill>
                      <a:srgbClr val="FFFFFF"/>
                    </a:solidFill>
                  </a:tcPr>
                </a:tc>
                <a:tc>
                  <a:txBody>
                    <a:bodyPr/>
                    <a:lstStyle/>
                    <a:p>
                      <a:pPr marL="0" marR="0" lvl="0" indent="0" algn="ctr" rtl="0">
                        <a:lnSpc>
                          <a:spcPct val="140040"/>
                        </a:lnSpc>
                        <a:spcBef>
                          <a:spcPts val="0"/>
                        </a:spcBef>
                        <a:spcAft>
                          <a:spcPts val="0"/>
                        </a:spcAft>
                        <a:buNone/>
                      </a:pPr>
                      <a:r>
                        <a:rPr lang="en-US" sz="999" u="none" strike="noStrike" cap="none" dirty="0">
                          <a:solidFill>
                            <a:srgbClr val="000000"/>
                          </a:solidFill>
                          <a:latin typeface="Arial"/>
                          <a:ea typeface="Arial"/>
                          <a:cs typeface="Arial"/>
                          <a:sym typeface="Arial"/>
                        </a:rPr>
                        <a:t>Lacks logical structure; difficult to follow.</a:t>
                      </a:r>
                      <a:endParaRPr sz="1100" u="none" strike="noStrike" cap="none" dirty="0"/>
                    </a:p>
                  </a:txBody>
                  <a:tcPr marL="37050" marR="37050" marT="37050" marB="37050" anchor="ctr">
                    <a:lnL w="18525" cap="flat" cmpd="sng">
                      <a:solidFill>
                        <a:srgbClr val="737373"/>
                      </a:solidFill>
                      <a:prstDash val="solid"/>
                      <a:round/>
                      <a:headEnd type="none" w="sm" len="sm"/>
                      <a:tailEnd type="none" w="sm" len="sm"/>
                    </a:lnL>
                    <a:lnR w="18525" cap="flat" cmpd="sng">
                      <a:solidFill>
                        <a:srgbClr val="737373"/>
                      </a:solidFill>
                      <a:prstDash val="solid"/>
                      <a:round/>
                      <a:headEnd type="none" w="sm" len="sm"/>
                      <a:tailEnd type="none" w="sm" len="sm"/>
                    </a:lnR>
                    <a:lnT w="18525" cap="flat" cmpd="sng">
                      <a:solidFill>
                        <a:srgbClr val="737373"/>
                      </a:solidFill>
                      <a:prstDash val="solid"/>
                      <a:round/>
                      <a:headEnd type="none" w="sm" len="sm"/>
                      <a:tailEnd type="none" w="sm" len="sm"/>
                    </a:lnT>
                    <a:lnB w="18525" cap="flat" cmpd="sng">
                      <a:solidFill>
                        <a:srgbClr val="737373"/>
                      </a:solidFill>
                      <a:prstDash val="solid"/>
                      <a:round/>
                      <a:headEnd type="none" w="sm" len="sm"/>
                      <a:tailEnd type="none" w="sm" len="sm"/>
                    </a:lnB>
                    <a:solidFill>
                      <a:srgbClr val="FFFFFF"/>
                    </a:solidFill>
                  </a:tcPr>
                </a:tc>
                <a:extLst>
                  <a:ext uri="{0D108BD9-81ED-4DB2-BD59-A6C34878D82A}">
                    <a16:rowId xmlns:a16="http://schemas.microsoft.com/office/drawing/2014/main" val="10002"/>
                  </a:ext>
                </a:extLst>
              </a:tr>
              <a:tr h="908166">
                <a:tc>
                  <a:txBody>
                    <a:bodyPr/>
                    <a:lstStyle/>
                    <a:p>
                      <a:pPr marL="0" marR="0" lvl="0" indent="0" algn="ctr" rtl="0">
                        <a:lnSpc>
                          <a:spcPct val="140000"/>
                        </a:lnSpc>
                        <a:spcBef>
                          <a:spcPts val="0"/>
                        </a:spcBef>
                        <a:spcAft>
                          <a:spcPts val="0"/>
                        </a:spcAft>
                        <a:buNone/>
                      </a:pPr>
                      <a:r>
                        <a:rPr lang="en-US" sz="1100" b="1" u="none" strike="noStrike" cap="none" dirty="0">
                          <a:solidFill>
                            <a:srgbClr val="000000"/>
                          </a:solidFill>
                          <a:latin typeface="Arial"/>
                          <a:ea typeface="Arial"/>
                          <a:cs typeface="Arial"/>
                          <a:sym typeface="Arial"/>
                        </a:rPr>
                        <a:t>Presentation Skills</a:t>
                      </a:r>
                      <a:endParaRPr sz="1100" u="none" strike="noStrike" cap="none" dirty="0"/>
                    </a:p>
                  </a:txBody>
                  <a:tcPr marL="37050" marR="37050" marT="37050" marB="37050" anchor="ctr">
                    <a:lnL w="18525" cap="flat" cmpd="sng">
                      <a:solidFill>
                        <a:srgbClr val="737373"/>
                      </a:solidFill>
                      <a:prstDash val="solid"/>
                      <a:round/>
                      <a:headEnd type="none" w="sm" len="sm"/>
                      <a:tailEnd type="none" w="sm" len="sm"/>
                    </a:lnL>
                    <a:lnR w="18525" cap="flat" cmpd="sng">
                      <a:solidFill>
                        <a:srgbClr val="737373"/>
                      </a:solidFill>
                      <a:prstDash val="solid"/>
                      <a:round/>
                      <a:headEnd type="none" w="sm" len="sm"/>
                      <a:tailEnd type="none" w="sm" len="sm"/>
                    </a:lnR>
                    <a:lnT w="18525" cap="flat" cmpd="sng">
                      <a:solidFill>
                        <a:srgbClr val="737373"/>
                      </a:solidFill>
                      <a:prstDash val="solid"/>
                      <a:round/>
                      <a:headEnd type="none" w="sm" len="sm"/>
                      <a:tailEnd type="none" w="sm" len="sm"/>
                    </a:lnT>
                    <a:lnB w="18525" cap="flat" cmpd="sng">
                      <a:solidFill>
                        <a:srgbClr val="737373"/>
                      </a:solidFill>
                      <a:prstDash val="solid"/>
                      <a:round/>
                      <a:headEnd type="none" w="sm" len="sm"/>
                      <a:tailEnd type="none" w="sm" len="sm"/>
                    </a:lnB>
                    <a:solidFill>
                      <a:srgbClr val="EFEBEB"/>
                    </a:solidFill>
                  </a:tcPr>
                </a:tc>
                <a:tc>
                  <a:txBody>
                    <a:bodyPr/>
                    <a:lstStyle/>
                    <a:p>
                      <a:pPr marL="0" marR="0" lvl="0" indent="0" algn="ctr" rtl="0">
                        <a:lnSpc>
                          <a:spcPct val="140040"/>
                        </a:lnSpc>
                        <a:spcBef>
                          <a:spcPts val="0"/>
                        </a:spcBef>
                        <a:spcAft>
                          <a:spcPts val="0"/>
                        </a:spcAft>
                        <a:buNone/>
                      </a:pPr>
                      <a:r>
                        <a:rPr lang="en-US" sz="999" u="none" strike="noStrike" cap="none" dirty="0">
                          <a:solidFill>
                            <a:srgbClr val="000000"/>
                          </a:solidFill>
                          <a:latin typeface="Arial"/>
                          <a:ea typeface="Arial"/>
                          <a:cs typeface="Arial"/>
                          <a:sym typeface="Arial"/>
                        </a:rPr>
                        <a:t>Excellent voice clarity, eye contact, and confidence.</a:t>
                      </a:r>
                      <a:endParaRPr sz="1100" u="none" strike="noStrike" cap="none" dirty="0"/>
                    </a:p>
                  </a:txBody>
                  <a:tcPr marL="37050" marR="37050" marT="37050" marB="37050" anchor="ctr">
                    <a:lnL w="18525" cap="flat" cmpd="sng">
                      <a:solidFill>
                        <a:srgbClr val="737373"/>
                      </a:solidFill>
                      <a:prstDash val="solid"/>
                      <a:round/>
                      <a:headEnd type="none" w="sm" len="sm"/>
                      <a:tailEnd type="none" w="sm" len="sm"/>
                    </a:lnL>
                    <a:lnR w="18525" cap="flat" cmpd="sng">
                      <a:solidFill>
                        <a:srgbClr val="737373"/>
                      </a:solidFill>
                      <a:prstDash val="solid"/>
                      <a:round/>
                      <a:headEnd type="none" w="sm" len="sm"/>
                      <a:tailEnd type="none" w="sm" len="sm"/>
                    </a:lnR>
                    <a:lnT w="18525" cap="flat" cmpd="sng">
                      <a:solidFill>
                        <a:srgbClr val="737373"/>
                      </a:solidFill>
                      <a:prstDash val="solid"/>
                      <a:round/>
                      <a:headEnd type="none" w="sm" len="sm"/>
                      <a:tailEnd type="none" w="sm" len="sm"/>
                    </a:lnT>
                    <a:lnB w="18525" cap="flat" cmpd="sng">
                      <a:solidFill>
                        <a:srgbClr val="737373"/>
                      </a:solidFill>
                      <a:prstDash val="solid"/>
                      <a:round/>
                      <a:headEnd type="none" w="sm" len="sm"/>
                      <a:tailEnd type="none" w="sm" len="sm"/>
                    </a:lnB>
                    <a:solidFill>
                      <a:srgbClr val="FFFFFF"/>
                    </a:solidFill>
                  </a:tcPr>
                </a:tc>
                <a:tc>
                  <a:txBody>
                    <a:bodyPr/>
                    <a:lstStyle/>
                    <a:p>
                      <a:pPr marL="0" marR="0" lvl="0" indent="0" algn="ctr" rtl="0">
                        <a:lnSpc>
                          <a:spcPct val="140040"/>
                        </a:lnSpc>
                        <a:spcBef>
                          <a:spcPts val="0"/>
                        </a:spcBef>
                        <a:spcAft>
                          <a:spcPts val="0"/>
                        </a:spcAft>
                        <a:buNone/>
                      </a:pPr>
                      <a:r>
                        <a:rPr lang="en-US" sz="999" u="none" strike="noStrike" cap="none" dirty="0">
                          <a:solidFill>
                            <a:srgbClr val="000000"/>
                          </a:solidFill>
                          <a:latin typeface="Arial"/>
                          <a:ea typeface="Arial"/>
                          <a:cs typeface="Arial"/>
                          <a:sym typeface="Arial"/>
                        </a:rPr>
                        <a:t>Good clarity, some reliance on notes, mostly confident.</a:t>
                      </a:r>
                      <a:endParaRPr sz="1100" u="none" strike="noStrike" cap="none" dirty="0"/>
                    </a:p>
                  </a:txBody>
                  <a:tcPr marL="37050" marR="37050" marT="37050" marB="37050" anchor="ctr">
                    <a:lnL w="18525" cap="flat" cmpd="sng">
                      <a:solidFill>
                        <a:srgbClr val="737373"/>
                      </a:solidFill>
                      <a:prstDash val="solid"/>
                      <a:round/>
                      <a:headEnd type="none" w="sm" len="sm"/>
                      <a:tailEnd type="none" w="sm" len="sm"/>
                    </a:lnL>
                    <a:lnR w="18525" cap="flat" cmpd="sng">
                      <a:solidFill>
                        <a:srgbClr val="737373"/>
                      </a:solidFill>
                      <a:prstDash val="solid"/>
                      <a:round/>
                      <a:headEnd type="none" w="sm" len="sm"/>
                      <a:tailEnd type="none" w="sm" len="sm"/>
                    </a:lnR>
                    <a:lnT w="18525" cap="flat" cmpd="sng">
                      <a:solidFill>
                        <a:srgbClr val="737373"/>
                      </a:solidFill>
                      <a:prstDash val="solid"/>
                      <a:round/>
                      <a:headEnd type="none" w="sm" len="sm"/>
                      <a:tailEnd type="none" w="sm" len="sm"/>
                    </a:lnT>
                    <a:lnB w="18525" cap="flat" cmpd="sng">
                      <a:solidFill>
                        <a:srgbClr val="737373"/>
                      </a:solidFill>
                      <a:prstDash val="solid"/>
                      <a:round/>
                      <a:headEnd type="none" w="sm" len="sm"/>
                      <a:tailEnd type="none" w="sm" len="sm"/>
                    </a:lnB>
                    <a:solidFill>
                      <a:srgbClr val="FFFFFF"/>
                    </a:solidFill>
                  </a:tcPr>
                </a:tc>
                <a:tc>
                  <a:txBody>
                    <a:bodyPr/>
                    <a:lstStyle/>
                    <a:p>
                      <a:pPr marL="0" marR="0" lvl="0" indent="0" algn="ctr" rtl="0">
                        <a:lnSpc>
                          <a:spcPct val="140040"/>
                        </a:lnSpc>
                        <a:spcBef>
                          <a:spcPts val="0"/>
                        </a:spcBef>
                        <a:spcAft>
                          <a:spcPts val="0"/>
                        </a:spcAft>
                        <a:buNone/>
                      </a:pPr>
                      <a:r>
                        <a:rPr lang="en-US" sz="999" u="none" strike="noStrike" cap="none" dirty="0">
                          <a:solidFill>
                            <a:srgbClr val="000000"/>
                          </a:solidFill>
                          <a:latin typeface="Arial"/>
                          <a:ea typeface="Arial"/>
                          <a:cs typeface="Arial"/>
                          <a:sym typeface="Arial"/>
                        </a:rPr>
                        <a:t>Relies heavily on notes, limited eye contact, lacks confidence at times.</a:t>
                      </a:r>
                      <a:endParaRPr sz="1100" u="none" strike="noStrike" cap="none" dirty="0"/>
                    </a:p>
                  </a:txBody>
                  <a:tcPr marL="37050" marR="37050" marT="37050" marB="37050" anchor="ctr">
                    <a:lnL w="18525" cap="flat" cmpd="sng">
                      <a:solidFill>
                        <a:srgbClr val="737373"/>
                      </a:solidFill>
                      <a:prstDash val="solid"/>
                      <a:round/>
                      <a:headEnd type="none" w="sm" len="sm"/>
                      <a:tailEnd type="none" w="sm" len="sm"/>
                    </a:lnL>
                    <a:lnR w="18525" cap="flat" cmpd="sng">
                      <a:solidFill>
                        <a:srgbClr val="737373"/>
                      </a:solidFill>
                      <a:prstDash val="solid"/>
                      <a:round/>
                      <a:headEnd type="none" w="sm" len="sm"/>
                      <a:tailEnd type="none" w="sm" len="sm"/>
                    </a:lnR>
                    <a:lnT w="18525" cap="flat" cmpd="sng">
                      <a:solidFill>
                        <a:srgbClr val="737373"/>
                      </a:solidFill>
                      <a:prstDash val="solid"/>
                      <a:round/>
                      <a:headEnd type="none" w="sm" len="sm"/>
                      <a:tailEnd type="none" w="sm" len="sm"/>
                    </a:lnT>
                    <a:lnB w="18525" cap="flat" cmpd="sng">
                      <a:solidFill>
                        <a:srgbClr val="737373"/>
                      </a:solidFill>
                      <a:prstDash val="solid"/>
                      <a:round/>
                      <a:headEnd type="none" w="sm" len="sm"/>
                      <a:tailEnd type="none" w="sm" len="sm"/>
                    </a:lnB>
                    <a:solidFill>
                      <a:srgbClr val="FFFFFF"/>
                    </a:solidFill>
                  </a:tcPr>
                </a:tc>
                <a:tc>
                  <a:txBody>
                    <a:bodyPr/>
                    <a:lstStyle/>
                    <a:p>
                      <a:pPr marL="0" marR="0" lvl="0" indent="0" algn="ctr" rtl="0">
                        <a:lnSpc>
                          <a:spcPct val="140040"/>
                        </a:lnSpc>
                        <a:spcBef>
                          <a:spcPts val="0"/>
                        </a:spcBef>
                        <a:spcAft>
                          <a:spcPts val="0"/>
                        </a:spcAft>
                        <a:buNone/>
                      </a:pPr>
                      <a:r>
                        <a:rPr lang="en-US" sz="999" u="none" strike="noStrike" cap="none" dirty="0">
                          <a:solidFill>
                            <a:srgbClr val="000000"/>
                          </a:solidFill>
                          <a:latin typeface="Arial"/>
                          <a:ea typeface="Arial"/>
                          <a:cs typeface="Arial"/>
                          <a:sym typeface="Arial"/>
                        </a:rPr>
                        <a:t>Mumbles, reads from notes with no eye contact, lacks confidence.</a:t>
                      </a:r>
                      <a:endParaRPr sz="1100" u="none" strike="noStrike" cap="none" dirty="0"/>
                    </a:p>
                  </a:txBody>
                  <a:tcPr marL="37050" marR="37050" marT="37050" marB="37050" anchor="ctr">
                    <a:lnL w="18525" cap="flat" cmpd="sng">
                      <a:solidFill>
                        <a:srgbClr val="737373"/>
                      </a:solidFill>
                      <a:prstDash val="solid"/>
                      <a:round/>
                      <a:headEnd type="none" w="sm" len="sm"/>
                      <a:tailEnd type="none" w="sm" len="sm"/>
                    </a:lnL>
                    <a:lnR w="18525" cap="flat" cmpd="sng">
                      <a:solidFill>
                        <a:srgbClr val="737373"/>
                      </a:solidFill>
                      <a:prstDash val="solid"/>
                      <a:round/>
                      <a:headEnd type="none" w="sm" len="sm"/>
                      <a:tailEnd type="none" w="sm" len="sm"/>
                    </a:lnR>
                    <a:lnT w="18525" cap="flat" cmpd="sng">
                      <a:solidFill>
                        <a:srgbClr val="737373"/>
                      </a:solidFill>
                      <a:prstDash val="solid"/>
                      <a:round/>
                      <a:headEnd type="none" w="sm" len="sm"/>
                      <a:tailEnd type="none" w="sm" len="sm"/>
                    </a:lnT>
                    <a:lnB w="18525" cap="flat" cmpd="sng">
                      <a:solidFill>
                        <a:srgbClr val="737373"/>
                      </a:solidFill>
                      <a:prstDash val="solid"/>
                      <a:round/>
                      <a:headEnd type="none" w="sm" len="sm"/>
                      <a:tailEnd type="none" w="sm" len="sm"/>
                    </a:lnB>
                    <a:solidFill>
                      <a:srgbClr val="FFFFFF"/>
                    </a:solidFill>
                  </a:tcPr>
                </a:tc>
                <a:extLst>
                  <a:ext uri="{0D108BD9-81ED-4DB2-BD59-A6C34878D82A}">
                    <a16:rowId xmlns:a16="http://schemas.microsoft.com/office/drawing/2014/main" val="10003"/>
                  </a:ext>
                </a:extLst>
              </a:tr>
              <a:tr h="939680">
                <a:tc>
                  <a:txBody>
                    <a:bodyPr/>
                    <a:lstStyle/>
                    <a:p>
                      <a:pPr marL="0" marR="0" lvl="0" indent="0" algn="ctr" rtl="0">
                        <a:lnSpc>
                          <a:spcPct val="140000"/>
                        </a:lnSpc>
                        <a:spcBef>
                          <a:spcPts val="0"/>
                        </a:spcBef>
                        <a:spcAft>
                          <a:spcPts val="0"/>
                        </a:spcAft>
                        <a:buNone/>
                      </a:pPr>
                      <a:r>
                        <a:rPr lang="en-US" sz="1100" b="1" u="none" strike="noStrike" cap="none" dirty="0">
                          <a:solidFill>
                            <a:srgbClr val="000000"/>
                          </a:solidFill>
                          <a:latin typeface="Arial"/>
                          <a:ea typeface="Arial"/>
                          <a:cs typeface="Arial"/>
                          <a:sym typeface="Arial"/>
                        </a:rPr>
                        <a:t>Visual Aids</a:t>
                      </a:r>
                      <a:endParaRPr sz="1100" u="none" strike="noStrike" cap="none" dirty="0"/>
                    </a:p>
                  </a:txBody>
                  <a:tcPr marL="37050" marR="37050" marT="37050" marB="37050" anchor="ctr">
                    <a:lnL w="18525" cap="flat" cmpd="sng">
                      <a:solidFill>
                        <a:srgbClr val="737373"/>
                      </a:solidFill>
                      <a:prstDash val="solid"/>
                      <a:round/>
                      <a:headEnd type="none" w="sm" len="sm"/>
                      <a:tailEnd type="none" w="sm" len="sm"/>
                    </a:lnL>
                    <a:lnR w="18525" cap="flat" cmpd="sng">
                      <a:solidFill>
                        <a:srgbClr val="737373"/>
                      </a:solidFill>
                      <a:prstDash val="solid"/>
                      <a:round/>
                      <a:headEnd type="none" w="sm" len="sm"/>
                      <a:tailEnd type="none" w="sm" len="sm"/>
                    </a:lnR>
                    <a:lnT w="18525" cap="flat" cmpd="sng">
                      <a:solidFill>
                        <a:srgbClr val="737373"/>
                      </a:solidFill>
                      <a:prstDash val="solid"/>
                      <a:round/>
                      <a:headEnd type="none" w="sm" len="sm"/>
                      <a:tailEnd type="none" w="sm" len="sm"/>
                    </a:lnT>
                    <a:lnB w="18525" cap="flat" cmpd="sng">
                      <a:solidFill>
                        <a:srgbClr val="737373"/>
                      </a:solidFill>
                      <a:prstDash val="solid"/>
                      <a:round/>
                      <a:headEnd type="none" w="sm" len="sm"/>
                      <a:tailEnd type="none" w="sm" len="sm"/>
                    </a:lnB>
                    <a:solidFill>
                      <a:srgbClr val="EFEBEB"/>
                    </a:solidFill>
                  </a:tcPr>
                </a:tc>
                <a:tc>
                  <a:txBody>
                    <a:bodyPr/>
                    <a:lstStyle/>
                    <a:p>
                      <a:pPr marL="0" marR="0" lvl="0" indent="0" algn="ctr" rtl="0">
                        <a:lnSpc>
                          <a:spcPct val="140040"/>
                        </a:lnSpc>
                        <a:spcBef>
                          <a:spcPts val="0"/>
                        </a:spcBef>
                        <a:spcAft>
                          <a:spcPts val="0"/>
                        </a:spcAft>
                        <a:buNone/>
                      </a:pPr>
                      <a:r>
                        <a:rPr lang="en-US" sz="999" u="none" strike="noStrike" cap="none" dirty="0">
                          <a:solidFill>
                            <a:srgbClr val="000000"/>
                          </a:solidFill>
                          <a:latin typeface="Arial"/>
                          <a:ea typeface="Arial"/>
                          <a:cs typeface="Arial"/>
                          <a:sym typeface="Arial"/>
                        </a:rPr>
                        <a:t>Engaging, relevant, and enhances understanding of the topic.</a:t>
                      </a:r>
                      <a:endParaRPr sz="1100" u="none" strike="noStrike" cap="none" dirty="0"/>
                    </a:p>
                  </a:txBody>
                  <a:tcPr marL="37050" marR="37050" marT="37050" marB="37050" anchor="ctr">
                    <a:lnL w="18525" cap="flat" cmpd="sng">
                      <a:solidFill>
                        <a:srgbClr val="737373"/>
                      </a:solidFill>
                      <a:prstDash val="solid"/>
                      <a:round/>
                      <a:headEnd type="none" w="sm" len="sm"/>
                      <a:tailEnd type="none" w="sm" len="sm"/>
                    </a:lnL>
                    <a:lnR w="18525" cap="flat" cmpd="sng">
                      <a:solidFill>
                        <a:srgbClr val="737373"/>
                      </a:solidFill>
                      <a:prstDash val="solid"/>
                      <a:round/>
                      <a:headEnd type="none" w="sm" len="sm"/>
                      <a:tailEnd type="none" w="sm" len="sm"/>
                    </a:lnR>
                    <a:lnT w="18525" cap="flat" cmpd="sng">
                      <a:solidFill>
                        <a:srgbClr val="737373"/>
                      </a:solidFill>
                      <a:prstDash val="solid"/>
                      <a:round/>
                      <a:headEnd type="none" w="sm" len="sm"/>
                      <a:tailEnd type="none" w="sm" len="sm"/>
                    </a:lnT>
                    <a:lnB w="18525" cap="flat" cmpd="sng">
                      <a:solidFill>
                        <a:srgbClr val="737373"/>
                      </a:solidFill>
                      <a:prstDash val="solid"/>
                      <a:round/>
                      <a:headEnd type="none" w="sm" len="sm"/>
                      <a:tailEnd type="none" w="sm" len="sm"/>
                    </a:lnB>
                    <a:solidFill>
                      <a:srgbClr val="FFFFFF"/>
                    </a:solidFill>
                  </a:tcPr>
                </a:tc>
                <a:tc>
                  <a:txBody>
                    <a:bodyPr/>
                    <a:lstStyle/>
                    <a:p>
                      <a:pPr marL="0" marR="0" lvl="0" indent="0" algn="ctr" rtl="0">
                        <a:lnSpc>
                          <a:spcPct val="140040"/>
                        </a:lnSpc>
                        <a:spcBef>
                          <a:spcPts val="0"/>
                        </a:spcBef>
                        <a:spcAft>
                          <a:spcPts val="0"/>
                        </a:spcAft>
                        <a:buNone/>
                      </a:pPr>
                      <a:r>
                        <a:rPr lang="en-US" sz="999" u="none" strike="noStrike" cap="none" dirty="0">
                          <a:solidFill>
                            <a:srgbClr val="000000"/>
                          </a:solidFill>
                          <a:latin typeface="Arial"/>
                          <a:ea typeface="Arial"/>
                          <a:cs typeface="Arial"/>
                          <a:sym typeface="Arial"/>
                        </a:rPr>
                        <a:t>Mostly relevant but could be more engaging or clearer.</a:t>
                      </a:r>
                      <a:endParaRPr sz="1100" u="none" strike="noStrike" cap="none" dirty="0"/>
                    </a:p>
                  </a:txBody>
                  <a:tcPr marL="37050" marR="37050" marT="37050" marB="37050" anchor="ctr">
                    <a:lnL w="18525" cap="flat" cmpd="sng">
                      <a:solidFill>
                        <a:srgbClr val="737373"/>
                      </a:solidFill>
                      <a:prstDash val="solid"/>
                      <a:round/>
                      <a:headEnd type="none" w="sm" len="sm"/>
                      <a:tailEnd type="none" w="sm" len="sm"/>
                    </a:lnL>
                    <a:lnR w="18525" cap="flat" cmpd="sng">
                      <a:solidFill>
                        <a:srgbClr val="737373"/>
                      </a:solidFill>
                      <a:prstDash val="solid"/>
                      <a:round/>
                      <a:headEnd type="none" w="sm" len="sm"/>
                      <a:tailEnd type="none" w="sm" len="sm"/>
                    </a:lnR>
                    <a:lnT w="18525" cap="flat" cmpd="sng">
                      <a:solidFill>
                        <a:srgbClr val="737373"/>
                      </a:solidFill>
                      <a:prstDash val="solid"/>
                      <a:round/>
                      <a:headEnd type="none" w="sm" len="sm"/>
                      <a:tailEnd type="none" w="sm" len="sm"/>
                    </a:lnT>
                    <a:lnB w="18525" cap="flat" cmpd="sng">
                      <a:solidFill>
                        <a:srgbClr val="737373"/>
                      </a:solidFill>
                      <a:prstDash val="solid"/>
                      <a:round/>
                      <a:headEnd type="none" w="sm" len="sm"/>
                      <a:tailEnd type="none" w="sm" len="sm"/>
                    </a:lnB>
                    <a:solidFill>
                      <a:srgbClr val="FFFFFF"/>
                    </a:solidFill>
                  </a:tcPr>
                </a:tc>
                <a:tc>
                  <a:txBody>
                    <a:bodyPr/>
                    <a:lstStyle/>
                    <a:p>
                      <a:pPr marL="0" marR="0" lvl="0" indent="0" algn="ctr" rtl="0">
                        <a:lnSpc>
                          <a:spcPct val="140040"/>
                        </a:lnSpc>
                        <a:spcBef>
                          <a:spcPts val="0"/>
                        </a:spcBef>
                        <a:spcAft>
                          <a:spcPts val="0"/>
                        </a:spcAft>
                        <a:buNone/>
                      </a:pPr>
                      <a:r>
                        <a:rPr lang="en-US" sz="999" u="none" strike="noStrike" cap="none" dirty="0">
                          <a:solidFill>
                            <a:srgbClr val="000000"/>
                          </a:solidFill>
                          <a:latin typeface="Arial"/>
                          <a:ea typeface="Arial"/>
                          <a:cs typeface="Arial"/>
                          <a:sym typeface="Arial"/>
                        </a:rPr>
                        <a:t>Some visuals, but not well-connected to the topic.</a:t>
                      </a:r>
                      <a:endParaRPr sz="1100" u="none" strike="noStrike" cap="none" dirty="0"/>
                    </a:p>
                  </a:txBody>
                  <a:tcPr marL="37050" marR="37050" marT="37050" marB="37050" anchor="ctr">
                    <a:lnL w="18525" cap="flat" cmpd="sng">
                      <a:solidFill>
                        <a:srgbClr val="737373"/>
                      </a:solidFill>
                      <a:prstDash val="solid"/>
                      <a:round/>
                      <a:headEnd type="none" w="sm" len="sm"/>
                      <a:tailEnd type="none" w="sm" len="sm"/>
                    </a:lnL>
                    <a:lnR w="18525" cap="flat" cmpd="sng">
                      <a:solidFill>
                        <a:srgbClr val="737373"/>
                      </a:solidFill>
                      <a:prstDash val="solid"/>
                      <a:round/>
                      <a:headEnd type="none" w="sm" len="sm"/>
                      <a:tailEnd type="none" w="sm" len="sm"/>
                    </a:lnR>
                    <a:lnT w="18525" cap="flat" cmpd="sng">
                      <a:solidFill>
                        <a:srgbClr val="737373"/>
                      </a:solidFill>
                      <a:prstDash val="solid"/>
                      <a:round/>
                      <a:headEnd type="none" w="sm" len="sm"/>
                      <a:tailEnd type="none" w="sm" len="sm"/>
                    </a:lnT>
                    <a:lnB w="18525" cap="flat" cmpd="sng">
                      <a:solidFill>
                        <a:srgbClr val="737373"/>
                      </a:solidFill>
                      <a:prstDash val="solid"/>
                      <a:round/>
                      <a:headEnd type="none" w="sm" len="sm"/>
                      <a:tailEnd type="none" w="sm" len="sm"/>
                    </a:lnB>
                    <a:solidFill>
                      <a:srgbClr val="FFFFFF"/>
                    </a:solidFill>
                  </a:tcPr>
                </a:tc>
                <a:tc>
                  <a:txBody>
                    <a:bodyPr/>
                    <a:lstStyle/>
                    <a:p>
                      <a:pPr marL="0" marR="0" lvl="0" indent="0" algn="ctr" rtl="0">
                        <a:lnSpc>
                          <a:spcPct val="140040"/>
                        </a:lnSpc>
                        <a:spcBef>
                          <a:spcPts val="0"/>
                        </a:spcBef>
                        <a:spcAft>
                          <a:spcPts val="0"/>
                        </a:spcAft>
                        <a:buNone/>
                      </a:pPr>
                      <a:r>
                        <a:rPr lang="en-US" sz="999" u="none" strike="noStrike" cap="none" dirty="0">
                          <a:solidFill>
                            <a:srgbClr val="000000"/>
                          </a:solidFill>
                          <a:latin typeface="Arial"/>
                          <a:ea typeface="Arial"/>
                          <a:cs typeface="Arial"/>
                          <a:sym typeface="Arial"/>
                        </a:rPr>
                        <a:t>Lacks visuals or visuals are unclear/unrelated.</a:t>
                      </a:r>
                      <a:endParaRPr sz="1100" u="none" strike="noStrike" cap="none" dirty="0"/>
                    </a:p>
                  </a:txBody>
                  <a:tcPr marL="37050" marR="37050" marT="37050" marB="37050" anchor="ctr">
                    <a:lnL w="18525" cap="flat" cmpd="sng">
                      <a:solidFill>
                        <a:srgbClr val="737373"/>
                      </a:solidFill>
                      <a:prstDash val="solid"/>
                      <a:round/>
                      <a:headEnd type="none" w="sm" len="sm"/>
                      <a:tailEnd type="none" w="sm" len="sm"/>
                    </a:lnL>
                    <a:lnR w="18525" cap="flat" cmpd="sng">
                      <a:solidFill>
                        <a:srgbClr val="737373"/>
                      </a:solidFill>
                      <a:prstDash val="solid"/>
                      <a:round/>
                      <a:headEnd type="none" w="sm" len="sm"/>
                      <a:tailEnd type="none" w="sm" len="sm"/>
                    </a:lnR>
                    <a:lnT w="18525" cap="flat" cmpd="sng">
                      <a:solidFill>
                        <a:srgbClr val="737373"/>
                      </a:solidFill>
                      <a:prstDash val="solid"/>
                      <a:round/>
                      <a:headEnd type="none" w="sm" len="sm"/>
                      <a:tailEnd type="none" w="sm" len="sm"/>
                    </a:lnT>
                    <a:lnB w="18525" cap="flat" cmpd="sng">
                      <a:solidFill>
                        <a:srgbClr val="737373"/>
                      </a:solidFill>
                      <a:prstDash val="solid"/>
                      <a:round/>
                      <a:headEnd type="none" w="sm" len="sm"/>
                      <a:tailEnd type="none" w="sm" len="sm"/>
                    </a:lnB>
                    <a:solidFill>
                      <a:srgbClr val="FFFFFF"/>
                    </a:solidFill>
                  </a:tcPr>
                </a:tc>
                <a:extLst>
                  <a:ext uri="{0D108BD9-81ED-4DB2-BD59-A6C34878D82A}">
                    <a16:rowId xmlns:a16="http://schemas.microsoft.com/office/drawing/2014/main" val="10004"/>
                  </a:ext>
                </a:extLst>
              </a:tr>
              <a:tr h="1255833">
                <a:tc>
                  <a:txBody>
                    <a:bodyPr/>
                    <a:lstStyle/>
                    <a:p>
                      <a:pPr marL="0" marR="0" lvl="0" indent="0" algn="ctr" rtl="0">
                        <a:lnSpc>
                          <a:spcPct val="140000"/>
                        </a:lnSpc>
                        <a:spcBef>
                          <a:spcPts val="0"/>
                        </a:spcBef>
                        <a:spcAft>
                          <a:spcPts val="0"/>
                        </a:spcAft>
                        <a:buNone/>
                      </a:pPr>
                      <a:r>
                        <a:rPr lang="en-US" sz="1100" b="1" u="none" strike="noStrike" cap="none" dirty="0">
                          <a:solidFill>
                            <a:srgbClr val="000000"/>
                          </a:solidFill>
                          <a:latin typeface="Arial"/>
                          <a:ea typeface="Arial"/>
                          <a:cs typeface="Arial"/>
                          <a:sym typeface="Arial"/>
                        </a:rPr>
                        <a:t>Grammar &amp; Language Use	</a:t>
                      </a:r>
                      <a:endParaRPr sz="1100" u="none" strike="noStrike" cap="none" dirty="0"/>
                    </a:p>
                  </a:txBody>
                  <a:tcPr marL="37050" marR="37050" marT="37050" marB="37050" anchor="ctr">
                    <a:lnL w="18525" cap="flat" cmpd="sng">
                      <a:solidFill>
                        <a:srgbClr val="737373"/>
                      </a:solidFill>
                      <a:prstDash val="solid"/>
                      <a:round/>
                      <a:headEnd type="none" w="sm" len="sm"/>
                      <a:tailEnd type="none" w="sm" len="sm"/>
                    </a:lnL>
                    <a:lnR w="18525" cap="flat" cmpd="sng">
                      <a:solidFill>
                        <a:srgbClr val="737373"/>
                      </a:solidFill>
                      <a:prstDash val="solid"/>
                      <a:round/>
                      <a:headEnd type="none" w="sm" len="sm"/>
                      <a:tailEnd type="none" w="sm" len="sm"/>
                    </a:lnR>
                    <a:lnT w="18525" cap="flat" cmpd="sng">
                      <a:solidFill>
                        <a:srgbClr val="737373"/>
                      </a:solidFill>
                      <a:prstDash val="solid"/>
                      <a:round/>
                      <a:headEnd type="none" w="sm" len="sm"/>
                      <a:tailEnd type="none" w="sm" len="sm"/>
                    </a:lnT>
                    <a:lnB w="18525" cap="flat" cmpd="sng">
                      <a:solidFill>
                        <a:srgbClr val="737373"/>
                      </a:solidFill>
                      <a:prstDash val="solid"/>
                      <a:round/>
                      <a:headEnd type="none" w="sm" len="sm"/>
                      <a:tailEnd type="none" w="sm" len="sm"/>
                    </a:lnB>
                    <a:solidFill>
                      <a:srgbClr val="EFEBEB"/>
                    </a:solidFill>
                  </a:tcPr>
                </a:tc>
                <a:tc>
                  <a:txBody>
                    <a:bodyPr/>
                    <a:lstStyle/>
                    <a:p>
                      <a:pPr marL="0" marR="0" lvl="0" indent="0" algn="ctr" rtl="0">
                        <a:lnSpc>
                          <a:spcPct val="140040"/>
                        </a:lnSpc>
                        <a:spcBef>
                          <a:spcPts val="0"/>
                        </a:spcBef>
                        <a:spcAft>
                          <a:spcPts val="0"/>
                        </a:spcAft>
                        <a:buNone/>
                      </a:pPr>
                      <a:r>
                        <a:rPr lang="en-US" sz="999" u="none" strike="noStrike" cap="none" dirty="0">
                          <a:solidFill>
                            <a:srgbClr val="000000"/>
                          </a:solidFill>
                          <a:latin typeface="Arial"/>
                          <a:ea typeface="Arial"/>
                          <a:cs typeface="Arial"/>
                          <a:sym typeface="Arial"/>
                        </a:rPr>
                        <a:t>Uses correct grammar, spelling, and punctuation. Vocabulary is rich and varied.	</a:t>
                      </a:r>
                      <a:endParaRPr sz="1100" u="none" strike="noStrike" cap="none" dirty="0"/>
                    </a:p>
                  </a:txBody>
                  <a:tcPr marL="37050" marR="37050" marT="37050" marB="37050" anchor="ctr">
                    <a:lnL w="18525" cap="flat" cmpd="sng">
                      <a:solidFill>
                        <a:srgbClr val="737373"/>
                      </a:solidFill>
                      <a:prstDash val="solid"/>
                      <a:round/>
                      <a:headEnd type="none" w="sm" len="sm"/>
                      <a:tailEnd type="none" w="sm" len="sm"/>
                    </a:lnL>
                    <a:lnR w="18525" cap="flat" cmpd="sng">
                      <a:solidFill>
                        <a:srgbClr val="737373"/>
                      </a:solidFill>
                      <a:prstDash val="solid"/>
                      <a:round/>
                      <a:headEnd type="none" w="sm" len="sm"/>
                      <a:tailEnd type="none" w="sm" len="sm"/>
                    </a:lnR>
                    <a:lnT w="18525" cap="flat" cmpd="sng">
                      <a:solidFill>
                        <a:srgbClr val="737373"/>
                      </a:solidFill>
                      <a:prstDash val="solid"/>
                      <a:round/>
                      <a:headEnd type="none" w="sm" len="sm"/>
                      <a:tailEnd type="none" w="sm" len="sm"/>
                    </a:lnT>
                    <a:lnB w="18525" cap="flat" cmpd="sng">
                      <a:solidFill>
                        <a:srgbClr val="737373"/>
                      </a:solidFill>
                      <a:prstDash val="solid"/>
                      <a:round/>
                      <a:headEnd type="none" w="sm" len="sm"/>
                      <a:tailEnd type="none" w="sm" len="sm"/>
                    </a:lnB>
                    <a:solidFill>
                      <a:srgbClr val="FFFFFF"/>
                    </a:solidFill>
                  </a:tcPr>
                </a:tc>
                <a:tc>
                  <a:txBody>
                    <a:bodyPr/>
                    <a:lstStyle/>
                    <a:p>
                      <a:pPr marL="0" marR="0" lvl="0" indent="0" algn="ctr" rtl="0">
                        <a:lnSpc>
                          <a:spcPct val="140040"/>
                        </a:lnSpc>
                        <a:spcBef>
                          <a:spcPts val="0"/>
                        </a:spcBef>
                        <a:spcAft>
                          <a:spcPts val="0"/>
                        </a:spcAft>
                        <a:buNone/>
                      </a:pPr>
                      <a:r>
                        <a:rPr lang="en-US" sz="999" u="none" strike="noStrike" cap="none" dirty="0">
                          <a:solidFill>
                            <a:srgbClr val="000000"/>
                          </a:solidFill>
                          <a:latin typeface="Arial"/>
                          <a:ea typeface="Arial"/>
                          <a:cs typeface="Arial"/>
                          <a:sym typeface="Arial"/>
                        </a:rPr>
                        <a:t>Minor errors in grammar, spelling,   or punctuation. </a:t>
                      </a:r>
                      <a:r>
                        <a:rPr lang="en-US" sz="999" u="none" strike="noStrike" cap="none">
                          <a:solidFill>
                            <a:srgbClr val="000000"/>
                          </a:solidFill>
                          <a:latin typeface="Arial"/>
                          <a:ea typeface="Arial"/>
                          <a:cs typeface="Arial"/>
                          <a:sym typeface="Arial"/>
                        </a:rPr>
                        <a:t>Vocabulary is         appropriate</a:t>
                      </a:r>
                      <a:r>
                        <a:rPr lang="en-US" sz="999" u="none" strike="noStrike" cap="none" dirty="0">
                          <a:solidFill>
                            <a:srgbClr val="000000"/>
                          </a:solidFill>
                          <a:latin typeface="Arial"/>
                          <a:ea typeface="Arial"/>
                          <a:cs typeface="Arial"/>
                          <a:sym typeface="Arial"/>
                        </a:rPr>
                        <a:t>.	</a:t>
                      </a:r>
                      <a:endParaRPr sz="1100" u="none" strike="noStrike" cap="none" dirty="0"/>
                    </a:p>
                  </a:txBody>
                  <a:tcPr marL="37050" marR="37050" marT="37050" marB="37050" anchor="ctr">
                    <a:lnL w="18525" cap="flat" cmpd="sng">
                      <a:solidFill>
                        <a:srgbClr val="737373"/>
                      </a:solidFill>
                      <a:prstDash val="solid"/>
                      <a:round/>
                      <a:headEnd type="none" w="sm" len="sm"/>
                      <a:tailEnd type="none" w="sm" len="sm"/>
                    </a:lnL>
                    <a:lnR w="18525" cap="flat" cmpd="sng">
                      <a:solidFill>
                        <a:srgbClr val="737373"/>
                      </a:solidFill>
                      <a:prstDash val="solid"/>
                      <a:round/>
                      <a:headEnd type="none" w="sm" len="sm"/>
                      <a:tailEnd type="none" w="sm" len="sm"/>
                    </a:lnR>
                    <a:lnT w="18525" cap="flat" cmpd="sng">
                      <a:solidFill>
                        <a:srgbClr val="737373"/>
                      </a:solidFill>
                      <a:prstDash val="solid"/>
                      <a:round/>
                      <a:headEnd type="none" w="sm" len="sm"/>
                      <a:tailEnd type="none" w="sm" len="sm"/>
                    </a:lnT>
                    <a:lnB w="18525" cap="flat" cmpd="sng">
                      <a:solidFill>
                        <a:srgbClr val="737373"/>
                      </a:solidFill>
                      <a:prstDash val="solid"/>
                      <a:round/>
                      <a:headEnd type="none" w="sm" len="sm"/>
                      <a:tailEnd type="none" w="sm" len="sm"/>
                    </a:lnB>
                    <a:solidFill>
                      <a:srgbClr val="FFFFFF"/>
                    </a:solidFill>
                  </a:tcPr>
                </a:tc>
                <a:tc>
                  <a:txBody>
                    <a:bodyPr/>
                    <a:lstStyle/>
                    <a:p>
                      <a:pPr marL="0" marR="0" lvl="0" indent="0" algn="ctr" rtl="0">
                        <a:lnSpc>
                          <a:spcPct val="140040"/>
                        </a:lnSpc>
                        <a:spcBef>
                          <a:spcPts val="0"/>
                        </a:spcBef>
                        <a:spcAft>
                          <a:spcPts val="0"/>
                        </a:spcAft>
                        <a:buNone/>
                      </a:pPr>
                      <a:r>
                        <a:rPr lang="en-US" sz="999" u="none" strike="noStrike" cap="none" dirty="0">
                          <a:solidFill>
                            <a:srgbClr val="000000"/>
                          </a:solidFill>
                          <a:latin typeface="Arial"/>
                          <a:ea typeface="Arial"/>
                          <a:cs typeface="Arial"/>
                          <a:sym typeface="Arial"/>
                        </a:rPr>
                        <a:t>Noticeable errors in grammar, spelling, or punctuation, and vocabulary is limited or repetitive.</a:t>
                      </a:r>
                      <a:endParaRPr sz="1100" u="none" strike="noStrike" cap="none" dirty="0"/>
                    </a:p>
                  </a:txBody>
                  <a:tcPr marL="37050" marR="37050" marT="37050" marB="37050" anchor="ctr">
                    <a:lnL w="18525" cap="flat" cmpd="sng">
                      <a:solidFill>
                        <a:srgbClr val="737373"/>
                      </a:solidFill>
                      <a:prstDash val="solid"/>
                      <a:round/>
                      <a:headEnd type="none" w="sm" len="sm"/>
                      <a:tailEnd type="none" w="sm" len="sm"/>
                    </a:lnL>
                    <a:lnR w="18525" cap="flat" cmpd="sng">
                      <a:solidFill>
                        <a:srgbClr val="737373"/>
                      </a:solidFill>
                      <a:prstDash val="solid"/>
                      <a:round/>
                      <a:headEnd type="none" w="sm" len="sm"/>
                      <a:tailEnd type="none" w="sm" len="sm"/>
                    </a:lnR>
                    <a:lnT w="18525" cap="flat" cmpd="sng">
                      <a:solidFill>
                        <a:srgbClr val="737373"/>
                      </a:solidFill>
                      <a:prstDash val="solid"/>
                      <a:round/>
                      <a:headEnd type="none" w="sm" len="sm"/>
                      <a:tailEnd type="none" w="sm" len="sm"/>
                    </a:lnT>
                    <a:lnB w="18525" cap="flat" cmpd="sng">
                      <a:solidFill>
                        <a:srgbClr val="737373"/>
                      </a:solidFill>
                      <a:prstDash val="solid"/>
                      <a:round/>
                      <a:headEnd type="none" w="sm" len="sm"/>
                      <a:tailEnd type="none" w="sm" len="sm"/>
                    </a:lnB>
                    <a:solidFill>
                      <a:srgbClr val="FFFFFF"/>
                    </a:solidFill>
                  </a:tcPr>
                </a:tc>
                <a:tc>
                  <a:txBody>
                    <a:bodyPr/>
                    <a:lstStyle/>
                    <a:p>
                      <a:pPr marL="0" marR="0" lvl="0" indent="0" algn="ctr" rtl="0">
                        <a:lnSpc>
                          <a:spcPct val="140040"/>
                        </a:lnSpc>
                        <a:spcBef>
                          <a:spcPts val="0"/>
                        </a:spcBef>
                        <a:spcAft>
                          <a:spcPts val="0"/>
                        </a:spcAft>
                        <a:buNone/>
                      </a:pPr>
                      <a:r>
                        <a:rPr lang="en-US" sz="999" u="none" strike="noStrike" cap="none" dirty="0">
                          <a:solidFill>
                            <a:srgbClr val="000000"/>
                          </a:solidFill>
                          <a:latin typeface="Arial"/>
                          <a:ea typeface="Arial"/>
                          <a:cs typeface="Arial"/>
                          <a:sym typeface="Arial"/>
                        </a:rPr>
                        <a:t>Frequent errors in grammar, spelling, or punctuation. Vocabulary is very basic or inappropriate.</a:t>
                      </a:r>
                      <a:endParaRPr sz="1100" u="none" strike="noStrike" cap="none" dirty="0"/>
                    </a:p>
                  </a:txBody>
                  <a:tcPr marL="37050" marR="37050" marT="37050" marB="37050" anchor="ctr">
                    <a:lnL w="18525" cap="flat" cmpd="sng">
                      <a:solidFill>
                        <a:srgbClr val="737373"/>
                      </a:solidFill>
                      <a:prstDash val="solid"/>
                      <a:round/>
                      <a:headEnd type="none" w="sm" len="sm"/>
                      <a:tailEnd type="none" w="sm" len="sm"/>
                    </a:lnL>
                    <a:lnR w="18525" cap="flat" cmpd="sng">
                      <a:solidFill>
                        <a:srgbClr val="737373"/>
                      </a:solidFill>
                      <a:prstDash val="solid"/>
                      <a:round/>
                      <a:headEnd type="none" w="sm" len="sm"/>
                      <a:tailEnd type="none" w="sm" len="sm"/>
                    </a:lnR>
                    <a:lnT w="18525" cap="flat" cmpd="sng">
                      <a:solidFill>
                        <a:srgbClr val="737373"/>
                      </a:solidFill>
                      <a:prstDash val="solid"/>
                      <a:round/>
                      <a:headEnd type="none" w="sm" len="sm"/>
                      <a:tailEnd type="none" w="sm" len="sm"/>
                    </a:lnT>
                    <a:lnB w="18525" cap="flat" cmpd="sng">
                      <a:solidFill>
                        <a:srgbClr val="737373"/>
                      </a:solidFill>
                      <a:prstDash val="solid"/>
                      <a:round/>
                      <a:headEnd type="none" w="sm" len="sm"/>
                      <a:tailEnd type="none" w="sm" len="sm"/>
                    </a:lnB>
                    <a:solidFill>
                      <a:srgbClr val="FFFFFF"/>
                    </a:solidFill>
                  </a:tcPr>
                </a:tc>
                <a:extLst>
                  <a:ext uri="{0D108BD9-81ED-4DB2-BD59-A6C34878D82A}">
                    <a16:rowId xmlns:a16="http://schemas.microsoft.com/office/drawing/2014/main" val="10005"/>
                  </a:ext>
                </a:extLst>
              </a:tr>
              <a:tr h="548352">
                <a:tc>
                  <a:txBody>
                    <a:bodyPr/>
                    <a:lstStyle/>
                    <a:p>
                      <a:pPr marL="0" marR="0" lvl="0" indent="0" algn="ctr" rtl="0">
                        <a:lnSpc>
                          <a:spcPct val="140000"/>
                        </a:lnSpc>
                        <a:spcBef>
                          <a:spcPts val="0"/>
                        </a:spcBef>
                        <a:spcAft>
                          <a:spcPts val="0"/>
                        </a:spcAft>
                        <a:buNone/>
                      </a:pPr>
                      <a:r>
                        <a:rPr lang="en-US" sz="1100" b="1" u="none" strike="noStrike" cap="none" dirty="0">
                          <a:solidFill>
                            <a:srgbClr val="000000"/>
                          </a:solidFill>
                          <a:latin typeface="Arimo"/>
                          <a:ea typeface="Arimo"/>
                          <a:cs typeface="Arimo"/>
                          <a:sym typeface="Arimo"/>
                        </a:rPr>
                        <a:t>Overall Score</a:t>
                      </a:r>
                      <a:endParaRPr sz="1100" u="none" strike="noStrike" cap="none" dirty="0"/>
                    </a:p>
                  </a:txBody>
                  <a:tcPr marL="37050" marR="37050" marT="37050" marB="37050" anchor="ctr">
                    <a:lnL w="18525" cap="flat" cmpd="sng">
                      <a:solidFill>
                        <a:srgbClr val="737373"/>
                      </a:solidFill>
                      <a:prstDash val="solid"/>
                      <a:round/>
                      <a:headEnd type="none" w="sm" len="sm"/>
                      <a:tailEnd type="none" w="sm" len="sm"/>
                    </a:lnL>
                    <a:lnR w="18525" cap="flat" cmpd="sng">
                      <a:solidFill>
                        <a:srgbClr val="737373"/>
                      </a:solidFill>
                      <a:prstDash val="solid"/>
                      <a:round/>
                      <a:headEnd type="none" w="sm" len="sm"/>
                      <a:tailEnd type="none" w="sm" len="sm"/>
                    </a:lnR>
                    <a:lnT w="18525" cap="flat" cmpd="sng">
                      <a:solidFill>
                        <a:srgbClr val="737373"/>
                      </a:solidFill>
                      <a:prstDash val="solid"/>
                      <a:round/>
                      <a:headEnd type="none" w="sm" len="sm"/>
                      <a:tailEnd type="none" w="sm" len="sm"/>
                    </a:lnT>
                    <a:lnB w="18525" cap="flat" cmpd="sng">
                      <a:solidFill>
                        <a:srgbClr val="737373"/>
                      </a:solidFill>
                      <a:prstDash val="solid"/>
                      <a:round/>
                      <a:headEnd type="none" w="sm" len="sm"/>
                      <a:tailEnd type="none" w="sm" len="sm"/>
                    </a:lnB>
                    <a:solidFill>
                      <a:srgbClr val="EFEBEB"/>
                    </a:solidFill>
                  </a:tcPr>
                </a:tc>
                <a:tc>
                  <a:txBody>
                    <a:bodyPr/>
                    <a:lstStyle/>
                    <a:p>
                      <a:pPr marL="0" marR="0" lvl="0" indent="0" algn="ctr" rtl="0">
                        <a:lnSpc>
                          <a:spcPct val="140033"/>
                        </a:lnSpc>
                        <a:spcBef>
                          <a:spcPts val="0"/>
                        </a:spcBef>
                        <a:spcAft>
                          <a:spcPts val="0"/>
                        </a:spcAft>
                        <a:buNone/>
                      </a:pPr>
                      <a:r>
                        <a:rPr lang="en-US" sz="1199" b="1" u="none" strike="noStrike" cap="none" dirty="0">
                          <a:solidFill>
                            <a:srgbClr val="000000"/>
                          </a:solidFill>
                          <a:latin typeface="Arial"/>
                          <a:ea typeface="Arial"/>
                          <a:cs typeface="Arial"/>
                          <a:sym typeface="Arial"/>
                        </a:rPr>
                        <a:t>20 - 18</a:t>
                      </a:r>
                      <a:endParaRPr sz="1100" u="none" strike="noStrike" cap="none" dirty="0"/>
                    </a:p>
                  </a:txBody>
                  <a:tcPr marL="37050" marR="37050" marT="37050" marB="37050" anchor="ctr">
                    <a:lnL w="18525" cap="flat" cmpd="sng">
                      <a:solidFill>
                        <a:srgbClr val="737373"/>
                      </a:solidFill>
                      <a:prstDash val="solid"/>
                      <a:round/>
                      <a:headEnd type="none" w="sm" len="sm"/>
                      <a:tailEnd type="none" w="sm" len="sm"/>
                    </a:lnL>
                    <a:lnR w="18525" cap="flat" cmpd="sng">
                      <a:solidFill>
                        <a:srgbClr val="737373"/>
                      </a:solidFill>
                      <a:prstDash val="solid"/>
                      <a:round/>
                      <a:headEnd type="none" w="sm" len="sm"/>
                      <a:tailEnd type="none" w="sm" len="sm"/>
                    </a:lnR>
                    <a:lnT w="18525" cap="flat" cmpd="sng">
                      <a:solidFill>
                        <a:srgbClr val="737373"/>
                      </a:solidFill>
                      <a:prstDash val="solid"/>
                      <a:round/>
                      <a:headEnd type="none" w="sm" len="sm"/>
                      <a:tailEnd type="none" w="sm" len="sm"/>
                    </a:lnT>
                    <a:lnB w="18525" cap="flat" cmpd="sng">
                      <a:solidFill>
                        <a:srgbClr val="737373"/>
                      </a:solidFill>
                      <a:prstDash val="solid"/>
                      <a:round/>
                      <a:headEnd type="none" w="sm" len="sm"/>
                      <a:tailEnd type="none" w="sm" len="sm"/>
                    </a:lnB>
                    <a:solidFill>
                      <a:srgbClr val="D2E1C1"/>
                    </a:solidFill>
                  </a:tcPr>
                </a:tc>
                <a:tc>
                  <a:txBody>
                    <a:bodyPr/>
                    <a:lstStyle/>
                    <a:p>
                      <a:pPr marL="0" marR="0" lvl="0" indent="0" algn="ctr" rtl="0">
                        <a:lnSpc>
                          <a:spcPct val="140033"/>
                        </a:lnSpc>
                        <a:spcBef>
                          <a:spcPts val="0"/>
                        </a:spcBef>
                        <a:spcAft>
                          <a:spcPts val="0"/>
                        </a:spcAft>
                        <a:buNone/>
                      </a:pPr>
                      <a:r>
                        <a:rPr lang="en-US" sz="1199" b="1" u="none" strike="noStrike" cap="none" dirty="0">
                          <a:solidFill>
                            <a:srgbClr val="000000"/>
                          </a:solidFill>
                          <a:latin typeface="Arial"/>
                          <a:ea typeface="Arial"/>
                          <a:cs typeface="Arial"/>
                          <a:sym typeface="Arial"/>
                        </a:rPr>
                        <a:t>17 - 15</a:t>
                      </a:r>
                      <a:endParaRPr sz="1100" u="none" strike="noStrike" cap="none" dirty="0"/>
                    </a:p>
                  </a:txBody>
                  <a:tcPr marL="37050" marR="37050" marT="37050" marB="37050" anchor="ctr">
                    <a:lnL w="18525" cap="flat" cmpd="sng">
                      <a:solidFill>
                        <a:srgbClr val="737373"/>
                      </a:solidFill>
                      <a:prstDash val="solid"/>
                      <a:round/>
                      <a:headEnd type="none" w="sm" len="sm"/>
                      <a:tailEnd type="none" w="sm" len="sm"/>
                    </a:lnL>
                    <a:lnR w="18525" cap="flat" cmpd="sng">
                      <a:solidFill>
                        <a:srgbClr val="737373"/>
                      </a:solidFill>
                      <a:prstDash val="solid"/>
                      <a:round/>
                      <a:headEnd type="none" w="sm" len="sm"/>
                      <a:tailEnd type="none" w="sm" len="sm"/>
                    </a:lnR>
                    <a:lnT w="18525" cap="flat" cmpd="sng">
                      <a:solidFill>
                        <a:srgbClr val="737373"/>
                      </a:solidFill>
                      <a:prstDash val="solid"/>
                      <a:round/>
                      <a:headEnd type="none" w="sm" len="sm"/>
                      <a:tailEnd type="none" w="sm" len="sm"/>
                    </a:lnT>
                    <a:lnB w="18525" cap="flat" cmpd="sng">
                      <a:solidFill>
                        <a:srgbClr val="737373"/>
                      </a:solidFill>
                      <a:prstDash val="solid"/>
                      <a:round/>
                      <a:headEnd type="none" w="sm" len="sm"/>
                      <a:tailEnd type="none" w="sm" len="sm"/>
                    </a:lnB>
                    <a:solidFill>
                      <a:srgbClr val="C1C9ED"/>
                    </a:solidFill>
                  </a:tcPr>
                </a:tc>
                <a:tc>
                  <a:txBody>
                    <a:bodyPr/>
                    <a:lstStyle/>
                    <a:p>
                      <a:pPr marL="0" marR="0" lvl="0" indent="0" algn="ctr" rtl="0">
                        <a:lnSpc>
                          <a:spcPct val="140033"/>
                        </a:lnSpc>
                        <a:spcBef>
                          <a:spcPts val="0"/>
                        </a:spcBef>
                        <a:spcAft>
                          <a:spcPts val="0"/>
                        </a:spcAft>
                        <a:buNone/>
                      </a:pPr>
                      <a:r>
                        <a:rPr lang="en-US" sz="1199" b="1" u="none" strike="noStrike" cap="none" dirty="0">
                          <a:solidFill>
                            <a:srgbClr val="000000"/>
                          </a:solidFill>
                          <a:latin typeface="Arial"/>
                          <a:ea typeface="Arial"/>
                          <a:cs typeface="Arial"/>
                          <a:sym typeface="Arial"/>
                        </a:rPr>
                        <a:t>14 - 12</a:t>
                      </a:r>
                      <a:endParaRPr sz="1100" u="none" strike="noStrike" cap="none" dirty="0"/>
                    </a:p>
                  </a:txBody>
                  <a:tcPr marL="37050" marR="37050" marT="37050" marB="37050" anchor="ctr">
                    <a:lnL w="18525" cap="flat" cmpd="sng">
                      <a:solidFill>
                        <a:srgbClr val="737373"/>
                      </a:solidFill>
                      <a:prstDash val="solid"/>
                      <a:round/>
                      <a:headEnd type="none" w="sm" len="sm"/>
                      <a:tailEnd type="none" w="sm" len="sm"/>
                    </a:lnL>
                    <a:lnR w="18525" cap="flat" cmpd="sng">
                      <a:solidFill>
                        <a:srgbClr val="737373"/>
                      </a:solidFill>
                      <a:prstDash val="solid"/>
                      <a:round/>
                      <a:headEnd type="none" w="sm" len="sm"/>
                      <a:tailEnd type="none" w="sm" len="sm"/>
                    </a:lnR>
                    <a:lnT w="18525" cap="flat" cmpd="sng">
                      <a:solidFill>
                        <a:srgbClr val="737373"/>
                      </a:solidFill>
                      <a:prstDash val="solid"/>
                      <a:round/>
                      <a:headEnd type="none" w="sm" len="sm"/>
                      <a:tailEnd type="none" w="sm" len="sm"/>
                    </a:lnT>
                    <a:lnB w="18525" cap="flat" cmpd="sng">
                      <a:solidFill>
                        <a:srgbClr val="737373"/>
                      </a:solidFill>
                      <a:prstDash val="solid"/>
                      <a:round/>
                      <a:headEnd type="none" w="sm" len="sm"/>
                      <a:tailEnd type="none" w="sm" len="sm"/>
                    </a:lnB>
                    <a:solidFill>
                      <a:srgbClr val="F1E8CE"/>
                    </a:solidFill>
                  </a:tcPr>
                </a:tc>
                <a:tc>
                  <a:txBody>
                    <a:bodyPr/>
                    <a:lstStyle/>
                    <a:p>
                      <a:pPr marL="0" marR="0" lvl="0" indent="0" algn="ctr" rtl="0">
                        <a:lnSpc>
                          <a:spcPct val="140033"/>
                        </a:lnSpc>
                        <a:spcBef>
                          <a:spcPts val="0"/>
                        </a:spcBef>
                        <a:spcAft>
                          <a:spcPts val="0"/>
                        </a:spcAft>
                        <a:buNone/>
                      </a:pPr>
                      <a:r>
                        <a:rPr lang="en-US" sz="1199" b="1" u="none" strike="noStrike" cap="none" dirty="0">
                          <a:solidFill>
                            <a:srgbClr val="000000"/>
                          </a:solidFill>
                          <a:latin typeface="Arial"/>
                          <a:ea typeface="Arial"/>
                          <a:cs typeface="Arial"/>
                          <a:sym typeface="Arial"/>
                        </a:rPr>
                        <a:t>11 - 0</a:t>
                      </a:r>
                      <a:endParaRPr sz="1100" u="none" strike="noStrike" cap="none" dirty="0"/>
                    </a:p>
                  </a:txBody>
                  <a:tcPr marL="37050" marR="37050" marT="37050" marB="37050" anchor="ctr">
                    <a:lnL w="18525" cap="flat" cmpd="sng">
                      <a:solidFill>
                        <a:srgbClr val="737373"/>
                      </a:solidFill>
                      <a:prstDash val="solid"/>
                      <a:round/>
                      <a:headEnd type="none" w="sm" len="sm"/>
                      <a:tailEnd type="none" w="sm" len="sm"/>
                    </a:lnL>
                    <a:lnR w="18525" cap="flat" cmpd="sng">
                      <a:solidFill>
                        <a:srgbClr val="737373"/>
                      </a:solidFill>
                      <a:prstDash val="solid"/>
                      <a:round/>
                      <a:headEnd type="none" w="sm" len="sm"/>
                      <a:tailEnd type="none" w="sm" len="sm"/>
                    </a:lnR>
                    <a:lnT w="18525" cap="flat" cmpd="sng">
                      <a:solidFill>
                        <a:srgbClr val="737373"/>
                      </a:solidFill>
                      <a:prstDash val="solid"/>
                      <a:round/>
                      <a:headEnd type="none" w="sm" len="sm"/>
                      <a:tailEnd type="none" w="sm" len="sm"/>
                    </a:lnT>
                    <a:lnB w="18525" cap="flat" cmpd="sng">
                      <a:solidFill>
                        <a:srgbClr val="737373"/>
                      </a:solidFill>
                      <a:prstDash val="solid"/>
                      <a:round/>
                      <a:headEnd type="none" w="sm" len="sm"/>
                      <a:tailEnd type="none" w="sm" len="sm"/>
                    </a:lnB>
                    <a:solidFill>
                      <a:srgbClr val="F8C6D7"/>
                    </a:solidFill>
                  </a:tcPr>
                </a:tc>
                <a:extLst>
                  <a:ext uri="{0D108BD9-81ED-4DB2-BD59-A6C34878D82A}">
                    <a16:rowId xmlns:a16="http://schemas.microsoft.com/office/drawing/2014/main" val="10006"/>
                  </a:ext>
                </a:extLst>
              </a:tr>
            </a:tbl>
          </a:graphicData>
        </a:graphic>
      </p:graphicFrame>
      <p:sp>
        <p:nvSpPr>
          <p:cNvPr id="150" name="Google Shape;150;p2"/>
          <p:cNvSpPr txBox="1"/>
          <p:nvPr/>
        </p:nvSpPr>
        <p:spPr>
          <a:xfrm>
            <a:off x="449483" y="2050050"/>
            <a:ext cx="6661034" cy="1055866"/>
          </a:xfrm>
          <a:prstGeom prst="rect">
            <a:avLst/>
          </a:prstGeom>
          <a:noFill/>
          <a:ln>
            <a:noFill/>
          </a:ln>
        </p:spPr>
        <p:txBody>
          <a:bodyPr spcFirstLastPara="1" wrap="square" lIns="0" tIns="0" rIns="0" bIns="0" anchor="t" anchorCtr="0">
            <a:spAutoFit/>
          </a:bodyPr>
          <a:lstStyle/>
          <a:p>
            <a:pPr marL="0" marR="0" lvl="0" indent="0" algn="l" rtl="0">
              <a:lnSpc>
                <a:spcPct val="140017"/>
              </a:lnSpc>
              <a:spcBef>
                <a:spcPts val="0"/>
              </a:spcBef>
              <a:spcAft>
                <a:spcPts val="0"/>
              </a:spcAft>
              <a:buNone/>
            </a:pPr>
            <a:r>
              <a:rPr lang="en-US" sz="1167" dirty="0">
                <a:solidFill>
                  <a:srgbClr val="000000"/>
                </a:solidFill>
                <a:latin typeface="Open Sans"/>
                <a:ea typeface="Open Sans"/>
                <a:cs typeface="Open Sans"/>
                <a:sym typeface="Open Sans"/>
              </a:rPr>
              <a:t>Guidelines: Your goal is to create a presentation that is clear and easy to follow, ensuring that its content, organization, and visual aids match with the task, purpose, and audience. The rubric provided below will be used to evaluate your presentation and identify areas for improvement.</a:t>
            </a:r>
          </a:p>
          <a:p>
            <a:pPr marL="0" marR="0" lvl="0" indent="0" algn="l" rtl="0">
              <a:lnSpc>
                <a:spcPct val="140017"/>
              </a:lnSpc>
              <a:spcBef>
                <a:spcPts val="0"/>
              </a:spcBef>
              <a:spcAft>
                <a:spcPts val="0"/>
              </a:spcAft>
              <a:buNone/>
            </a:pPr>
            <a:endParaRPr dirty="0"/>
          </a:p>
        </p:txBody>
      </p:sp>
      <p:sp>
        <p:nvSpPr>
          <p:cNvPr id="151" name="Google Shape;151;p2"/>
          <p:cNvSpPr txBox="1"/>
          <p:nvPr/>
        </p:nvSpPr>
        <p:spPr>
          <a:xfrm>
            <a:off x="-144450" y="1479691"/>
            <a:ext cx="7272998" cy="523875"/>
          </a:xfrm>
          <a:prstGeom prst="rect">
            <a:avLst/>
          </a:prstGeom>
          <a:noFill/>
          <a:ln>
            <a:noFill/>
          </a:ln>
        </p:spPr>
        <p:txBody>
          <a:bodyPr spcFirstLastPara="1" wrap="square" lIns="0" tIns="0" rIns="0" bIns="0" anchor="t" anchorCtr="0">
            <a:spAutoFit/>
          </a:bodyPr>
          <a:lstStyle/>
          <a:p>
            <a:pPr marL="0" marR="0" lvl="0" indent="0" algn="ctr" rtl="0">
              <a:lnSpc>
                <a:spcPct val="140000"/>
              </a:lnSpc>
              <a:spcBef>
                <a:spcPts val="0"/>
              </a:spcBef>
              <a:spcAft>
                <a:spcPts val="0"/>
              </a:spcAft>
              <a:buNone/>
            </a:pPr>
            <a:r>
              <a:rPr lang="en-US" sz="3000" b="1" dirty="0">
                <a:solidFill>
                  <a:srgbClr val="000000"/>
                </a:solidFill>
                <a:latin typeface="Arial"/>
                <a:ea typeface="Arial"/>
                <a:cs typeface="Arial"/>
                <a:sym typeface="Arial"/>
              </a:rPr>
              <a:t>    Team Huddle Presentation Rubric</a:t>
            </a:r>
            <a:endParaRPr dirty="0"/>
          </a:p>
        </p:txBody>
      </p:sp>
      <p:pic>
        <p:nvPicPr>
          <p:cNvPr id="152" name="Google Shape;152;p2"/>
          <p:cNvPicPr preferRelativeResize="0"/>
          <p:nvPr/>
        </p:nvPicPr>
        <p:blipFill rotWithShape="1">
          <a:blip r:embed="rId3">
            <a:alphaModFix/>
          </a:blip>
          <a:srcRect/>
          <a:stretch/>
        </p:blipFill>
        <p:spPr>
          <a:xfrm>
            <a:off x="168284" y="361473"/>
            <a:ext cx="2418248" cy="1226648"/>
          </a:xfrm>
          <a:prstGeom prst="rect">
            <a:avLst/>
          </a:prstGeom>
          <a:noFill/>
          <a:ln>
            <a:noFill/>
          </a:ln>
        </p:spPr>
      </p:pic>
      <p:sp>
        <p:nvSpPr>
          <p:cNvPr id="153" name="Google Shape;153;p2"/>
          <p:cNvSpPr txBox="1"/>
          <p:nvPr/>
        </p:nvSpPr>
        <p:spPr>
          <a:xfrm>
            <a:off x="91920" y="171320"/>
            <a:ext cx="7434460" cy="252505"/>
          </a:xfrm>
          <a:prstGeom prst="rect">
            <a:avLst/>
          </a:prstGeom>
          <a:noFill/>
          <a:ln>
            <a:noFill/>
          </a:ln>
        </p:spPr>
        <p:txBody>
          <a:bodyPr spcFirstLastPara="1" wrap="square" lIns="0" tIns="0" rIns="0" bIns="0" anchor="t" anchorCtr="0">
            <a:spAutoFit/>
          </a:bodyPr>
          <a:lstStyle/>
          <a:p>
            <a:pPr marL="0" marR="0" lvl="0" indent="0" algn="l" rtl="0">
              <a:lnSpc>
                <a:spcPct val="174919"/>
              </a:lnSpc>
              <a:spcBef>
                <a:spcPts val="0"/>
              </a:spcBef>
              <a:spcAft>
                <a:spcPts val="0"/>
              </a:spcAft>
              <a:buNone/>
            </a:pPr>
            <a:r>
              <a:rPr lang="en-US" sz="1236" b="1" dirty="0">
                <a:solidFill>
                  <a:srgbClr val="000000"/>
                </a:solidFill>
                <a:latin typeface="Open Sans"/>
                <a:ea typeface="Open Sans"/>
                <a:cs typeface="Open Sans"/>
                <a:sym typeface="Open Sans"/>
              </a:rPr>
              <a:t>Name:                                                                                             Date:                        Class Period:</a:t>
            </a:r>
            <a:endParaRPr dirty="0"/>
          </a:p>
        </p:txBody>
      </p:sp>
      <p:pic>
        <p:nvPicPr>
          <p:cNvPr id="2" name="Picture 1">
            <a:extLst>
              <a:ext uri="{FF2B5EF4-FFF2-40B4-BE49-F238E27FC236}">
                <a16:creationId xmlns:a16="http://schemas.microsoft.com/office/drawing/2014/main" id="{4D33978D-3528-BC52-FE9F-5AA429C234FE}"/>
              </a:ext>
            </a:extLst>
          </p:cNvPr>
          <p:cNvPicPr>
            <a:picLocks noChangeAspect="1" noChangeArrowheads="1"/>
          </p:cNvPicPr>
          <p:nvPr/>
        </p:nvPicPr>
        <p:blipFill>
          <a:blip r:embed="rId4">
            <a:extLst>
              <a:ext uri="{28A0092B-C50C-407E-A947-70E740481C1C}">
                <a14:useLocalDpi xmlns:a14="http://schemas.microsoft.com/office/drawing/2010/main" val="0"/>
              </a:ext>
            </a:extLst>
          </a:blip>
          <a:srcRect l="105" r="-356" b="3606"/>
          <a:stretch>
            <a:fillRect/>
          </a:stretch>
        </p:blipFill>
        <p:spPr bwMode="auto">
          <a:xfrm>
            <a:off x="410198" y="10023556"/>
            <a:ext cx="6877050" cy="561975"/>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theme/theme1.xml><?xml version="1.0" encoding="utf-8"?>
<a:theme xmlns:a="http://schemas.openxmlformats.org/drawingml/2006/main"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20</TotalTime>
  <Words>605</Words>
  <Application>Microsoft Macintosh PowerPoint</Application>
  <PresentationFormat>Custom</PresentationFormat>
  <Paragraphs>63</Paragraphs>
  <Slides>2</Slides>
  <Notes>2</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vt:i4>
      </vt:variant>
    </vt:vector>
  </HeadingPairs>
  <TitlesOfParts>
    <vt:vector size="8" baseType="lpstr">
      <vt:lpstr>Open Sans</vt:lpstr>
      <vt:lpstr>Montserrat</vt:lpstr>
      <vt:lpstr>Calibri</vt:lpstr>
      <vt:lpstr>Arial</vt:lpstr>
      <vt:lpstr>Arimo</vt:lpstr>
      <vt:lpstr>Office Theme</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cp:lastModifiedBy>Beth McElroy</cp:lastModifiedBy>
  <cp:revision>4</cp:revision>
  <dcterms:created xsi:type="dcterms:W3CDTF">2006-08-16T00:00:00Z</dcterms:created>
  <dcterms:modified xsi:type="dcterms:W3CDTF">2025-11-05T19:15:54Z</dcterms:modified>
</cp:coreProperties>
</file>