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0" r:id="rId1"/>
    <p:sldMasterId id="2147483674" r:id="rId2"/>
    <p:sldMasterId id="2147483688" r:id="rId3"/>
  </p:sldMasterIdLst>
  <p:notesMasterIdLst>
    <p:notesMasterId r:id="rId52"/>
  </p:notesMasterIdLst>
  <p:sldIdLst>
    <p:sldId id="304" r:id="rId4"/>
    <p:sldId id="305" r:id="rId5"/>
    <p:sldId id="258" r:id="rId6"/>
    <p:sldId id="306" r:id="rId7"/>
    <p:sldId id="307" r:id="rId8"/>
    <p:sldId id="308" r:id="rId9"/>
    <p:sldId id="309" r:id="rId10"/>
    <p:sldId id="310" r:id="rId11"/>
    <p:sldId id="311"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1" r:id="rId49"/>
    <p:sldId id="302" r:id="rId50"/>
    <p:sldId id="303" r:id="rId51"/>
  </p:sldIdLst>
  <p:sldSz cx="9144000" cy="5143500" type="screen16x9"/>
  <p:notesSz cx="6858000" cy="9144000"/>
  <p:embeddedFontLst>
    <p:embeddedFont>
      <p:font typeface="Black Han Sans" pitchFamily="2" charset="-127"/>
      <p:regular r:id="rId53"/>
    </p:embeddedFont>
    <p:embeddedFont>
      <p:font typeface="Arial Black" panose="020B0604020202020204" pitchFamily="34" charset="0"/>
      <p:bold r:id="rId54"/>
    </p:embeddedFont>
    <p:embeddedFont>
      <p:font typeface="Open Sans" pitchFamily="2" charset="0"/>
      <p:regular r:id="rId55"/>
      <p:bold r:id="rId56"/>
      <p:italic r:id="rId57"/>
      <p:boldItalic r:id="rId58"/>
    </p:embeddedFont>
    <p:embeddedFont>
      <p:font typeface="Open Sans ExtraBold" panose="020B0906030804020204" pitchFamily="34" charset="0"/>
      <p:bold r:id="rId59"/>
      <p:italic r:id="rId60"/>
      <p:boldItalic r:id="rId61"/>
    </p:embeddedFont>
    <p:embeddedFont>
      <p:font typeface="Open Sans Medium" pitchFamily="2" charset="0"/>
      <p:regular r:id="rId62"/>
      <p:bold r:id="rId63"/>
      <p:italic r:id="rId64"/>
      <p:boldItalic r:id="rId6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991"/>
    <p:restoredTop sz="91441"/>
  </p:normalViewPr>
  <p:slideViewPr>
    <p:cSldViewPr snapToGrid="0">
      <p:cViewPr varScale="1">
        <p:scale>
          <a:sx n="116" d="100"/>
          <a:sy n="116" d="100"/>
        </p:scale>
        <p:origin x="1360" y="47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11.fntdata"/><Relationship Id="rId68"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font" Target="fonts/font1.fntdata"/><Relationship Id="rId58" Type="http://schemas.openxmlformats.org/officeDocument/2006/relationships/font" Target="fonts/font6.fntdata"/><Relationship Id="rId66" Type="http://schemas.openxmlformats.org/officeDocument/2006/relationships/presProps" Target="presProps.xml"/><Relationship Id="rId5" Type="http://schemas.openxmlformats.org/officeDocument/2006/relationships/slide" Target="slides/slide2.xml"/><Relationship Id="rId61" Type="http://schemas.openxmlformats.org/officeDocument/2006/relationships/font" Target="fonts/font9.fntdata"/><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font" Target="fonts/font4.fntdata"/><Relationship Id="rId64" Type="http://schemas.openxmlformats.org/officeDocument/2006/relationships/font" Target="fonts/font12.fntdata"/><Relationship Id="rId69"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7.fntdata"/><Relationship Id="rId67"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2.fntdata"/><Relationship Id="rId62" Type="http://schemas.openxmlformats.org/officeDocument/2006/relationships/font" Target="fonts/font10.fntdata"/><Relationship Id="rId70"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notesMaster" Target="notesMasters/notesMaster1.xml"/><Relationship Id="rId60" Type="http://schemas.openxmlformats.org/officeDocument/2006/relationships/font" Target="fonts/font8.fntdata"/><Relationship Id="rId65" Type="http://schemas.openxmlformats.org/officeDocument/2006/relationships/font" Target="fonts/font13.fntdata"/><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font" Target="fonts/font3.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 C" userId="69015d560c1207f6" providerId="LiveId" clId="{10D1DA2E-1A32-4738-844E-B24145DDBEDC}"/>
    <pc:docChg chg="undo custSel addSld delSld modSld">
      <pc:chgData name="D C" userId="69015d560c1207f6" providerId="LiveId" clId="{10D1DA2E-1A32-4738-844E-B24145DDBEDC}" dt="2025-09-30T02:32:52.202" v="131" actId="1076"/>
      <pc:docMkLst>
        <pc:docMk/>
      </pc:docMkLst>
      <pc:sldChg chg="del">
        <pc:chgData name="D C" userId="69015d560c1207f6" providerId="LiveId" clId="{10D1DA2E-1A32-4738-844E-B24145DDBEDC}" dt="2025-09-30T01:55:44.345" v="20" actId="47"/>
        <pc:sldMkLst>
          <pc:docMk/>
          <pc:sldMk cId="0" sldId="256"/>
        </pc:sldMkLst>
      </pc:sldChg>
      <pc:sldChg chg="delSp del mod">
        <pc:chgData name="D C" userId="69015d560c1207f6" providerId="LiveId" clId="{10D1DA2E-1A32-4738-844E-B24145DDBEDC}" dt="2025-09-30T01:56:26.894" v="28" actId="47"/>
        <pc:sldMkLst>
          <pc:docMk/>
          <pc:sldMk cId="0" sldId="257"/>
        </pc:sldMkLst>
      </pc:sldChg>
      <pc:sldChg chg="addSp modSp modNotes">
        <pc:chgData name="D C" userId="69015d560c1207f6" providerId="LiveId" clId="{10D1DA2E-1A32-4738-844E-B24145DDBEDC}" dt="2025-09-30T02:32:11.715" v="120"/>
        <pc:sldMkLst>
          <pc:docMk/>
          <pc:sldMk cId="0" sldId="258"/>
        </pc:sldMkLst>
        <pc:spChg chg="mod">
          <ac:chgData name="D C" userId="69015d560c1207f6" providerId="LiveId" clId="{10D1DA2E-1A32-4738-844E-B24145DDBEDC}" dt="2025-09-30T02:32:11.715" v="120"/>
          <ac:spMkLst>
            <pc:docMk/>
            <pc:sldMk cId="0" sldId="258"/>
            <ac:spMk id="116" creationId="{00000000-0000-0000-0000-000000000000}"/>
          </ac:spMkLst>
        </pc:spChg>
        <pc:spChg chg="mod">
          <ac:chgData name="D C" userId="69015d560c1207f6" providerId="LiveId" clId="{10D1DA2E-1A32-4738-844E-B24145DDBEDC}" dt="2025-09-30T02:32:11.715" v="120"/>
          <ac:spMkLst>
            <pc:docMk/>
            <pc:sldMk cId="0" sldId="258"/>
            <ac:spMk id="117" creationId="{00000000-0000-0000-0000-000000000000}"/>
          </ac:spMkLst>
        </pc:spChg>
      </pc:sldChg>
      <pc:sldChg chg="del">
        <pc:chgData name="D C" userId="69015d560c1207f6" providerId="LiveId" clId="{10D1DA2E-1A32-4738-844E-B24145DDBEDC}" dt="2025-09-30T01:57:31.365" v="37" actId="47"/>
        <pc:sldMkLst>
          <pc:docMk/>
          <pc:sldMk cId="0" sldId="259"/>
        </pc:sldMkLst>
      </pc:sldChg>
      <pc:sldChg chg="del">
        <pc:chgData name="D C" userId="69015d560c1207f6" providerId="LiveId" clId="{10D1DA2E-1A32-4738-844E-B24145DDBEDC}" dt="2025-09-30T01:58:12.563" v="43" actId="47"/>
        <pc:sldMkLst>
          <pc:docMk/>
          <pc:sldMk cId="0" sldId="260"/>
        </pc:sldMkLst>
      </pc:sldChg>
      <pc:sldChg chg="delSp del mod">
        <pc:chgData name="D C" userId="69015d560c1207f6" providerId="LiveId" clId="{10D1DA2E-1A32-4738-844E-B24145DDBEDC}" dt="2025-09-30T01:58:41.878" v="49" actId="47"/>
        <pc:sldMkLst>
          <pc:docMk/>
          <pc:sldMk cId="0" sldId="261"/>
        </pc:sldMkLst>
      </pc:sldChg>
      <pc:sldChg chg="del">
        <pc:chgData name="D C" userId="69015d560c1207f6" providerId="LiveId" clId="{10D1DA2E-1A32-4738-844E-B24145DDBEDC}" dt="2025-09-30T01:59:32.150" v="60" actId="47"/>
        <pc:sldMkLst>
          <pc:docMk/>
          <pc:sldMk cId="0" sldId="262"/>
        </pc:sldMkLst>
      </pc:sldChg>
      <pc:sldChg chg="addSp delSp modSp del mod">
        <pc:chgData name="D C" userId="69015d560c1207f6" providerId="LiveId" clId="{10D1DA2E-1A32-4738-844E-B24145DDBEDC}" dt="2025-09-30T02:28:17.079" v="70" actId="47"/>
        <pc:sldMkLst>
          <pc:docMk/>
          <pc:sldMk cId="0" sldId="263"/>
        </pc:sldMkLst>
      </pc:sldChg>
      <pc:sldChg chg="modSp del mod">
        <pc:chgData name="D C" userId="69015d560c1207f6" providerId="LiveId" clId="{10D1DA2E-1A32-4738-844E-B24145DDBEDC}" dt="2025-09-30T02:28:43.940" v="87" actId="47"/>
        <pc:sldMkLst>
          <pc:docMk/>
          <pc:sldMk cId="0" sldId="264"/>
        </pc:sldMkLst>
      </pc:sldChg>
      <pc:sldChg chg="modNotes">
        <pc:chgData name="D C" userId="69015d560c1207f6" providerId="LiveId" clId="{10D1DA2E-1A32-4738-844E-B24145DDBEDC}" dt="2025-09-30T02:32:11.715" v="120"/>
        <pc:sldMkLst>
          <pc:docMk/>
          <pc:sldMk cId="0" sldId="267"/>
        </pc:sldMkLst>
      </pc:sldChg>
      <pc:sldChg chg="delSp mod">
        <pc:chgData name="D C" userId="69015d560c1207f6" providerId="LiveId" clId="{10D1DA2E-1A32-4738-844E-B24145DDBEDC}" dt="2025-09-30T02:29:03.497" v="88" actId="478"/>
        <pc:sldMkLst>
          <pc:docMk/>
          <pc:sldMk cId="0" sldId="268"/>
        </pc:sldMkLst>
      </pc:sldChg>
      <pc:sldChg chg="modSp modNotes">
        <pc:chgData name="D C" userId="69015d560c1207f6" providerId="LiveId" clId="{10D1DA2E-1A32-4738-844E-B24145DDBEDC}" dt="2025-09-30T02:32:11.715" v="120"/>
        <pc:sldMkLst>
          <pc:docMk/>
          <pc:sldMk cId="0" sldId="269"/>
        </pc:sldMkLst>
        <pc:spChg chg="mod">
          <ac:chgData name="D C" userId="69015d560c1207f6" providerId="LiveId" clId="{10D1DA2E-1A32-4738-844E-B24145DDBEDC}" dt="2025-09-30T02:32:11.715" v="120"/>
          <ac:spMkLst>
            <pc:docMk/>
            <pc:sldMk cId="0" sldId="269"/>
            <ac:spMk id="215" creationId="{00000000-0000-0000-0000-000000000000}"/>
          </ac:spMkLst>
        </pc:spChg>
        <pc:spChg chg="mod">
          <ac:chgData name="D C" userId="69015d560c1207f6" providerId="LiveId" clId="{10D1DA2E-1A32-4738-844E-B24145DDBEDC}" dt="2025-09-30T02:32:11.715" v="120"/>
          <ac:spMkLst>
            <pc:docMk/>
            <pc:sldMk cId="0" sldId="269"/>
            <ac:spMk id="216" creationId="{00000000-0000-0000-0000-000000000000}"/>
          </ac:spMkLst>
        </pc:spChg>
      </pc:sldChg>
      <pc:sldChg chg="delSp modSp mod">
        <pc:chgData name="D C" userId="69015d560c1207f6" providerId="LiveId" clId="{10D1DA2E-1A32-4738-844E-B24145DDBEDC}" dt="2025-09-30T02:32:11.858" v="121" actId="27636"/>
        <pc:sldMkLst>
          <pc:docMk/>
          <pc:sldMk cId="0" sldId="270"/>
        </pc:sldMkLst>
        <pc:spChg chg="mod">
          <ac:chgData name="D C" userId="69015d560c1207f6" providerId="LiveId" clId="{10D1DA2E-1A32-4738-844E-B24145DDBEDC}" dt="2025-09-30T02:32:11.858" v="121" actId="27636"/>
          <ac:spMkLst>
            <pc:docMk/>
            <pc:sldMk cId="0" sldId="270"/>
            <ac:spMk id="226" creationId="{00000000-0000-0000-0000-000000000000}"/>
          </ac:spMkLst>
        </pc:spChg>
      </pc:sldChg>
      <pc:sldChg chg="delSp modSp mod">
        <pc:chgData name="D C" userId="69015d560c1207f6" providerId="LiveId" clId="{10D1DA2E-1A32-4738-844E-B24145DDBEDC}" dt="2025-09-30T02:32:11.858" v="122" actId="27636"/>
        <pc:sldMkLst>
          <pc:docMk/>
          <pc:sldMk cId="0" sldId="271"/>
        </pc:sldMkLst>
        <pc:spChg chg="mod">
          <ac:chgData name="D C" userId="69015d560c1207f6" providerId="LiveId" clId="{10D1DA2E-1A32-4738-844E-B24145DDBEDC}" dt="2025-09-30T02:32:11.858" v="122" actId="27636"/>
          <ac:spMkLst>
            <pc:docMk/>
            <pc:sldMk cId="0" sldId="271"/>
            <ac:spMk id="233" creationId="{00000000-0000-0000-0000-000000000000}"/>
          </ac:spMkLst>
        </pc:spChg>
      </pc:sldChg>
      <pc:sldChg chg="delSp mod">
        <pc:chgData name="D C" userId="69015d560c1207f6" providerId="LiveId" clId="{10D1DA2E-1A32-4738-844E-B24145DDBEDC}" dt="2025-09-30T02:29:25.855" v="91" actId="478"/>
        <pc:sldMkLst>
          <pc:docMk/>
          <pc:sldMk cId="0" sldId="272"/>
        </pc:sldMkLst>
      </pc:sldChg>
      <pc:sldChg chg="delSp mod">
        <pc:chgData name="D C" userId="69015d560c1207f6" providerId="LiveId" clId="{10D1DA2E-1A32-4738-844E-B24145DDBEDC}" dt="2025-09-30T02:29:28.974" v="92" actId="478"/>
        <pc:sldMkLst>
          <pc:docMk/>
          <pc:sldMk cId="0" sldId="273"/>
        </pc:sldMkLst>
      </pc:sldChg>
      <pc:sldChg chg="delSp mod">
        <pc:chgData name="D C" userId="69015d560c1207f6" providerId="LiveId" clId="{10D1DA2E-1A32-4738-844E-B24145DDBEDC}" dt="2025-09-30T02:29:31.103" v="93" actId="478"/>
        <pc:sldMkLst>
          <pc:docMk/>
          <pc:sldMk cId="0" sldId="274"/>
        </pc:sldMkLst>
      </pc:sldChg>
      <pc:sldChg chg="delSp mod">
        <pc:chgData name="D C" userId="69015d560c1207f6" providerId="LiveId" clId="{10D1DA2E-1A32-4738-844E-B24145DDBEDC}" dt="2025-09-30T02:29:33.289" v="94" actId="478"/>
        <pc:sldMkLst>
          <pc:docMk/>
          <pc:sldMk cId="0" sldId="275"/>
        </pc:sldMkLst>
      </pc:sldChg>
      <pc:sldChg chg="delSp mod">
        <pc:chgData name="D C" userId="69015d560c1207f6" providerId="LiveId" clId="{10D1DA2E-1A32-4738-844E-B24145DDBEDC}" dt="2025-09-30T02:29:35.193" v="95" actId="478"/>
        <pc:sldMkLst>
          <pc:docMk/>
          <pc:sldMk cId="0" sldId="276"/>
        </pc:sldMkLst>
      </pc:sldChg>
      <pc:sldChg chg="delSp modSp mod">
        <pc:chgData name="D C" userId="69015d560c1207f6" providerId="LiveId" clId="{10D1DA2E-1A32-4738-844E-B24145DDBEDC}" dt="2025-09-30T02:32:11.873" v="123" actId="27636"/>
        <pc:sldMkLst>
          <pc:docMk/>
          <pc:sldMk cId="0" sldId="277"/>
        </pc:sldMkLst>
        <pc:spChg chg="mod">
          <ac:chgData name="D C" userId="69015d560c1207f6" providerId="LiveId" clId="{10D1DA2E-1A32-4738-844E-B24145DDBEDC}" dt="2025-09-30T02:32:11.873" v="123" actId="27636"/>
          <ac:spMkLst>
            <pc:docMk/>
            <pc:sldMk cId="0" sldId="277"/>
            <ac:spMk id="297" creationId="{00000000-0000-0000-0000-000000000000}"/>
          </ac:spMkLst>
        </pc:spChg>
      </pc:sldChg>
      <pc:sldChg chg="delSp modSp mod">
        <pc:chgData name="D C" userId="69015d560c1207f6" providerId="LiveId" clId="{10D1DA2E-1A32-4738-844E-B24145DDBEDC}" dt="2025-09-30T02:32:11.887" v="124" actId="27636"/>
        <pc:sldMkLst>
          <pc:docMk/>
          <pc:sldMk cId="0" sldId="278"/>
        </pc:sldMkLst>
        <pc:spChg chg="mod">
          <ac:chgData name="D C" userId="69015d560c1207f6" providerId="LiveId" clId="{10D1DA2E-1A32-4738-844E-B24145DDBEDC}" dt="2025-09-30T02:32:11.887" v="124" actId="27636"/>
          <ac:spMkLst>
            <pc:docMk/>
            <pc:sldMk cId="0" sldId="278"/>
            <ac:spMk id="306" creationId="{00000000-0000-0000-0000-000000000000}"/>
          </ac:spMkLst>
        </pc:spChg>
      </pc:sldChg>
      <pc:sldChg chg="delSp mod">
        <pc:chgData name="D C" userId="69015d560c1207f6" providerId="LiveId" clId="{10D1DA2E-1A32-4738-844E-B24145DDBEDC}" dt="2025-09-30T02:29:43.394" v="98" actId="478"/>
        <pc:sldMkLst>
          <pc:docMk/>
          <pc:sldMk cId="0" sldId="279"/>
        </pc:sldMkLst>
      </pc:sldChg>
      <pc:sldChg chg="delSp mod">
        <pc:chgData name="D C" userId="69015d560c1207f6" providerId="LiveId" clId="{10D1DA2E-1A32-4738-844E-B24145DDBEDC}" dt="2025-09-30T02:29:45.648" v="99" actId="478"/>
        <pc:sldMkLst>
          <pc:docMk/>
          <pc:sldMk cId="0" sldId="280"/>
        </pc:sldMkLst>
      </pc:sldChg>
      <pc:sldChg chg="delSp modSp mod">
        <pc:chgData name="D C" userId="69015d560c1207f6" providerId="LiveId" clId="{10D1DA2E-1A32-4738-844E-B24145DDBEDC}" dt="2025-09-30T02:29:50.730" v="100" actId="478"/>
        <pc:sldMkLst>
          <pc:docMk/>
          <pc:sldMk cId="0" sldId="281"/>
        </pc:sldMkLst>
        <pc:spChg chg="mod">
          <ac:chgData name="D C" userId="69015d560c1207f6" providerId="LiveId" clId="{10D1DA2E-1A32-4738-844E-B24145DDBEDC}" dt="2025-09-30T01:54:28.226" v="5" actId="27636"/>
          <ac:spMkLst>
            <pc:docMk/>
            <pc:sldMk cId="0" sldId="281"/>
            <ac:spMk id="337" creationId="{00000000-0000-0000-0000-000000000000}"/>
          </ac:spMkLst>
        </pc:spChg>
      </pc:sldChg>
      <pc:sldChg chg="delSp mod">
        <pc:chgData name="D C" userId="69015d560c1207f6" providerId="LiveId" clId="{10D1DA2E-1A32-4738-844E-B24145DDBEDC}" dt="2025-09-30T02:29:54.397" v="101" actId="478"/>
        <pc:sldMkLst>
          <pc:docMk/>
          <pc:sldMk cId="0" sldId="282"/>
        </pc:sldMkLst>
      </pc:sldChg>
      <pc:sldChg chg="delSp mod">
        <pc:chgData name="D C" userId="69015d560c1207f6" providerId="LiveId" clId="{10D1DA2E-1A32-4738-844E-B24145DDBEDC}" dt="2025-09-30T02:29:56.796" v="102" actId="478"/>
        <pc:sldMkLst>
          <pc:docMk/>
          <pc:sldMk cId="0" sldId="283"/>
        </pc:sldMkLst>
      </pc:sldChg>
      <pc:sldChg chg="delSp mod">
        <pc:chgData name="D C" userId="69015d560c1207f6" providerId="LiveId" clId="{10D1DA2E-1A32-4738-844E-B24145DDBEDC}" dt="2025-09-30T02:29:59.560" v="103" actId="478"/>
        <pc:sldMkLst>
          <pc:docMk/>
          <pc:sldMk cId="0" sldId="284"/>
        </pc:sldMkLst>
      </pc:sldChg>
      <pc:sldChg chg="delSp modSp mod">
        <pc:chgData name="D C" userId="69015d560c1207f6" providerId="LiveId" clId="{10D1DA2E-1A32-4738-844E-B24145DDBEDC}" dt="2025-09-30T02:32:11.897" v="125" actId="27636"/>
        <pc:sldMkLst>
          <pc:docMk/>
          <pc:sldMk cId="0" sldId="285"/>
        </pc:sldMkLst>
        <pc:spChg chg="mod">
          <ac:chgData name="D C" userId="69015d560c1207f6" providerId="LiveId" clId="{10D1DA2E-1A32-4738-844E-B24145DDBEDC}" dt="2025-09-30T02:32:11.897" v="125" actId="27636"/>
          <ac:spMkLst>
            <pc:docMk/>
            <pc:sldMk cId="0" sldId="285"/>
            <ac:spMk id="377" creationId="{00000000-0000-0000-0000-000000000000}"/>
          </ac:spMkLst>
        </pc:spChg>
      </pc:sldChg>
      <pc:sldChg chg="delSp mod">
        <pc:chgData name="D C" userId="69015d560c1207f6" providerId="LiveId" clId="{10D1DA2E-1A32-4738-844E-B24145DDBEDC}" dt="2025-09-30T02:30:05.337" v="105" actId="478"/>
        <pc:sldMkLst>
          <pc:docMk/>
          <pc:sldMk cId="0" sldId="286"/>
        </pc:sldMkLst>
      </pc:sldChg>
      <pc:sldChg chg="delSp mod">
        <pc:chgData name="D C" userId="69015d560c1207f6" providerId="LiveId" clId="{10D1DA2E-1A32-4738-844E-B24145DDBEDC}" dt="2025-09-30T02:30:08.373" v="106" actId="478"/>
        <pc:sldMkLst>
          <pc:docMk/>
          <pc:sldMk cId="0" sldId="287"/>
        </pc:sldMkLst>
      </pc:sldChg>
      <pc:sldChg chg="delSp modSp mod">
        <pc:chgData name="D C" userId="69015d560c1207f6" providerId="LiveId" clId="{10D1DA2E-1A32-4738-844E-B24145DDBEDC}" dt="2025-09-30T02:32:11.715" v="120"/>
        <pc:sldMkLst>
          <pc:docMk/>
          <pc:sldMk cId="0" sldId="288"/>
        </pc:sldMkLst>
        <pc:spChg chg="mod">
          <ac:chgData name="D C" userId="69015d560c1207f6" providerId="LiveId" clId="{10D1DA2E-1A32-4738-844E-B24145DDBEDC}" dt="2025-09-30T02:32:11.715" v="120"/>
          <ac:spMkLst>
            <pc:docMk/>
            <pc:sldMk cId="0" sldId="288"/>
            <ac:spMk id="414" creationId="{00000000-0000-0000-0000-000000000000}"/>
          </ac:spMkLst>
        </pc:spChg>
      </pc:sldChg>
      <pc:sldChg chg="delSp modSp mod">
        <pc:chgData name="D C" userId="69015d560c1207f6" providerId="LiveId" clId="{10D1DA2E-1A32-4738-844E-B24145DDBEDC}" dt="2025-09-30T02:30:32.935" v="110" actId="1076"/>
        <pc:sldMkLst>
          <pc:docMk/>
          <pc:sldMk cId="0" sldId="289"/>
        </pc:sldMkLst>
        <pc:spChg chg="mod">
          <ac:chgData name="D C" userId="69015d560c1207f6" providerId="LiveId" clId="{10D1DA2E-1A32-4738-844E-B24145DDBEDC}" dt="2025-09-30T02:30:32.935" v="110" actId="1076"/>
          <ac:spMkLst>
            <pc:docMk/>
            <pc:sldMk cId="0" sldId="289"/>
            <ac:spMk id="420" creationId="{00000000-0000-0000-0000-000000000000}"/>
          </ac:spMkLst>
        </pc:spChg>
      </pc:sldChg>
      <pc:sldChg chg="delSp modSp mod">
        <pc:chgData name="D C" userId="69015d560c1207f6" providerId="LiveId" clId="{10D1DA2E-1A32-4738-844E-B24145DDBEDC}" dt="2025-09-30T02:32:11.907" v="126" actId="27636"/>
        <pc:sldMkLst>
          <pc:docMk/>
          <pc:sldMk cId="0" sldId="290"/>
        </pc:sldMkLst>
        <pc:spChg chg="mod">
          <ac:chgData name="D C" userId="69015d560c1207f6" providerId="LiveId" clId="{10D1DA2E-1A32-4738-844E-B24145DDBEDC}" dt="2025-09-30T02:32:11.907" v="126" actId="27636"/>
          <ac:spMkLst>
            <pc:docMk/>
            <pc:sldMk cId="0" sldId="290"/>
            <ac:spMk id="431" creationId="{00000000-0000-0000-0000-000000000000}"/>
          </ac:spMkLst>
        </pc:spChg>
      </pc:sldChg>
      <pc:sldChg chg="modNotes">
        <pc:chgData name="D C" userId="69015d560c1207f6" providerId="LiveId" clId="{10D1DA2E-1A32-4738-844E-B24145DDBEDC}" dt="2025-09-30T02:32:11.715" v="120"/>
        <pc:sldMkLst>
          <pc:docMk/>
          <pc:sldMk cId="0" sldId="291"/>
        </pc:sldMkLst>
      </pc:sldChg>
      <pc:sldChg chg="modNotes">
        <pc:chgData name="D C" userId="69015d560c1207f6" providerId="LiveId" clId="{10D1DA2E-1A32-4738-844E-B24145DDBEDC}" dt="2025-09-30T02:32:11.715" v="120"/>
        <pc:sldMkLst>
          <pc:docMk/>
          <pc:sldMk cId="0" sldId="292"/>
        </pc:sldMkLst>
      </pc:sldChg>
      <pc:sldChg chg="modNotes">
        <pc:chgData name="D C" userId="69015d560c1207f6" providerId="LiveId" clId="{10D1DA2E-1A32-4738-844E-B24145DDBEDC}" dt="2025-09-30T02:32:11.715" v="120"/>
        <pc:sldMkLst>
          <pc:docMk/>
          <pc:sldMk cId="0" sldId="293"/>
        </pc:sldMkLst>
      </pc:sldChg>
      <pc:sldChg chg="delSp mod">
        <pc:chgData name="D C" userId="69015d560c1207f6" providerId="LiveId" clId="{10D1DA2E-1A32-4738-844E-B24145DDBEDC}" dt="2025-09-30T02:30:44.244" v="112" actId="478"/>
        <pc:sldMkLst>
          <pc:docMk/>
          <pc:sldMk cId="0" sldId="294"/>
        </pc:sldMkLst>
      </pc:sldChg>
      <pc:sldChg chg="delSp mod">
        <pc:chgData name="D C" userId="69015d560c1207f6" providerId="LiveId" clId="{10D1DA2E-1A32-4738-844E-B24145DDBEDC}" dt="2025-09-30T02:30:47.842" v="113" actId="478"/>
        <pc:sldMkLst>
          <pc:docMk/>
          <pc:sldMk cId="0" sldId="295"/>
        </pc:sldMkLst>
      </pc:sldChg>
      <pc:sldChg chg="delSp mod">
        <pc:chgData name="D C" userId="69015d560c1207f6" providerId="LiveId" clId="{10D1DA2E-1A32-4738-844E-B24145DDBEDC}" dt="2025-09-30T02:30:52.775" v="114" actId="478"/>
        <pc:sldMkLst>
          <pc:docMk/>
          <pc:sldMk cId="0" sldId="296"/>
        </pc:sldMkLst>
      </pc:sldChg>
      <pc:sldChg chg="delSp modSp mod">
        <pc:chgData name="D C" userId="69015d560c1207f6" providerId="LiveId" clId="{10D1DA2E-1A32-4738-844E-B24145DDBEDC}" dt="2025-09-30T02:32:11.928" v="127" actId="27636"/>
        <pc:sldMkLst>
          <pc:docMk/>
          <pc:sldMk cId="0" sldId="297"/>
        </pc:sldMkLst>
        <pc:spChg chg="mod">
          <ac:chgData name="D C" userId="69015d560c1207f6" providerId="LiveId" clId="{10D1DA2E-1A32-4738-844E-B24145DDBEDC}" dt="2025-09-30T02:32:11.928" v="127" actId="27636"/>
          <ac:spMkLst>
            <pc:docMk/>
            <pc:sldMk cId="0" sldId="297"/>
            <ac:spMk id="496" creationId="{00000000-0000-0000-0000-000000000000}"/>
          </ac:spMkLst>
        </pc:spChg>
      </pc:sldChg>
      <pc:sldChg chg="modNotes">
        <pc:chgData name="D C" userId="69015d560c1207f6" providerId="LiveId" clId="{10D1DA2E-1A32-4738-844E-B24145DDBEDC}" dt="2025-09-30T02:32:11.715" v="120"/>
        <pc:sldMkLst>
          <pc:docMk/>
          <pc:sldMk cId="0" sldId="298"/>
        </pc:sldMkLst>
      </pc:sldChg>
      <pc:sldChg chg="modSp modNotes">
        <pc:chgData name="D C" userId="69015d560c1207f6" providerId="LiveId" clId="{10D1DA2E-1A32-4738-844E-B24145DDBEDC}" dt="2025-09-30T02:32:11.715" v="120"/>
        <pc:sldMkLst>
          <pc:docMk/>
          <pc:sldMk cId="0" sldId="299"/>
        </pc:sldMkLst>
        <pc:spChg chg="mod">
          <ac:chgData name="D C" userId="69015d560c1207f6" providerId="LiveId" clId="{10D1DA2E-1A32-4738-844E-B24145DDBEDC}" dt="2025-09-30T02:32:11.715" v="120"/>
          <ac:spMkLst>
            <pc:docMk/>
            <pc:sldMk cId="0" sldId="299"/>
            <ac:spMk id="514" creationId="{00000000-0000-0000-0000-000000000000}"/>
          </ac:spMkLst>
        </pc:spChg>
        <pc:spChg chg="mod">
          <ac:chgData name="D C" userId="69015d560c1207f6" providerId="LiveId" clId="{10D1DA2E-1A32-4738-844E-B24145DDBEDC}" dt="2025-09-30T02:32:11.715" v="120"/>
          <ac:spMkLst>
            <pc:docMk/>
            <pc:sldMk cId="0" sldId="299"/>
            <ac:spMk id="515" creationId="{00000000-0000-0000-0000-000000000000}"/>
          </ac:spMkLst>
        </pc:spChg>
      </pc:sldChg>
      <pc:sldChg chg="delSp modSp mod">
        <pc:chgData name="D C" userId="69015d560c1207f6" providerId="LiveId" clId="{10D1DA2E-1A32-4738-844E-B24145DDBEDC}" dt="2025-09-30T02:32:11.935" v="128" actId="27636"/>
        <pc:sldMkLst>
          <pc:docMk/>
          <pc:sldMk cId="0" sldId="300"/>
        </pc:sldMkLst>
        <pc:spChg chg="mod">
          <ac:chgData name="D C" userId="69015d560c1207f6" providerId="LiveId" clId="{10D1DA2E-1A32-4738-844E-B24145DDBEDC}" dt="2025-09-30T02:32:11.935" v="128" actId="27636"/>
          <ac:spMkLst>
            <pc:docMk/>
            <pc:sldMk cId="0" sldId="300"/>
            <ac:spMk id="522" creationId="{00000000-0000-0000-0000-000000000000}"/>
          </ac:spMkLst>
        </pc:spChg>
      </pc:sldChg>
      <pc:sldChg chg="delSp mod">
        <pc:chgData name="D C" userId="69015d560c1207f6" providerId="LiveId" clId="{10D1DA2E-1A32-4738-844E-B24145DDBEDC}" dt="2025-09-30T02:31:04.775" v="117" actId="478"/>
        <pc:sldMkLst>
          <pc:docMk/>
          <pc:sldMk cId="0" sldId="301"/>
        </pc:sldMkLst>
      </pc:sldChg>
      <pc:sldChg chg="delSp mod">
        <pc:chgData name="D C" userId="69015d560c1207f6" providerId="LiveId" clId="{10D1DA2E-1A32-4738-844E-B24145DDBEDC}" dt="2025-09-30T02:31:06.992" v="118" actId="478"/>
        <pc:sldMkLst>
          <pc:docMk/>
          <pc:sldMk cId="0" sldId="302"/>
        </pc:sldMkLst>
      </pc:sldChg>
      <pc:sldChg chg="delSp mod">
        <pc:chgData name="D C" userId="69015d560c1207f6" providerId="LiveId" clId="{10D1DA2E-1A32-4738-844E-B24145DDBEDC}" dt="2025-09-30T02:31:12.970" v="119" actId="478"/>
        <pc:sldMkLst>
          <pc:docMk/>
          <pc:sldMk cId="0" sldId="303"/>
        </pc:sldMkLst>
      </pc:sldChg>
      <pc:sldChg chg="delSp modSp add mod">
        <pc:chgData name="D C" userId="69015d560c1207f6" providerId="LiveId" clId="{10D1DA2E-1A32-4738-844E-B24145DDBEDC}" dt="2025-09-30T02:32:52.202" v="131" actId="1076"/>
        <pc:sldMkLst>
          <pc:docMk/>
          <pc:sldMk cId="4090618304" sldId="304"/>
        </pc:sldMkLst>
        <pc:spChg chg="mod">
          <ac:chgData name="D C" userId="69015d560c1207f6" providerId="LiveId" clId="{10D1DA2E-1A32-4738-844E-B24145DDBEDC}" dt="2025-09-30T02:32:52.202" v="131" actId="1076"/>
          <ac:spMkLst>
            <pc:docMk/>
            <pc:sldMk cId="4090618304" sldId="304"/>
            <ac:spMk id="3" creationId="{15F747ED-EFE4-DAB1-1D00-2344971CEBB6}"/>
          </ac:spMkLst>
        </pc:spChg>
        <pc:spChg chg="mod">
          <ac:chgData name="D C" userId="69015d560c1207f6" providerId="LiveId" clId="{10D1DA2E-1A32-4738-844E-B24145DDBEDC}" dt="2025-09-30T02:32:37.755" v="129" actId="207"/>
          <ac:spMkLst>
            <pc:docMk/>
            <pc:sldMk cId="4090618304" sldId="304"/>
            <ac:spMk id="7" creationId="{82D80D7C-D1A0-5C1E-7B7E-38B3B0941015}"/>
          </ac:spMkLst>
        </pc:spChg>
      </pc:sldChg>
      <pc:sldChg chg="addSp delSp modSp add mod">
        <pc:chgData name="D C" userId="69015d560c1207f6" providerId="LiveId" clId="{10D1DA2E-1A32-4738-844E-B24145DDBEDC}" dt="2025-09-30T01:56:24.232" v="27" actId="1076"/>
        <pc:sldMkLst>
          <pc:docMk/>
          <pc:sldMk cId="3966581031" sldId="305"/>
        </pc:sldMkLst>
        <pc:spChg chg="add mod">
          <ac:chgData name="D C" userId="69015d560c1207f6" providerId="LiveId" clId="{10D1DA2E-1A32-4738-844E-B24145DDBEDC}" dt="2025-09-30T01:56:24.232" v="27" actId="1076"/>
          <ac:spMkLst>
            <pc:docMk/>
            <pc:sldMk cId="3966581031" sldId="305"/>
            <ac:spMk id="2" creationId="{6EB1006E-3024-C8D4-9ED4-33559A6F28D0}"/>
          </ac:spMkLst>
        </pc:spChg>
      </pc:sldChg>
      <pc:sldChg chg="addSp delSp modSp add mod">
        <pc:chgData name="D C" userId="69015d560c1207f6" providerId="LiveId" clId="{10D1DA2E-1A32-4738-844E-B24145DDBEDC}" dt="2025-09-30T01:57:11.994" v="36" actId="14100"/>
        <pc:sldMkLst>
          <pc:docMk/>
          <pc:sldMk cId="1041864515" sldId="306"/>
        </pc:sldMkLst>
        <pc:spChg chg="add mod">
          <ac:chgData name="D C" userId="69015d560c1207f6" providerId="LiveId" clId="{10D1DA2E-1A32-4738-844E-B24145DDBEDC}" dt="2025-09-30T01:57:06.241" v="34" actId="1076"/>
          <ac:spMkLst>
            <pc:docMk/>
            <pc:sldMk cId="1041864515" sldId="306"/>
            <ac:spMk id="4" creationId="{94F23874-5892-EF62-C504-1E3AF82FC8B9}"/>
          </ac:spMkLst>
        </pc:spChg>
        <pc:picChg chg="add mod">
          <ac:chgData name="D C" userId="69015d560c1207f6" providerId="LiveId" clId="{10D1DA2E-1A32-4738-844E-B24145DDBEDC}" dt="2025-09-30T01:57:11.994" v="36" actId="14100"/>
          <ac:picMkLst>
            <pc:docMk/>
            <pc:sldMk cId="1041864515" sldId="306"/>
            <ac:picMk id="3" creationId="{B2FCDF82-EF63-D157-A69C-A0BA434216D2}"/>
          </ac:picMkLst>
        </pc:picChg>
      </pc:sldChg>
      <pc:sldChg chg="addSp delSp modSp add mod">
        <pc:chgData name="D C" userId="69015d560c1207f6" providerId="LiveId" clId="{10D1DA2E-1A32-4738-844E-B24145DDBEDC}" dt="2025-09-30T01:58:06.908" v="42" actId="1076"/>
        <pc:sldMkLst>
          <pc:docMk/>
          <pc:sldMk cId="3786932326" sldId="307"/>
        </pc:sldMkLst>
        <pc:spChg chg="add mod">
          <ac:chgData name="D C" userId="69015d560c1207f6" providerId="LiveId" clId="{10D1DA2E-1A32-4738-844E-B24145DDBEDC}" dt="2025-09-30T01:58:06.908" v="42" actId="1076"/>
          <ac:spMkLst>
            <pc:docMk/>
            <pc:sldMk cId="3786932326" sldId="307"/>
            <ac:spMk id="2" creationId="{16886DA5-3965-2F6E-B9B6-3CC1273C6344}"/>
          </ac:spMkLst>
        </pc:spChg>
        <pc:picChg chg="add mod">
          <ac:chgData name="D C" userId="69015d560c1207f6" providerId="LiveId" clId="{10D1DA2E-1A32-4738-844E-B24145DDBEDC}" dt="2025-09-30T01:58:06.908" v="42" actId="1076"/>
          <ac:picMkLst>
            <pc:docMk/>
            <pc:sldMk cId="3786932326" sldId="307"/>
            <ac:picMk id="5" creationId="{EF35A601-8C78-6761-E630-A17770F8D256}"/>
          </ac:picMkLst>
        </pc:picChg>
      </pc:sldChg>
      <pc:sldChg chg="addSp delSp modSp add mod">
        <pc:chgData name="D C" userId="69015d560c1207f6" providerId="LiveId" clId="{10D1DA2E-1A32-4738-844E-B24145DDBEDC}" dt="2025-09-30T01:58:36.581" v="48"/>
        <pc:sldMkLst>
          <pc:docMk/>
          <pc:sldMk cId="989017254" sldId="308"/>
        </pc:sldMkLst>
        <pc:spChg chg="add mod">
          <ac:chgData name="D C" userId="69015d560c1207f6" providerId="LiveId" clId="{10D1DA2E-1A32-4738-844E-B24145DDBEDC}" dt="2025-09-30T01:58:36.581" v="48"/>
          <ac:spMkLst>
            <pc:docMk/>
            <pc:sldMk cId="989017254" sldId="308"/>
            <ac:spMk id="4" creationId="{D03ECFCB-28C6-9086-CC54-CAAF3DBCB3AA}"/>
          </ac:spMkLst>
        </pc:spChg>
        <pc:spChg chg="add mod">
          <ac:chgData name="D C" userId="69015d560c1207f6" providerId="LiveId" clId="{10D1DA2E-1A32-4738-844E-B24145DDBEDC}" dt="2025-09-30T01:58:36.581" v="48"/>
          <ac:spMkLst>
            <pc:docMk/>
            <pc:sldMk cId="989017254" sldId="308"/>
            <ac:spMk id="6" creationId="{F49203A9-798B-B59A-5067-A446F962732D}"/>
          </ac:spMkLst>
        </pc:spChg>
        <pc:spChg chg="add mod">
          <ac:chgData name="D C" userId="69015d560c1207f6" providerId="LiveId" clId="{10D1DA2E-1A32-4738-844E-B24145DDBEDC}" dt="2025-09-30T01:58:36.581" v="48"/>
          <ac:spMkLst>
            <pc:docMk/>
            <pc:sldMk cId="989017254" sldId="308"/>
            <ac:spMk id="7" creationId="{906790E2-885E-EE17-DD79-75A08FBF7FF4}"/>
          </ac:spMkLst>
        </pc:spChg>
        <pc:picChg chg="add mod">
          <ac:chgData name="D C" userId="69015d560c1207f6" providerId="LiveId" clId="{10D1DA2E-1A32-4738-844E-B24145DDBEDC}" dt="2025-09-30T01:58:36.581" v="48"/>
          <ac:picMkLst>
            <pc:docMk/>
            <pc:sldMk cId="989017254" sldId="308"/>
            <ac:picMk id="3" creationId="{9E0E8D36-4E23-CECC-C5C8-4389C4983D49}"/>
          </ac:picMkLst>
        </pc:picChg>
      </pc:sldChg>
      <pc:sldChg chg="addSp delSp modSp add mod">
        <pc:chgData name="D C" userId="69015d560c1207f6" providerId="LiveId" clId="{10D1DA2E-1A32-4738-844E-B24145DDBEDC}" dt="2025-09-30T01:59:29.029" v="59" actId="14100"/>
        <pc:sldMkLst>
          <pc:docMk/>
          <pc:sldMk cId="3846660522" sldId="309"/>
        </pc:sldMkLst>
        <pc:spChg chg="add mod">
          <ac:chgData name="D C" userId="69015d560c1207f6" providerId="LiveId" clId="{10D1DA2E-1A32-4738-844E-B24145DDBEDC}" dt="2025-09-30T01:59:29.029" v="59" actId="14100"/>
          <ac:spMkLst>
            <pc:docMk/>
            <pc:sldMk cId="3846660522" sldId="309"/>
            <ac:spMk id="3" creationId="{F8218F8E-BB95-E14A-CB11-07B8867F8458}"/>
          </ac:spMkLst>
        </pc:spChg>
        <pc:spChg chg="add mod">
          <ac:chgData name="D C" userId="69015d560c1207f6" providerId="LiveId" clId="{10D1DA2E-1A32-4738-844E-B24145DDBEDC}" dt="2025-09-30T01:59:29.029" v="59" actId="14100"/>
          <ac:spMkLst>
            <pc:docMk/>
            <pc:sldMk cId="3846660522" sldId="309"/>
            <ac:spMk id="4" creationId="{9ECB3236-759A-A085-EF83-12928109459F}"/>
          </ac:spMkLst>
        </pc:spChg>
      </pc:sldChg>
      <pc:sldChg chg="addSp delSp modSp add mod">
        <pc:chgData name="D C" userId="69015d560c1207f6" providerId="LiveId" clId="{10D1DA2E-1A32-4738-844E-B24145DDBEDC}" dt="2025-09-30T02:28:05.738" v="69" actId="1076"/>
        <pc:sldMkLst>
          <pc:docMk/>
          <pc:sldMk cId="1733147699" sldId="310"/>
        </pc:sldMkLst>
        <pc:picChg chg="add mod">
          <ac:chgData name="D C" userId="69015d560c1207f6" providerId="LiveId" clId="{10D1DA2E-1A32-4738-844E-B24145DDBEDC}" dt="2025-09-30T02:28:05.738" v="69" actId="1076"/>
          <ac:picMkLst>
            <pc:docMk/>
            <pc:sldMk cId="1733147699" sldId="310"/>
            <ac:picMk id="156" creationId="{00000000-0000-0000-0000-000000000000}"/>
          </ac:picMkLst>
        </pc:picChg>
      </pc:sldChg>
      <pc:sldChg chg="addSp delSp modSp add mod">
        <pc:chgData name="D C" userId="69015d560c1207f6" providerId="LiveId" clId="{10D1DA2E-1A32-4738-844E-B24145DDBEDC}" dt="2025-09-30T02:28:41.034" v="86" actId="1076"/>
        <pc:sldMkLst>
          <pc:docMk/>
          <pc:sldMk cId="3154635644" sldId="311"/>
        </pc:sldMkLst>
        <pc:spChg chg="add mod">
          <ac:chgData name="D C" userId="69015d560c1207f6" providerId="LiveId" clId="{10D1DA2E-1A32-4738-844E-B24145DDBEDC}" dt="2025-09-30T02:28:41.034" v="86" actId="1076"/>
          <ac:spMkLst>
            <pc:docMk/>
            <pc:sldMk cId="3154635644" sldId="311"/>
            <ac:spMk id="3" creationId="{C1B36EDB-97CF-1CDA-8DC3-3EF293463883}"/>
          </ac:spMkLst>
        </pc:spChg>
        <pc:spChg chg="add mod">
          <ac:chgData name="D C" userId="69015d560c1207f6" providerId="LiveId" clId="{10D1DA2E-1A32-4738-844E-B24145DDBEDC}" dt="2025-09-30T02:28:41.034" v="86" actId="1076"/>
          <ac:spMkLst>
            <pc:docMk/>
            <pc:sldMk cId="3154635644" sldId="311"/>
            <ac:spMk id="4" creationId="{9F32EB2F-CB8F-9912-DF71-5C25A9EBDCF1}"/>
          </ac:spMkLst>
        </pc:spChg>
        <pc:spChg chg="add mod">
          <ac:chgData name="D C" userId="69015d560c1207f6" providerId="LiveId" clId="{10D1DA2E-1A32-4738-844E-B24145DDBEDC}" dt="2025-09-30T02:28:41.034" v="86" actId="1076"/>
          <ac:spMkLst>
            <pc:docMk/>
            <pc:sldMk cId="3154635644" sldId="311"/>
            <ac:spMk id="5" creationId="{E1FB3A50-6663-8352-12D7-C475C510D9FF}"/>
          </ac:spMkLst>
        </pc:spChg>
        <pc:picChg chg="add mod">
          <ac:chgData name="D C" userId="69015d560c1207f6" providerId="LiveId" clId="{10D1DA2E-1A32-4738-844E-B24145DDBEDC}" dt="2025-09-30T02:28:41.034" v="86" actId="1076"/>
          <ac:picMkLst>
            <pc:docMk/>
            <pc:sldMk cId="3154635644" sldId="311"/>
            <ac:picMk id="2" creationId="{3DD85813-DD13-8FC6-C9AA-06169E035235}"/>
          </ac:picMkLst>
        </pc:picChg>
      </pc:sldChg>
    </pc:docChg>
  </pc:docChgLst>
  <pc:docChgLst>
    <pc:chgData name="Ellen Sukovich" userId="ebe32115-d9af-4b6a-a2e1-726554337d4f" providerId="ADAL" clId="{25469C93-6662-4A70-B08D-55C47E83C467}"/>
    <pc:docChg chg="undo custSel modSld">
      <pc:chgData name="Ellen Sukovich" userId="ebe32115-d9af-4b6a-a2e1-726554337d4f" providerId="ADAL" clId="{25469C93-6662-4A70-B08D-55C47E83C467}" dt="2025-10-24T20:45:04.944" v="41" actId="20577"/>
      <pc:docMkLst>
        <pc:docMk/>
      </pc:docMkLst>
      <pc:sldChg chg="modSp mod">
        <pc:chgData name="Ellen Sukovich" userId="ebe32115-d9af-4b6a-a2e1-726554337d4f" providerId="ADAL" clId="{25469C93-6662-4A70-B08D-55C47E83C467}" dt="2025-10-24T20:45:04.944" v="41" actId="20577"/>
        <pc:sldMkLst>
          <pc:docMk/>
          <pc:sldMk cId="0" sldId="277"/>
        </pc:sldMkLst>
        <pc:spChg chg="mod">
          <ac:chgData name="Ellen Sukovich" userId="ebe32115-d9af-4b6a-a2e1-726554337d4f" providerId="ADAL" clId="{25469C93-6662-4A70-B08D-55C47E83C467}" dt="2025-10-24T20:45:04.944" v="41" actId="20577"/>
          <ac:spMkLst>
            <pc:docMk/>
            <pc:sldMk cId="0" sldId="277"/>
            <ac:spMk id="297" creationId="{00000000-0000-0000-0000-000000000000}"/>
          </ac:spMkLst>
        </pc:spChg>
      </pc:sldChg>
      <pc:sldChg chg="modSp mod">
        <pc:chgData name="Ellen Sukovich" userId="ebe32115-d9af-4b6a-a2e1-726554337d4f" providerId="ADAL" clId="{25469C93-6662-4A70-B08D-55C47E83C467}" dt="2025-10-24T20:38:14.520" v="18" actId="20577"/>
        <pc:sldMkLst>
          <pc:docMk/>
          <pc:sldMk cId="3966581031" sldId="305"/>
        </pc:sldMkLst>
        <pc:spChg chg="mod">
          <ac:chgData name="Ellen Sukovich" userId="ebe32115-d9af-4b6a-a2e1-726554337d4f" providerId="ADAL" clId="{25469C93-6662-4A70-B08D-55C47E83C467}" dt="2025-10-24T20:38:14.520" v="18" actId="20577"/>
          <ac:spMkLst>
            <pc:docMk/>
            <pc:sldMk cId="3966581031" sldId="305"/>
            <ac:spMk id="2" creationId="{6EB1006E-3024-C8D4-9ED4-33559A6F28D0}"/>
          </ac:spMkLst>
        </pc:spChg>
      </pc:sldChg>
      <pc:sldChg chg="modSp mod">
        <pc:chgData name="Ellen Sukovich" userId="ebe32115-d9af-4b6a-a2e1-726554337d4f" providerId="ADAL" clId="{25469C93-6662-4A70-B08D-55C47E83C467}" dt="2025-10-24T20:39:23.584" v="20" actId="1076"/>
        <pc:sldMkLst>
          <pc:docMk/>
          <pc:sldMk cId="1733147699" sldId="310"/>
        </pc:sldMkLst>
        <pc:picChg chg="mod">
          <ac:chgData name="Ellen Sukovich" userId="ebe32115-d9af-4b6a-a2e1-726554337d4f" providerId="ADAL" clId="{25469C93-6662-4A70-B08D-55C47E83C467}" dt="2025-10-24T20:39:23.584" v="20" actId="1076"/>
          <ac:picMkLst>
            <pc:docMk/>
            <pc:sldMk cId="1733147699" sldId="310"/>
            <ac:picMk id="156" creationId="{00000000-0000-0000-0000-000000000000}"/>
          </ac:picMkLst>
        </pc:picChg>
      </pc:sldChg>
      <pc:sldChg chg="modSp mod">
        <pc:chgData name="Ellen Sukovich" userId="ebe32115-d9af-4b6a-a2e1-726554337d4f" providerId="ADAL" clId="{25469C93-6662-4A70-B08D-55C47E83C467}" dt="2025-10-24T20:40:38.764" v="37" actId="115"/>
        <pc:sldMkLst>
          <pc:docMk/>
          <pc:sldMk cId="3154635644" sldId="311"/>
        </pc:sldMkLst>
        <pc:spChg chg="mod">
          <ac:chgData name="Ellen Sukovich" userId="ebe32115-d9af-4b6a-a2e1-726554337d4f" providerId="ADAL" clId="{25469C93-6662-4A70-B08D-55C47E83C467}" dt="2025-10-24T20:40:38.764" v="37" actId="115"/>
          <ac:spMkLst>
            <pc:docMk/>
            <pc:sldMk cId="3154635644" sldId="311"/>
            <ac:spMk id="3" creationId="{C1B36EDB-97CF-1CDA-8DC3-3EF293463883}"/>
          </ac:spMkLst>
        </pc:spChg>
        <pc:spChg chg="mod">
          <ac:chgData name="Ellen Sukovich" userId="ebe32115-d9af-4b6a-a2e1-726554337d4f" providerId="ADAL" clId="{25469C93-6662-4A70-B08D-55C47E83C467}" dt="2025-10-24T20:40:27.544" v="35" actId="20577"/>
          <ac:spMkLst>
            <pc:docMk/>
            <pc:sldMk cId="3154635644" sldId="311"/>
            <ac:spMk id="5" creationId="{E1FB3A50-6663-8352-12D7-C475C510D9F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docs.google.com/presentation/d/1nIZ4W0HLJA_3sG33bFlGelz_EY-lyJlz/edit?usp=drive_link&amp;ouid=107755347891828983268&amp;rtpof=true&amp;sd=true" TargetMode="External"/><Relationship Id="rId2" Type="http://schemas.openxmlformats.org/officeDocument/2006/relationships/slide" Target="../slides/slide12.xml"/><Relationship Id="rId1" Type="http://schemas.openxmlformats.org/officeDocument/2006/relationships/notesMaster" Target="../notesMasters/notesMaster1.xml"/><Relationship Id="rId4" Type="http://schemas.openxmlformats.org/officeDocument/2006/relationships/hyperlink" Target="https://docs.google.com/spreadsheets/d/1CcAMmghbN9qKBq-WpnJROecgLxTDWiuy/edit?usp=drive_link&amp;ouid=107755347891828983268&amp;rtpof=true&amp;sd=true"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2105763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g36adf4ef1ad_0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 name="Google Shape;239;g36adf4ef1ad_0_8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Allow time to gather parts. They should have roles assigned and know exactly what supplies they will need from the Assembly Slips and Station #.</a:t>
            </a:r>
            <a:endParaRPr dirty="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36b96e79ca8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0" name="Google Shape;250;g36b96e79ca8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g36b98a53b75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3" name="Google Shape;263;g36b98a53b75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36b98a53b75_1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36b98a53b75_1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36b98a53b75_1_1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3" name="Google Shape;283;g36b98a53b75_1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g36adf4ef1ad_1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4" name="Google Shape;294;g36adf4ef1ad_1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0"/>
        <p:cNvGrpSpPr/>
        <p:nvPr/>
      </p:nvGrpSpPr>
      <p:grpSpPr>
        <a:xfrm>
          <a:off x="0" y="0"/>
          <a:ext cx="0" cy="0"/>
          <a:chOff x="0" y="0"/>
          <a:chExt cx="0" cy="0"/>
        </a:xfrm>
      </p:grpSpPr>
      <p:sp>
        <p:nvSpPr>
          <p:cNvPr id="301" name="Google Shape;301;g36adf4ef1ad_3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2" name="Google Shape;302;g36adf4ef1ad_3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3"/>
        <p:cNvGrpSpPr/>
        <p:nvPr/>
      </p:nvGrpSpPr>
      <p:grpSpPr>
        <a:xfrm>
          <a:off x="0" y="0"/>
          <a:ext cx="0" cy="0"/>
          <a:chOff x="0" y="0"/>
          <a:chExt cx="0" cy="0"/>
        </a:xfrm>
      </p:grpSpPr>
      <p:sp>
        <p:nvSpPr>
          <p:cNvPr id="314" name="Google Shape;314;g36adf4ef1ad_3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5" name="Google Shape;315;g36adf4ef1ad_3_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36adf4ef1ad_1_1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6" name="Google Shape;326;g36adf4ef1ad_1_1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
        <p:cNvGrpSpPr/>
        <p:nvPr/>
      </p:nvGrpSpPr>
      <p:grpSpPr>
        <a:xfrm>
          <a:off x="0" y="0"/>
          <a:ext cx="0" cy="0"/>
          <a:chOff x="0" y="0"/>
          <a:chExt cx="0" cy="0"/>
        </a:xfrm>
      </p:grpSpPr>
      <p:sp>
        <p:nvSpPr>
          <p:cNvPr id="332" name="Google Shape;332;g36adf4ef1ad_1_2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3" name="Google Shape;333;g36adf4ef1ad_1_2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g369dc572f26_0_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4" name="Google Shape;114;g369dc572f26_0_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0"/>
        <p:cNvGrpSpPr/>
        <p:nvPr/>
      </p:nvGrpSpPr>
      <p:grpSpPr>
        <a:xfrm>
          <a:off x="0" y="0"/>
          <a:ext cx="0" cy="0"/>
          <a:chOff x="0" y="0"/>
          <a:chExt cx="0" cy="0"/>
        </a:xfrm>
      </p:grpSpPr>
      <p:sp>
        <p:nvSpPr>
          <p:cNvPr id="341" name="Google Shape;341;g36b3b582d31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 name="Google Shape;342;g36b3b582d31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8"/>
        <p:cNvGrpSpPr/>
        <p:nvPr/>
      </p:nvGrpSpPr>
      <p:grpSpPr>
        <a:xfrm>
          <a:off x="0" y="0"/>
          <a:ext cx="0" cy="0"/>
          <a:chOff x="0" y="0"/>
          <a:chExt cx="0" cy="0"/>
        </a:xfrm>
      </p:grpSpPr>
      <p:sp>
        <p:nvSpPr>
          <p:cNvPr id="349" name="Google Shape;349;g36b3b582d31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0" name="Google Shape;350;g36b3b582d31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dirty="0">
                <a:solidFill>
                  <a:schemeClr val="dk1"/>
                </a:solidFill>
              </a:rPr>
              <a:t>Teacher Tip: Use a copy as a Google Sheet so students can simultaneously work as a team entering data into the software. Teacher Tip #2: </a:t>
            </a:r>
            <a:r>
              <a:rPr lang="en-US" sz="1100" b="0" i="0" u="none" strike="noStrike" cap="none" dirty="0">
                <a:solidFill>
                  <a:srgbClr val="000000"/>
                </a:solidFill>
                <a:effectLst/>
                <a:latin typeface="Arial"/>
                <a:ea typeface="Arial"/>
                <a:cs typeface="Arial"/>
                <a:sym typeface="Arial"/>
              </a:rPr>
              <a:t>The video at </a:t>
            </a:r>
            <a:r>
              <a:rPr lang="en-US" sz="1100" b="0" i="0" u="sng" strike="noStrike" cap="none" dirty="0">
                <a:solidFill>
                  <a:srgbClr val="000000"/>
                </a:solidFill>
                <a:effectLst/>
                <a:latin typeface="Arial"/>
                <a:ea typeface="Arial"/>
                <a:cs typeface="Arial"/>
                <a:sym typeface="Arial"/>
              </a:rPr>
              <a:t>https://</a:t>
            </a:r>
            <a:r>
              <a:rPr lang="en-US" sz="1100" b="0" i="0" u="sng" strike="noStrike" cap="none" dirty="0" err="1">
                <a:solidFill>
                  <a:srgbClr val="000000"/>
                </a:solidFill>
                <a:effectLst/>
                <a:latin typeface="Arial"/>
                <a:ea typeface="Arial"/>
                <a:cs typeface="Arial"/>
                <a:sym typeface="Arial"/>
              </a:rPr>
              <a:t>www.youtube.com</a:t>
            </a:r>
            <a:r>
              <a:rPr lang="en-US" sz="1100" b="0" i="0" u="sng" strike="noStrike" cap="none" dirty="0">
                <a:solidFill>
                  <a:srgbClr val="000000"/>
                </a:solidFill>
                <a:effectLst/>
                <a:latin typeface="Arial"/>
                <a:ea typeface="Arial"/>
                <a:cs typeface="Arial"/>
                <a:sym typeface="Arial"/>
              </a:rPr>
              <a:t>/</a:t>
            </a:r>
            <a:r>
              <a:rPr lang="en-US" sz="1100" b="0" i="0" u="sng" strike="noStrike" cap="none" dirty="0" err="1">
                <a:solidFill>
                  <a:srgbClr val="000000"/>
                </a:solidFill>
                <a:effectLst/>
                <a:latin typeface="Arial"/>
                <a:ea typeface="Arial"/>
                <a:cs typeface="Arial"/>
                <a:sym typeface="Arial"/>
              </a:rPr>
              <a:t>watch?si</a:t>
            </a:r>
            <a:r>
              <a:rPr lang="en-US" sz="1100" b="0" i="0" u="sng" strike="noStrike" cap="none" dirty="0">
                <a:solidFill>
                  <a:srgbClr val="000000"/>
                </a:solidFill>
                <a:effectLst/>
                <a:latin typeface="Arial"/>
                <a:ea typeface="Arial"/>
                <a:cs typeface="Arial"/>
                <a:sym typeface="Arial"/>
              </a:rPr>
              <a:t>=0SRVJ2rBnB97eC7W&amp;v=6Tgzf0j6fuY&amp;feature=</a:t>
            </a:r>
            <a:r>
              <a:rPr lang="en-US" sz="1100" b="0" i="0" u="sng" strike="noStrike" cap="none" dirty="0" err="1">
                <a:solidFill>
                  <a:srgbClr val="000000"/>
                </a:solidFill>
                <a:effectLst/>
                <a:latin typeface="Arial"/>
                <a:ea typeface="Arial"/>
                <a:cs typeface="Arial"/>
                <a:sym typeface="Arial"/>
              </a:rPr>
              <a:t>youtu.be</a:t>
            </a:r>
            <a:r>
              <a:rPr lang="en-US" sz="1100" b="0" i="0" u="none" strike="noStrike" cap="none" dirty="0">
                <a:solidFill>
                  <a:srgbClr val="000000"/>
                </a:solidFill>
                <a:effectLst/>
                <a:latin typeface="Arial"/>
                <a:ea typeface="Arial"/>
                <a:cs typeface="Arial"/>
                <a:sym typeface="Arial"/>
              </a:rPr>
              <a:t> shows where to enter data, as well. </a:t>
            </a:r>
            <a:endParaRPr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36b8b1be1c0_1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5" name="Google Shape;365;g36b8b1be1c0_1_7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2"/>
        <p:cNvGrpSpPr/>
        <p:nvPr/>
      </p:nvGrpSpPr>
      <p:grpSpPr>
        <a:xfrm>
          <a:off x="0" y="0"/>
          <a:ext cx="0" cy="0"/>
          <a:chOff x="0" y="0"/>
          <a:chExt cx="0" cy="0"/>
        </a:xfrm>
      </p:grpSpPr>
      <p:sp>
        <p:nvSpPr>
          <p:cNvPr id="373" name="Google Shape;373;g36b8b1be1c0_1_9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4" name="Google Shape;374;g36b8b1be1c0_1_9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g36b8b1be1c0_1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88" name="Google Shape;388;g36b8b1be1c0_1_10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g36b3b582d31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0" name="Google Shape;400;g36b3b582d31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7"/>
        <p:cNvGrpSpPr/>
        <p:nvPr/>
      </p:nvGrpSpPr>
      <p:grpSpPr>
        <a:xfrm>
          <a:off x="0" y="0"/>
          <a:ext cx="0" cy="0"/>
          <a:chOff x="0" y="0"/>
          <a:chExt cx="0" cy="0"/>
        </a:xfrm>
      </p:grpSpPr>
      <p:sp>
        <p:nvSpPr>
          <p:cNvPr id="408" name="Google Shape;408;g36adf4ef1ad_1_2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9" name="Google Shape;409;g36adf4ef1ad_1_2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Raw Material Cost for Current Manufacturing System</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g36c56034ac4_0_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17" name="Google Shape;417;g36c56034ac4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g36c56034ac4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8" name="Google Shape;428;g36c56034ac4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See Teacher Notes in Instructional Lesson Plan for more specific (detailed) guiding questions.</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369dc572f26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38" name="Google Shape;438;g369dc572f26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36adf4ef1ad_0_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36adf4ef1ad_0_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369dc572f26_0_4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369dc572f26_0_4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36c56034ac4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52" name="Google Shape;452;g36c56034ac4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More details to add to Slide 37 with explanation to use the blank assembly slips.  Allow 15 minutes+ to work on their revisions.</a:t>
            </a:r>
            <a:endParaRPr dirty="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9"/>
        <p:cNvGrpSpPr/>
        <p:nvPr/>
      </p:nvGrpSpPr>
      <p:grpSpPr>
        <a:xfrm>
          <a:off x="0" y="0"/>
          <a:ext cx="0" cy="0"/>
          <a:chOff x="0" y="0"/>
          <a:chExt cx="0" cy="0"/>
        </a:xfrm>
      </p:grpSpPr>
      <p:sp>
        <p:nvSpPr>
          <p:cNvPr id="460" name="Google Shape;460;g369dc572f26_0_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1" name="Google Shape;461;g369dc572f26_0_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9"/>
        <p:cNvGrpSpPr/>
        <p:nvPr/>
      </p:nvGrpSpPr>
      <p:grpSpPr>
        <a:xfrm>
          <a:off x="0" y="0"/>
          <a:ext cx="0" cy="0"/>
          <a:chOff x="0" y="0"/>
          <a:chExt cx="0" cy="0"/>
        </a:xfrm>
      </p:grpSpPr>
      <p:sp>
        <p:nvSpPr>
          <p:cNvPr id="470" name="Google Shape;470;g36b8b1be1c0_1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1" name="Google Shape;471;g36b8b1be1c0_1_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Remind students how to enter the new 1st revision data to the spreadsheet.</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3"/>
        <p:cNvGrpSpPr/>
        <p:nvPr/>
      </p:nvGrpSpPr>
      <p:grpSpPr>
        <a:xfrm>
          <a:off x="0" y="0"/>
          <a:ext cx="0" cy="0"/>
          <a:chOff x="0" y="0"/>
          <a:chExt cx="0" cy="0"/>
        </a:xfrm>
      </p:grpSpPr>
      <p:sp>
        <p:nvSpPr>
          <p:cNvPr id="484" name="Google Shape;484;g369dc572f26_0_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85" name="Google Shape;485;g369dc572f26_0_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1"/>
        <p:cNvGrpSpPr/>
        <p:nvPr/>
      </p:nvGrpSpPr>
      <p:grpSpPr>
        <a:xfrm>
          <a:off x="0" y="0"/>
          <a:ext cx="0" cy="0"/>
          <a:chOff x="0" y="0"/>
          <a:chExt cx="0" cy="0"/>
        </a:xfrm>
      </p:grpSpPr>
      <p:sp>
        <p:nvSpPr>
          <p:cNvPr id="492" name="Google Shape;492;g36b8b1be1c0_1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93" name="Google Shape;493;g36b8b1be1c0_1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Allow students time to document revisions and enter data as well as reflect.</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0"/>
        <p:cNvGrpSpPr/>
        <p:nvPr/>
      </p:nvGrpSpPr>
      <p:grpSpPr>
        <a:xfrm>
          <a:off x="0" y="0"/>
          <a:ext cx="0" cy="0"/>
          <a:chOff x="0" y="0"/>
          <a:chExt cx="0" cy="0"/>
        </a:xfrm>
      </p:grpSpPr>
      <p:sp>
        <p:nvSpPr>
          <p:cNvPr id="501" name="Google Shape;501;g369dc572f26_0_1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02" name="Google Shape;502;g369dc572f26_0_1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Another revision opportunity.</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g369dc572f26_0_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2" name="Google Shape;512;g369dc572f26_0_1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7"/>
        <p:cNvGrpSpPr/>
        <p:nvPr/>
      </p:nvGrpSpPr>
      <p:grpSpPr>
        <a:xfrm>
          <a:off x="0" y="0"/>
          <a:ext cx="0" cy="0"/>
          <a:chOff x="0" y="0"/>
          <a:chExt cx="0" cy="0"/>
        </a:xfrm>
      </p:grpSpPr>
      <p:sp>
        <p:nvSpPr>
          <p:cNvPr id="518" name="Google Shape;518;g36adf4ef1ad_1_3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19" name="Google Shape;519;g36adf4ef1ad_1_3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Transition to the Analysis Presentation Phase of the Lesson.</a:t>
            </a: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g36adf4ef1ad_1_30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9" name="Google Shape;529;g36adf4ef1ad_1_30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Helping to propose to students specific reflection questions that address their simulation experience.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36adf4ef1ad_0_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36adf4ef1ad_0_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5"/>
        <p:cNvGrpSpPr/>
        <p:nvPr/>
      </p:nvGrpSpPr>
      <p:grpSpPr>
        <a:xfrm>
          <a:off x="0" y="0"/>
          <a:ext cx="0" cy="0"/>
          <a:chOff x="0" y="0"/>
          <a:chExt cx="0" cy="0"/>
        </a:xfrm>
      </p:grpSpPr>
      <p:sp>
        <p:nvSpPr>
          <p:cNvPr id="536" name="Google Shape;536;g36adf4ef1ad_1_2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7" name="Google Shape;537;g36adf4ef1ad_1_2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Provide copies of the Fast Track Huddle Meeting Handout and Presentation Rubric to instruct them they will prepare a presentation to outline their improvements. Final recommendations to the company’s executives.</a:t>
            </a:r>
            <a:endParaRPr dirty="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4"/>
        <p:cNvGrpSpPr/>
        <p:nvPr/>
      </p:nvGrpSpPr>
      <p:grpSpPr>
        <a:xfrm>
          <a:off x="0" y="0"/>
          <a:ext cx="0" cy="0"/>
          <a:chOff x="0" y="0"/>
          <a:chExt cx="0" cy="0"/>
        </a:xfrm>
      </p:grpSpPr>
      <p:sp>
        <p:nvSpPr>
          <p:cNvPr id="545" name="Google Shape;545;g36adf4ef1ad_2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6" name="Google Shape;546;g36adf4ef1ad_2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g369dc572f2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9" name="Google Shape;189;g369dc572f2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u="sng">
                <a:solidFill>
                  <a:schemeClr val="hlink"/>
                </a:solidFill>
                <a:hlinkClick r:id="rId3"/>
              </a:rPr>
              <a:t>Safety and Efficiency Guidelines</a:t>
            </a:r>
            <a:r>
              <a:rPr lang="en"/>
              <a:t> and </a:t>
            </a:r>
            <a:r>
              <a:rPr lang="en" u="sng">
                <a:solidFill>
                  <a:schemeClr val="hlink"/>
                </a:solidFill>
                <a:hlinkClick r:id="rId4"/>
              </a:rPr>
              <a:t>Spreadsheet.</a:t>
            </a:r>
            <a:r>
              <a:rPr lang="en"/>
              <a:t>  (Tip:  If students have added up correctly, totals should match slide 33)</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36adf4ef1ad_1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36adf4ef1ad_1_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369dc572f26_0_10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369dc572f26_0_10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36adf4ef1ad_0_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0" name="Google Shape;220;g36adf4ef1ad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teacher may give a copy of the Engineering Design Process Handout to each team.  A poster is also available through TeachEngineering.</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628612956d_0_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9" name="Google Shape;229;g3628612956d_0_1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9906634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r>
              <a:rPr lang="en-US"/>
              <a:t>Click to edit Master title style</a:t>
            </a:r>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431177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Click to edit Master text styles</a:t>
            </a: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12369755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pPr lvl="0"/>
            <a:r>
              <a:rPr lang="en-US"/>
              <a:t>Click to edit Master text styles</a:t>
            </a: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Autofit/>
          </a:bodyPr>
          <a:lstStyle>
            <a:lvl1pPr marL="457189" lvl="0" indent="-317492">
              <a:spcBef>
                <a:spcPts val="0"/>
              </a:spcBef>
              <a:spcAft>
                <a:spcPts val="0"/>
              </a:spcAft>
              <a:buSzPts val="1400"/>
              <a:buChar char="●"/>
              <a:defRPr sz="14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pPr lvl="0"/>
            <a:r>
              <a:rPr lang="en-US"/>
              <a:t>Click to edit Master text styles</a:t>
            </a: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354360003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50697216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r>
              <a:rPr lang="en-US"/>
              <a:t>Click to edit Master title style</a:t>
            </a:r>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Autofit/>
          </a:bodyPr>
          <a:lstStyle>
            <a:lvl1pPr marL="457189" lvl="0" indent="-304793">
              <a:spcBef>
                <a:spcPts val="0"/>
              </a:spcBef>
              <a:spcAft>
                <a:spcPts val="0"/>
              </a:spcAft>
              <a:buSzPts val="1200"/>
              <a:buChar char="●"/>
              <a:defRPr sz="1200"/>
            </a:lvl1pPr>
            <a:lvl2pPr marL="914378" lvl="1" indent="-304793">
              <a:spcBef>
                <a:spcPts val="1600"/>
              </a:spcBef>
              <a:spcAft>
                <a:spcPts val="0"/>
              </a:spcAft>
              <a:buSzPts val="1200"/>
              <a:buChar char="○"/>
              <a:defRPr sz="1200"/>
            </a:lvl2pPr>
            <a:lvl3pPr marL="1371566" lvl="2" indent="-304793">
              <a:spcBef>
                <a:spcPts val="1600"/>
              </a:spcBef>
              <a:spcAft>
                <a:spcPts val="0"/>
              </a:spcAft>
              <a:buSzPts val="1200"/>
              <a:buChar char="■"/>
              <a:defRPr sz="1200"/>
            </a:lvl3pPr>
            <a:lvl4pPr marL="1828754" lvl="3" indent="-304793">
              <a:spcBef>
                <a:spcPts val="1600"/>
              </a:spcBef>
              <a:spcAft>
                <a:spcPts val="0"/>
              </a:spcAft>
              <a:buSzPts val="1200"/>
              <a:buChar char="●"/>
              <a:defRPr sz="1200"/>
            </a:lvl4pPr>
            <a:lvl5pPr marL="2285943" lvl="4" indent="-304793">
              <a:spcBef>
                <a:spcPts val="1600"/>
              </a:spcBef>
              <a:spcAft>
                <a:spcPts val="0"/>
              </a:spcAft>
              <a:buSzPts val="1200"/>
              <a:buChar char="○"/>
              <a:defRPr sz="1200"/>
            </a:lvl5pPr>
            <a:lvl6pPr marL="2743132" lvl="5" indent="-304793">
              <a:spcBef>
                <a:spcPts val="1600"/>
              </a:spcBef>
              <a:spcAft>
                <a:spcPts val="0"/>
              </a:spcAft>
              <a:buSzPts val="1200"/>
              <a:buChar char="■"/>
              <a:defRPr sz="1200"/>
            </a:lvl6pPr>
            <a:lvl7pPr marL="3200320" lvl="6" indent="-304793">
              <a:spcBef>
                <a:spcPts val="1600"/>
              </a:spcBef>
              <a:spcAft>
                <a:spcPts val="0"/>
              </a:spcAft>
              <a:buSzPts val="1200"/>
              <a:buChar char="●"/>
              <a:defRPr sz="1200"/>
            </a:lvl7pPr>
            <a:lvl8pPr marL="3657509" lvl="7" indent="-304793">
              <a:spcBef>
                <a:spcPts val="1600"/>
              </a:spcBef>
              <a:spcAft>
                <a:spcPts val="0"/>
              </a:spcAft>
              <a:buSzPts val="1200"/>
              <a:buChar char="○"/>
              <a:defRPr sz="1200"/>
            </a:lvl8pPr>
            <a:lvl9pPr marL="4114697" lvl="8" indent="-304793">
              <a:spcBef>
                <a:spcPts val="1600"/>
              </a:spcBef>
              <a:spcAft>
                <a:spcPts val="1600"/>
              </a:spcAft>
              <a:buSzPts val="1200"/>
              <a:buChar char="■"/>
              <a:defRPr sz="1200"/>
            </a:lvl9pPr>
          </a:lstStyle>
          <a:p>
            <a:pPr lvl="0"/>
            <a:r>
              <a:rPr lang="en-US"/>
              <a:t>Click to edit Master text styles</a:t>
            </a: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607179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42076945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900"/>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r>
              <a:rPr lang="en-US"/>
              <a:t>Click to edit Master title style</a:t>
            </a:r>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r>
              <a:rPr lang="en-US"/>
              <a:t>Click to edit Master subtitle style</a:t>
            </a:r>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Autofit/>
          </a:bodyPr>
          <a:lstStyle>
            <a:lvl1pPr marL="457189" lvl="0" indent="-342892">
              <a:spcBef>
                <a:spcPts val="0"/>
              </a:spcBef>
              <a:spcAft>
                <a:spcPts val="0"/>
              </a:spcAft>
              <a:buSzPts val="1800"/>
              <a:buChar char="●"/>
              <a:defRPr/>
            </a:lvl1pPr>
            <a:lvl2pPr marL="914378" lvl="1" indent="-317492">
              <a:spcBef>
                <a:spcPts val="1600"/>
              </a:spcBef>
              <a:spcAft>
                <a:spcPts val="0"/>
              </a:spcAft>
              <a:buSzPts val="1400"/>
              <a:buChar char="○"/>
              <a:defRPr/>
            </a:lvl2pPr>
            <a:lvl3pPr marL="1371566" lvl="2" indent="-317492">
              <a:spcBef>
                <a:spcPts val="1600"/>
              </a:spcBef>
              <a:spcAft>
                <a:spcPts val="0"/>
              </a:spcAft>
              <a:buSzPts val="1400"/>
              <a:buChar char="■"/>
              <a:defRPr/>
            </a:lvl3pPr>
            <a:lvl4pPr marL="1828754" lvl="3" indent="-317492">
              <a:spcBef>
                <a:spcPts val="1600"/>
              </a:spcBef>
              <a:spcAft>
                <a:spcPts val="0"/>
              </a:spcAft>
              <a:buSzPts val="1400"/>
              <a:buChar char="●"/>
              <a:defRPr/>
            </a:lvl4pPr>
            <a:lvl5pPr marL="2285943" lvl="4" indent="-317492">
              <a:spcBef>
                <a:spcPts val="1600"/>
              </a:spcBef>
              <a:spcAft>
                <a:spcPts val="0"/>
              </a:spcAft>
              <a:buSzPts val="1400"/>
              <a:buChar char="○"/>
              <a:defRPr/>
            </a:lvl5pPr>
            <a:lvl6pPr marL="2743132" lvl="5" indent="-317492">
              <a:spcBef>
                <a:spcPts val="1600"/>
              </a:spcBef>
              <a:spcAft>
                <a:spcPts val="0"/>
              </a:spcAft>
              <a:buSzPts val="1400"/>
              <a:buChar char="■"/>
              <a:defRPr/>
            </a:lvl6pPr>
            <a:lvl7pPr marL="3200320" lvl="6" indent="-317492">
              <a:spcBef>
                <a:spcPts val="1600"/>
              </a:spcBef>
              <a:spcAft>
                <a:spcPts val="0"/>
              </a:spcAft>
              <a:buSzPts val="1400"/>
              <a:buChar char="●"/>
              <a:defRPr/>
            </a:lvl7pPr>
            <a:lvl8pPr marL="3657509" lvl="7" indent="-317492">
              <a:spcBef>
                <a:spcPts val="1600"/>
              </a:spcBef>
              <a:spcAft>
                <a:spcPts val="0"/>
              </a:spcAft>
              <a:buSzPts val="1400"/>
              <a:buChar char="○"/>
              <a:defRPr/>
            </a:lvl8pPr>
            <a:lvl9pPr marL="4114697" lvl="8" indent="-317492">
              <a:spcBef>
                <a:spcPts val="1600"/>
              </a:spcBef>
              <a:spcAft>
                <a:spcPts val="1600"/>
              </a:spcAft>
              <a:buSzPts val="1400"/>
              <a:buChar char="■"/>
              <a:defRPr/>
            </a:lvl9pPr>
          </a:lstStyle>
          <a:p>
            <a:pPr lvl="0"/>
            <a:r>
              <a:rPr lang="en-US"/>
              <a:t>Click to edit Master text styles</a:t>
            </a: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215734056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Autofit/>
          </a:bodyPr>
          <a:lstStyle>
            <a:lvl1pPr marL="457189" lvl="0" indent="-228594">
              <a:lnSpc>
                <a:spcPct val="100000"/>
              </a:lnSpc>
              <a:spcBef>
                <a:spcPts val="0"/>
              </a:spcBef>
              <a:spcAft>
                <a:spcPts val="0"/>
              </a:spcAft>
              <a:buSzPts val="1800"/>
              <a:buNone/>
              <a:defRPr/>
            </a:lvl1pPr>
          </a:lstStyle>
          <a:p>
            <a:pPr lvl="0"/>
            <a:r>
              <a:rPr lang="en-US"/>
              <a:t>Click to edit Master text styles</a:t>
            </a: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4716631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Autofit/>
          </a:bodyPr>
          <a:lstStyle>
            <a:lvl1pPr marL="457189" lvl="0" indent="-342892" algn="ctr">
              <a:spcBef>
                <a:spcPts val="0"/>
              </a:spcBef>
              <a:spcAft>
                <a:spcPts val="0"/>
              </a:spcAft>
              <a:buSzPts val="1800"/>
              <a:buChar char="●"/>
              <a:defRPr/>
            </a:lvl1pPr>
            <a:lvl2pPr marL="914378" lvl="1" indent="-317492" algn="ctr">
              <a:spcBef>
                <a:spcPts val="1600"/>
              </a:spcBef>
              <a:spcAft>
                <a:spcPts val="0"/>
              </a:spcAft>
              <a:buSzPts val="1400"/>
              <a:buChar char="○"/>
              <a:defRPr/>
            </a:lvl2pPr>
            <a:lvl3pPr marL="1371566" lvl="2" indent="-317492" algn="ctr">
              <a:spcBef>
                <a:spcPts val="1600"/>
              </a:spcBef>
              <a:spcAft>
                <a:spcPts val="0"/>
              </a:spcAft>
              <a:buSzPts val="1400"/>
              <a:buChar char="■"/>
              <a:defRPr/>
            </a:lvl3pPr>
            <a:lvl4pPr marL="1828754" lvl="3" indent="-317492" algn="ctr">
              <a:spcBef>
                <a:spcPts val="1600"/>
              </a:spcBef>
              <a:spcAft>
                <a:spcPts val="0"/>
              </a:spcAft>
              <a:buSzPts val="1400"/>
              <a:buChar char="●"/>
              <a:defRPr/>
            </a:lvl4pPr>
            <a:lvl5pPr marL="2285943" lvl="4" indent="-317492" algn="ctr">
              <a:spcBef>
                <a:spcPts val="1600"/>
              </a:spcBef>
              <a:spcAft>
                <a:spcPts val="0"/>
              </a:spcAft>
              <a:buSzPts val="1400"/>
              <a:buChar char="○"/>
              <a:defRPr/>
            </a:lvl5pPr>
            <a:lvl6pPr marL="2743132" lvl="5" indent="-317492" algn="ctr">
              <a:spcBef>
                <a:spcPts val="1600"/>
              </a:spcBef>
              <a:spcAft>
                <a:spcPts val="0"/>
              </a:spcAft>
              <a:buSzPts val="1400"/>
              <a:buChar char="■"/>
              <a:defRPr/>
            </a:lvl6pPr>
            <a:lvl7pPr marL="3200320" lvl="6" indent="-317492" algn="ctr">
              <a:spcBef>
                <a:spcPts val="1600"/>
              </a:spcBef>
              <a:spcAft>
                <a:spcPts val="0"/>
              </a:spcAft>
              <a:buSzPts val="1400"/>
              <a:buChar char="●"/>
              <a:defRPr/>
            </a:lvl7pPr>
            <a:lvl8pPr marL="3657509" lvl="7" indent="-317492" algn="ctr">
              <a:spcBef>
                <a:spcPts val="1600"/>
              </a:spcBef>
              <a:spcAft>
                <a:spcPts val="0"/>
              </a:spcAft>
              <a:buSzPts val="1400"/>
              <a:buChar char="○"/>
              <a:defRPr/>
            </a:lvl8pPr>
            <a:lvl9pPr marL="4114697" lvl="8" indent="-317492" algn="ctr">
              <a:spcBef>
                <a:spcPts val="1600"/>
              </a:spcBef>
              <a:spcAft>
                <a:spcPts val="1600"/>
              </a:spcAft>
              <a:buSzPts val="1400"/>
              <a:buChar char="■"/>
              <a:defRPr/>
            </a:lvl9pPr>
          </a:lstStyle>
          <a:p>
            <a:pPr lvl="0"/>
            <a:r>
              <a:rPr lang="en-US"/>
              <a:t>Click to edit Master text styles</a:t>
            </a: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5679029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7633523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547486"/>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8E1A1F27-BA94-4540-88BA-70939788EBD2}"/>
              </a:ext>
            </a:extLst>
          </p:cNvPr>
          <p:cNvSpPr>
            <a:spLocks noGrp="1"/>
          </p:cNvSpPr>
          <p:nvPr>
            <p:ph type="body" sz="quarter" idx="23"/>
          </p:nvPr>
        </p:nvSpPr>
        <p:spPr>
          <a:xfrm>
            <a:off x="402535" y="1173228"/>
            <a:ext cx="8398565" cy="3149401"/>
          </a:xfrm>
          <a:prstGeom prst="rect">
            <a:avLst/>
          </a:prstGeom>
        </p:spPr>
        <p:txBody>
          <a:bodyPr/>
          <a:lstStyle>
            <a:lvl1pPr marL="14288" indent="0" algn="ctr">
              <a:buFontTx/>
              <a:buNone/>
              <a:tabLst/>
              <a:defRPr sz="1200">
                <a:solidFill>
                  <a:srgbClr val="002C40"/>
                </a:solidFill>
              </a:defRPr>
            </a:lvl1pPr>
            <a:lvl2pPr marL="14288" indent="0" algn="ctr">
              <a:buFontTx/>
              <a:buNone/>
              <a:tabLst/>
              <a:defRPr sz="1200">
                <a:solidFill>
                  <a:srgbClr val="002C40"/>
                </a:solidFill>
              </a:defRPr>
            </a:lvl2pPr>
            <a:lvl3pPr marL="14288" indent="0" algn="ctr">
              <a:buFontTx/>
              <a:buNone/>
              <a:tabLst/>
              <a:defRPr sz="1200">
                <a:solidFill>
                  <a:srgbClr val="002C40"/>
                </a:solidFill>
              </a:defRPr>
            </a:lvl3pPr>
            <a:lvl4pPr marL="14288" indent="0" algn="ctr">
              <a:buFontTx/>
              <a:buNone/>
              <a:tabLst/>
              <a:defRPr sz="1200">
                <a:solidFill>
                  <a:srgbClr val="002C40"/>
                </a:solidFill>
              </a:defRPr>
            </a:lvl4pPr>
            <a:lvl5pPr marL="14288" indent="0" algn="ctr">
              <a:buFontTx/>
              <a:buNone/>
              <a:tabLst/>
              <a:defRPr sz="1200">
                <a:solidFill>
                  <a:srgbClr val="002C4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ext Placeholder 12">
            <a:extLst>
              <a:ext uri="{FF2B5EF4-FFF2-40B4-BE49-F238E27FC236}">
                <a16:creationId xmlns:a16="http://schemas.microsoft.com/office/drawing/2014/main" id="{F7649706-175E-BD0F-76EE-32093D912A48}"/>
              </a:ext>
            </a:extLst>
          </p:cNvPr>
          <p:cNvSpPr>
            <a:spLocks noGrp="1"/>
          </p:cNvSpPr>
          <p:nvPr>
            <p:ph type="body" sz="quarter" idx="24" hasCustomPrompt="1"/>
          </p:nvPr>
        </p:nvSpPr>
        <p:spPr>
          <a:xfrm>
            <a:off x="402535"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3" name="Picture 2">
            <a:extLst>
              <a:ext uri="{FF2B5EF4-FFF2-40B4-BE49-F238E27FC236}">
                <a16:creationId xmlns:a16="http://schemas.microsoft.com/office/drawing/2014/main" id="{D3323628-EF82-99A6-4273-8A7202CCE85C}"/>
              </a:ext>
            </a:extLst>
          </p:cNvPr>
          <p:cNvPicPr>
            <a:picLocks noChangeAspect="1"/>
          </p:cNvPicPr>
          <p:nvPr userDrawn="1"/>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1888513489"/>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tx" preserve="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2516167"/>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guide id="3" pos="67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p:cSld name="2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2531358-FBB7-DE91-A794-B0B0333B7120}"/>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2069119303"/>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31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279815612"/>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8E1A1F27-BA94-4540-88BA-70939788EBD2}"/>
              </a:ext>
            </a:extLst>
          </p:cNvPr>
          <p:cNvSpPr>
            <a:spLocks noGrp="1"/>
          </p:cNvSpPr>
          <p:nvPr>
            <p:ph type="body" sz="quarter" idx="23"/>
          </p:nvPr>
        </p:nvSpPr>
        <p:spPr>
          <a:xfrm>
            <a:off x="402535" y="1173228"/>
            <a:ext cx="8398565" cy="3149401"/>
          </a:xfrm>
          <a:prstGeom prst="rect">
            <a:avLst/>
          </a:prstGeom>
        </p:spPr>
        <p:txBody>
          <a:bodyPr/>
          <a:lstStyle>
            <a:lvl1pPr marL="14288" indent="0" algn="ctr">
              <a:buFontTx/>
              <a:buNone/>
              <a:tabLst/>
              <a:defRPr sz="1200">
                <a:solidFill>
                  <a:srgbClr val="002C40"/>
                </a:solidFill>
              </a:defRPr>
            </a:lvl1pPr>
            <a:lvl2pPr marL="14288" indent="0" algn="ctr">
              <a:buFontTx/>
              <a:buNone/>
              <a:tabLst/>
              <a:defRPr sz="1200">
                <a:solidFill>
                  <a:srgbClr val="002C40"/>
                </a:solidFill>
              </a:defRPr>
            </a:lvl2pPr>
            <a:lvl3pPr marL="14288" indent="0" algn="ctr">
              <a:buFontTx/>
              <a:buNone/>
              <a:tabLst/>
              <a:defRPr sz="1200">
                <a:solidFill>
                  <a:srgbClr val="002C40"/>
                </a:solidFill>
              </a:defRPr>
            </a:lvl3pPr>
            <a:lvl4pPr marL="14288" indent="0" algn="ctr">
              <a:buFontTx/>
              <a:buNone/>
              <a:tabLst/>
              <a:defRPr sz="1200">
                <a:solidFill>
                  <a:srgbClr val="002C40"/>
                </a:solidFill>
              </a:defRPr>
            </a:lvl4pPr>
            <a:lvl5pPr marL="14288" indent="0" algn="ctr">
              <a:buFontTx/>
              <a:buNone/>
              <a:tabLst/>
              <a:defRPr sz="1200">
                <a:solidFill>
                  <a:srgbClr val="002C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a:extLst>
              <a:ext uri="{FF2B5EF4-FFF2-40B4-BE49-F238E27FC236}">
                <a16:creationId xmlns:a16="http://schemas.microsoft.com/office/drawing/2014/main" id="{F7649706-175E-BD0F-76EE-32093D912A48}"/>
              </a:ext>
            </a:extLst>
          </p:cNvPr>
          <p:cNvSpPr>
            <a:spLocks noGrp="1"/>
          </p:cNvSpPr>
          <p:nvPr>
            <p:ph type="body" sz="quarter" idx="24" hasCustomPrompt="1"/>
          </p:nvPr>
        </p:nvSpPr>
        <p:spPr>
          <a:xfrm>
            <a:off x="402535"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3" name="Picture 2">
            <a:extLst>
              <a:ext uri="{FF2B5EF4-FFF2-40B4-BE49-F238E27FC236}">
                <a16:creationId xmlns:a16="http://schemas.microsoft.com/office/drawing/2014/main" id="{D3323628-EF82-99A6-4273-8A7202CCE85C}"/>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300070111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p:cSld name="1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9" name="Picture Placeholder 6"/>
          <p:cNvSpPr>
            <a:spLocks noGrp="1"/>
          </p:cNvSpPr>
          <p:nvPr>
            <p:ph type="pic" sz="half" idx="21"/>
          </p:nvPr>
        </p:nvSpPr>
        <p:spPr>
          <a:xfrm>
            <a:off x="439173" y="364382"/>
            <a:ext cx="3999634" cy="3950249"/>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13" name="Text Placeholder 12">
            <a:extLst>
              <a:ext uri="{FF2B5EF4-FFF2-40B4-BE49-F238E27FC236}">
                <a16:creationId xmlns:a16="http://schemas.microsoft.com/office/drawing/2014/main" id="{765C0C7B-BE85-3537-B170-EFBADDE6D889}"/>
              </a:ext>
            </a:extLst>
          </p:cNvPr>
          <p:cNvSpPr>
            <a:spLocks noGrp="1"/>
          </p:cNvSpPr>
          <p:nvPr>
            <p:ph type="body" sz="quarter" idx="23"/>
          </p:nvPr>
        </p:nvSpPr>
        <p:spPr>
          <a:xfrm>
            <a:off x="4828101" y="1173229"/>
            <a:ext cx="3876727" cy="3141402"/>
          </a:xfrm>
          <a:prstGeom prst="rect">
            <a:avLst/>
          </a:prstGeom>
        </p:spPr>
        <p:txBody>
          <a:bodyPr/>
          <a:lstStyle>
            <a:lvl1pPr marL="0" indent="0">
              <a:buFontTx/>
              <a:buNone/>
              <a:defRPr sz="1200">
                <a:solidFill>
                  <a:srgbClr val="002C40"/>
                </a:solidFill>
              </a:defRPr>
            </a:lvl1pPr>
            <a:lvl2pPr marL="342900" indent="0">
              <a:buFontTx/>
              <a:buNone/>
              <a:defRPr sz="1200">
                <a:solidFill>
                  <a:srgbClr val="002C40"/>
                </a:solidFill>
              </a:defRPr>
            </a:lvl2pPr>
            <a:lvl3pPr marL="685800" indent="0">
              <a:buFontTx/>
              <a:buNone/>
              <a:defRPr sz="1200">
                <a:solidFill>
                  <a:srgbClr val="002C40"/>
                </a:solidFill>
              </a:defRPr>
            </a:lvl3pPr>
            <a:lvl4pPr marL="1028700" indent="0">
              <a:buFontTx/>
              <a:buNone/>
              <a:defRPr sz="1200">
                <a:solidFill>
                  <a:srgbClr val="002C40"/>
                </a:solidFill>
              </a:defRPr>
            </a:lvl4pPr>
            <a:lvl5pPr marL="1371600" indent="0">
              <a:buFontTx/>
              <a:buNone/>
              <a:defRPr sz="1200">
                <a:solidFill>
                  <a:srgbClr val="002C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Text Placeholder 12">
            <a:extLst>
              <a:ext uri="{FF2B5EF4-FFF2-40B4-BE49-F238E27FC236}">
                <a16:creationId xmlns:a16="http://schemas.microsoft.com/office/drawing/2014/main" id="{8257EDBE-CF73-0364-80AB-97BB7907AFC5}"/>
              </a:ext>
            </a:extLst>
          </p:cNvPr>
          <p:cNvSpPr>
            <a:spLocks noGrp="1"/>
          </p:cNvSpPr>
          <p:nvPr>
            <p:ph type="body" sz="quarter" idx="24" hasCustomPrompt="1"/>
          </p:nvPr>
        </p:nvSpPr>
        <p:spPr>
          <a:xfrm>
            <a:off x="4828101" y="372175"/>
            <a:ext cx="3876727" cy="685800"/>
          </a:xfrm>
          <a:prstGeom prst="rect">
            <a:avLst/>
          </a:prstGeom>
        </p:spPr>
        <p:txBody>
          <a:bodyPr/>
          <a:lstStyle>
            <a:lvl1pPr marL="0" indent="0">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78363116-7E35-C38F-1DDB-CD67737FAFBB}"/>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186525596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7" name="Picture Placeholder 6">
            <a:extLst>
              <a:ext uri="{FF2B5EF4-FFF2-40B4-BE49-F238E27FC236}">
                <a16:creationId xmlns:a16="http://schemas.microsoft.com/office/drawing/2014/main" id="{505650BA-D8F9-B991-1B9F-E184D50DF3B9}"/>
              </a:ext>
            </a:extLst>
          </p:cNvPr>
          <p:cNvSpPr>
            <a:spLocks noGrp="1"/>
          </p:cNvSpPr>
          <p:nvPr>
            <p:ph type="pic" sz="half" idx="22"/>
          </p:nvPr>
        </p:nvSpPr>
        <p:spPr>
          <a:xfrm>
            <a:off x="4794882" y="364382"/>
            <a:ext cx="3999634" cy="3950249"/>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18" name="Text Placeholder 12">
            <a:extLst>
              <a:ext uri="{FF2B5EF4-FFF2-40B4-BE49-F238E27FC236}">
                <a16:creationId xmlns:a16="http://schemas.microsoft.com/office/drawing/2014/main" id="{E68753AD-AE46-E7C2-9B02-ACB0CA493E48}"/>
              </a:ext>
            </a:extLst>
          </p:cNvPr>
          <p:cNvSpPr>
            <a:spLocks noGrp="1"/>
          </p:cNvSpPr>
          <p:nvPr>
            <p:ph type="body" sz="quarter" idx="25"/>
          </p:nvPr>
        </p:nvSpPr>
        <p:spPr>
          <a:xfrm>
            <a:off x="401123" y="1173229"/>
            <a:ext cx="3999634" cy="3141402"/>
          </a:xfrm>
          <a:prstGeom prst="rect">
            <a:avLst/>
          </a:prstGeom>
        </p:spPr>
        <p:txBody>
          <a:bodyPr/>
          <a:lstStyle>
            <a:lvl1pPr marL="0" indent="0">
              <a:buFontTx/>
              <a:buNone/>
              <a:defRPr sz="1200">
                <a:solidFill>
                  <a:srgbClr val="002C40"/>
                </a:solidFill>
              </a:defRPr>
            </a:lvl1pPr>
            <a:lvl2pPr marL="342900" indent="0">
              <a:buFontTx/>
              <a:buNone/>
              <a:defRPr sz="1200">
                <a:solidFill>
                  <a:srgbClr val="002C40"/>
                </a:solidFill>
              </a:defRPr>
            </a:lvl2pPr>
            <a:lvl3pPr marL="685800" indent="0">
              <a:buFontTx/>
              <a:buNone/>
              <a:defRPr sz="1200">
                <a:solidFill>
                  <a:srgbClr val="002C40"/>
                </a:solidFill>
              </a:defRPr>
            </a:lvl3pPr>
            <a:lvl4pPr marL="1028700" indent="0">
              <a:buFontTx/>
              <a:buNone/>
              <a:defRPr sz="1200">
                <a:solidFill>
                  <a:srgbClr val="002C40"/>
                </a:solidFill>
              </a:defRPr>
            </a:lvl4pPr>
            <a:lvl5pPr marL="1371600" indent="0">
              <a:buFontTx/>
              <a:buNone/>
              <a:defRPr sz="1200">
                <a:solidFill>
                  <a:srgbClr val="002C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9" name="Text Placeholder 12">
            <a:extLst>
              <a:ext uri="{FF2B5EF4-FFF2-40B4-BE49-F238E27FC236}">
                <a16:creationId xmlns:a16="http://schemas.microsoft.com/office/drawing/2014/main" id="{C7D33EB4-6DD6-710D-EE72-3FDC992848C2}"/>
              </a:ext>
            </a:extLst>
          </p:cNvPr>
          <p:cNvSpPr>
            <a:spLocks noGrp="1"/>
          </p:cNvSpPr>
          <p:nvPr>
            <p:ph type="body" sz="quarter" idx="26" hasCustomPrompt="1"/>
          </p:nvPr>
        </p:nvSpPr>
        <p:spPr>
          <a:xfrm>
            <a:off x="401123" y="372175"/>
            <a:ext cx="3999634" cy="685800"/>
          </a:xfrm>
          <a:prstGeom prst="rect">
            <a:avLst/>
          </a:prstGeom>
        </p:spPr>
        <p:txBody>
          <a:bodyPr/>
          <a:lstStyle>
            <a:lvl1pPr marL="0" indent="0">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DD7DB3BF-B843-A972-77C1-C6087FE45C2A}"/>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1049660764"/>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 Placeholder 12">
            <a:extLst>
              <a:ext uri="{FF2B5EF4-FFF2-40B4-BE49-F238E27FC236}">
                <a16:creationId xmlns:a16="http://schemas.microsoft.com/office/drawing/2014/main" id="{8E1A1F27-BA94-4540-88BA-70939788EBD2}"/>
              </a:ext>
            </a:extLst>
          </p:cNvPr>
          <p:cNvSpPr>
            <a:spLocks noGrp="1"/>
          </p:cNvSpPr>
          <p:nvPr>
            <p:ph type="body" sz="quarter" idx="23"/>
          </p:nvPr>
        </p:nvSpPr>
        <p:spPr>
          <a:xfrm>
            <a:off x="402536" y="1173228"/>
            <a:ext cx="6379188" cy="3149401"/>
          </a:xfrm>
          <a:prstGeom prst="rect">
            <a:avLst/>
          </a:prstGeom>
        </p:spPr>
        <p:txBody>
          <a:bodyPr/>
          <a:lstStyle>
            <a:lvl1pPr marL="14288" indent="0" algn="l">
              <a:buFontTx/>
              <a:buNone/>
              <a:tabLst/>
              <a:defRPr sz="1200">
                <a:solidFill>
                  <a:srgbClr val="002C40"/>
                </a:solidFill>
              </a:defRPr>
            </a:lvl1pPr>
            <a:lvl2pPr marL="14288" indent="0" algn="l">
              <a:buFontTx/>
              <a:buNone/>
              <a:tabLst/>
              <a:defRPr sz="1200">
                <a:solidFill>
                  <a:srgbClr val="002C40"/>
                </a:solidFill>
              </a:defRPr>
            </a:lvl2pPr>
            <a:lvl3pPr marL="14288" indent="0" algn="l">
              <a:buFontTx/>
              <a:buNone/>
              <a:tabLst/>
              <a:defRPr sz="1200">
                <a:solidFill>
                  <a:srgbClr val="002C40"/>
                </a:solidFill>
              </a:defRPr>
            </a:lvl3pPr>
            <a:lvl4pPr marL="14288" indent="0" algn="l">
              <a:buFontTx/>
              <a:buNone/>
              <a:tabLst/>
              <a:defRPr sz="1200">
                <a:solidFill>
                  <a:srgbClr val="002C40"/>
                </a:solidFill>
              </a:defRPr>
            </a:lvl4pPr>
            <a:lvl5pPr marL="14288" indent="0" algn="l">
              <a:buFontTx/>
              <a:buNone/>
              <a:tabLst/>
              <a:defRPr sz="1200">
                <a:solidFill>
                  <a:srgbClr val="002C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ext Placeholder 12">
            <a:extLst>
              <a:ext uri="{FF2B5EF4-FFF2-40B4-BE49-F238E27FC236}">
                <a16:creationId xmlns:a16="http://schemas.microsoft.com/office/drawing/2014/main" id="{F7649706-175E-BD0F-76EE-32093D912A48}"/>
              </a:ext>
            </a:extLst>
          </p:cNvPr>
          <p:cNvSpPr>
            <a:spLocks noGrp="1"/>
          </p:cNvSpPr>
          <p:nvPr>
            <p:ph type="body" sz="quarter" idx="24" hasCustomPrompt="1"/>
          </p:nvPr>
        </p:nvSpPr>
        <p:spPr>
          <a:xfrm>
            <a:off x="402536" y="372175"/>
            <a:ext cx="6379188" cy="685800"/>
          </a:xfrm>
          <a:prstGeom prst="rect">
            <a:avLst/>
          </a:prstGeom>
        </p:spPr>
        <p:txBody>
          <a:bodyPr/>
          <a:lstStyle>
            <a:lvl1pPr marL="0" indent="0" algn="l">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sp>
        <p:nvSpPr>
          <p:cNvPr id="2" name="Picture Placeholder 6">
            <a:extLst>
              <a:ext uri="{FF2B5EF4-FFF2-40B4-BE49-F238E27FC236}">
                <a16:creationId xmlns:a16="http://schemas.microsoft.com/office/drawing/2014/main" id="{9C7CCF0A-0701-813F-B989-4C47A4105A24}"/>
              </a:ext>
            </a:extLst>
          </p:cNvPr>
          <p:cNvSpPr>
            <a:spLocks noGrp="1"/>
          </p:cNvSpPr>
          <p:nvPr>
            <p:ph type="pic" sz="half" idx="22"/>
          </p:nvPr>
        </p:nvSpPr>
        <p:spPr>
          <a:xfrm>
            <a:off x="7021996" y="3148044"/>
            <a:ext cx="1779104" cy="1176893"/>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3" name="Picture Placeholder 6">
            <a:extLst>
              <a:ext uri="{FF2B5EF4-FFF2-40B4-BE49-F238E27FC236}">
                <a16:creationId xmlns:a16="http://schemas.microsoft.com/office/drawing/2014/main" id="{22E4DF0A-6AAC-C5DA-00B7-9395895C79FA}"/>
              </a:ext>
            </a:extLst>
          </p:cNvPr>
          <p:cNvSpPr>
            <a:spLocks noGrp="1"/>
          </p:cNvSpPr>
          <p:nvPr>
            <p:ph type="pic" sz="half" idx="25"/>
          </p:nvPr>
        </p:nvSpPr>
        <p:spPr>
          <a:xfrm>
            <a:off x="7021996" y="1742566"/>
            <a:ext cx="1779104" cy="1176893"/>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4" name="Picture Placeholder 6">
            <a:extLst>
              <a:ext uri="{FF2B5EF4-FFF2-40B4-BE49-F238E27FC236}">
                <a16:creationId xmlns:a16="http://schemas.microsoft.com/office/drawing/2014/main" id="{3AE5D351-F2FC-1C06-21EA-607D3B39F970}"/>
              </a:ext>
            </a:extLst>
          </p:cNvPr>
          <p:cNvSpPr>
            <a:spLocks noGrp="1"/>
          </p:cNvSpPr>
          <p:nvPr>
            <p:ph type="pic" sz="half" idx="26"/>
          </p:nvPr>
        </p:nvSpPr>
        <p:spPr>
          <a:xfrm>
            <a:off x="7021996" y="337088"/>
            <a:ext cx="1779104" cy="1176893"/>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pic>
        <p:nvPicPr>
          <p:cNvPr id="5" name="Picture 4">
            <a:extLst>
              <a:ext uri="{FF2B5EF4-FFF2-40B4-BE49-F238E27FC236}">
                <a16:creationId xmlns:a16="http://schemas.microsoft.com/office/drawing/2014/main" id="{595C23A9-D6EB-E2A4-B5A5-11E56457BB09}"/>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1350594406"/>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p:cSld name="2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BB39DE7A-D339-4492-5370-9FDCA68265F9}"/>
              </a:ext>
            </a:extLst>
          </p:cNvPr>
          <p:cNvSpPr>
            <a:spLocks noGrp="1"/>
          </p:cNvSpPr>
          <p:nvPr>
            <p:ph type="pic" sz="half" idx="22"/>
          </p:nvPr>
        </p:nvSpPr>
        <p:spPr>
          <a:xfrm>
            <a:off x="4794882" y="1173229"/>
            <a:ext cx="3999634" cy="3141401"/>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2" name="Picture Placeholder 6">
            <a:extLst>
              <a:ext uri="{FF2B5EF4-FFF2-40B4-BE49-F238E27FC236}">
                <a16:creationId xmlns:a16="http://schemas.microsoft.com/office/drawing/2014/main" id="{8068A017-AE56-631C-0CD2-78CBC7F5E151}"/>
              </a:ext>
            </a:extLst>
          </p:cNvPr>
          <p:cNvSpPr>
            <a:spLocks noGrp="1"/>
          </p:cNvSpPr>
          <p:nvPr>
            <p:ph type="pic" sz="half" idx="27"/>
          </p:nvPr>
        </p:nvSpPr>
        <p:spPr>
          <a:xfrm>
            <a:off x="441543" y="1173229"/>
            <a:ext cx="3999634" cy="3141401"/>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9" name="Text Placeholder 12">
            <a:extLst>
              <a:ext uri="{FF2B5EF4-FFF2-40B4-BE49-F238E27FC236}">
                <a16:creationId xmlns:a16="http://schemas.microsoft.com/office/drawing/2014/main" id="{DADC9A5C-F38A-A512-B866-C7E4F21F95A0}"/>
              </a:ext>
            </a:extLst>
          </p:cNvPr>
          <p:cNvSpPr>
            <a:spLocks noGrp="1"/>
          </p:cNvSpPr>
          <p:nvPr>
            <p:ph type="body" sz="quarter" idx="24" hasCustomPrompt="1"/>
          </p:nvPr>
        </p:nvSpPr>
        <p:spPr>
          <a:xfrm>
            <a:off x="402535"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3" name="Picture 2">
            <a:extLst>
              <a:ext uri="{FF2B5EF4-FFF2-40B4-BE49-F238E27FC236}">
                <a16:creationId xmlns:a16="http://schemas.microsoft.com/office/drawing/2014/main" id="{FE93B15A-431C-D230-5272-2C5C9C720AA1}"/>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3361061063"/>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2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068A017-AE56-631C-0CD2-78CBC7F5E151}"/>
              </a:ext>
            </a:extLst>
          </p:cNvPr>
          <p:cNvSpPr>
            <a:spLocks noGrp="1"/>
          </p:cNvSpPr>
          <p:nvPr>
            <p:ph type="pic" sz="half" idx="27"/>
          </p:nvPr>
        </p:nvSpPr>
        <p:spPr>
          <a:xfrm>
            <a:off x="441544" y="1173229"/>
            <a:ext cx="2584922" cy="3141401"/>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9" name="Picture Placeholder 6">
            <a:extLst>
              <a:ext uri="{FF2B5EF4-FFF2-40B4-BE49-F238E27FC236}">
                <a16:creationId xmlns:a16="http://schemas.microsoft.com/office/drawing/2014/main" id="{B538644E-A44C-8B05-CB97-9833E7E39586}"/>
              </a:ext>
            </a:extLst>
          </p:cNvPr>
          <p:cNvSpPr>
            <a:spLocks noGrp="1"/>
          </p:cNvSpPr>
          <p:nvPr>
            <p:ph type="pic" sz="half" idx="28"/>
          </p:nvPr>
        </p:nvSpPr>
        <p:spPr>
          <a:xfrm>
            <a:off x="3333831" y="1173229"/>
            <a:ext cx="2584922" cy="3141401"/>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10" name="Picture Placeholder 6">
            <a:extLst>
              <a:ext uri="{FF2B5EF4-FFF2-40B4-BE49-F238E27FC236}">
                <a16:creationId xmlns:a16="http://schemas.microsoft.com/office/drawing/2014/main" id="{753E83DB-F959-D9D9-11A9-7FF98BF3F33D}"/>
              </a:ext>
            </a:extLst>
          </p:cNvPr>
          <p:cNvSpPr>
            <a:spLocks noGrp="1"/>
          </p:cNvSpPr>
          <p:nvPr>
            <p:ph type="pic" sz="half" idx="29"/>
          </p:nvPr>
        </p:nvSpPr>
        <p:spPr>
          <a:xfrm>
            <a:off x="6226118" y="1173229"/>
            <a:ext cx="2584922" cy="3141401"/>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6" name="Text Placeholder 12">
            <a:extLst>
              <a:ext uri="{FF2B5EF4-FFF2-40B4-BE49-F238E27FC236}">
                <a16:creationId xmlns:a16="http://schemas.microsoft.com/office/drawing/2014/main" id="{D1F5D567-2815-BBB5-B9D4-CAE2BCF745E8}"/>
              </a:ext>
            </a:extLst>
          </p:cNvPr>
          <p:cNvSpPr>
            <a:spLocks noGrp="1"/>
          </p:cNvSpPr>
          <p:nvPr>
            <p:ph type="body" sz="quarter" idx="24" hasCustomPrompt="1"/>
          </p:nvPr>
        </p:nvSpPr>
        <p:spPr>
          <a:xfrm>
            <a:off x="402535"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3" name="Picture 2">
            <a:extLst>
              <a:ext uri="{FF2B5EF4-FFF2-40B4-BE49-F238E27FC236}">
                <a16:creationId xmlns:a16="http://schemas.microsoft.com/office/drawing/2014/main" id="{8977982F-8011-78E5-F9BC-9A165243ECF9}"/>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2017454213"/>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2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Picture Placeholder 6">
            <a:extLst>
              <a:ext uri="{FF2B5EF4-FFF2-40B4-BE49-F238E27FC236}">
                <a16:creationId xmlns:a16="http://schemas.microsoft.com/office/drawing/2014/main" id="{B538644E-A44C-8B05-CB97-9833E7E39586}"/>
              </a:ext>
            </a:extLst>
          </p:cNvPr>
          <p:cNvSpPr>
            <a:spLocks noGrp="1"/>
          </p:cNvSpPr>
          <p:nvPr>
            <p:ph type="pic" sz="half" idx="28"/>
          </p:nvPr>
        </p:nvSpPr>
        <p:spPr>
          <a:xfrm>
            <a:off x="3333831" y="1173229"/>
            <a:ext cx="2584922" cy="3141401"/>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10" name="Picture Placeholder 6">
            <a:extLst>
              <a:ext uri="{FF2B5EF4-FFF2-40B4-BE49-F238E27FC236}">
                <a16:creationId xmlns:a16="http://schemas.microsoft.com/office/drawing/2014/main" id="{753E83DB-F959-D9D9-11A9-7FF98BF3F33D}"/>
              </a:ext>
            </a:extLst>
          </p:cNvPr>
          <p:cNvSpPr>
            <a:spLocks noGrp="1"/>
          </p:cNvSpPr>
          <p:nvPr>
            <p:ph type="pic" sz="half" idx="29"/>
          </p:nvPr>
        </p:nvSpPr>
        <p:spPr>
          <a:xfrm>
            <a:off x="6226118" y="1173229"/>
            <a:ext cx="2584922" cy="3141401"/>
          </a:xfrm>
          <a:prstGeom prst="rect">
            <a:avLst/>
          </a:prstGeom>
          <a:solidFill>
            <a:schemeClr val="accent6">
              <a:lumMod val="20000"/>
              <a:lumOff val="80000"/>
            </a:schemeClr>
          </a:solidFill>
        </p:spPr>
        <p:txBody>
          <a:bodyPr lIns="91439" rIns="91439"/>
          <a:lstStyle>
            <a:lvl1pPr>
              <a:defRPr sz="1200"/>
            </a:lvl1pPr>
          </a:lstStyle>
          <a:p>
            <a:r>
              <a:rPr lang="en-US"/>
              <a:t>Click icon to add picture</a:t>
            </a:r>
            <a:endParaRPr dirty="0"/>
          </a:p>
        </p:txBody>
      </p:sp>
      <p:sp>
        <p:nvSpPr>
          <p:cNvPr id="11" name="Text Placeholder 12">
            <a:extLst>
              <a:ext uri="{FF2B5EF4-FFF2-40B4-BE49-F238E27FC236}">
                <a16:creationId xmlns:a16="http://schemas.microsoft.com/office/drawing/2014/main" id="{FD0D9F79-D490-FC7F-0A72-7A56FE035DC9}"/>
              </a:ext>
            </a:extLst>
          </p:cNvPr>
          <p:cNvSpPr>
            <a:spLocks noGrp="1"/>
          </p:cNvSpPr>
          <p:nvPr>
            <p:ph type="body" sz="quarter" idx="25"/>
          </p:nvPr>
        </p:nvSpPr>
        <p:spPr>
          <a:xfrm>
            <a:off x="459079" y="1173229"/>
            <a:ext cx="2584922" cy="3141402"/>
          </a:xfrm>
          <a:prstGeom prst="rect">
            <a:avLst/>
          </a:prstGeom>
        </p:spPr>
        <p:txBody>
          <a:bodyPr/>
          <a:lstStyle>
            <a:lvl1pPr marL="0" indent="0">
              <a:buFontTx/>
              <a:buNone/>
              <a:defRPr sz="1200">
                <a:solidFill>
                  <a:srgbClr val="002C40"/>
                </a:solidFill>
              </a:defRPr>
            </a:lvl1pPr>
            <a:lvl2pPr marL="342900" indent="0">
              <a:buFontTx/>
              <a:buNone/>
              <a:defRPr sz="1200">
                <a:solidFill>
                  <a:srgbClr val="002C40"/>
                </a:solidFill>
              </a:defRPr>
            </a:lvl2pPr>
            <a:lvl3pPr marL="685800" indent="0">
              <a:buFontTx/>
              <a:buNone/>
              <a:defRPr sz="1200">
                <a:solidFill>
                  <a:srgbClr val="002C40"/>
                </a:solidFill>
              </a:defRPr>
            </a:lvl3pPr>
            <a:lvl4pPr marL="1028700" indent="0">
              <a:buFontTx/>
              <a:buNone/>
              <a:defRPr sz="1200">
                <a:solidFill>
                  <a:srgbClr val="002C40"/>
                </a:solidFill>
              </a:defRPr>
            </a:lvl4pPr>
            <a:lvl5pPr marL="1371600" indent="0">
              <a:buFontTx/>
              <a:buNone/>
              <a:defRPr sz="1200">
                <a:solidFill>
                  <a:srgbClr val="002C4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5" name="Text Placeholder 12">
            <a:extLst>
              <a:ext uri="{FF2B5EF4-FFF2-40B4-BE49-F238E27FC236}">
                <a16:creationId xmlns:a16="http://schemas.microsoft.com/office/drawing/2014/main" id="{5CCB2441-D5ED-C8C3-27CF-8CE230E56163}"/>
              </a:ext>
            </a:extLst>
          </p:cNvPr>
          <p:cNvSpPr>
            <a:spLocks noGrp="1"/>
          </p:cNvSpPr>
          <p:nvPr>
            <p:ph type="body" sz="quarter" idx="24" hasCustomPrompt="1"/>
          </p:nvPr>
        </p:nvSpPr>
        <p:spPr>
          <a:xfrm>
            <a:off x="402535" y="372175"/>
            <a:ext cx="8398565" cy="685800"/>
          </a:xfrm>
          <a:prstGeom prst="rect">
            <a:avLst/>
          </a:prstGeom>
        </p:spPr>
        <p:txBody>
          <a:bodyPr/>
          <a:lstStyle>
            <a:lvl1pPr marL="0" indent="0" algn="l">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5F766DAF-B1BD-DB8A-6FC6-C3FFA37A24C9}"/>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1183276823"/>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0" name="Picture Placeholder 11">
            <a:extLst>
              <a:ext uri="{FF2B5EF4-FFF2-40B4-BE49-F238E27FC236}">
                <a16:creationId xmlns:a16="http://schemas.microsoft.com/office/drawing/2014/main" id="{30C8DF1B-BED8-5EF5-28CD-191398D157D1}"/>
              </a:ext>
            </a:extLst>
          </p:cNvPr>
          <p:cNvSpPr>
            <a:spLocks noGrp="1"/>
          </p:cNvSpPr>
          <p:nvPr>
            <p:ph type="pic" sz="quarter" idx="16"/>
          </p:nvPr>
        </p:nvSpPr>
        <p:spPr>
          <a:xfrm>
            <a:off x="1064435" y="1012566"/>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r>
              <a:rPr lang="en-US"/>
              <a:t>Click icon to add picture</a:t>
            </a:r>
            <a:endParaRPr lang="en-US" dirty="0"/>
          </a:p>
        </p:txBody>
      </p:sp>
      <p:sp>
        <p:nvSpPr>
          <p:cNvPr id="31" name="Text Placeholder 14">
            <a:extLst>
              <a:ext uri="{FF2B5EF4-FFF2-40B4-BE49-F238E27FC236}">
                <a16:creationId xmlns:a16="http://schemas.microsoft.com/office/drawing/2014/main" id="{77909D95-D747-EA3F-5129-350785DDF2E4}"/>
              </a:ext>
            </a:extLst>
          </p:cNvPr>
          <p:cNvSpPr>
            <a:spLocks noGrp="1"/>
          </p:cNvSpPr>
          <p:nvPr>
            <p:ph type="body" sz="quarter" idx="17" hasCustomPrompt="1"/>
          </p:nvPr>
        </p:nvSpPr>
        <p:spPr>
          <a:xfrm>
            <a:off x="641404" y="2119325"/>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38" name="Picture Placeholder 11">
            <a:extLst>
              <a:ext uri="{FF2B5EF4-FFF2-40B4-BE49-F238E27FC236}">
                <a16:creationId xmlns:a16="http://schemas.microsoft.com/office/drawing/2014/main" id="{924D7F17-85C5-1429-5809-9A0F7EEA5956}"/>
              </a:ext>
            </a:extLst>
          </p:cNvPr>
          <p:cNvSpPr>
            <a:spLocks noGrp="1"/>
          </p:cNvSpPr>
          <p:nvPr>
            <p:ph type="pic" sz="quarter" idx="24"/>
          </p:nvPr>
        </p:nvSpPr>
        <p:spPr>
          <a:xfrm>
            <a:off x="3072140" y="1012566"/>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r>
              <a:rPr lang="en-US"/>
              <a:t>Click icon to add picture</a:t>
            </a:r>
            <a:endParaRPr lang="en-US" dirty="0"/>
          </a:p>
        </p:txBody>
      </p:sp>
      <p:sp>
        <p:nvSpPr>
          <p:cNvPr id="39" name="Text Placeholder 14">
            <a:extLst>
              <a:ext uri="{FF2B5EF4-FFF2-40B4-BE49-F238E27FC236}">
                <a16:creationId xmlns:a16="http://schemas.microsoft.com/office/drawing/2014/main" id="{4811FC9C-220E-B6DD-09F7-91B3BA254AEC}"/>
              </a:ext>
            </a:extLst>
          </p:cNvPr>
          <p:cNvSpPr>
            <a:spLocks noGrp="1"/>
          </p:cNvSpPr>
          <p:nvPr>
            <p:ph type="body" sz="quarter" idx="25" hasCustomPrompt="1"/>
          </p:nvPr>
        </p:nvSpPr>
        <p:spPr>
          <a:xfrm>
            <a:off x="2649108" y="2119325"/>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0" name="Picture Placeholder 11">
            <a:extLst>
              <a:ext uri="{FF2B5EF4-FFF2-40B4-BE49-F238E27FC236}">
                <a16:creationId xmlns:a16="http://schemas.microsoft.com/office/drawing/2014/main" id="{B2977493-C593-41B8-FC35-4A33F7D7B085}"/>
              </a:ext>
            </a:extLst>
          </p:cNvPr>
          <p:cNvSpPr>
            <a:spLocks noGrp="1"/>
          </p:cNvSpPr>
          <p:nvPr>
            <p:ph type="pic" sz="quarter" idx="26"/>
          </p:nvPr>
        </p:nvSpPr>
        <p:spPr>
          <a:xfrm>
            <a:off x="5079844" y="1012566"/>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r>
              <a:rPr lang="en-US"/>
              <a:t>Click icon to add picture</a:t>
            </a:r>
            <a:endParaRPr lang="en-US" dirty="0"/>
          </a:p>
        </p:txBody>
      </p:sp>
      <p:sp>
        <p:nvSpPr>
          <p:cNvPr id="41" name="Text Placeholder 14">
            <a:extLst>
              <a:ext uri="{FF2B5EF4-FFF2-40B4-BE49-F238E27FC236}">
                <a16:creationId xmlns:a16="http://schemas.microsoft.com/office/drawing/2014/main" id="{D05E36D6-60BE-65FC-3D4F-DA2B4D7EF7EC}"/>
              </a:ext>
            </a:extLst>
          </p:cNvPr>
          <p:cNvSpPr>
            <a:spLocks noGrp="1"/>
          </p:cNvSpPr>
          <p:nvPr>
            <p:ph type="body" sz="quarter" idx="27" hasCustomPrompt="1"/>
          </p:nvPr>
        </p:nvSpPr>
        <p:spPr>
          <a:xfrm>
            <a:off x="4656812" y="2119325"/>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2" name="Picture Placeholder 11">
            <a:extLst>
              <a:ext uri="{FF2B5EF4-FFF2-40B4-BE49-F238E27FC236}">
                <a16:creationId xmlns:a16="http://schemas.microsoft.com/office/drawing/2014/main" id="{6416E088-5E41-146B-C423-5AB7AE1933A0}"/>
              </a:ext>
            </a:extLst>
          </p:cNvPr>
          <p:cNvSpPr>
            <a:spLocks noGrp="1"/>
          </p:cNvSpPr>
          <p:nvPr>
            <p:ph type="pic" sz="quarter" idx="28"/>
          </p:nvPr>
        </p:nvSpPr>
        <p:spPr>
          <a:xfrm>
            <a:off x="7087549" y="1012566"/>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r>
              <a:rPr lang="en-US"/>
              <a:t>Click icon to add picture</a:t>
            </a:r>
            <a:endParaRPr lang="en-US" dirty="0"/>
          </a:p>
        </p:txBody>
      </p:sp>
      <p:sp>
        <p:nvSpPr>
          <p:cNvPr id="43" name="Text Placeholder 14">
            <a:extLst>
              <a:ext uri="{FF2B5EF4-FFF2-40B4-BE49-F238E27FC236}">
                <a16:creationId xmlns:a16="http://schemas.microsoft.com/office/drawing/2014/main" id="{7438AD64-10BB-2086-E565-1C35471D4C5F}"/>
              </a:ext>
            </a:extLst>
          </p:cNvPr>
          <p:cNvSpPr>
            <a:spLocks noGrp="1"/>
          </p:cNvSpPr>
          <p:nvPr>
            <p:ph type="body" sz="quarter" idx="29" hasCustomPrompt="1"/>
          </p:nvPr>
        </p:nvSpPr>
        <p:spPr>
          <a:xfrm>
            <a:off x="6664517" y="2119325"/>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0" indent="0" algn="ctr">
              <a:lnSpc>
                <a:spcPct val="100000"/>
              </a:lnSpc>
              <a:spcBef>
                <a:spcPts val="30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4" name="Picture Placeholder 11">
            <a:extLst>
              <a:ext uri="{FF2B5EF4-FFF2-40B4-BE49-F238E27FC236}">
                <a16:creationId xmlns:a16="http://schemas.microsoft.com/office/drawing/2014/main" id="{F28A1521-12ED-2549-78C7-6535EDCDA59A}"/>
              </a:ext>
            </a:extLst>
          </p:cNvPr>
          <p:cNvSpPr>
            <a:spLocks noGrp="1"/>
          </p:cNvSpPr>
          <p:nvPr>
            <p:ph type="pic" sz="quarter" idx="30"/>
          </p:nvPr>
        </p:nvSpPr>
        <p:spPr>
          <a:xfrm>
            <a:off x="1064435" y="2821174"/>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r>
              <a:rPr lang="en-US"/>
              <a:t>Click icon to add picture</a:t>
            </a:r>
            <a:endParaRPr lang="en-US" dirty="0"/>
          </a:p>
        </p:txBody>
      </p:sp>
      <p:sp>
        <p:nvSpPr>
          <p:cNvPr id="45" name="Text Placeholder 14">
            <a:extLst>
              <a:ext uri="{FF2B5EF4-FFF2-40B4-BE49-F238E27FC236}">
                <a16:creationId xmlns:a16="http://schemas.microsoft.com/office/drawing/2014/main" id="{C6511347-9044-FC77-8E2D-AC7A1CBA2EE3}"/>
              </a:ext>
            </a:extLst>
          </p:cNvPr>
          <p:cNvSpPr>
            <a:spLocks noGrp="1"/>
          </p:cNvSpPr>
          <p:nvPr>
            <p:ph type="body" sz="quarter" idx="31" hasCustomPrompt="1"/>
          </p:nvPr>
        </p:nvSpPr>
        <p:spPr>
          <a:xfrm>
            <a:off x="641404" y="3927934"/>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6" name="Picture Placeholder 11">
            <a:extLst>
              <a:ext uri="{FF2B5EF4-FFF2-40B4-BE49-F238E27FC236}">
                <a16:creationId xmlns:a16="http://schemas.microsoft.com/office/drawing/2014/main" id="{131003BE-895B-DAD4-02F7-9BC186C18486}"/>
              </a:ext>
            </a:extLst>
          </p:cNvPr>
          <p:cNvSpPr>
            <a:spLocks noGrp="1"/>
          </p:cNvSpPr>
          <p:nvPr>
            <p:ph type="pic" sz="quarter" idx="32"/>
          </p:nvPr>
        </p:nvSpPr>
        <p:spPr>
          <a:xfrm>
            <a:off x="3072140" y="2821174"/>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r>
              <a:rPr lang="en-US"/>
              <a:t>Click icon to add picture</a:t>
            </a:r>
            <a:endParaRPr lang="en-US" dirty="0"/>
          </a:p>
        </p:txBody>
      </p:sp>
      <p:sp>
        <p:nvSpPr>
          <p:cNvPr id="47" name="Text Placeholder 14">
            <a:extLst>
              <a:ext uri="{FF2B5EF4-FFF2-40B4-BE49-F238E27FC236}">
                <a16:creationId xmlns:a16="http://schemas.microsoft.com/office/drawing/2014/main" id="{080919C4-024D-DD32-CDD4-F94AF9C0FD92}"/>
              </a:ext>
            </a:extLst>
          </p:cNvPr>
          <p:cNvSpPr>
            <a:spLocks noGrp="1"/>
          </p:cNvSpPr>
          <p:nvPr>
            <p:ph type="body" sz="quarter" idx="33" hasCustomPrompt="1"/>
          </p:nvPr>
        </p:nvSpPr>
        <p:spPr>
          <a:xfrm>
            <a:off x="2649108" y="3927934"/>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48" name="Picture Placeholder 11">
            <a:extLst>
              <a:ext uri="{FF2B5EF4-FFF2-40B4-BE49-F238E27FC236}">
                <a16:creationId xmlns:a16="http://schemas.microsoft.com/office/drawing/2014/main" id="{AB86129E-E979-E9C3-5BA7-6C4DA4920F65}"/>
              </a:ext>
            </a:extLst>
          </p:cNvPr>
          <p:cNvSpPr>
            <a:spLocks noGrp="1"/>
          </p:cNvSpPr>
          <p:nvPr>
            <p:ph type="pic" sz="quarter" idx="34"/>
          </p:nvPr>
        </p:nvSpPr>
        <p:spPr>
          <a:xfrm>
            <a:off x="5079844" y="2821174"/>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r>
              <a:rPr lang="en-US"/>
              <a:t>Click icon to add picture</a:t>
            </a:r>
            <a:endParaRPr lang="en-US" dirty="0"/>
          </a:p>
        </p:txBody>
      </p:sp>
      <p:sp>
        <p:nvSpPr>
          <p:cNvPr id="49" name="Text Placeholder 14">
            <a:extLst>
              <a:ext uri="{FF2B5EF4-FFF2-40B4-BE49-F238E27FC236}">
                <a16:creationId xmlns:a16="http://schemas.microsoft.com/office/drawing/2014/main" id="{E35934EE-698D-F736-E877-F99535AFF549}"/>
              </a:ext>
            </a:extLst>
          </p:cNvPr>
          <p:cNvSpPr>
            <a:spLocks noGrp="1"/>
          </p:cNvSpPr>
          <p:nvPr>
            <p:ph type="body" sz="quarter" idx="35" hasCustomPrompt="1"/>
          </p:nvPr>
        </p:nvSpPr>
        <p:spPr>
          <a:xfrm>
            <a:off x="4656812" y="3927934"/>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14288" indent="0" algn="ctr">
              <a:lnSpc>
                <a:spcPct val="100000"/>
              </a:lnSpc>
              <a:spcBef>
                <a:spcPts val="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50" name="Picture Placeholder 11">
            <a:extLst>
              <a:ext uri="{FF2B5EF4-FFF2-40B4-BE49-F238E27FC236}">
                <a16:creationId xmlns:a16="http://schemas.microsoft.com/office/drawing/2014/main" id="{5CDD14EC-46FA-09EA-6D54-2DBA12CF9A26}"/>
              </a:ext>
            </a:extLst>
          </p:cNvPr>
          <p:cNvSpPr>
            <a:spLocks noGrp="1"/>
          </p:cNvSpPr>
          <p:nvPr>
            <p:ph type="pic" sz="quarter" idx="36"/>
          </p:nvPr>
        </p:nvSpPr>
        <p:spPr>
          <a:xfrm>
            <a:off x="7087549" y="2821174"/>
            <a:ext cx="993438" cy="994064"/>
          </a:xfrm>
          <a:prstGeom prst="ellipse">
            <a:avLst/>
          </a:prstGeom>
          <a:solidFill>
            <a:schemeClr val="accent6">
              <a:lumMod val="20000"/>
              <a:lumOff val="80000"/>
            </a:schemeClr>
          </a:solidFill>
          <a:ln w="19050" cap="rnd">
            <a:solidFill>
              <a:srgbClr val="5E4E9D"/>
            </a:solidFill>
          </a:ln>
          <a:effectLst>
            <a:softEdge rad="0"/>
          </a:effectLst>
        </p:spPr>
        <p:txBody>
          <a:bodyPr/>
          <a:lstStyle>
            <a:lvl1pPr marL="0" indent="0" algn="ctr">
              <a:buNone/>
              <a:defRPr sz="1200"/>
            </a:lvl1pPr>
          </a:lstStyle>
          <a:p>
            <a:r>
              <a:rPr lang="en-US"/>
              <a:t>Click icon to add picture</a:t>
            </a:r>
            <a:endParaRPr lang="en-US" dirty="0"/>
          </a:p>
        </p:txBody>
      </p:sp>
      <p:sp>
        <p:nvSpPr>
          <p:cNvPr id="51" name="Text Placeholder 14">
            <a:extLst>
              <a:ext uri="{FF2B5EF4-FFF2-40B4-BE49-F238E27FC236}">
                <a16:creationId xmlns:a16="http://schemas.microsoft.com/office/drawing/2014/main" id="{E2164AA2-23F1-C1F6-6A97-C781085D9A13}"/>
              </a:ext>
            </a:extLst>
          </p:cNvPr>
          <p:cNvSpPr>
            <a:spLocks noGrp="1"/>
          </p:cNvSpPr>
          <p:nvPr>
            <p:ph type="body" sz="quarter" idx="37" hasCustomPrompt="1"/>
          </p:nvPr>
        </p:nvSpPr>
        <p:spPr>
          <a:xfrm>
            <a:off x="6664517" y="3927934"/>
            <a:ext cx="1832967" cy="545481"/>
          </a:xfrm>
          <a:prstGeom prst="rect">
            <a:avLst/>
          </a:prstGeom>
        </p:spPr>
        <p:txBody>
          <a:bodyPr/>
          <a:lstStyle>
            <a:lvl1pPr marL="14288" indent="0" algn="ctr">
              <a:lnSpc>
                <a:spcPct val="100000"/>
              </a:lnSpc>
              <a:buNone/>
              <a:tabLst/>
              <a:defRPr sz="1200">
                <a:solidFill>
                  <a:srgbClr val="002C40"/>
                </a:solidFill>
              </a:defRPr>
            </a:lvl1pPr>
            <a:lvl2pPr marL="14288" indent="0" algn="ctr">
              <a:lnSpc>
                <a:spcPct val="100000"/>
              </a:lnSpc>
              <a:spcBef>
                <a:spcPts val="0"/>
              </a:spcBef>
              <a:buNone/>
              <a:tabLst/>
              <a:defRPr sz="900">
                <a:solidFill>
                  <a:srgbClr val="002C40"/>
                </a:solidFill>
              </a:defRPr>
            </a:lvl2pPr>
            <a:lvl3pPr marL="0" indent="0" algn="ctr">
              <a:lnSpc>
                <a:spcPct val="100000"/>
              </a:lnSpc>
              <a:spcBef>
                <a:spcPts val="300"/>
              </a:spcBef>
              <a:buNone/>
              <a:tabLst/>
              <a:defRPr sz="750">
                <a:solidFill>
                  <a:srgbClr val="002C40"/>
                </a:solidFill>
              </a:defRPr>
            </a:lvl3pPr>
            <a:lvl4pPr marL="1028700" indent="0">
              <a:buNone/>
              <a:defRPr/>
            </a:lvl4pPr>
            <a:lvl5pPr marL="1371600" indent="0">
              <a:buNone/>
              <a:defRPr/>
            </a:lvl5pPr>
          </a:lstStyle>
          <a:p>
            <a:pPr lvl="0"/>
            <a:r>
              <a:rPr lang="en-US" dirty="0"/>
              <a:t>First Last Name</a:t>
            </a:r>
          </a:p>
          <a:p>
            <a:pPr lvl="1"/>
            <a:r>
              <a:rPr lang="en-US" dirty="0"/>
              <a:t>Title/Role</a:t>
            </a:r>
          </a:p>
          <a:p>
            <a:pPr lvl="2"/>
            <a:r>
              <a:rPr lang="en-US" dirty="0"/>
              <a:t>Email</a:t>
            </a:r>
          </a:p>
        </p:txBody>
      </p:sp>
      <p:sp>
        <p:nvSpPr>
          <p:cNvPr id="53" name="Text Placeholder 12">
            <a:extLst>
              <a:ext uri="{FF2B5EF4-FFF2-40B4-BE49-F238E27FC236}">
                <a16:creationId xmlns:a16="http://schemas.microsoft.com/office/drawing/2014/main" id="{B881BA0F-5C75-0715-9D31-4BB60D28E8FD}"/>
              </a:ext>
            </a:extLst>
          </p:cNvPr>
          <p:cNvSpPr>
            <a:spLocks noGrp="1"/>
          </p:cNvSpPr>
          <p:nvPr>
            <p:ph type="body" sz="quarter" idx="38" hasCustomPrompt="1"/>
          </p:nvPr>
        </p:nvSpPr>
        <p:spPr>
          <a:xfrm>
            <a:off x="402535"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F6D4F5B7-B2F9-04A0-E30B-04F54AC92F1F}"/>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380470638"/>
      </p:ext>
    </p:extLst>
  </p:cSld>
  <p:clrMapOvr>
    <a:masterClrMapping/>
  </p:clrMapOvr>
  <p:transition spd="med"/>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p:cSld name="3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Media Placeholder 6">
            <a:extLst>
              <a:ext uri="{FF2B5EF4-FFF2-40B4-BE49-F238E27FC236}">
                <a16:creationId xmlns:a16="http://schemas.microsoft.com/office/drawing/2014/main" id="{C481DB3D-E496-6FC0-179C-EAC656C87F4D}"/>
              </a:ext>
            </a:extLst>
          </p:cNvPr>
          <p:cNvSpPr>
            <a:spLocks noGrp="1"/>
          </p:cNvSpPr>
          <p:nvPr>
            <p:ph type="media" sz="quarter" idx="27"/>
          </p:nvPr>
        </p:nvSpPr>
        <p:spPr>
          <a:xfrm>
            <a:off x="1725771" y="1173229"/>
            <a:ext cx="5859065" cy="3205994"/>
          </a:xfrm>
          <a:prstGeom prst="rect">
            <a:avLst/>
          </a:prstGeom>
          <a:solidFill>
            <a:schemeClr val="accent6">
              <a:lumMod val="20000"/>
              <a:lumOff val="80000"/>
            </a:schemeClr>
          </a:solidFill>
        </p:spPr>
        <p:txBody>
          <a:bodyPr/>
          <a:lstStyle>
            <a:lvl1pPr>
              <a:defRPr sz="1200"/>
            </a:lvl1pPr>
          </a:lstStyle>
          <a:p>
            <a:r>
              <a:rPr lang="en-US"/>
              <a:t>Click icon to add media</a:t>
            </a:r>
            <a:endParaRPr lang="en-US" dirty="0"/>
          </a:p>
        </p:txBody>
      </p:sp>
      <p:sp>
        <p:nvSpPr>
          <p:cNvPr id="6" name="Text Placeholder 12">
            <a:extLst>
              <a:ext uri="{FF2B5EF4-FFF2-40B4-BE49-F238E27FC236}">
                <a16:creationId xmlns:a16="http://schemas.microsoft.com/office/drawing/2014/main" id="{C5A8AB98-A138-791E-429C-0472AD9471D3}"/>
              </a:ext>
            </a:extLst>
          </p:cNvPr>
          <p:cNvSpPr>
            <a:spLocks noGrp="1"/>
          </p:cNvSpPr>
          <p:nvPr>
            <p:ph type="body" sz="quarter" idx="24" hasCustomPrompt="1"/>
          </p:nvPr>
        </p:nvSpPr>
        <p:spPr>
          <a:xfrm>
            <a:off x="402535" y="372175"/>
            <a:ext cx="8398565" cy="685800"/>
          </a:xfrm>
          <a:prstGeom prst="rect">
            <a:avLst/>
          </a:prstGeom>
        </p:spPr>
        <p:txBody>
          <a:bodyPr/>
          <a:lstStyle>
            <a:lvl1pPr marL="0" indent="0" algn="ctr">
              <a:buFontTx/>
              <a:buNone/>
              <a:defRPr sz="2100" b="1" spc="90" baseline="0">
                <a:solidFill>
                  <a:srgbClr val="003857"/>
                </a:solidFill>
              </a:defRPr>
            </a:lvl1pPr>
            <a:lvl2pPr marL="342900" indent="0">
              <a:buFontTx/>
              <a:buNone/>
              <a:defRPr sz="1500"/>
            </a:lvl2pPr>
            <a:lvl3pPr marL="685800" indent="0">
              <a:buFontTx/>
              <a:buNone/>
              <a:defRPr sz="1500"/>
            </a:lvl3pPr>
            <a:lvl4pPr marL="1028700" indent="0">
              <a:buFontTx/>
              <a:buNone/>
              <a:defRPr sz="1500"/>
            </a:lvl4pPr>
            <a:lvl5pPr marL="1371600" indent="0">
              <a:buFontTx/>
              <a:buNone/>
              <a:defRPr sz="1500"/>
            </a:lvl5pPr>
          </a:lstStyle>
          <a:p>
            <a:pPr lvl="0"/>
            <a:r>
              <a:rPr lang="en-US" dirty="0"/>
              <a:t>Title</a:t>
            </a:r>
          </a:p>
        </p:txBody>
      </p:sp>
      <p:pic>
        <p:nvPicPr>
          <p:cNvPr id="2" name="Picture 1">
            <a:extLst>
              <a:ext uri="{FF2B5EF4-FFF2-40B4-BE49-F238E27FC236}">
                <a16:creationId xmlns:a16="http://schemas.microsoft.com/office/drawing/2014/main" id="{2D181EB7-852E-EBD9-8DED-B8EC39CDF15A}"/>
              </a:ext>
            </a:extLst>
          </p:cNvPr>
          <p:cNvPicPr>
            <a:picLocks noChangeAspect="1"/>
          </p:cNvPicPr>
          <p:nvPr/>
        </p:nvPicPr>
        <p:blipFill>
          <a:blip r:embed="rId3"/>
          <a:stretch>
            <a:fillRect/>
          </a:stretch>
        </p:blipFill>
        <p:spPr>
          <a:xfrm>
            <a:off x="7017327" y="4685004"/>
            <a:ext cx="1793712" cy="145955"/>
          </a:xfrm>
          <a:prstGeom prst="rect">
            <a:avLst/>
          </a:prstGeom>
        </p:spPr>
      </p:pic>
    </p:spTree>
    <p:extLst>
      <p:ext uri="{BB962C8B-B14F-4D97-AF65-F5344CB8AC3E}">
        <p14:creationId xmlns:p14="http://schemas.microsoft.com/office/powerpoint/2010/main" val="2260899578"/>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theme" Target="../theme/theme3.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FF9900"/>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1600"/>
              </a:spcBef>
              <a:spcAft>
                <a:spcPts val="0"/>
              </a:spcAft>
              <a:buClr>
                <a:schemeClr val="dk2"/>
              </a:buClr>
              <a:buSzPts val="1400"/>
              <a:buChar char="○"/>
              <a:defRPr>
                <a:solidFill>
                  <a:schemeClr val="dk2"/>
                </a:solidFill>
              </a:defRPr>
            </a:lvl2pPr>
            <a:lvl3pPr marL="1371600" lvl="2" indent="-317500">
              <a:lnSpc>
                <a:spcPct val="115000"/>
              </a:lnSpc>
              <a:spcBef>
                <a:spcPts val="1600"/>
              </a:spcBef>
              <a:spcAft>
                <a:spcPts val="0"/>
              </a:spcAft>
              <a:buClr>
                <a:schemeClr val="dk2"/>
              </a:buClr>
              <a:buSzPts val="1400"/>
              <a:buChar char="■"/>
              <a:defRPr>
                <a:solidFill>
                  <a:schemeClr val="dk2"/>
                </a:solidFill>
              </a:defRPr>
            </a:lvl3pPr>
            <a:lvl4pPr marL="1828800" lvl="3" indent="-317500">
              <a:lnSpc>
                <a:spcPct val="115000"/>
              </a:lnSpc>
              <a:spcBef>
                <a:spcPts val="1600"/>
              </a:spcBef>
              <a:spcAft>
                <a:spcPts val="0"/>
              </a:spcAft>
              <a:buClr>
                <a:schemeClr val="dk2"/>
              </a:buClr>
              <a:buSzPts val="1400"/>
              <a:buChar char="●"/>
              <a:defRPr>
                <a:solidFill>
                  <a:schemeClr val="dk2"/>
                </a:solidFill>
              </a:defRPr>
            </a:lvl4pPr>
            <a:lvl5pPr marL="2286000" lvl="4" indent="-317500">
              <a:lnSpc>
                <a:spcPct val="115000"/>
              </a:lnSpc>
              <a:spcBef>
                <a:spcPts val="1600"/>
              </a:spcBef>
              <a:spcAft>
                <a:spcPts val="0"/>
              </a:spcAft>
              <a:buClr>
                <a:schemeClr val="dk2"/>
              </a:buClr>
              <a:buSzPts val="1400"/>
              <a:buChar char="○"/>
              <a:defRPr>
                <a:solidFill>
                  <a:schemeClr val="dk2"/>
                </a:solidFill>
              </a:defRPr>
            </a:lvl5pPr>
            <a:lvl6pPr marL="2743200" lvl="5" indent="-317500">
              <a:lnSpc>
                <a:spcPct val="115000"/>
              </a:lnSpc>
              <a:spcBef>
                <a:spcPts val="1600"/>
              </a:spcBef>
              <a:spcAft>
                <a:spcPts val="0"/>
              </a:spcAft>
              <a:buClr>
                <a:schemeClr val="dk2"/>
              </a:buClr>
              <a:buSzPts val="1400"/>
              <a:buChar char="■"/>
              <a:defRPr>
                <a:solidFill>
                  <a:schemeClr val="dk2"/>
                </a:solidFill>
              </a:defRPr>
            </a:lvl6pPr>
            <a:lvl7pPr marL="3200400" lvl="6" indent="-317500">
              <a:lnSpc>
                <a:spcPct val="115000"/>
              </a:lnSpc>
              <a:spcBef>
                <a:spcPts val="1600"/>
              </a:spcBef>
              <a:spcAft>
                <a:spcPts val="0"/>
              </a:spcAft>
              <a:buClr>
                <a:schemeClr val="dk2"/>
              </a:buClr>
              <a:buSzPts val="1400"/>
              <a:buChar char="●"/>
              <a:defRPr>
                <a:solidFill>
                  <a:schemeClr val="dk2"/>
                </a:solidFill>
              </a:defRPr>
            </a:lvl7pPr>
            <a:lvl8pPr marL="3657600" lvl="7" indent="-317500">
              <a:lnSpc>
                <a:spcPct val="115000"/>
              </a:lnSpc>
              <a:spcBef>
                <a:spcPts val="1600"/>
              </a:spcBef>
              <a:spcAft>
                <a:spcPts val="0"/>
              </a:spcAft>
              <a:buClr>
                <a:schemeClr val="dk2"/>
              </a:buClr>
              <a:buSzPts val="1400"/>
              <a:buChar char="○"/>
              <a:defRPr>
                <a:solidFill>
                  <a:schemeClr val="dk2"/>
                </a:solidFill>
              </a:defRPr>
            </a:lvl8pPr>
            <a:lvl9pPr marL="4114800" lvl="8" indent="-317500">
              <a:lnSpc>
                <a:spcPct val="115000"/>
              </a:lnSpc>
              <a:spcBef>
                <a:spcPts val="1600"/>
              </a:spcBef>
              <a:spcAft>
                <a:spcPts val="160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smtClean="0"/>
              <a:t>‹#›</a:t>
            </a:fld>
            <a:endParaRPr lang="en"/>
          </a:p>
        </p:txBody>
      </p:sp>
    </p:spTree>
    <p:extLst>
      <p:ext uri="{BB962C8B-B14F-4D97-AF65-F5344CB8AC3E}">
        <p14:creationId xmlns:p14="http://schemas.microsoft.com/office/powerpoint/2010/main" val="1230753187"/>
      </p:ext>
    </p:extLst>
  </p:cSld>
  <p:clrMap bg1="lt1" tx1="dk1" bg2="dk2" tx2="lt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0708434"/>
      </p:ext>
    </p:extLst>
  </p:cSld>
  <p:clrMap bg1="dk1" tx1="lt1" bg2="dk2" tx2="lt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Lst>
  <p:transition spd="med"/>
  <p:txStyles>
    <p:titleStyle>
      <a:lvl1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1pPr>
      <a:lvl2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2pPr>
      <a:lvl3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3pPr>
      <a:lvl4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4pPr>
      <a:lvl5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5pPr>
      <a:lvl6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6pPr>
      <a:lvl7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7pPr>
      <a:lvl8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8pPr>
      <a:lvl9pPr marL="0" marR="0" indent="0" algn="l" defTabSz="685800" rtl="0" eaLnBrk="1" latinLnBrk="0" hangingPunct="1">
        <a:lnSpc>
          <a:spcPct val="70000"/>
        </a:lnSpc>
        <a:spcBef>
          <a:spcPts val="0"/>
        </a:spcBef>
        <a:spcAft>
          <a:spcPts val="0"/>
        </a:spcAft>
        <a:buClrTx/>
        <a:buSzTx/>
        <a:buFontTx/>
        <a:buNone/>
        <a:tabLst/>
        <a:defRPr sz="3600" b="0" i="0" u="none" strike="noStrike" cap="none" spc="0" baseline="0">
          <a:solidFill>
            <a:srgbClr val="1A242E"/>
          </a:solidFill>
          <a:uFillTx/>
          <a:latin typeface="Arial Black"/>
          <a:ea typeface="Arial Black"/>
          <a:cs typeface="Arial Black"/>
          <a:sym typeface="Arial Black"/>
        </a:defRPr>
      </a:lvl9pPr>
    </p:titleStyle>
    <p:bodyStyle>
      <a:lvl1pPr marL="171450" marR="0" indent="-17145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1pPr>
      <a:lvl2pPr marL="542925" marR="0" indent="-200025"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2pPr>
      <a:lvl3pPr marL="925829" marR="0" indent="-240029"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3pPr>
      <a:lvl4pPr marL="12954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4pPr>
      <a:lvl5pPr marL="16383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5pPr>
      <a:lvl6pPr marL="19812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6pPr>
      <a:lvl7pPr marL="23241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7pPr>
      <a:lvl8pPr marL="26670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8pPr>
      <a:lvl9pPr marL="3009900" marR="0" indent="-266700" algn="l" defTabSz="685800" rtl="0" eaLnBrk="1" latinLnBrk="0" hangingPunct="1">
        <a:lnSpc>
          <a:spcPct val="90000"/>
        </a:lnSpc>
        <a:spcBef>
          <a:spcPts val="750"/>
        </a:spcBef>
        <a:spcAft>
          <a:spcPts val="0"/>
        </a:spcAft>
        <a:buClrTx/>
        <a:buSzPct val="100000"/>
        <a:buFont typeface="Arial"/>
        <a:buChar char="•"/>
        <a:tabLst/>
        <a:defRPr sz="2100" b="0" i="0" u="none" strike="noStrike" cap="none" spc="0" baseline="0">
          <a:solidFill>
            <a:srgbClr val="1A242E"/>
          </a:solidFill>
          <a:uFillTx/>
          <a:latin typeface="+mj-lt"/>
          <a:ea typeface="+mj-ea"/>
          <a:cs typeface="+mj-cs"/>
          <a:sym typeface="Open Sans"/>
        </a:defRPr>
      </a:lvl9pPr>
    </p:bodyStyle>
    <p:otherStyle>
      <a:lvl1pPr marL="0" marR="0" indent="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1pPr>
      <a:lvl2pPr marL="0" marR="0" indent="34290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2pPr>
      <a:lvl3pPr marL="0" marR="0" indent="68580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3pPr>
      <a:lvl4pPr marL="0" marR="0" indent="102870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4pPr>
      <a:lvl5pPr marL="0" marR="0" indent="137160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5pPr>
      <a:lvl6pPr marL="0" marR="0" indent="171450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6pPr>
      <a:lvl7pPr marL="0" marR="0" indent="205740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7pPr>
      <a:lvl8pPr marL="0" marR="0" indent="240030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8pPr>
      <a:lvl9pPr marL="0" marR="0" indent="2743200" algn="just" defTabSz="342900" rtl="0" eaLnBrk="1" latinLnBrk="0" hangingPunct="1">
        <a:lnSpc>
          <a:spcPct val="150000"/>
        </a:lnSpc>
        <a:spcBef>
          <a:spcPts val="0"/>
        </a:spcBef>
        <a:spcAft>
          <a:spcPts val="0"/>
        </a:spcAft>
        <a:buClrTx/>
        <a:buSzTx/>
        <a:buFontTx/>
        <a:buNone/>
        <a:tabLst/>
        <a:defRPr sz="825"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3.xml"/><Relationship Id="rId5" Type="http://schemas.openxmlformats.org/officeDocument/2006/relationships/image" Target="../media/image2.emf"/><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2.xml"/><Relationship Id="rId4" Type="http://schemas.openxmlformats.org/officeDocument/2006/relationships/image" Target="../media/image14.png"/></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4.xml"/><Relationship Id="rId5" Type="http://schemas.openxmlformats.org/officeDocument/2006/relationships/image" Target="../media/image17.png"/><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4.xml"/><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hyperlink" Target="https://drive.google.com/file/d/1y9ycjdgj_cdOweNlcR6GGK_Xb1epBVSs/view?usp=drive_link" TargetMode="External"/><Relationship Id="rId2" Type="http://schemas.openxmlformats.org/officeDocument/2006/relationships/notesSlide" Target="../notesSlides/notesSlide10.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presentation/d/1UtDXnaXVuh2o8cKwNUVJp5ebzNPDvAzP/edit?usp=sharing&amp;ouid=115126889929146903079&amp;rtpof=true&amp;sd=true" TargetMode="External"/><Relationship Id="rId2" Type="http://schemas.openxmlformats.org/officeDocument/2006/relationships/notesSlide" Target="../notesSlides/notesSlide12.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hyperlink" Target="https://drive.google.com/file/d/1y9ycjdgj_cdOweNlcR6GGK_Xb1epBVSs/view?usp=drive_link"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0.xml.rels><?xml version="1.0" encoding="UTF-8" standalone="yes"?>
<Relationships xmlns="http://schemas.openxmlformats.org/package/2006/relationships"><Relationship Id="rId3" Type="http://schemas.openxmlformats.org/officeDocument/2006/relationships/hyperlink" Target="https://drive.google.com/file/d/1obaginFvRh2TuD6GCF43Qhh9zh_YILJG/view?usp=sharing" TargetMode="External"/><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32.png"/></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7.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9.xml"/><Relationship Id="rId1" Type="http://schemas.openxmlformats.org/officeDocument/2006/relationships/slideLayout" Target="../slideLayouts/slideLayout14.xml"/><Relationship Id="rId5" Type="http://schemas.openxmlformats.org/officeDocument/2006/relationships/image" Target="../media/image35.jpg"/><Relationship Id="rId4" Type="http://schemas.openxmlformats.org/officeDocument/2006/relationships/hyperlink" Target="http://www.youtube.com/watch?v=Xk24DMOInnQ" TargetMode="External"/></Relationships>
</file>

<file path=ppt/slides/_rels/slide27.xml.rels><?xml version="1.0" encoding="UTF-8" standalone="yes"?>
<Relationships xmlns="http://schemas.openxmlformats.org/package/2006/relationships"><Relationship Id="rId3" Type="http://schemas.openxmlformats.org/officeDocument/2006/relationships/hyperlink" Target="https://docs.google.com/spreadsheets/d/15QROcE9XS_C5WqAcEny0vsgIpEs_9tBt/edit?usp=sharing&amp;ouid=115126889929146903079&amp;rtpof=true&amp;sd=true" TargetMode="External"/><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1.xml"/><Relationship Id="rId1" Type="http://schemas.openxmlformats.org/officeDocument/2006/relationships/slideLayout" Target="../slideLayouts/slideLayout15.xml"/><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2.xml"/><Relationship Id="rId1" Type="http://schemas.openxmlformats.org/officeDocument/2006/relationships/slideLayout" Target="../slideLayouts/slideLayout15.xml"/><Relationship Id="rId4" Type="http://schemas.openxmlformats.org/officeDocument/2006/relationships/image" Target="../media/image39.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3.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4.xml"/><Relationship Id="rId1" Type="http://schemas.openxmlformats.org/officeDocument/2006/relationships/slideLayout" Target="../slideLayouts/slideLayout15.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3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5.xml"/><Relationship Id="rId1" Type="http://schemas.openxmlformats.org/officeDocument/2006/relationships/slideLayout" Target="../slideLayouts/slideLayout14.xml"/><Relationship Id="rId4" Type="http://schemas.openxmlformats.org/officeDocument/2006/relationships/image" Target="../media/image44.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35.xml.rels><?xml version="1.0" encoding="UTF-8" standalone="yes"?>
<Relationships xmlns="http://schemas.openxmlformats.org/package/2006/relationships"><Relationship Id="rId3" Type="http://schemas.openxmlformats.org/officeDocument/2006/relationships/hyperlink" Target="https://docs.google.com/spreadsheets/d/1CcAMmghbN9qKBq-WpnJROecgLxTDWiuy/edit?usp=sharing&amp;ouid=107755347891828983268&amp;rtpof=true&amp;sd=true" TargetMode="External"/><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openxmlformats.org/officeDocument/2006/relationships/image" Target="../media/image49.png"/><Relationship Id="rId4" Type="http://schemas.openxmlformats.org/officeDocument/2006/relationships/image" Target="../media/image18.png"/></Relationships>
</file>

<file path=ppt/slides/_rels/slide3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9.xml"/><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1.xml"/><Relationship Id="rId1" Type="http://schemas.openxmlformats.org/officeDocument/2006/relationships/slideLayout" Target="../slideLayouts/slideLayout14.xml"/><Relationship Id="rId5" Type="http://schemas.openxmlformats.org/officeDocument/2006/relationships/image" Target="../media/image52.jpg"/><Relationship Id="rId4" Type="http://schemas.openxmlformats.org/officeDocument/2006/relationships/hyperlink" Target="http://www.youtube.com/watch?v=u_BcMXgws6Y"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2.xml"/><Relationship Id="rId1" Type="http://schemas.openxmlformats.org/officeDocument/2006/relationships/slideLayout" Target="../slideLayouts/slideLayout14.xml"/><Relationship Id="rId5" Type="http://schemas.openxmlformats.org/officeDocument/2006/relationships/image" Target="../media/image35.jpg"/><Relationship Id="rId4" Type="http://schemas.openxmlformats.org/officeDocument/2006/relationships/hyperlink" Target="http://www.youtube.com/watch?v=Xk24DMOInnQ" TargetMode="Externa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hyperlink" Target="https://docs.google.com/spreadsheets/d/15QROcE9XS_C5WqAcEny0vsgIpEs_9tBt/edit?usp=sharing&amp;ouid=115126889929146903079&amp;rtpof=true&amp;sd=true" TargetMode="External"/><Relationship Id="rId7" Type="http://schemas.openxmlformats.org/officeDocument/2006/relationships/image" Target="../media/image38.png"/><Relationship Id="rId2" Type="http://schemas.openxmlformats.org/officeDocument/2006/relationships/notesSlide" Target="../notesSlides/notesSlide33.xml"/><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image" Target="../media/image55.png"/><Relationship Id="rId4" Type="http://schemas.openxmlformats.org/officeDocument/2006/relationships/image" Target="../media/image54.png"/></Relationships>
</file>

<file path=ppt/slides/_rels/slide4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14.xml"/></Relationships>
</file>

<file path=ppt/slides/_rels/slide4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5.xml"/><Relationship Id="rId1" Type="http://schemas.openxmlformats.org/officeDocument/2006/relationships/slideLayout" Target="../slideLayouts/slideLayout14.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36.xml"/><Relationship Id="rId1" Type="http://schemas.openxmlformats.org/officeDocument/2006/relationships/slideLayout" Target="../slideLayouts/slideLayout14.xml"/><Relationship Id="rId5" Type="http://schemas.openxmlformats.org/officeDocument/2006/relationships/image" Target="../media/image35.jpg"/><Relationship Id="rId4" Type="http://schemas.openxmlformats.org/officeDocument/2006/relationships/hyperlink" Target="http://www.youtube.com/watch?v=Xk24DMOInnQ" TargetMode="Externa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2.xml"/></Relationships>
</file>

<file path=ppt/slides/_rels/slide4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4.xml"/></Relationships>
</file>

<file path=ppt/slides/_rels/slide4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40.xml"/><Relationship Id="rId1" Type="http://schemas.openxmlformats.org/officeDocument/2006/relationships/slideLayout" Target="../slideLayouts/slideLayout14.xml"/><Relationship Id="rId4" Type="http://schemas.openxmlformats.org/officeDocument/2006/relationships/image" Target="../media/image60.png"/></Relationships>
</file>

<file path=ppt/slides/_rels/slide4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1.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9BC86D1-E516-739B-AE6A-7F958F399071}"/>
              </a:ext>
            </a:extLst>
          </p:cNvPr>
          <p:cNvGrpSpPr/>
          <p:nvPr/>
        </p:nvGrpSpPr>
        <p:grpSpPr>
          <a:xfrm>
            <a:off x="747736" y="4422926"/>
            <a:ext cx="3015916" cy="401172"/>
            <a:chOff x="962072" y="5863088"/>
            <a:chExt cx="6142252" cy="817031"/>
          </a:xfrm>
        </p:grpSpPr>
        <p:pic>
          <p:nvPicPr>
            <p:cNvPr id="6" name="Picture 3">
              <a:extLst>
                <a:ext uri="{FF2B5EF4-FFF2-40B4-BE49-F238E27FC236}">
                  <a16:creationId xmlns:a16="http://schemas.microsoft.com/office/drawing/2014/main" id="{277CB5AD-C0F3-A071-675E-165D8770762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71767" y="6046436"/>
              <a:ext cx="3732557" cy="5026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Early registration for the 2024 ICSA Applied Statistics Symposium is ...">
              <a:extLst>
                <a:ext uri="{FF2B5EF4-FFF2-40B4-BE49-F238E27FC236}">
                  <a16:creationId xmlns:a16="http://schemas.microsoft.com/office/drawing/2014/main" id="{72B67F46-16BE-31A8-59AE-6D35C7F3850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2072" y="5863088"/>
              <a:ext cx="2535273" cy="817031"/>
            </a:xfrm>
            <a:prstGeom prst="rect">
              <a:avLst/>
            </a:prstGeom>
            <a:noFill/>
            <a:extLst>
              <a:ext uri="{909E8E84-426E-40DD-AFC4-6F175D3DCCD1}">
                <a14:hiddenFill xmlns:a14="http://schemas.microsoft.com/office/drawing/2010/main">
                  <a:solidFill>
                    <a:srgbClr val="FFFFFF"/>
                  </a:solidFill>
                </a14:hiddenFill>
              </a:ext>
            </a:extLst>
          </p:spPr>
        </p:pic>
      </p:grpSp>
      <p:pic>
        <p:nvPicPr>
          <p:cNvPr id="12" name="Picture 11">
            <a:extLst>
              <a:ext uri="{FF2B5EF4-FFF2-40B4-BE49-F238E27FC236}">
                <a16:creationId xmlns:a16="http://schemas.microsoft.com/office/drawing/2014/main" id="{FB4E12FC-A137-413C-595A-1C933581DC98}"/>
              </a:ext>
            </a:extLst>
          </p:cNvPr>
          <p:cNvPicPr>
            <a:picLocks noChangeAspect="1"/>
          </p:cNvPicPr>
          <p:nvPr/>
        </p:nvPicPr>
        <p:blipFill>
          <a:blip r:embed="rId5"/>
          <a:stretch>
            <a:fillRect/>
          </a:stretch>
        </p:blipFill>
        <p:spPr>
          <a:xfrm>
            <a:off x="562848" y="519989"/>
            <a:ext cx="2887362" cy="234945"/>
          </a:xfrm>
          <a:prstGeom prst="rect">
            <a:avLst/>
          </a:prstGeom>
        </p:spPr>
      </p:pic>
      <p:sp>
        <p:nvSpPr>
          <p:cNvPr id="14" name="TextBox 13">
            <a:extLst>
              <a:ext uri="{FF2B5EF4-FFF2-40B4-BE49-F238E27FC236}">
                <a16:creationId xmlns:a16="http://schemas.microsoft.com/office/drawing/2014/main" id="{7BF788FA-039F-1E21-331A-669D4420341D}"/>
              </a:ext>
            </a:extLst>
          </p:cNvPr>
          <p:cNvSpPr txBox="1"/>
          <p:nvPr/>
        </p:nvSpPr>
        <p:spPr>
          <a:xfrm>
            <a:off x="3403319" y="1282267"/>
            <a:ext cx="69312" cy="19620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34289" tIns="34289" rIns="34289" bIns="34289" numCol="1" spcCol="38100" rtlCol="0" anchor="t">
            <a:spAutoFit/>
          </a:bodyPr>
          <a:lstStyle/>
          <a:p>
            <a:pPr defTabSz="342900" hangingPunct="0">
              <a:buClrTx/>
              <a:defRPr/>
            </a:pPr>
            <a:endParaRPr lang="en-US" sz="825" b="1" dirty="0">
              <a:solidFill>
                <a:srgbClr val="F9F9F9">
                  <a:lumMod val="50000"/>
                </a:srgbClr>
              </a:solidFill>
              <a:latin typeface="Arial" panose="020B0604020202020204" pitchFamily="34" charset="0"/>
              <a:cs typeface="Arial" panose="020B0604020202020204" pitchFamily="34" charset="0"/>
            </a:endParaRPr>
          </a:p>
        </p:txBody>
      </p:sp>
      <p:sp>
        <p:nvSpPr>
          <p:cNvPr id="3" name="Google Shape;55;p1">
            <a:extLst>
              <a:ext uri="{FF2B5EF4-FFF2-40B4-BE49-F238E27FC236}">
                <a16:creationId xmlns:a16="http://schemas.microsoft.com/office/drawing/2014/main" id="{15F747ED-EFE4-DAB1-1D00-2344971CEBB6}"/>
              </a:ext>
            </a:extLst>
          </p:cNvPr>
          <p:cNvSpPr txBox="1"/>
          <p:nvPr/>
        </p:nvSpPr>
        <p:spPr>
          <a:xfrm>
            <a:off x="114300" y="2023804"/>
            <a:ext cx="8915399" cy="1738200"/>
          </a:xfrm>
          <a:prstGeom prst="rect">
            <a:avLst/>
          </a:prstGeom>
          <a:noFill/>
          <a:ln>
            <a:noFill/>
          </a:ln>
        </p:spPr>
        <p:txBody>
          <a:bodyPr spcFirstLastPara="1" wrap="square" lIns="91425" tIns="91425" rIns="91425" bIns="91425" anchor="t" anchorCtr="0">
            <a:noAutofit/>
          </a:bodyPr>
          <a:lstStyle/>
          <a:p>
            <a:pPr lvl="0" algn="ctr">
              <a:buSzPts val="4900"/>
            </a:pPr>
            <a:r>
              <a:rPr lang="en" sz="3200" b="1" dirty="0">
                <a:solidFill>
                  <a:schemeClr val="dk1"/>
                </a:solidFill>
                <a:latin typeface="Open Sans"/>
                <a:ea typeface="Open Sans"/>
                <a:cs typeface="Open Sans"/>
                <a:sym typeface="Open Sans"/>
              </a:rPr>
              <a:t> </a:t>
            </a:r>
            <a:r>
              <a:rPr lang="en" sz="3600" b="1" dirty="0">
                <a:solidFill>
                  <a:schemeClr val="dk1"/>
                </a:solidFill>
                <a:latin typeface="Open Sans"/>
                <a:ea typeface="Open Sans"/>
                <a:cs typeface="Open Sans"/>
                <a:sym typeface="Open Sans"/>
              </a:rPr>
              <a:t>Using the Engineering Design Process to Improve Efficiency in Mass Production </a:t>
            </a:r>
            <a:endParaRPr sz="3500" b="0" i="0" u="none" strike="noStrike" cap="none" dirty="0">
              <a:solidFill>
                <a:srgbClr val="0000FF"/>
              </a:solidFill>
              <a:latin typeface="Black Han Sans"/>
              <a:ea typeface="Black Han Sans"/>
              <a:cs typeface="Black Han Sans"/>
              <a:sym typeface="Black Han Sans"/>
            </a:endParaRPr>
          </a:p>
        </p:txBody>
      </p:sp>
      <p:sp>
        <p:nvSpPr>
          <p:cNvPr id="7" name="Google Shape;57;p1">
            <a:extLst>
              <a:ext uri="{FF2B5EF4-FFF2-40B4-BE49-F238E27FC236}">
                <a16:creationId xmlns:a16="http://schemas.microsoft.com/office/drawing/2014/main" id="{82D80D7C-D1A0-5C1E-7B7E-38B3B0941015}"/>
              </a:ext>
            </a:extLst>
          </p:cNvPr>
          <p:cNvSpPr txBox="1"/>
          <p:nvPr/>
        </p:nvSpPr>
        <p:spPr>
          <a:xfrm>
            <a:off x="831570" y="1225322"/>
            <a:ext cx="7808100" cy="10041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0"/>
              </a:spcBef>
              <a:spcAft>
                <a:spcPts val="0"/>
              </a:spcAft>
              <a:buClr>
                <a:srgbClr val="000000"/>
              </a:buClr>
              <a:buSzPts val="4900"/>
              <a:buFont typeface="Arial"/>
              <a:buNone/>
            </a:pPr>
            <a:r>
              <a:rPr lang="en" sz="3500" b="1" i="0" u="none" strike="noStrike" cap="none" dirty="0">
                <a:solidFill>
                  <a:srgbClr val="FF00FF"/>
                </a:solidFill>
                <a:latin typeface="Black Han Sans"/>
                <a:ea typeface="Black Han Sans"/>
                <a:cs typeface="Black Han Sans"/>
                <a:sym typeface="Black Han Sans"/>
              </a:rPr>
              <a:t>FAST TRACK FACTORY</a:t>
            </a:r>
            <a:endParaRPr sz="3500" b="1" i="0" u="none" strike="noStrike" cap="none" dirty="0">
              <a:solidFill>
                <a:srgbClr val="FF00FF"/>
              </a:solidFill>
              <a:latin typeface="Black Han Sans"/>
              <a:ea typeface="Black Han Sans"/>
              <a:cs typeface="Black Han Sans"/>
              <a:sym typeface="Black Han Sans"/>
            </a:endParaRPr>
          </a:p>
        </p:txBody>
      </p:sp>
    </p:spTree>
    <p:extLst>
      <p:ext uri="{BB962C8B-B14F-4D97-AF65-F5344CB8AC3E}">
        <p14:creationId xmlns:p14="http://schemas.microsoft.com/office/powerpoint/2010/main" val="4090618304"/>
      </p:ext>
    </p:extLst>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0"/>
        <p:cNvGrpSpPr/>
        <p:nvPr/>
      </p:nvGrpSpPr>
      <p:grpSpPr>
        <a:xfrm>
          <a:off x="0" y="0"/>
          <a:ext cx="0" cy="0"/>
          <a:chOff x="0" y="0"/>
          <a:chExt cx="0" cy="0"/>
        </a:xfrm>
      </p:grpSpPr>
      <p:sp>
        <p:nvSpPr>
          <p:cNvPr id="172" name="Google Shape;172;p34"/>
          <p:cNvSpPr txBox="1"/>
          <p:nvPr/>
        </p:nvSpPr>
        <p:spPr>
          <a:xfrm>
            <a:off x="71900" y="784675"/>
            <a:ext cx="9000000" cy="14097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700" dirty="0">
                <a:solidFill>
                  <a:schemeClr val="dk1"/>
                </a:solidFill>
                <a:latin typeface="Open Sans"/>
                <a:ea typeface="Open Sans"/>
                <a:cs typeface="Open Sans"/>
                <a:sym typeface="Open Sans"/>
              </a:rPr>
              <a:t>Your team now has access to the </a:t>
            </a:r>
            <a:r>
              <a:rPr lang="en" sz="1700" b="1" dirty="0">
                <a:solidFill>
                  <a:schemeClr val="dk1"/>
                </a:solidFill>
                <a:latin typeface="Open Sans"/>
                <a:ea typeface="Open Sans"/>
                <a:cs typeface="Open Sans"/>
                <a:sym typeface="Open Sans"/>
              </a:rPr>
              <a:t>Fast Track Factory: Graphic Assembly Guide</a:t>
            </a:r>
            <a:r>
              <a:rPr lang="en" sz="1700" dirty="0">
                <a:solidFill>
                  <a:schemeClr val="dk1"/>
                </a:solidFill>
                <a:latin typeface="Open Sans"/>
                <a:ea typeface="Open Sans"/>
                <a:cs typeface="Open Sans"/>
                <a:sym typeface="Open Sans"/>
              </a:rPr>
              <a:t>. </a:t>
            </a:r>
            <a:endParaRPr sz="170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1700" dirty="0">
                <a:solidFill>
                  <a:schemeClr val="dk1"/>
                </a:solidFill>
                <a:latin typeface="Open Sans"/>
                <a:ea typeface="Open Sans"/>
                <a:cs typeface="Open Sans"/>
                <a:sym typeface="Open Sans"/>
              </a:rPr>
              <a:t>Use it to take a close look at how each of our three vehicles—</a:t>
            </a:r>
            <a:r>
              <a:rPr lang="en" sz="1700" b="1" dirty="0">
                <a:solidFill>
                  <a:schemeClr val="dk1"/>
                </a:solidFill>
                <a:latin typeface="Open Sans"/>
                <a:ea typeface="Open Sans"/>
                <a:cs typeface="Open Sans"/>
                <a:sym typeface="Open Sans"/>
              </a:rPr>
              <a:t>coupe</a:t>
            </a:r>
            <a:r>
              <a:rPr lang="en" sz="1700" dirty="0">
                <a:solidFill>
                  <a:schemeClr val="dk1"/>
                </a:solidFill>
                <a:latin typeface="Open Sans"/>
                <a:ea typeface="Open Sans"/>
                <a:cs typeface="Open Sans"/>
                <a:sym typeface="Open Sans"/>
              </a:rPr>
              <a:t>, </a:t>
            </a:r>
            <a:r>
              <a:rPr lang="en" sz="1700" b="1" dirty="0">
                <a:solidFill>
                  <a:schemeClr val="dk1"/>
                </a:solidFill>
                <a:latin typeface="Open Sans"/>
                <a:ea typeface="Open Sans"/>
                <a:cs typeface="Open Sans"/>
                <a:sym typeface="Open Sans"/>
              </a:rPr>
              <a:t>sedan</a:t>
            </a:r>
            <a:r>
              <a:rPr lang="en" sz="1700" dirty="0">
                <a:solidFill>
                  <a:schemeClr val="dk1"/>
                </a:solidFill>
                <a:latin typeface="Open Sans"/>
                <a:ea typeface="Open Sans"/>
                <a:cs typeface="Open Sans"/>
                <a:sym typeface="Open Sans"/>
              </a:rPr>
              <a:t>, and </a:t>
            </a:r>
            <a:r>
              <a:rPr lang="en" sz="1700" b="1" dirty="0">
                <a:solidFill>
                  <a:schemeClr val="dk1"/>
                </a:solidFill>
                <a:latin typeface="Open Sans"/>
                <a:ea typeface="Open Sans"/>
                <a:cs typeface="Open Sans"/>
                <a:sym typeface="Open Sans"/>
              </a:rPr>
              <a:t>van</a:t>
            </a:r>
            <a:r>
              <a:rPr lang="en" sz="1700" dirty="0">
                <a:solidFill>
                  <a:schemeClr val="dk1"/>
                </a:solidFill>
                <a:latin typeface="Open Sans"/>
                <a:ea typeface="Open Sans"/>
                <a:cs typeface="Open Sans"/>
                <a:sym typeface="Open Sans"/>
              </a:rPr>
              <a:t>—are currently being built. This guide will give you the inside scoop on the steps, parts, and time involved in producing each model.</a:t>
            </a:r>
            <a:endParaRPr sz="2600" dirty="0">
              <a:solidFill>
                <a:schemeClr val="dk2"/>
              </a:solidFill>
              <a:latin typeface="Open Sans"/>
              <a:ea typeface="Open Sans"/>
              <a:cs typeface="Open Sans"/>
              <a:sym typeface="Open Sans"/>
            </a:endParaRPr>
          </a:p>
        </p:txBody>
      </p:sp>
      <p:sp>
        <p:nvSpPr>
          <p:cNvPr id="173" name="Google Shape;173;p34"/>
          <p:cNvSpPr txBox="1"/>
          <p:nvPr/>
        </p:nvSpPr>
        <p:spPr>
          <a:xfrm>
            <a:off x="-100" y="84400"/>
            <a:ext cx="9144000" cy="483600"/>
          </a:xfrm>
          <a:prstGeom prst="rect">
            <a:avLst/>
          </a:prstGeom>
          <a:solidFill>
            <a:srgbClr val="F8A81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dirty="0">
                <a:solidFill>
                  <a:schemeClr val="dk1"/>
                </a:solidFill>
                <a:latin typeface="Open Sans"/>
                <a:ea typeface="Open Sans"/>
                <a:cs typeface="Open Sans"/>
                <a:sym typeface="Open Sans"/>
              </a:rPr>
              <a:t>Experience our Design          </a:t>
            </a:r>
            <a:r>
              <a:rPr lang="en" sz="2600" b="1" dirty="0">
                <a:solidFill>
                  <a:schemeClr val="dk1"/>
                </a:solidFill>
                <a:latin typeface="Open Sans"/>
                <a:ea typeface="Open Sans"/>
                <a:cs typeface="Open Sans"/>
                <a:sym typeface="Open Sans"/>
              </a:rPr>
              <a:t>Graphic Assembly Guide</a:t>
            </a:r>
            <a:r>
              <a:rPr lang="en" sz="2700" b="1" dirty="0">
                <a:solidFill>
                  <a:schemeClr val="dk1"/>
                </a:solidFill>
                <a:latin typeface="Open Sans"/>
                <a:ea typeface="Open Sans"/>
                <a:cs typeface="Open Sans"/>
                <a:sym typeface="Open Sans"/>
              </a:rPr>
              <a:t> </a:t>
            </a:r>
            <a:endParaRPr sz="2700" b="1" dirty="0">
              <a:solidFill>
                <a:schemeClr val="dk1"/>
              </a:solidFill>
              <a:latin typeface="Open Sans"/>
              <a:ea typeface="Open Sans"/>
              <a:cs typeface="Open Sans"/>
              <a:sym typeface="Open Sans"/>
            </a:endParaRPr>
          </a:p>
        </p:txBody>
      </p:sp>
      <p:pic>
        <p:nvPicPr>
          <p:cNvPr id="174" name="Google Shape;174;p34"/>
          <p:cNvPicPr preferRelativeResize="0"/>
          <p:nvPr/>
        </p:nvPicPr>
        <p:blipFill>
          <a:blip r:embed="rId3">
            <a:alphaModFix/>
          </a:blip>
          <a:stretch>
            <a:fillRect/>
          </a:stretch>
        </p:blipFill>
        <p:spPr>
          <a:xfrm>
            <a:off x="1586807" y="2066800"/>
            <a:ext cx="5970387" cy="2362299"/>
          </a:xfrm>
          <a:prstGeom prst="rect">
            <a:avLst/>
          </a:prstGeom>
          <a:noFill/>
          <a:ln w="38100" cap="flat" cmpd="sng">
            <a:solidFill>
              <a:srgbClr val="F8A81B"/>
            </a:solidFill>
            <a:prstDash val="solid"/>
            <a:round/>
            <a:headEnd type="none" w="sm" len="sm"/>
            <a:tailEnd type="none" w="sm" len="sm"/>
          </a:ln>
        </p:spPr>
      </p:pic>
      <p:sp>
        <p:nvSpPr>
          <p:cNvPr id="175" name="Google Shape;175;p34"/>
          <p:cNvSpPr/>
          <p:nvPr/>
        </p:nvSpPr>
        <p:spPr>
          <a:xfrm>
            <a:off x="3893256" y="263517"/>
            <a:ext cx="631800" cy="214800"/>
          </a:xfrm>
          <a:prstGeom prst="rightArrow">
            <a:avLst>
              <a:gd name="adj1" fmla="val 50000"/>
              <a:gd name="adj2" fmla="val 50000"/>
            </a:avLst>
          </a:prstGeom>
          <a:solidFill>
            <a:schemeClr val="lt2"/>
          </a:solidFill>
          <a:ln w="2857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79"/>
        <p:cNvGrpSpPr/>
        <p:nvPr/>
      </p:nvGrpSpPr>
      <p:grpSpPr>
        <a:xfrm>
          <a:off x="0" y="0"/>
          <a:ext cx="0" cy="0"/>
          <a:chOff x="0" y="0"/>
          <a:chExt cx="0" cy="0"/>
        </a:xfrm>
      </p:grpSpPr>
      <p:sp>
        <p:nvSpPr>
          <p:cNvPr id="181" name="Google Shape;181;p35"/>
          <p:cNvSpPr txBox="1"/>
          <p:nvPr/>
        </p:nvSpPr>
        <p:spPr>
          <a:xfrm>
            <a:off x="276300" y="1592738"/>
            <a:ext cx="4295700" cy="31245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900" i="1">
                <a:solidFill>
                  <a:schemeClr val="dk1"/>
                </a:solidFill>
                <a:latin typeface="Open Sans"/>
                <a:ea typeface="Open Sans"/>
                <a:cs typeface="Open Sans"/>
                <a:sym typeface="Open Sans"/>
              </a:rPr>
              <a:t>Ask questions. </a:t>
            </a: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a:ea typeface="Open Sans"/>
                <a:cs typeface="Open Sans"/>
                <a:sym typeface="Open Sans"/>
              </a:rPr>
              <a:t>Take notes. </a:t>
            </a: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a:ea typeface="Open Sans"/>
                <a:cs typeface="Open Sans"/>
                <a:sym typeface="Open Sans"/>
              </a:rPr>
              <a:t>How are parts fitting together?</a:t>
            </a: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a:ea typeface="Open Sans"/>
                <a:cs typeface="Open Sans"/>
                <a:sym typeface="Open Sans"/>
              </a:rPr>
              <a:t>What works well? </a:t>
            </a: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r>
              <a:rPr lang="en" sz="1900" i="1">
                <a:solidFill>
                  <a:schemeClr val="dk1"/>
                </a:solidFill>
                <a:latin typeface="Open Sans"/>
                <a:ea typeface="Open Sans"/>
                <a:cs typeface="Open Sans"/>
                <a:sym typeface="Open Sans"/>
              </a:rPr>
              <a:t>What could be better?</a:t>
            </a:r>
            <a:endParaRPr sz="1900" i="1">
              <a:solidFill>
                <a:schemeClr val="dk1"/>
              </a:solidFill>
              <a:latin typeface="Open Sans"/>
              <a:ea typeface="Open Sans"/>
              <a:cs typeface="Open Sans"/>
              <a:sym typeface="Open Sans"/>
            </a:endParaRPr>
          </a:p>
          <a:p>
            <a:pPr marL="0" lvl="0" indent="0" algn="l" rtl="0">
              <a:spcBef>
                <a:spcPts val="0"/>
              </a:spcBef>
              <a:spcAft>
                <a:spcPts val="0"/>
              </a:spcAft>
              <a:buNone/>
            </a:pPr>
            <a:endParaRPr sz="2000">
              <a:solidFill>
                <a:schemeClr val="dk2"/>
              </a:solidFill>
              <a:latin typeface="Open Sans"/>
              <a:ea typeface="Open Sans"/>
              <a:cs typeface="Open Sans"/>
              <a:sym typeface="Open Sans"/>
            </a:endParaRPr>
          </a:p>
        </p:txBody>
      </p:sp>
      <p:sp>
        <p:nvSpPr>
          <p:cNvPr id="182" name="Google Shape;182;p35"/>
          <p:cNvSpPr txBox="1"/>
          <p:nvPr/>
        </p:nvSpPr>
        <p:spPr>
          <a:xfrm>
            <a:off x="8175" y="113675"/>
            <a:ext cx="9144000" cy="483600"/>
          </a:xfrm>
          <a:prstGeom prst="rect">
            <a:avLst/>
          </a:prstGeom>
          <a:solidFill>
            <a:srgbClr val="F8A81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300" b="1" dirty="0">
                <a:solidFill>
                  <a:schemeClr val="dk1"/>
                </a:solidFill>
                <a:latin typeface="Open Sans"/>
                <a:ea typeface="Open Sans"/>
                <a:cs typeface="Open Sans"/>
                <a:sym typeface="Open Sans"/>
              </a:rPr>
              <a:t>Practice construction for the coupe, sedan and van</a:t>
            </a:r>
            <a:endParaRPr sz="2400" b="1" dirty="0">
              <a:solidFill>
                <a:schemeClr val="dk1"/>
              </a:solidFill>
              <a:latin typeface="Open Sans"/>
              <a:ea typeface="Open Sans"/>
              <a:cs typeface="Open Sans"/>
              <a:sym typeface="Open Sans"/>
            </a:endParaRPr>
          </a:p>
        </p:txBody>
      </p:sp>
      <p:sp>
        <p:nvSpPr>
          <p:cNvPr id="183" name="Google Shape;183;p35"/>
          <p:cNvSpPr txBox="1"/>
          <p:nvPr/>
        </p:nvSpPr>
        <p:spPr>
          <a:xfrm>
            <a:off x="120225" y="597263"/>
            <a:ext cx="8919900" cy="738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800" dirty="0">
                <a:solidFill>
                  <a:schemeClr val="dk1"/>
                </a:solidFill>
                <a:latin typeface="Open Sans"/>
                <a:ea typeface="Open Sans"/>
                <a:cs typeface="Open Sans"/>
                <a:sym typeface="Open Sans"/>
              </a:rPr>
              <a:t>Using plastic building bricks &amp; the assembly guide, please build each of the three vehicle models—c</a:t>
            </a:r>
            <a:r>
              <a:rPr lang="en" sz="1800" b="1" dirty="0">
                <a:solidFill>
                  <a:schemeClr val="dk1"/>
                </a:solidFill>
                <a:latin typeface="Open Sans"/>
                <a:ea typeface="Open Sans"/>
                <a:cs typeface="Open Sans"/>
                <a:sym typeface="Open Sans"/>
              </a:rPr>
              <a:t>oupe</a:t>
            </a:r>
            <a:r>
              <a:rPr lang="en" sz="1800" dirty="0">
                <a:solidFill>
                  <a:schemeClr val="dk1"/>
                </a:solidFill>
                <a:latin typeface="Open Sans"/>
                <a:ea typeface="Open Sans"/>
                <a:cs typeface="Open Sans"/>
                <a:sym typeface="Open Sans"/>
              </a:rPr>
              <a:t>, </a:t>
            </a:r>
            <a:r>
              <a:rPr lang="en" sz="1800" b="1" dirty="0">
                <a:solidFill>
                  <a:schemeClr val="dk1"/>
                </a:solidFill>
                <a:latin typeface="Open Sans"/>
                <a:ea typeface="Open Sans"/>
                <a:cs typeface="Open Sans"/>
                <a:sym typeface="Open Sans"/>
              </a:rPr>
              <a:t>sedan</a:t>
            </a:r>
            <a:r>
              <a:rPr lang="en" sz="1800" dirty="0">
                <a:solidFill>
                  <a:schemeClr val="dk1"/>
                </a:solidFill>
                <a:latin typeface="Open Sans"/>
                <a:ea typeface="Open Sans"/>
                <a:cs typeface="Open Sans"/>
                <a:sym typeface="Open Sans"/>
              </a:rPr>
              <a:t>, and </a:t>
            </a:r>
            <a:r>
              <a:rPr lang="en" sz="1800" b="1" dirty="0">
                <a:solidFill>
                  <a:schemeClr val="dk1"/>
                </a:solidFill>
                <a:latin typeface="Open Sans"/>
                <a:ea typeface="Open Sans"/>
                <a:cs typeface="Open Sans"/>
                <a:sym typeface="Open Sans"/>
              </a:rPr>
              <a:t>van.</a:t>
            </a:r>
            <a:endParaRPr sz="2100" dirty="0">
              <a:latin typeface="Open Sans"/>
              <a:ea typeface="Open Sans"/>
              <a:cs typeface="Open Sans"/>
              <a:sym typeface="Open Sans"/>
            </a:endParaRPr>
          </a:p>
        </p:txBody>
      </p:sp>
      <p:pic>
        <p:nvPicPr>
          <p:cNvPr id="184" name="Google Shape;184;p35"/>
          <p:cNvPicPr preferRelativeResize="0"/>
          <p:nvPr/>
        </p:nvPicPr>
        <p:blipFill>
          <a:blip r:embed="rId3">
            <a:alphaModFix/>
          </a:blip>
          <a:stretch>
            <a:fillRect/>
          </a:stretch>
        </p:blipFill>
        <p:spPr>
          <a:xfrm>
            <a:off x="3867199" y="3250679"/>
            <a:ext cx="3052396" cy="1620100"/>
          </a:xfrm>
          <a:prstGeom prst="rect">
            <a:avLst/>
          </a:prstGeom>
          <a:noFill/>
          <a:ln w="28575" cap="flat" cmpd="sng">
            <a:solidFill>
              <a:srgbClr val="F8A81B"/>
            </a:solidFill>
            <a:prstDash val="solid"/>
            <a:round/>
            <a:headEnd type="none" w="sm" len="sm"/>
            <a:tailEnd type="none" w="sm" len="sm"/>
          </a:ln>
        </p:spPr>
      </p:pic>
      <p:cxnSp>
        <p:nvCxnSpPr>
          <p:cNvPr id="185" name="Google Shape;185;p35"/>
          <p:cNvCxnSpPr/>
          <p:nvPr/>
        </p:nvCxnSpPr>
        <p:spPr>
          <a:xfrm>
            <a:off x="3138550" y="3106625"/>
            <a:ext cx="604500" cy="786900"/>
          </a:xfrm>
          <a:prstGeom prst="straightConnector1">
            <a:avLst/>
          </a:prstGeom>
          <a:noFill/>
          <a:ln w="38100" cap="flat" cmpd="sng">
            <a:solidFill>
              <a:srgbClr val="F8A81B"/>
            </a:solidFill>
            <a:prstDash val="solid"/>
            <a:round/>
            <a:headEnd type="none" w="med" len="med"/>
            <a:tailEnd type="triangle" w="med" len="med"/>
          </a:ln>
        </p:spPr>
      </p:cxnSp>
      <p:pic>
        <p:nvPicPr>
          <p:cNvPr id="186" name="Google Shape;186;p35"/>
          <p:cNvPicPr preferRelativeResize="0"/>
          <p:nvPr/>
        </p:nvPicPr>
        <p:blipFill>
          <a:blip r:embed="rId4">
            <a:alphaModFix/>
          </a:blip>
          <a:stretch>
            <a:fillRect/>
          </a:stretch>
        </p:blipFill>
        <p:spPr>
          <a:xfrm>
            <a:off x="5290025" y="1297775"/>
            <a:ext cx="3130400" cy="1808851"/>
          </a:xfrm>
          <a:prstGeom prst="rect">
            <a:avLst/>
          </a:prstGeom>
          <a:noFill/>
          <a:ln w="28575" cap="flat" cmpd="sng">
            <a:solidFill>
              <a:srgbClr val="F8A81B"/>
            </a:solidFill>
            <a:prstDash val="solid"/>
            <a:round/>
            <a:headEnd type="none" w="sm" len="sm"/>
            <a:tailEnd type="none" w="sm" len="sm"/>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0"/>
        <p:cNvGrpSpPr/>
        <p:nvPr/>
      </p:nvGrpSpPr>
      <p:grpSpPr>
        <a:xfrm>
          <a:off x="0" y="0"/>
          <a:ext cx="0" cy="0"/>
          <a:chOff x="0" y="0"/>
          <a:chExt cx="0" cy="0"/>
        </a:xfrm>
      </p:grpSpPr>
      <p:sp>
        <p:nvSpPr>
          <p:cNvPr id="191" name="Google Shape;191;p36"/>
          <p:cNvSpPr txBox="1">
            <a:spLocks noGrp="1"/>
          </p:cNvSpPr>
          <p:nvPr>
            <p:ph type="title"/>
          </p:nvPr>
        </p:nvSpPr>
        <p:spPr>
          <a:xfrm>
            <a:off x="2556675" y="159925"/>
            <a:ext cx="3998100" cy="572700"/>
          </a:xfrm>
          <a:prstGeom prst="rect">
            <a:avLst/>
          </a:prstGeom>
          <a:solidFill>
            <a:srgbClr val="9FCC3B"/>
          </a:solidFill>
          <a:ln w="38100" cap="flat" cmpd="sng">
            <a:solidFill>
              <a:srgbClr val="000000"/>
            </a:solidFill>
            <a:prstDash val="solid"/>
            <a:round/>
            <a:headEnd type="none" w="sm" len="sm"/>
            <a:tailEnd type="none" w="sm" len="sm"/>
          </a:ln>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b="1"/>
              <a:t>Our Coupe, Sedan &amp; Van</a:t>
            </a:r>
            <a:endParaRPr b="1"/>
          </a:p>
        </p:txBody>
      </p:sp>
      <p:sp>
        <p:nvSpPr>
          <p:cNvPr id="192" name="Google Shape;192;p36"/>
          <p:cNvSpPr txBox="1"/>
          <p:nvPr/>
        </p:nvSpPr>
        <p:spPr>
          <a:xfrm>
            <a:off x="141725" y="82225"/>
            <a:ext cx="2241900" cy="6504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1"/>
                </a:solidFill>
                <a:latin typeface="Open Sans"/>
                <a:ea typeface="Open Sans"/>
                <a:cs typeface="Open Sans"/>
                <a:sym typeface="Open Sans"/>
              </a:rPr>
              <a:t>Use this as a guide for specific details</a:t>
            </a:r>
            <a:endParaRPr sz="1800">
              <a:solidFill>
                <a:schemeClr val="dk1"/>
              </a:solidFill>
              <a:latin typeface="Open Sans"/>
              <a:ea typeface="Open Sans"/>
              <a:cs typeface="Open Sans"/>
              <a:sym typeface="Open Sans"/>
            </a:endParaRPr>
          </a:p>
        </p:txBody>
      </p:sp>
      <p:pic>
        <p:nvPicPr>
          <p:cNvPr id="193" name="Google Shape;193;p36"/>
          <p:cNvPicPr preferRelativeResize="0"/>
          <p:nvPr/>
        </p:nvPicPr>
        <p:blipFill>
          <a:blip r:embed="rId3">
            <a:alphaModFix/>
          </a:blip>
          <a:stretch>
            <a:fillRect/>
          </a:stretch>
        </p:blipFill>
        <p:spPr>
          <a:xfrm>
            <a:off x="136125" y="888525"/>
            <a:ext cx="8839199" cy="1683219"/>
          </a:xfrm>
          <a:prstGeom prst="rect">
            <a:avLst/>
          </a:prstGeom>
          <a:noFill/>
          <a:ln>
            <a:noFill/>
          </a:ln>
        </p:spPr>
      </p:pic>
      <p:pic>
        <p:nvPicPr>
          <p:cNvPr id="194" name="Google Shape;194;p36"/>
          <p:cNvPicPr preferRelativeResize="0"/>
          <p:nvPr/>
        </p:nvPicPr>
        <p:blipFill>
          <a:blip r:embed="rId4">
            <a:alphaModFix/>
          </a:blip>
          <a:stretch>
            <a:fillRect/>
          </a:stretch>
        </p:blipFill>
        <p:spPr>
          <a:xfrm>
            <a:off x="5296625" y="1961469"/>
            <a:ext cx="3248025" cy="495300"/>
          </a:xfrm>
          <a:prstGeom prst="rect">
            <a:avLst/>
          </a:prstGeom>
          <a:noFill/>
          <a:ln>
            <a:noFill/>
          </a:ln>
        </p:spPr>
      </p:pic>
      <p:pic>
        <p:nvPicPr>
          <p:cNvPr id="195" name="Google Shape;195;p36"/>
          <p:cNvPicPr preferRelativeResize="0"/>
          <p:nvPr/>
        </p:nvPicPr>
        <p:blipFill>
          <a:blip r:embed="rId5">
            <a:alphaModFix/>
          </a:blip>
          <a:stretch>
            <a:fillRect/>
          </a:stretch>
        </p:blipFill>
        <p:spPr>
          <a:xfrm>
            <a:off x="308525" y="2727650"/>
            <a:ext cx="4263476" cy="2266950"/>
          </a:xfrm>
          <a:prstGeom prst="rect">
            <a:avLst/>
          </a:prstGeom>
          <a:noFill/>
          <a:ln w="28575" cap="flat" cmpd="sng">
            <a:solidFill>
              <a:srgbClr val="F8A81B"/>
            </a:solidFill>
            <a:prstDash val="solid"/>
            <a:round/>
            <a:headEnd type="none" w="sm" len="sm"/>
            <a:tailEnd type="none" w="sm" len="sm"/>
          </a:ln>
        </p:spPr>
      </p:pic>
      <p:sp>
        <p:nvSpPr>
          <p:cNvPr id="196" name="Google Shape;196;p36"/>
          <p:cNvSpPr txBox="1"/>
          <p:nvPr/>
        </p:nvSpPr>
        <p:spPr>
          <a:xfrm>
            <a:off x="4806825" y="2727650"/>
            <a:ext cx="4112100" cy="2187900"/>
          </a:xfrm>
          <a:prstGeom prst="rect">
            <a:avLst/>
          </a:prstGeom>
          <a:noFill/>
          <a:ln>
            <a:noFill/>
          </a:ln>
        </p:spPr>
        <p:txBody>
          <a:bodyPr spcFirstLastPara="1" wrap="square" lIns="91425" tIns="91425" rIns="91425" bIns="91425" anchor="t" anchorCtr="0">
            <a:noAutofit/>
          </a:bodyPr>
          <a:lstStyle/>
          <a:p>
            <a:pPr marL="457200" lvl="0" indent="-317500" algn="l" rtl="0">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What suggestions do you have for design changes we should make to each model?</a:t>
            </a:r>
            <a:endParaRPr>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Revised models must meet safety and efficiency standards required by law.</a:t>
            </a:r>
            <a:endParaRPr>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Char char="●"/>
            </a:pPr>
            <a:r>
              <a:rPr lang="en">
                <a:solidFill>
                  <a:schemeClr val="dk1"/>
                </a:solidFill>
                <a:latin typeface="Open Sans"/>
                <a:ea typeface="Open Sans"/>
                <a:cs typeface="Open Sans"/>
                <a:sym typeface="Open Sans"/>
              </a:rPr>
              <a:t>The raw material parts must also cost less than the sales price. Our marketing team has provided us with the highest prices customers are willing to pay. </a:t>
            </a:r>
            <a:endParaRPr>
              <a:solidFill>
                <a:schemeClr val="dk1"/>
              </a:solidFill>
              <a:latin typeface="Open Sans"/>
              <a:ea typeface="Open Sans"/>
              <a:cs typeface="Open Sans"/>
              <a:sym typeface="Open Sans"/>
            </a:endParaRPr>
          </a:p>
          <a:p>
            <a:pPr marL="457200" lvl="0" indent="0" algn="l" rtl="0">
              <a:lnSpc>
                <a:spcPct val="115000"/>
              </a:lnSpc>
              <a:spcBef>
                <a:spcPts val="0"/>
              </a:spcBef>
              <a:spcAft>
                <a:spcPts val="0"/>
              </a:spcAft>
              <a:buNone/>
            </a:pPr>
            <a:endParaRPr sz="1900">
              <a:solidFill>
                <a:schemeClr val="dk1"/>
              </a:solidFill>
              <a:latin typeface="Open Sans"/>
              <a:ea typeface="Open Sans"/>
              <a:cs typeface="Open Sans"/>
              <a:sym typeface="Open Sans"/>
            </a:endParaRPr>
          </a:p>
        </p:txBody>
      </p:sp>
      <p:cxnSp>
        <p:nvCxnSpPr>
          <p:cNvPr id="197" name="Google Shape;197;p36"/>
          <p:cNvCxnSpPr/>
          <p:nvPr/>
        </p:nvCxnSpPr>
        <p:spPr>
          <a:xfrm>
            <a:off x="251125" y="2632450"/>
            <a:ext cx="8713800" cy="0"/>
          </a:xfrm>
          <a:prstGeom prst="straightConnector1">
            <a:avLst/>
          </a:prstGeom>
          <a:noFill/>
          <a:ln w="28575" cap="flat" cmpd="sng">
            <a:solidFill>
              <a:srgbClr val="9FCC3B"/>
            </a:solidFill>
            <a:prstDash val="solid"/>
            <a:round/>
            <a:headEnd type="none" w="med" len="med"/>
            <a:tailEnd type="none" w="med" len="med"/>
          </a:ln>
        </p:spPr>
      </p:cxnSp>
      <p:sp>
        <p:nvSpPr>
          <p:cNvPr id="198" name="Google Shape;198;p36"/>
          <p:cNvSpPr txBox="1"/>
          <p:nvPr/>
        </p:nvSpPr>
        <p:spPr>
          <a:xfrm>
            <a:off x="1329849" y="4532275"/>
            <a:ext cx="2126700" cy="355500"/>
          </a:xfrm>
          <a:prstGeom prst="rect">
            <a:avLst/>
          </a:prstGeom>
          <a:solidFill>
            <a:schemeClr val="lt1"/>
          </a:solidFill>
          <a:ln w="19050" cap="flat" cmpd="sng">
            <a:solidFill>
              <a:srgbClr val="F8A81B"/>
            </a:solidFill>
            <a:prstDash val="solid"/>
            <a:round/>
            <a:headEnd type="none" w="sm" len="sm"/>
            <a:tailEnd type="none" w="sm" len="sm"/>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2"/>
                </a:solidFill>
                <a:latin typeface="Open Sans"/>
                <a:ea typeface="Open Sans"/>
                <a:cs typeface="Open Sans"/>
                <a:sym typeface="Open Sans"/>
              </a:rPr>
              <a:t>Weight &amp; Cost Sheet</a:t>
            </a:r>
            <a:endParaRPr sz="1500" b="1">
              <a:solidFill>
                <a:schemeClr val="dk2"/>
              </a:solidFill>
              <a:latin typeface="Open Sans"/>
              <a:ea typeface="Open Sans"/>
              <a:cs typeface="Open Sans"/>
              <a:sym typeface="Open Sans"/>
            </a:endParaRPr>
          </a:p>
        </p:txBody>
      </p:sp>
      <p:cxnSp>
        <p:nvCxnSpPr>
          <p:cNvPr id="199" name="Google Shape;199;p36"/>
          <p:cNvCxnSpPr/>
          <p:nvPr/>
        </p:nvCxnSpPr>
        <p:spPr>
          <a:xfrm rot="10800000">
            <a:off x="2974625" y="1025919"/>
            <a:ext cx="2322000" cy="1332900"/>
          </a:xfrm>
          <a:prstGeom prst="straightConnector1">
            <a:avLst/>
          </a:prstGeom>
          <a:noFill/>
          <a:ln w="9525" cap="flat" cmpd="sng">
            <a:solidFill>
              <a:schemeClr val="dk1"/>
            </a:solidFill>
            <a:prstDash val="solid"/>
            <a:round/>
            <a:headEnd type="none" w="med" len="med"/>
            <a:tailEnd type="triangle" w="med" len="med"/>
          </a:ln>
        </p:spPr>
      </p:cxnSp>
      <p:sp>
        <p:nvSpPr>
          <p:cNvPr id="200" name="Google Shape;200;p36"/>
          <p:cNvSpPr/>
          <p:nvPr/>
        </p:nvSpPr>
        <p:spPr>
          <a:xfrm>
            <a:off x="2084463" y="784950"/>
            <a:ext cx="711600" cy="401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1" name="Google Shape;201;p36"/>
          <p:cNvSpPr/>
          <p:nvPr/>
        </p:nvSpPr>
        <p:spPr>
          <a:xfrm>
            <a:off x="5358337" y="784950"/>
            <a:ext cx="2837700" cy="401700"/>
          </a:xfrm>
          <a:prstGeom prst="ellipse">
            <a:avLst/>
          </a:prstGeom>
          <a:no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cxnSp>
        <p:nvCxnSpPr>
          <p:cNvPr id="202" name="Google Shape;202;p36"/>
          <p:cNvCxnSpPr>
            <a:endCxn id="201" idx="2"/>
          </p:cNvCxnSpPr>
          <p:nvPr/>
        </p:nvCxnSpPr>
        <p:spPr>
          <a:xfrm rot="10800000" flipH="1">
            <a:off x="4221037" y="985800"/>
            <a:ext cx="1137300" cy="782700"/>
          </a:xfrm>
          <a:prstGeom prst="straightConnector1">
            <a:avLst/>
          </a:prstGeom>
          <a:noFill/>
          <a:ln w="9525" cap="flat" cmpd="sng">
            <a:solidFill>
              <a:schemeClr val="dk1"/>
            </a:solidFill>
            <a:prstDash val="solid"/>
            <a:round/>
            <a:headEnd type="none" w="med" len="med"/>
            <a:tailEnd type="triangle" w="med" len="med"/>
          </a:ln>
        </p:spPr>
      </p:cxn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06"/>
        <p:cNvGrpSpPr/>
        <p:nvPr/>
      </p:nvGrpSpPr>
      <p:grpSpPr>
        <a:xfrm>
          <a:off x="0" y="0"/>
          <a:ext cx="0" cy="0"/>
          <a:chOff x="0" y="0"/>
          <a:chExt cx="0" cy="0"/>
        </a:xfrm>
      </p:grpSpPr>
      <p:sp>
        <p:nvSpPr>
          <p:cNvPr id="208" name="Google Shape;208;p37"/>
          <p:cNvSpPr txBox="1">
            <a:spLocks noGrp="1"/>
          </p:cNvSpPr>
          <p:nvPr>
            <p:ph type="body" idx="1"/>
          </p:nvPr>
        </p:nvSpPr>
        <p:spPr>
          <a:xfrm>
            <a:off x="160575" y="678375"/>
            <a:ext cx="8520600" cy="3966300"/>
          </a:xfrm>
          <a:prstGeom prst="rect">
            <a:avLst/>
          </a:prstGeom>
        </p:spPr>
        <p:txBody>
          <a:bodyPr spcFirstLastPara="1" wrap="square" lIns="91425" tIns="91425" rIns="91425" bIns="91425" anchor="t" anchorCtr="0">
            <a:normAutofit/>
          </a:bodyPr>
          <a:lstStyle/>
          <a:p>
            <a:pPr marL="0" lvl="0" indent="0" algn="l" rtl="0">
              <a:lnSpc>
                <a:spcPct val="105000"/>
              </a:lnSpc>
              <a:spcBef>
                <a:spcPts val="0"/>
              </a:spcBef>
              <a:spcAft>
                <a:spcPts val="0"/>
              </a:spcAft>
              <a:buNone/>
            </a:pPr>
            <a:r>
              <a:rPr lang="en" dirty="0">
                <a:latin typeface="Open Sans Medium"/>
                <a:ea typeface="Open Sans Medium"/>
                <a:cs typeface="Open Sans Medium"/>
                <a:sym typeface="Open Sans Medium"/>
              </a:rPr>
              <a:t>Discuss with your fellow experts changes that you believe should be made using the resources provided.</a:t>
            </a:r>
            <a:endParaRPr dirty="0">
              <a:latin typeface="Open Sans Medium"/>
              <a:ea typeface="Open Sans Medium"/>
              <a:cs typeface="Open Sans Medium"/>
              <a:sym typeface="Open Sans Medium"/>
            </a:endParaRPr>
          </a:p>
          <a:p>
            <a:pPr marL="0" lvl="0" indent="0" algn="l" rtl="0">
              <a:lnSpc>
                <a:spcPct val="105000"/>
              </a:lnSpc>
              <a:spcBef>
                <a:spcPts val="0"/>
              </a:spcBef>
              <a:spcAft>
                <a:spcPts val="0"/>
              </a:spcAft>
              <a:buNone/>
            </a:pPr>
            <a:endParaRPr dirty="0">
              <a:latin typeface="Open Sans Medium"/>
              <a:ea typeface="Open Sans Medium"/>
              <a:cs typeface="Open Sans Medium"/>
              <a:sym typeface="Open Sans Medium"/>
            </a:endParaRPr>
          </a:p>
          <a:p>
            <a:pPr marL="457200" lvl="0" indent="-330200" algn="l" rtl="0">
              <a:lnSpc>
                <a:spcPct val="105000"/>
              </a:lnSpc>
              <a:spcBef>
                <a:spcPts val="0"/>
              </a:spcBef>
              <a:spcAft>
                <a:spcPts val="0"/>
              </a:spcAft>
              <a:buClr>
                <a:schemeClr val="dk1"/>
              </a:buClr>
              <a:buSzPts val="1600"/>
              <a:buFont typeface="Open Sans"/>
              <a:buChar char="●"/>
            </a:pPr>
            <a:r>
              <a:rPr lang="en" sz="1600" dirty="0">
                <a:solidFill>
                  <a:schemeClr val="dk1"/>
                </a:solidFill>
                <a:latin typeface="Open Sans"/>
                <a:ea typeface="Open Sans"/>
                <a:cs typeface="Open Sans"/>
                <a:sym typeface="Open Sans"/>
              </a:rPr>
              <a:t>Please open a blank document and record your proposed revisions to our current vehicle models using the two resources provided for greater efficiency and cost effectiveness.</a:t>
            </a:r>
            <a:endParaRPr sz="1600" dirty="0">
              <a:solidFill>
                <a:schemeClr val="dk1"/>
              </a:solidFill>
              <a:latin typeface="Open Sans"/>
              <a:ea typeface="Open Sans"/>
              <a:cs typeface="Open Sans"/>
              <a:sym typeface="Open Sans"/>
            </a:endParaRPr>
          </a:p>
          <a:p>
            <a:pPr marL="457200" lvl="0" indent="0" algn="l" rtl="0">
              <a:lnSpc>
                <a:spcPct val="105000"/>
              </a:lnSpc>
              <a:spcBef>
                <a:spcPts val="0"/>
              </a:spcBef>
              <a:spcAft>
                <a:spcPts val="0"/>
              </a:spcAft>
              <a:buClr>
                <a:schemeClr val="dk1"/>
              </a:buClr>
              <a:buSzPts val="1100"/>
              <a:buFont typeface="Arial"/>
              <a:buNone/>
            </a:pPr>
            <a:endParaRPr sz="1600" dirty="0">
              <a:solidFill>
                <a:schemeClr val="dk1"/>
              </a:solidFill>
              <a:latin typeface="Open Sans"/>
              <a:ea typeface="Open Sans"/>
              <a:cs typeface="Open Sans"/>
              <a:sym typeface="Open Sans"/>
            </a:endParaRPr>
          </a:p>
          <a:p>
            <a:pPr marL="457200" lvl="0" indent="-330200" algn="l" rtl="0">
              <a:lnSpc>
                <a:spcPct val="105000"/>
              </a:lnSpc>
              <a:spcBef>
                <a:spcPts val="0"/>
              </a:spcBef>
              <a:spcAft>
                <a:spcPts val="0"/>
              </a:spcAft>
              <a:buClr>
                <a:schemeClr val="dk1"/>
              </a:buClr>
              <a:buSzPts val="1600"/>
              <a:buFont typeface="Open Sans"/>
              <a:buChar char="●"/>
            </a:pPr>
            <a:r>
              <a:rPr lang="en" sz="1600" dirty="0">
                <a:solidFill>
                  <a:schemeClr val="dk1"/>
                </a:solidFill>
                <a:latin typeface="Open Sans"/>
                <a:ea typeface="Open Sans"/>
                <a:cs typeface="Open Sans"/>
                <a:sym typeface="Open Sans"/>
              </a:rPr>
              <a:t>Please include pictures with your documentation throughout the activities.</a:t>
            </a:r>
            <a:endParaRPr sz="1600" dirty="0">
              <a:solidFill>
                <a:schemeClr val="dk1"/>
              </a:solidFill>
              <a:latin typeface="Open Sans"/>
              <a:ea typeface="Open Sans"/>
              <a:cs typeface="Open Sans"/>
              <a:sym typeface="Open Sans"/>
            </a:endParaRPr>
          </a:p>
          <a:p>
            <a:pPr marL="0" lvl="0" indent="0" algn="l" rtl="0">
              <a:lnSpc>
                <a:spcPct val="105000"/>
              </a:lnSpc>
              <a:spcBef>
                <a:spcPts val="0"/>
              </a:spcBef>
              <a:spcAft>
                <a:spcPts val="0"/>
              </a:spcAft>
              <a:buNone/>
            </a:pPr>
            <a:endParaRPr sz="1600" dirty="0">
              <a:solidFill>
                <a:schemeClr val="dk1"/>
              </a:solidFill>
              <a:latin typeface="Open Sans"/>
              <a:ea typeface="Open Sans"/>
              <a:cs typeface="Open Sans"/>
              <a:sym typeface="Open Sans"/>
            </a:endParaRPr>
          </a:p>
          <a:p>
            <a:pPr marL="457200" lvl="0" indent="-323850" algn="l" rtl="0">
              <a:lnSpc>
                <a:spcPct val="115000"/>
              </a:lnSpc>
              <a:spcBef>
                <a:spcPts val="0"/>
              </a:spcBef>
              <a:spcAft>
                <a:spcPts val="0"/>
              </a:spcAft>
              <a:buClr>
                <a:schemeClr val="dk1"/>
              </a:buClr>
              <a:buSzPts val="1500"/>
              <a:buFont typeface="Open Sans"/>
              <a:buChar char="●"/>
            </a:pPr>
            <a:r>
              <a:rPr lang="en" sz="1500" dirty="0">
                <a:solidFill>
                  <a:schemeClr val="dk1"/>
                </a:solidFill>
                <a:latin typeface="Open Sans"/>
                <a:ea typeface="Open Sans"/>
                <a:cs typeface="Open Sans"/>
                <a:sym typeface="Open Sans"/>
              </a:rPr>
              <a:t>Which steps of the </a:t>
            </a:r>
            <a:r>
              <a:rPr lang="en" sz="1500" b="1" dirty="0">
                <a:solidFill>
                  <a:schemeClr val="dk1"/>
                </a:solidFill>
                <a:latin typeface="Open Sans"/>
                <a:ea typeface="Open Sans"/>
                <a:cs typeface="Open Sans"/>
                <a:sym typeface="Open Sans"/>
              </a:rPr>
              <a:t>engineering design process</a:t>
            </a:r>
            <a:r>
              <a:rPr lang="en" sz="1500" dirty="0">
                <a:solidFill>
                  <a:schemeClr val="dk1"/>
                </a:solidFill>
                <a:latin typeface="Open Sans"/>
                <a:ea typeface="Open Sans"/>
                <a:cs typeface="Open Sans"/>
                <a:sym typeface="Open Sans"/>
              </a:rPr>
              <a:t> are being used most effectively during today’s activity, and reflect how the steps of the EDP help to guide your team to improve your team’s final vehicle designs?</a:t>
            </a:r>
            <a:endParaRPr sz="1500" dirty="0">
              <a:solidFill>
                <a:schemeClr val="dk1"/>
              </a:solidFill>
              <a:latin typeface="Open Sans"/>
              <a:ea typeface="Open Sans"/>
              <a:cs typeface="Open Sans"/>
              <a:sym typeface="Open Sans"/>
            </a:endParaRPr>
          </a:p>
        </p:txBody>
      </p:sp>
      <p:sp>
        <p:nvSpPr>
          <p:cNvPr id="209" name="Google Shape;209;p37"/>
          <p:cNvSpPr txBox="1"/>
          <p:nvPr/>
        </p:nvSpPr>
        <p:spPr>
          <a:xfrm>
            <a:off x="0" y="136850"/>
            <a:ext cx="9144000" cy="603600"/>
          </a:xfrm>
          <a:prstGeom prst="rect">
            <a:avLst/>
          </a:prstGeom>
          <a:solidFill>
            <a:srgbClr val="F8A81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dk1"/>
                </a:solidFill>
                <a:latin typeface="Open Sans"/>
                <a:ea typeface="Open Sans"/>
                <a:cs typeface="Open Sans"/>
                <a:sym typeface="Open Sans"/>
              </a:rPr>
              <a:t>Time for Your Expert Opinions!   </a:t>
            </a:r>
            <a:endParaRPr sz="2900" b="1">
              <a:solidFill>
                <a:schemeClr val="dk1"/>
              </a:solidFill>
              <a:latin typeface="Open Sans"/>
              <a:ea typeface="Open Sans"/>
              <a:cs typeface="Open Sans"/>
              <a:sym typeface="Open Sans"/>
            </a:endParaRPr>
          </a:p>
        </p:txBody>
      </p:sp>
      <p:pic>
        <p:nvPicPr>
          <p:cNvPr id="210" name="Google Shape;210;p37"/>
          <p:cNvPicPr preferRelativeResize="0"/>
          <p:nvPr/>
        </p:nvPicPr>
        <p:blipFill rotWithShape="1">
          <a:blip r:embed="rId3">
            <a:alphaModFix/>
          </a:blip>
          <a:srcRect l="5633" t="5383" r="7288"/>
          <a:stretch/>
        </p:blipFill>
        <p:spPr>
          <a:xfrm>
            <a:off x="5767950" y="3749800"/>
            <a:ext cx="1573619" cy="13937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9FCC3B"/>
        </a:solidFill>
        <a:effectLst/>
      </p:bgPr>
    </p:bg>
    <p:spTree>
      <p:nvGrpSpPr>
        <p:cNvPr id="1" name="Shape 214"/>
        <p:cNvGrpSpPr/>
        <p:nvPr/>
      </p:nvGrpSpPr>
      <p:grpSpPr>
        <a:xfrm>
          <a:off x="0" y="0"/>
          <a:ext cx="0" cy="0"/>
          <a:chOff x="0" y="0"/>
          <a:chExt cx="0" cy="0"/>
        </a:xfrm>
      </p:grpSpPr>
      <p:sp>
        <p:nvSpPr>
          <p:cNvPr id="215" name="Google Shape;215;p38"/>
          <p:cNvSpPr txBox="1">
            <a:spLocks noGrp="1"/>
          </p:cNvSpPr>
          <p:nvPr>
            <p:ph type="ctr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Open Sans"/>
                <a:ea typeface="Open Sans"/>
                <a:cs typeface="Open Sans"/>
                <a:sym typeface="Open Sans"/>
              </a:rPr>
              <a:t>Phase 2</a:t>
            </a:r>
            <a:endParaRPr>
              <a:latin typeface="Open Sans"/>
              <a:ea typeface="Open Sans"/>
              <a:cs typeface="Open Sans"/>
              <a:sym typeface="Open Sans"/>
            </a:endParaRPr>
          </a:p>
          <a:p>
            <a:pPr marL="0" lvl="0" indent="0" algn="ctr" rtl="0">
              <a:spcBef>
                <a:spcPts val="0"/>
              </a:spcBef>
              <a:spcAft>
                <a:spcPts val="0"/>
              </a:spcAft>
              <a:buNone/>
            </a:pPr>
            <a:r>
              <a:rPr lang="en">
                <a:latin typeface="Open Sans"/>
                <a:ea typeface="Open Sans"/>
                <a:cs typeface="Open Sans"/>
                <a:sym typeface="Open Sans"/>
              </a:rPr>
              <a:t>Physical Simulations</a:t>
            </a:r>
            <a:endParaRPr>
              <a:latin typeface="Open Sans"/>
              <a:ea typeface="Open Sans"/>
              <a:cs typeface="Open Sans"/>
              <a:sym typeface="Open Sans"/>
            </a:endParaRPr>
          </a:p>
        </p:txBody>
      </p:sp>
      <p:sp>
        <p:nvSpPr>
          <p:cNvPr id="216" name="Google Shape;216;p38"/>
          <p:cNvSpPr txBox="1">
            <a:spLocks noGrp="1"/>
          </p:cNvSpPr>
          <p:nvPr>
            <p:ph type="subTitle"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dirty="0">
                <a:latin typeface="Open Sans Medium"/>
                <a:ea typeface="Open Sans Medium"/>
                <a:cs typeface="Open Sans Medium"/>
                <a:sym typeface="Open Sans Medium"/>
              </a:rPr>
              <a:t>(Plan - Create - Test - Improve)</a:t>
            </a:r>
            <a:endParaRPr dirty="0">
              <a:latin typeface="Open Sans Medium"/>
              <a:ea typeface="Open Sans Medium"/>
              <a:cs typeface="Open Sans Medium"/>
              <a:sym typeface="Open Sans Medium"/>
            </a:endParaRPr>
          </a:p>
        </p:txBody>
      </p:sp>
      <p:sp>
        <p:nvSpPr>
          <p:cNvPr id="217" name="Google Shape;217;p38"/>
          <p:cNvSpPr txBox="1"/>
          <p:nvPr/>
        </p:nvSpPr>
        <p:spPr>
          <a:xfrm>
            <a:off x="835350" y="3937775"/>
            <a:ext cx="7473300" cy="927916"/>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dirty="0">
                <a:solidFill>
                  <a:schemeClr val="dk1"/>
                </a:solidFill>
                <a:latin typeface="Open Sans"/>
                <a:ea typeface="Open Sans"/>
                <a:cs typeface="Open Sans"/>
                <a:sym typeface="Open Sans"/>
              </a:rPr>
              <a:t>Apply the engineering design process by proposing, testing, and refining modifications to improve assembly line performance, supported by data and performance comparisons.</a:t>
            </a:r>
            <a:endParaRPr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21"/>
        <p:cNvGrpSpPr/>
        <p:nvPr/>
      </p:nvGrpSpPr>
      <p:grpSpPr>
        <a:xfrm>
          <a:off x="0" y="0"/>
          <a:ext cx="0" cy="0"/>
          <a:chOff x="0" y="0"/>
          <a:chExt cx="0" cy="0"/>
        </a:xfrm>
      </p:grpSpPr>
      <p:pic>
        <p:nvPicPr>
          <p:cNvPr id="222" name="Google Shape;222;p39"/>
          <p:cNvPicPr preferRelativeResize="0"/>
          <p:nvPr/>
        </p:nvPicPr>
        <p:blipFill>
          <a:blip r:embed="rId3">
            <a:alphaModFix/>
          </a:blip>
          <a:stretch>
            <a:fillRect/>
          </a:stretch>
        </p:blipFill>
        <p:spPr>
          <a:xfrm>
            <a:off x="160575" y="863550"/>
            <a:ext cx="2008325" cy="3216750"/>
          </a:xfrm>
          <a:prstGeom prst="rect">
            <a:avLst/>
          </a:prstGeom>
          <a:noFill/>
          <a:ln w="19050" cap="flat" cmpd="sng">
            <a:solidFill>
              <a:schemeClr val="dk2"/>
            </a:solidFill>
            <a:prstDash val="solid"/>
            <a:round/>
            <a:headEnd type="none" w="sm" len="sm"/>
            <a:tailEnd type="none" w="sm" len="sm"/>
          </a:ln>
        </p:spPr>
      </p:pic>
      <p:sp>
        <p:nvSpPr>
          <p:cNvPr id="223" name="Google Shape;223;p39"/>
          <p:cNvSpPr/>
          <p:nvPr/>
        </p:nvSpPr>
        <p:spPr>
          <a:xfrm>
            <a:off x="2317425" y="708050"/>
            <a:ext cx="6682200" cy="1121400"/>
          </a:xfrm>
          <a:prstGeom prst="cloudCallout">
            <a:avLst>
              <a:gd name="adj1" fmla="val -60752"/>
              <a:gd name="adj2" fmla="val 5088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25" name="Google Shape;225;p39"/>
          <p:cNvSpPr txBox="1"/>
          <p:nvPr/>
        </p:nvSpPr>
        <p:spPr>
          <a:xfrm>
            <a:off x="0" y="91250"/>
            <a:ext cx="9144000" cy="6168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800" b="1">
              <a:solidFill>
                <a:schemeClr val="dk1"/>
              </a:solidFill>
              <a:latin typeface="Open Sans"/>
              <a:ea typeface="Open Sans"/>
              <a:cs typeface="Open Sans"/>
              <a:sym typeface="Open Sans"/>
            </a:endParaRPr>
          </a:p>
        </p:txBody>
      </p:sp>
      <p:sp>
        <p:nvSpPr>
          <p:cNvPr id="226" name="Google Shape;226;p39"/>
          <p:cNvSpPr txBox="1">
            <a:spLocks noGrp="1"/>
          </p:cNvSpPr>
          <p:nvPr>
            <p:ph type="body" idx="1"/>
          </p:nvPr>
        </p:nvSpPr>
        <p:spPr>
          <a:xfrm>
            <a:off x="2266800" y="922525"/>
            <a:ext cx="6877200" cy="3416400"/>
          </a:xfrm>
          <a:prstGeom prst="rect">
            <a:avLst/>
          </a:prstGeom>
        </p:spPr>
        <p:txBody>
          <a:bodyPr spcFirstLastPara="1" wrap="square" lIns="91425" tIns="91425" rIns="91425" bIns="91425" anchor="t" anchorCtr="0">
            <a:normAutofit fontScale="92500" lnSpcReduction="10000"/>
          </a:bodyPr>
          <a:lstStyle/>
          <a:p>
            <a:pPr marL="457200" lvl="0" indent="0" algn="l" rtl="0">
              <a:spcBef>
                <a:spcPts val="0"/>
              </a:spcBef>
              <a:spcAft>
                <a:spcPts val="0"/>
              </a:spcAft>
              <a:buNone/>
            </a:pPr>
            <a:r>
              <a:rPr lang="en" sz="1900" dirty="0"/>
              <a:t>   </a:t>
            </a:r>
            <a:r>
              <a:rPr lang="en" sz="1900" dirty="0">
                <a:solidFill>
                  <a:schemeClr val="dk1"/>
                </a:solidFill>
                <a:latin typeface="Open Sans"/>
                <a:ea typeface="Open Sans"/>
                <a:cs typeface="Open Sans"/>
                <a:sym typeface="Open Sans"/>
              </a:rPr>
              <a:t>Thank you so much for the expertise you’ve offered </a:t>
            </a:r>
            <a:endParaRPr sz="1900" dirty="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1900" dirty="0">
                <a:solidFill>
                  <a:schemeClr val="dk1"/>
                </a:solidFill>
                <a:latin typeface="Open Sans"/>
                <a:ea typeface="Open Sans"/>
                <a:cs typeface="Open Sans"/>
                <a:sym typeface="Open Sans"/>
              </a:rPr>
              <a:t>            for our vehicle design process!</a:t>
            </a:r>
            <a:endParaRPr sz="19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900" dirty="0"/>
          </a:p>
          <a:p>
            <a:pPr marL="457200" lvl="0" indent="-349250" algn="l" rtl="0">
              <a:spcBef>
                <a:spcPts val="0"/>
              </a:spcBef>
              <a:spcAft>
                <a:spcPts val="0"/>
              </a:spcAft>
              <a:buClr>
                <a:schemeClr val="dk1"/>
              </a:buClr>
              <a:buSzPts val="1900"/>
              <a:buFont typeface="Open Sans"/>
              <a:buChar char="●"/>
            </a:pPr>
            <a:r>
              <a:rPr lang="en" sz="1900" dirty="0">
                <a:solidFill>
                  <a:schemeClr val="dk1"/>
                </a:solidFill>
                <a:latin typeface="Open Sans"/>
                <a:ea typeface="Open Sans"/>
                <a:cs typeface="Open Sans"/>
                <a:sym typeface="Open Sans"/>
              </a:rPr>
              <a:t>Now we would like to show you how we bring our vehicle designs to life through our assembly line process using the engineering design process. </a:t>
            </a:r>
            <a:endParaRPr sz="190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1900" dirty="0">
              <a:solidFill>
                <a:schemeClr val="dk1"/>
              </a:solidFill>
              <a:latin typeface="Open Sans"/>
              <a:ea typeface="Open Sans"/>
              <a:cs typeface="Open Sans"/>
              <a:sym typeface="Open Sans"/>
            </a:endParaRPr>
          </a:p>
          <a:p>
            <a:pPr marL="457200" lvl="0" indent="-349250" algn="l" rtl="0">
              <a:spcBef>
                <a:spcPts val="0"/>
              </a:spcBef>
              <a:spcAft>
                <a:spcPts val="0"/>
              </a:spcAft>
              <a:buClr>
                <a:schemeClr val="dk1"/>
              </a:buClr>
              <a:buSzPts val="1900"/>
              <a:buFont typeface="Open Sans"/>
              <a:buChar char="●"/>
            </a:pPr>
            <a:r>
              <a:rPr lang="en" sz="1900" dirty="0">
                <a:solidFill>
                  <a:schemeClr val="dk1"/>
                </a:solidFill>
                <a:latin typeface="Open Sans"/>
                <a:ea typeface="Open Sans"/>
                <a:cs typeface="Open Sans"/>
                <a:sym typeface="Open Sans"/>
              </a:rPr>
              <a:t>As you get hands-on experience with our system, please keep in mind we want you to make suggestions for improvement, so don’t hesitate to speak up. It’s why we brought you on board!</a:t>
            </a:r>
            <a:endParaRPr sz="1900" dirty="0">
              <a:solidFill>
                <a:schemeClr val="dk1"/>
              </a:solidFill>
              <a:latin typeface="Open Sans"/>
              <a:ea typeface="Open Sans"/>
              <a:cs typeface="Open Sans"/>
              <a:sym typeface="Open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30"/>
        <p:cNvGrpSpPr/>
        <p:nvPr/>
      </p:nvGrpSpPr>
      <p:grpSpPr>
        <a:xfrm>
          <a:off x="0" y="0"/>
          <a:ext cx="0" cy="0"/>
          <a:chOff x="0" y="0"/>
          <a:chExt cx="0" cy="0"/>
        </a:xfrm>
      </p:grpSpPr>
      <p:sp>
        <p:nvSpPr>
          <p:cNvPr id="232" name="Google Shape;232;p40"/>
          <p:cNvSpPr txBox="1"/>
          <p:nvPr/>
        </p:nvSpPr>
        <p:spPr>
          <a:xfrm>
            <a:off x="8175" y="136850"/>
            <a:ext cx="9144000" cy="6018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Designate Engineering Roles for Your Team</a:t>
            </a:r>
            <a:endParaRPr sz="2000" b="1" dirty="0">
              <a:solidFill>
                <a:schemeClr val="dk1"/>
              </a:solidFill>
              <a:latin typeface="Open Sans"/>
              <a:ea typeface="Open Sans"/>
              <a:cs typeface="Open Sans"/>
              <a:sym typeface="Open Sans"/>
            </a:endParaRPr>
          </a:p>
        </p:txBody>
      </p:sp>
      <p:sp>
        <p:nvSpPr>
          <p:cNvPr id="233" name="Google Shape;233;p40"/>
          <p:cNvSpPr txBox="1">
            <a:spLocks noGrp="1"/>
          </p:cNvSpPr>
          <p:nvPr>
            <p:ph type="body" idx="1"/>
          </p:nvPr>
        </p:nvSpPr>
        <p:spPr>
          <a:xfrm>
            <a:off x="1462125" y="684800"/>
            <a:ext cx="6545400" cy="3960000"/>
          </a:xfrm>
          <a:prstGeom prst="rect">
            <a:avLst/>
          </a:prstGeom>
        </p:spPr>
        <p:txBody>
          <a:bodyPr spcFirstLastPara="1" wrap="square" lIns="91425" tIns="91425" rIns="91425" bIns="91425" anchor="t" anchorCtr="0">
            <a:normAutofit fontScale="85000" lnSpcReduction="10000"/>
          </a:bodyPr>
          <a:lstStyle/>
          <a:p>
            <a:pPr marL="0" lvl="0" indent="0" algn="l" rtl="0">
              <a:spcBef>
                <a:spcPts val="0"/>
              </a:spcBef>
              <a:spcAft>
                <a:spcPts val="0"/>
              </a:spcAft>
              <a:buNone/>
            </a:pPr>
            <a:r>
              <a:rPr lang="en" dirty="0">
                <a:latin typeface="Open Sans"/>
                <a:ea typeface="Open Sans"/>
                <a:cs typeface="Open Sans"/>
                <a:sym typeface="Open Sans"/>
              </a:rPr>
              <a:t>Please designate within your group who will take on each of the roles that are currently required to make our assembly line work. </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a:p>
            <a:pPr marL="457200" lvl="0" indent="-325755" algn="l" rtl="0">
              <a:spcBef>
                <a:spcPts val="0"/>
              </a:spcBef>
              <a:spcAft>
                <a:spcPts val="0"/>
              </a:spcAft>
              <a:buSzPct val="100000"/>
              <a:buChar char="●"/>
            </a:pPr>
            <a:r>
              <a:rPr lang="en" dirty="0">
                <a:latin typeface="Open Sans"/>
                <a:ea typeface="Open Sans"/>
                <a:cs typeface="Open Sans"/>
                <a:sym typeface="Open Sans"/>
              </a:rPr>
              <a:t>Sourcing Engineer(s) (Suppliers) - Gathers the parts required for each assembly station, makes sure each station remains fully stocked, and puts recycled building materials back into the supply area. </a:t>
            </a:r>
            <a:endParaRPr dirty="0">
              <a:latin typeface="Open Sans"/>
              <a:ea typeface="Open Sans"/>
              <a:cs typeface="Open Sans"/>
              <a:sym typeface="Open Sans"/>
            </a:endParaRPr>
          </a:p>
          <a:p>
            <a:pPr marL="457200" lvl="0" indent="0" algn="l" rtl="0">
              <a:spcBef>
                <a:spcPts val="0"/>
              </a:spcBef>
              <a:spcAft>
                <a:spcPts val="0"/>
              </a:spcAft>
              <a:buNone/>
            </a:pPr>
            <a:endParaRPr dirty="0">
              <a:latin typeface="Open Sans"/>
              <a:ea typeface="Open Sans"/>
              <a:cs typeface="Open Sans"/>
              <a:sym typeface="Open Sans"/>
            </a:endParaRPr>
          </a:p>
          <a:p>
            <a:pPr marL="457200" lvl="0" indent="-325755" algn="l" rtl="0">
              <a:spcBef>
                <a:spcPts val="0"/>
              </a:spcBef>
              <a:spcAft>
                <a:spcPts val="0"/>
              </a:spcAft>
              <a:buSzPct val="100000"/>
              <a:buChar char="●"/>
            </a:pPr>
            <a:r>
              <a:rPr lang="en" dirty="0">
                <a:latin typeface="Open Sans"/>
                <a:ea typeface="Open Sans"/>
                <a:cs typeface="Open Sans"/>
                <a:sym typeface="Open Sans"/>
              </a:rPr>
              <a:t>Manufacturing Engineers (Builders) - Constructs each portion of the car, according to the graphic assembly guide instructions. </a:t>
            </a:r>
            <a:endParaRPr dirty="0">
              <a:latin typeface="Open Sans"/>
              <a:ea typeface="Open Sans"/>
              <a:cs typeface="Open Sans"/>
              <a:sym typeface="Open Sans"/>
            </a:endParaRPr>
          </a:p>
          <a:p>
            <a:pPr marL="457200" lvl="0" indent="0" algn="l" rtl="0">
              <a:spcBef>
                <a:spcPts val="0"/>
              </a:spcBef>
              <a:spcAft>
                <a:spcPts val="0"/>
              </a:spcAft>
              <a:buNone/>
            </a:pPr>
            <a:endParaRPr dirty="0">
              <a:latin typeface="Open Sans"/>
              <a:ea typeface="Open Sans"/>
              <a:cs typeface="Open Sans"/>
              <a:sym typeface="Open Sans"/>
            </a:endParaRPr>
          </a:p>
          <a:p>
            <a:pPr marL="457200" lvl="0" indent="-325755" algn="l" rtl="0">
              <a:spcBef>
                <a:spcPts val="0"/>
              </a:spcBef>
              <a:spcAft>
                <a:spcPts val="0"/>
              </a:spcAft>
              <a:buSzPct val="100000"/>
              <a:buChar char="●"/>
            </a:pPr>
            <a:r>
              <a:rPr lang="en" dirty="0">
                <a:latin typeface="Open Sans"/>
                <a:ea typeface="Open Sans"/>
                <a:cs typeface="Open Sans"/>
                <a:sym typeface="Open Sans"/>
              </a:rPr>
              <a:t>Quality Engineer(s) (Testers) - Verifies that each vehicle is built correctly, according to the provided specifications and passes the ramp and drop tests.  </a:t>
            </a:r>
            <a:endParaRPr dirty="0">
              <a:latin typeface="Open Sans"/>
              <a:ea typeface="Open Sans"/>
              <a:cs typeface="Open Sans"/>
              <a:sym typeface="Open Sans"/>
            </a:endParaRPr>
          </a:p>
        </p:txBody>
      </p:sp>
      <p:pic>
        <p:nvPicPr>
          <p:cNvPr id="234" name="Google Shape;234;p40"/>
          <p:cNvPicPr preferRelativeResize="0"/>
          <p:nvPr/>
        </p:nvPicPr>
        <p:blipFill>
          <a:blip r:embed="rId3">
            <a:alphaModFix/>
          </a:blip>
          <a:stretch>
            <a:fillRect/>
          </a:stretch>
        </p:blipFill>
        <p:spPr>
          <a:xfrm>
            <a:off x="217213" y="918075"/>
            <a:ext cx="1166250" cy="1075250"/>
          </a:xfrm>
          <a:prstGeom prst="rect">
            <a:avLst/>
          </a:prstGeom>
          <a:noFill/>
          <a:ln w="28575" cap="flat" cmpd="sng">
            <a:solidFill>
              <a:srgbClr val="9FCC3B"/>
            </a:solidFill>
            <a:prstDash val="solid"/>
            <a:round/>
            <a:headEnd type="none" w="sm" len="sm"/>
            <a:tailEnd type="none" w="sm" len="sm"/>
          </a:ln>
        </p:spPr>
      </p:pic>
      <p:pic>
        <p:nvPicPr>
          <p:cNvPr id="235" name="Google Shape;235;p40"/>
          <p:cNvPicPr preferRelativeResize="0"/>
          <p:nvPr/>
        </p:nvPicPr>
        <p:blipFill>
          <a:blip r:embed="rId4">
            <a:alphaModFix/>
          </a:blip>
          <a:stretch>
            <a:fillRect/>
          </a:stretch>
        </p:blipFill>
        <p:spPr>
          <a:xfrm>
            <a:off x="195625" y="2317975"/>
            <a:ext cx="1209425" cy="1007600"/>
          </a:xfrm>
          <a:prstGeom prst="rect">
            <a:avLst/>
          </a:prstGeom>
          <a:noFill/>
          <a:ln w="28575" cap="flat" cmpd="sng">
            <a:solidFill>
              <a:srgbClr val="9FCC3B"/>
            </a:solidFill>
            <a:prstDash val="solid"/>
            <a:round/>
            <a:headEnd type="none" w="sm" len="sm"/>
            <a:tailEnd type="none" w="sm" len="sm"/>
          </a:ln>
        </p:spPr>
      </p:pic>
      <p:pic>
        <p:nvPicPr>
          <p:cNvPr id="236" name="Google Shape;236;p40"/>
          <p:cNvPicPr preferRelativeResize="0"/>
          <p:nvPr/>
        </p:nvPicPr>
        <p:blipFill>
          <a:blip r:embed="rId5">
            <a:alphaModFix/>
          </a:blip>
          <a:stretch>
            <a:fillRect/>
          </a:stretch>
        </p:blipFill>
        <p:spPr>
          <a:xfrm>
            <a:off x="68951" y="3650225"/>
            <a:ext cx="1462774" cy="933425"/>
          </a:xfrm>
          <a:prstGeom prst="rect">
            <a:avLst/>
          </a:prstGeom>
          <a:noFill/>
          <a:ln w="28575" cap="flat" cmpd="sng">
            <a:solidFill>
              <a:srgbClr val="9FCC3B"/>
            </a:solidFill>
            <a:prstDash val="solid"/>
            <a:round/>
            <a:headEnd type="none" w="sm" len="sm"/>
            <a:tailEnd type="none" w="sm" len="sm"/>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40"/>
        <p:cNvGrpSpPr/>
        <p:nvPr/>
      </p:nvGrpSpPr>
      <p:grpSpPr>
        <a:xfrm>
          <a:off x="0" y="0"/>
          <a:ext cx="0" cy="0"/>
          <a:chOff x="0" y="0"/>
          <a:chExt cx="0" cy="0"/>
        </a:xfrm>
      </p:grpSpPr>
      <p:sp>
        <p:nvSpPr>
          <p:cNvPr id="242" name="Google Shape;242;p41"/>
          <p:cNvSpPr txBox="1"/>
          <p:nvPr/>
        </p:nvSpPr>
        <p:spPr>
          <a:xfrm>
            <a:off x="13775" y="2897750"/>
            <a:ext cx="2946000" cy="6675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b="1">
                <a:solidFill>
                  <a:schemeClr val="dk1"/>
                </a:solidFill>
                <a:latin typeface="Open Sans"/>
                <a:ea typeface="Open Sans"/>
                <a:cs typeface="Open Sans"/>
                <a:sym typeface="Open Sans"/>
              </a:rPr>
              <a:t>Time to Help Set up The Line! </a:t>
            </a:r>
            <a:endParaRPr sz="1500" b="1">
              <a:solidFill>
                <a:schemeClr val="dk1"/>
              </a:solidFill>
              <a:latin typeface="Open Sans"/>
              <a:ea typeface="Open Sans"/>
              <a:cs typeface="Open Sans"/>
              <a:sym typeface="Open Sans"/>
            </a:endParaRPr>
          </a:p>
          <a:p>
            <a:pPr marL="0" lvl="0" indent="0" algn="l" rtl="0">
              <a:spcBef>
                <a:spcPts val="0"/>
              </a:spcBef>
              <a:spcAft>
                <a:spcPts val="0"/>
              </a:spcAft>
              <a:buNone/>
            </a:pPr>
            <a:r>
              <a:rPr lang="en" sz="1500" b="1">
                <a:solidFill>
                  <a:schemeClr val="dk1"/>
                </a:solidFill>
                <a:latin typeface="Open Sans"/>
                <a:ea typeface="Open Sans"/>
                <a:cs typeface="Open Sans"/>
                <a:sym typeface="Open Sans"/>
              </a:rPr>
              <a:t>All Hands On Deck!</a:t>
            </a:r>
            <a:endParaRPr sz="1500" b="1">
              <a:solidFill>
                <a:schemeClr val="dk1"/>
              </a:solidFill>
              <a:latin typeface="Open Sans"/>
              <a:ea typeface="Open Sans"/>
              <a:cs typeface="Open Sans"/>
              <a:sym typeface="Open Sans"/>
            </a:endParaRPr>
          </a:p>
        </p:txBody>
      </p:sp>
      <p:sp>
        <p:nvSpPr>
          <p:cNvPr id="243" name="Google Shape;243;p41"/>
          <p:cNvSpPr txBox="1">
            <a:spLocks noGrp="1"/>
          </p:cNvSpPr>
          <p:nvPr>
            <p:ph type="body" idx="1"/>
          </p:nvPr>
        </p:nvSpPr>
        <p:spPr>
          <a:xfrm>
            <a:off x="13775" y="7575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900" dirty="0">
                <a:latin typeface="Open Sans"/>
                <a:ea typeface="Open Sans"/>
                <a:cs typeface="Open Sans"/>
                <a:sym typeface="Open Sans"/>
              </a:rPr>
              <a:t>Your team will use Pages 1–3 of the </a:t>
            </a:r>
            <a:r>
              <a:rPr lang="en" sz="1900" u="sng" dirty="0">
                <a:solidFill>
                  <a:srgbClr val="0000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Assembly Specification Slips</a:t>
            </a:r>
            <a:r>
              <a:rPr lang="en" sz="1900" u="sng" dirty="0">
                <a:solidFill>
                  <a:schemeClr val="tx1"/>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a:t>
            </a:r>
            <a:endParaRPr sz="1900" u="sng" dirty="0">
              <a:solidFill>
                <a:schemeClr val="tx1"/>
              </a:solidFill>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dirty="0">
                <a:latin typeface="Open Sans"/>
                <a:ea typeface="Open Sans"/>
                <a:cs typeface="Open Sans"/>
                <a:sym typeface="Open Sans"/>
              </a:rPr>
              <a:t>Cut along the dotted lines and use the slips to load the correct parts into the supply bins at each station. Be sure to prepare enough materials to build at least two cars. Place slips at your station.</a:t>
            </a:r>
            <a:endParaRPr sz="1900" dirty="0">
              <a:latin typeface="Open Sans"/>
              <a:ea typeface="Open Sans"/>
              <a:cs typeface="Open Sans"/>
              <a:sym typeface="Open Sans"/>
            </a:endParaRPr>
          </a:p>
          <a:p>
            <a:pPr marL="457200" lvl="0" indent="-349250" algn="l" rtl="0">
              <a:spcBef>
                <a:spcPts val="0"/>
              </a:spcBef>
              <a:spcAft>
                <a:spcPts val="0"/>
              </a:spcAft>
              <a:buSzPts val="1900"/>
              <a:buFont typeface="Open Sans"/>
              <a:buChar char="●"/>
            </a:pPr>
            <a:r>
              <a:rPr lang="en" sz="1900" dirty="0">
                <a:latin typeface="Open Sans"/>
                <a:ea typeface="Open Sans"/>
                <a:cs typeface="Open Sans"/>
                <a:sym typeface="Open Sans"/>
              </a:rPr>
              <a:t>The Quality Testing Slips can be found at the bottom of Pages 1–3. Place at the Quality Station.</a:t>
            </a:r>
            <a:endParaRPr sz="1900"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            </a:t>
            </a:r>
            <a:endParaRPr dirty="0">
              <a:latin typeface="Open Sans"/>
              <a:ea typeface="Open Sans"/>
              <a:cs typeface="Open Sans"/>
              <a:sym typeface="Open Sans"/>
            </a:endParaRPr>
          </a:p>
        </p:txBody>
      </p:sp>
      <p:grpSp>
        <p:nvGrpSpPr>
          <p:cNvPr id="244" name="Google Shape;244;p41"/>
          <p:cNvGrpSpPr/>
          <p:nvPr/>
        </p:nvGrpSpPr>
        <p:grpSpPr>
          <a:xfrm>
            <a:off x="0" y="0"/>
            <a:ext cx="9143975" cy="700525"/>
            <a:chOff x="0" y="0"/>
            <a:chExt cx="9143975" cy="700525"/>
          </a:xfrm>
        </p:grpSpPr>
        <p:sp>
          <p:nvSpPr>
            <p:cNvPr id="245" name="Google Shape;245;p41"/>
            <p:cNvSpPr txBox="1"/>
            <p:nvPr/>
          </p:nvSpPr>
          <p:spPr>
            <a:xfrm>
              <a:off x="13775" y="84925"/>
              <a:ext cx="9130200" cy="6156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46" name="Google Shape;246;p41"/>
            <p:cNvSpPr txBox="1"/>
            <p:nvPr/>
          </p:nvSpPr>
          <p:spPr>
            <a:xfrm>
              <a:off x="0" y="0"/>
              <a:ext cx="899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Round 1: Setting the Stage for the “Initial” Simulation</a:t>
              </a:r>
              <a:r>
                <a:rPr lang="en" sz="2800" b="1" dirty="0">
                  <a:solidFill>
                    <a:schemeClr val="dk1"/>
                  </a:solidFill>
                  <a:latin typeface="Open Sans"/>
                  <a:ea typeface="Open Sans"/>
                  <a:cs typeface="Open Sans"/>
                  <a:sym typeface="Open Sans"/>
                </a:rPr>
                <a:t>  </a:t>
              </a:r>
              <a:endParaRPr dirty="0"/>
            </a:p>
          </p:txBody>
        </p:sp>
      </p:grpSp>
      <p:pic>
        <p:nvPicPr>
          <p:cNvPr id="247" name="Google Shape;247;p41"/>
          <p:cNvPicPr preferRelativeResize="0"/>
          <p:nvPr/>
        </p:nvPicPr>
        <p:blipFill>
          <a:blip r:embed="rId4">
            <a:alphaModFix/>
          </a:blip>
          <a:stretch>
            <a:fillRect/>
          </a:stretch>
        </p:blipFill>
        <p:spPr>
          <a:xfrm>
            <a:off x="3200375" y="2801200"/>
            <a:ext cx="3895599" cy="225317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51"/>
        <p:cNvGrpSpPr/>
        <p:nvPr/>
      </p:nvGrpSpPr>
      <p:grpSpPr>
        <a:xfrm>
          <a:off x="0" y="0"/>
          <a:ext cx="0" cy="0"/>
          <a:chOff x="0" y="0"/>
          <a:chExt cx="0" cy="0"/>
        </a:xfrm>
      </p:grpSpPr>
      <p:sp>
        <p:nvSpPr>
          <p:cNvPr id="253" name="Google Shape;253;p42"/>
          <p:cNvSpPr txBox="1"/>
          <p:nvPr/>
        </p:nvSpPr>
        <p:spPr>
          <a:xfrm>
            <a:off x="-1103975" y="483550"/>
            <a:ext cx="6569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grpSp>
        <p:nvGrpSpPr>
          <p:cNvPr id="254" name="Google Shape;254;p42"/>
          <p:cNvGrpSpPr/>
          <p:nvPr/>
        </p:nvGrpSpPr>
        <p:grpSpPr>
          <a:xfrm>
            <a:off x="0" y="0"/>
            <a:ext cx="9143975" cy="700525"/>
            <a:chOff x="0" y="0"/>
            <a:chExt cx="9143975" cy="700525"/>
          </a:xfrm>
        </p:grpSpPr>
        <p:sp>
          <p:nvSpPr>
            <p:cNvPr id="255" name="Google Shape;255;p42"/>
            <p:cNvSpPr txBox="1"/>
            <p:nvPr/>
          </p:nvSpPr>
          <p:spPr>
            <a:xfrm>
              <a:off x="13775" y="84925"/>
              <a:ext cx="9130200" cy="6156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56" name="Google Shape;256;p42"/>
            <p:cNvSpPr txBox="1"/>
            <p:nvPr/>
          </p:nvSpPr>
          <p:spPr>
            <a:xfrm>
              <a:off x="0" y="0"/>
              <a:ext cx="899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Round 1: Setting the Stage for the “Initial” Simulation</a:t>
              </a:r>
              <a:r>
                <a:rPr lang="en" sz="2800" b="1" dirty="0">
                  <a:solidFill>
                    <a:schemeClr val="dk1"/>
                  </a:solidFill>
                  <a:latin typeface="Open Sans"/>
                  <a:ea typeface="Open Sans"/>
                  <a:cs typeface="Open Sans"/>
                  <a:sym typeface="Open Sans"/>
                </a:rPr>
                <a:t>  </a:t>
              </a:r>
              <a:endParaRPr dirty="0"/>
            </a:p>
          </p:txBody>
        </p:sp>
      </p:grpSp>
      <p:pic>
        <p:nvPicPr>
          <p:cNvPr id="257" name="Google Shape;257;p42"/>
          <p:cNvPicPr preferRelativeResize="0"/>
          <p:nvPr/>
        </p:nvPicPr>
        <p:blipFill rotWithShape="1">
          <a:blip r:embed="rId3">
            <a:alphaModFix/>
          </a:blip>
          <a:srcRect l="7261" r="3092"/>
          <a:stretch/>
        </p:blipFill>
        <p:spPr>
          <a:xfrm>
            <a:off x="3366675" y="1850825"/>
            <a:ext cx="3911800" cy="3146124"/>
          </a:xfrm>
          <a:prstGeom prst="rect">
            <a:avLst/>
          </a:prstGeom>
          <a:noFill/>
          <a:ln w="28575" cap="flat" cmpd="sng">
            <a:solidFill>
              <a:srgbClr val="9FCC3B"/>
            </a:solidFill>
            <a:prstDash val="solid"/>
            <a:round/>
            <a:headEnd type="none" w="sm" len="sm"/>
            <a:tailEnd type="none" w="sm" len="sm"/>
          </a:ln>
        </p:spPr>
      </p:pic>
      <p:sp>
        <p:nvSpPr>
          <p:cNvPr id="258" name="Google Shape;258;p42"/>
          <p:cNvSpPr txBox="1"/>
          <p:nvPr/>
        </p:nvSpPr>
        <p:spPr>
          <a:xfrm>
            <a:off x="46875" y="757275"/>
            <a:ext cx="9066600" cy="1036800"/>
          </a:xfrm>
          <a:prstGeom prst="rect">
            <a:avLst/>
          </a:prstGeom>
          <a:noFill/>
          <a:ln>
            <a:noFill/>
          </a:ln>
        </p:spPr>
        <p:txBody>
          <a:bodyPr spcFirstLastPara="1" wrap="square" lIns="91425" tIns="91425" rIns="91425" bIns="91425" anchor="t" anchorCtr="0">
            <a:noAutofit/>
          </a:bodyPr>
          <a:lstStyle/>
          <a:p>
            <a:pPr marL="457200" lvl="0" indent="-355600" algn="l" rtl="0">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Each engineer will take the assembly slips for their station and gather enough parts for TWO of each model. </a:t>
            </a:r>
            <a:endParaRPr sz="2000" dirty="0">
              <a:solidFill>
                <a:schemeClr val="dk2"/>
              </a:solidFill>
              <a:latin typeface="Open Sans"/>
              <a:ea typeface="Open Sans"/>
              <a:cs typeface="Open Sans"/>
              <a:sym typeface="Open Sans"/>
            </a:endParaRPr>
          </a:p>
          <a:p>
            <a:pPr marL="457200" lvl="0" indent="-355600" algn="l" rtl="0">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Label cup with station number.                                                                            </a:t>
            </a:r>
            <a:endParaRPr sz="2000" dirty="0">
              <a:solidFill>
                <a:schemeClr val="dk2"/>
              </a:solidFill>
              <a:latin typeface="Open Sans"/>
              <a:ea typeface="Open Sans"/>
              <a:cs typeface="Open Sans"/>
              <a:sym typeface="Open Sans"/>
            </a:endParaRPr>
          </a:p>
          <a:p>
            <a:pPr marL="457200" lvl="0" indent="-355600" algn="l" rtl="0">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Pick up a stopwatch. </a:t>
            </a:r>
            <a:endParaRPr sz="2000" dirty="0">
              <a:solidFill>
                <a:schemeClr val="dk2"/>
              </a:solidFill>
              <a:latin typeface="Open Sans"/>
              <a:ea typeface="Open Sans"/>
              <a:cs typeface="Open Sans"/>
              <a:sym typeface="Open Sans"/>
            </a:endParaRPr>
          </a:p>
          <a:p>
            <a:pPr marL="457200" lvl="0" indent="-355600" algn="l" rtl="0">
              <a:spcBef>
                <a:spcPts val="0"/>
              </a:spcBef>
              <a:spcAft>
                <a:spcPts val="0"/>
              </a:spcAft>
              <a:buClr>
                <a:schemeClr val="dk2"/>
              </a:buClr>
              <a:buSzPts val="2000"/>
              <a:buFont typeface="Open Sans"/>
              <a:buChar char="●"/>
            </a:pPr>
            <a:r>
              <a:rPr lang="en" sz="2000" dirty="0">
                <a:solidFill>
                  <a:schemeClr val="dk2"/>
                </a:solidFill>
                <a:latin typeface="Open Sans"/>
                <a:ea typeface="Open Sans"/>
                <a:cs typeface="Open Sans"/>
                <a:sym typeface="Open Sans"/>
              </a:rPr>
              <a:t>Add the Station </a:t>
            </a:r>
            <a:r>
              <a:rPr lang="en" sz="2000" u="sng" dirty="0">
                <a:solidFill>
                  <a:schemeClr val="dk2"/>
                </a:solidFill>
                <a:latin typeface="Open Sans"/>
                <a:ea typeface="Open Sans"/>
                <a:cs typeface="Open Sans"/>
                <a:sym typeface="Open Sans"/>
              </a:rPr>
              <a:t>Activity                                                                                         Place Card</a:t>
            </a:r>
            <a:r>
              <a:rPr lang="en" sz="2000" dirty="0">
                <a:solidFill>
                  <a:schemeClr val="dk2"/>
                </a:solidFill>
                <a:latin typeface="Open Sans"/>
                <a:ea typeface="Open Sans"/>
                <a:cs typeface="Open Sans"/>
                <a:sym typeface="Open Sans"/>
              </a:rPr>
              <a:t> </a:t>
            </a:r>
            <a:r>
              <a:rPr lang="en" sz="1700" dirty="0">
                <a:solidFill>
                  <a:schemeClr val="dk2"/>
                </a:solidFill>
                <a:latin typeface="Open Sans"/>
                <a:ea typeface="Open Sans"/>
                <a:cs typeface="Open Sans"/>
                <a:sym typeface="Open Sans"/>
              </a:rPr>
              <a:t>(if applicable) </a:t>
            </a:r>
            <a:r>
              <a:rPr lang="en" sz="2000" dirty="0">
                <a:solidFill>
                  <a:schemeClr val="dk2"/>
                </a:solidFill>
                <a:latin typeface="Open Sans"/>
                <a:ea typeface="Open Sans"/>
                <a:cs typeface="Open Sans"/>
                <a:sym typeface="Open Sans"/>
              </a:rPr>
              <a:t>                                                                                                     at the correct station.</a:t>
            </a:r>
            <a:endParaRPr sz="2000" dirty="0">
              <a:solidFill>
                <a:schemeClr val="dk2"/>
              </a:solidFill>
              <a:latin typeface="Open Sans"/>
              <a:ea typeface="Open Sans"/>
              <a:cs typeface="Open Sans"/>
              <a:sym typeface="Open Sans"/>
            </a:endParaRPr>
          </a:p>
          <a:p>
            <a:pPr marL="457200" lvl="0" indent="0" algn="l" rtl="0">
              <a:spcBef>
                <a:spcPts val="0"/>
              </a:spcBef>
              <a:spcAft>
                <a:spcPts val="0"/>
              </a:spcAft>
              <a:buNone/>
            </a:pPr>
            <a:endParaRPr sz="2100" dirty="0">
              <a:solidFill>
                <a:schemeClr val="dk2"/>
              </a:solidFill>
              <a:latin typeface="Open Sans"/>
              <a:ea typeface="Open Sans"/>
              <a:cs typeface="Open Sans"/>
              <a:sym typeface="Open Sans"/>
            </a:endParaRPr>
          </a:p>
        </p:txBody>
      </p:sp>
      <p:pic>
        <p:nvPicPr>
          <p:cNvPr id="259" name="Google Shape;259;p42"/>
          <p:cNvPicPr preferRelativeResize="0"/>
          <p:nvPr/>
        </p:nvPicPr>
        <p:blipFill>
          <a:blip r:embed="rId4">
            <a:alphaModFix/>
          </a:blip>
          <a:stretch>
            <a:fillRect/>
          </a:stretch>
        </p:blipFill>
        <p:spPr>
          <a:xfrm>
            <a:off x="235735" y="3451100"/>
            <a:ext cx="2961266" cy="700525"/>
          </a:xfrm>
          <a:prstGeom prst="rect">
            <a:avLst/>
          </a:prstGeom>
          <a:noFill/>
          <a:ln w="19050" cap="flat" cmpd="sng">
            <a:solidFill>
              <a:schemeClr val="dk2"/>
            </a:solidFill>
            <a:prstDash val="solid"/>
            <a:round/>
            <a:headEnd type="none" w="sm" len="sm"/>
            <a:tailEnd type="none" w="sm" len="sm"/>
          </a:ln>
        </p:spPr>
      </p:pic>
      <p:sp>
        <p:nvSpPr>
          <p:cNvPr id="260" name="Google Shape;260;p42"/>
          <p:cNvSpPr txBox="1"/>
          <p:nvPr/>
        </p:nvSpPr>
        <p:spPr>
          <a:xfrm>
            <a:off x="7331775" y="3615275"/>
            <a:ext cx="1668000" cy="8634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a:t>Example of the </a:t>
            </a:r>
            <a:endParaRPr sz="1100" b="1"/>
          </a:p>
          <a:p>
            <a:pPr marL="0" lvl="0" indent="0" algn="ctr" rtl="0">
              <a:spcBef>
                <a:spcPts val="0"/>
              </a:spcBef>
              <a:spcAft>
                <a:spcPts val="0"/>
              </a:spcAft>
              <a:buNone/>
            </a:pPr>
            <a:r>
              <a:rPr lang="en" sz="1100" b="1"/>
              <a:t>Wheel Assembly </a:t>
            </a:r>
            <a:endParaRPr sz="1100" b="1"/>
          </a:p>
          <a:p>
            <a:pPr marL="0" lvl="0" indent="0" algn="ctr" rtl="0">
              <a:spcBef>
                <a:spcPts val="0"/>
              </a:spcBef>
              <a:spcAft>
                <a:spcPts val="0"/>
              </a:spcAft>
              <a:buNone/>
            </a:pPr>
            <a:r>
              <a:rPr lang="en" sz="1100" b="1"/>
              <a:t>or</a:t>
            </a:r>
            <a:endParaRPr sz="1100" b="1"/>
          </a:p>
          <a:p>
            <a:pPr marL="0" lvl="0" indent="0" algn="ctr" rtl="0">
              <a:spcBef>
                <a:spcPts val="0"/>
              </a:spcBef>
              <a:spcAft>
                <a:spcPts val="0"/>
              </a:spcAft>
              <a:buNone/>
            </a:pPr>
            <a:r>
              <a:rPr lang="en" sz="1100" b="1"/>
              <a:t>Station 1</a:t>
            </a:r>
            <a:endParaRPr sz="1100" b="1"/>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64"/>
        <p:cNvGrpSpPr/>
        <p:nvPr/>
      </p:nvGrpSpPr>
      <p:grpSpPr>
        <a:xfrm>
          <a:off x="0" y="0"/>
          <a:ext cx="0" cy="0"/>
          <a:chOff x="0" y="0"/>
          <a:chExt cx="0" cy="0"/>
        </a:xfrm>
      </p:grpSpPr>
      <p:sp>
        <p:nvSpPr>
          <p:cNvPr id="266" name="Google Shape;266;p43"/>
          <p:cNvSpPr txBox="1"/>
          <p:nvPr/>
        </p:nvSpPr>
        <p:spPr>
          <a:xfrm>
            <a:off x="-1103975" y="483550"/>
            <a:ext cx="6569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67" name="Google Shape;267;p43"/>
          <p:cNvSpPr txBox="1"/>
          <p:nvPr/>
        </p:nvSpPr>
        <p:spPr>
          <a:xfrm>
            <a:off x="0" y="764125"/>
            <a:ext cx="8999700" cy="1865865"/>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1900" b="1" dirty="0">
                <a:solidFill>
                  <a:schemeClr val="dk1"/>
                </a:solidFill>
                <a:latin typeface="Open Sans"/>
                <a:ea typeface="Open Sans"/>
                <a:cs typeface="Open Sans"/>
                <a:sym typeface="Open Sans"/>
              </a:rPr>
              <a:t>Sourcing Engineer(s)</a:t>
            </a:r>
            <a:endParaRPr sz="1900" dirty="0">
              <a:solidFill>
                <a:schemeClr val="dk1"/>
              </a:solidFill>
              <a:latin typeface="Open Sans"/>
              <a:ea typeface="Open Sans"/>
              <a:cs typeface="Open Sans"/>
              <a:sym typeface="Open Sans"/>
            </a:endParaRPr>
          </a:p>
          <a:p>
            <a:pPr marL="457200" lvl="0" indent="-349250" algn="l" rtl="0">
              <a:lnSpc>
                <a:spcPct val="115000"/>
              </a:lnSpc>
              <a:spcBef>
                <a:spcPts val="0"/>
              </a:spcBef>
              <a:spcAft>
                <a:spcPts val="0"/>
              </a:spcAft>
              <a:buSzPts val="1900"/>
              <a:buFont typeface="Open Sans"/>
              <a:buChar char="●"/>
            </a:pPr>
            <a:r>
              <a:rPr lang="en" sz="1900" dirty="0">
                <a:solidFill>
                  <a:schemeClr val="dk1"/>
                </a:solidFill>
                <a:latin typeface="Open Sans"/>
                <a:ea typeface="Open Sans"/>
                <a:cs typeface="Open Sans"/>
                <a:sym typeface="Open Sans"/>
              </a:rPr>
              <a:t>Verify your station has the plastic brick supply kit.</a:t>
            </a:r>
            <a:endParaRPr sz="1900" dirty="0">
              <a:solidFill>
                <a:schemeClr val="dk1"/>
              </a:solidFill>
              <a:latin typeface="Open Sans"/>
              <a:ea typeface="Open Sans"/>
              <a:cs typeface="Open Sans"/>
              <a:sym typeface="Open Sans"/>
            </a:endParaRPr>
          </a:p>
          <a:p>
            <a:pPr marL="457200" lvl="0" indent="-349250" algn="l" rtl="0">
              <a:lnSpc>
                <a:spcPct val="115000"/>
              </a:lnSpc>
              <a:spcBef>
                <a:spcPts val="0"/>
              </a:spcBef>
              <a:spcAft>
                <a:spcPts val="0"/>
              </a:spcAft>
              <a:buSzPts val="1900"/>
              <a:buFont typeface="Open Sans"/>
              <a:buChar char="●"/>
            </a:pPr>
            <a:r>
              <a:rPr lang="en" sz="1900" dirty="0">
                <a:solidFill>
                  <a:schemeClr val="dk1"/>
                </a:solidFill>
                <a:latin typeface="Open Sans"/>
                <a:ea typeface="Open Sans"/>
                <a:cs typeface="Open Sans"/>
                <a:sym typeface="Open Sans"/>
              </a:rPr>
              <a:t>Have a copy of the </a:t>
            </a:r>
            <a:r>
              <a:rPr lang="en" sz="1900" u="sng" dirty="0">
                <a:solidFill>
                  <a:srgbClr val="0000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Graphic Assembly Guide</a:t>
            </a:r>
            <a:r>
              <a:rPr lang="en" sz="1900" dirty="0">
                <a:solidFill>
                  <a:schemeClr val="tx1"/>
                </a:solidFill>
                <a:latin typeface="Open Sans"/>
                <a:ea typeface="Open Sans"/>
                <a:cs typeface="Open Sans"/>
                <a:sym typeface="Open Sans"/>
              </a:rPr>
              <a:t>.</a:t>
            </a:r>
            <a:endParaRPr sz="1900" dirty="0">
              <a:solidFill>
                <a:schemeClr val="tx1"/>
              </a:solidFill>
              <a:latin typeface="Open Sans"/>
              <a:ea typeface="Open Sans"/>
              <a:cs typeface="Open Sans"/>
              <a:sym typeface="Open Sans"/>
            </a:endParaRPr>
          </a:p>
          <a:p>
            <a:pPr marL="457200" lvl="0" indent="-349250" algn="l" rtl="0">
              <a:lnSpc>
                <a:spcPct val="115000"/>
              </a:lnSpc>
              <a:spcBef>
                <a:spcPts val="0"/>
              </a:spcBef>
              <a:spcAft>
                <a:spcPts val="0"/>
              </a:spcAft>
              <a:buSzPts val="1900"/>
              <a:buFont typeface="Open Sans"/>
              <a:buChar char="●"/>
            </a:pPr>
            <a:r>
              <a:rPr lang="en" sz="1900" dirty="0">
                <a:solidFill>
                  <a:schemeClr val="dk1"/>
                </a:solidFill>
                <a:latin typeface="Open Sans"/>
                <a:ea typeface="Open Sans"/>
                <a:cs typeface="Open Sans"/>
                <a:sym typeface="Open Sans"/>
              </a:rPr>
              <a:t>Have a full copy of the </a:t>
            </a:r>
            <a:r>
              <a:rPr lang="en" sz="1900" u="sng" dirty="0">
                <a:solidFill>
                  <a:srgbClr val="0000FF"/>
                </a:solidFill>
                <a:latin typeface="Open Sans"/>
                <a:ea typeface="Open Sans"/>
                <a:cs typeface="Open Sans"/>
                <a:sym typeface="Open Sans"/>
                <a:hlinkClick r:id="rId4">
                  <a:extLst>
                    <a:ext uri="{A12FA001-AC4F-418D-AE19-62706E023703}">
                      <ahyp:hlinkClr xmlns:ahyp="http://schemas.microsoft.com/office/drawing/2018/hyperlinkcolor" val="tx"/>
                    </a:ext>
                  </a:extLst>
                </a:hlinkClick>
              </a:rPr>
              <a:t>Assembly Specification Slips</a:t>
            </a:r>
            <a:r>
              <a:rPr lang="en" sz="1900" dirty="0">
                <a:solidFill>
                  <a:srgbClr val="0000FF"/>
                </a:solidFill>
                <a:latin typeface="Open Sans"/>
                <a:ea typeface="Open Sans"/>
                <a:cs typeface="Open Sans"/>
                <a:sym typeface="Open Sans"/>
              </a:rPr>
              <a:t> </a:t>
            </a:r>
            <a:r>
              <a:rPr lang="en" sz="1900" dirty="0">
                <a:solidFill>
                  <a:schemeClr val="dk1"/>
                </a:solidFill>
                <a:latin typeface="Open Sans"/>
                <a:ea typeface="Open Sans"/>
                <a:cs typeface="Open Sans"/>
                <a:sym typeface="Open Sans"/>
              </a:rPr>
              <a:t>for each car model              (coupe, sedan &amp; van) </a:t>
            </a:r>
            <a:r>
              <a:rPr lang="en" sz="1600" i="1" dirty="0">
                <a:solidFill>
                  <a:schemeClr val="dk1"/>
                </a:solidFill>
                <a:latin typeface="Open Sans"/>
                <a:ea typeface="Open Sans"/>
                <a:cs typeface="Open Sans"/>
                <a:sym typeface="Open Sans"/>
              </a:rPr>
              <a:t>(1 full set of Pages 1-3)</a:t>
            </a:r>
            <a:r>
              <a:rPr lang="en" sz="1600" dirty="0">
                <a:solidFill>
                  <a:schemeClr val="dk1"/>
                </a:solidFill>
                <a:latin typeface="Open Sans"/>
                <a:ea typeface="Open Sans"/>
                <a:cs typeface="Open Sans"/>
                <a:sym typeface="Open Sans"/>
              </a:rPr>
              <a:t>.</a:t>
            </a:r>
            <a:endParaRPr sz="700" dirty="0"/>
          </a:p>
        </p:txBody>
      </p:sp>
      <p:sp>
        <p:nvSpPr>
          <p:cNvPr id="268" name="Google Shape;268;p43"/>
          <p:cNvSpPr txBox="1"/>
          <p:nvPr/>
        </p:nvSpPr>
        <p:spPr>
          <a:xfrm>
            <a:off x="13775" y="84925"/>
            <a:ext cx="9130200" cy="6156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69" name="Google Shape;269;p43"/>
          <p:cNvSpPr txBox="1"/>
          <p:nvPr/>
        </p:nvSpPr>
        <p:spPr>
          <a:xfrm>
            <a:off x="0" y="0"/>
            <a:ext cx="899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Round 1: Setting the Stage for the “Initial” Simulation</a:t>
            </a:r>
            <a:r>
              <a:rPr lang="en" sz="2800" b="1" dirty="0">
                <a:solidFill>
                  <a:schemeClr val="dk1"/>
                </a:solidFill>
                <a:latin typeface="Open Sans"/>
                <a:ea typeface="Open Sans"/>
                <a:cs typeface="Open Sans"/>
                <a:sym typeface="Open Sans"/>
              </a:rPr>
              <a:t>  </a:t>
            </a:r>
            <a:endParaRPr dirty="0"/>
          </a:p>
        </p:txBody>
      </p:sp>
      <p:pic>
        <p:nvPicPr>
          <p:cNvPr id="270" name="Google Shape;270;p43"/>
          <p:cNvPicPr preferRelativeResize="0"/>
          <p:nvPr/>
        </p:nvPicPr>
        <p:blipFill>
          <a:blip r:embed="rId5">
            <a:alphaModFix/>
          </a:blip>
          <a:stretch>
            <a:fillRect/>
          </a:stretch>
        </p:blipFill>
        <p:spPr>
          <a:xfrm>
            <a:off x="3563005" y="2650225"/>
            <a:ext cx="2845999" cy="2052620"/>
          </a:xfrm>
          <a:prstGeom prst="rect">
            <a:avLst/>
          </a:prstGeom>
          <a:noFill/>
          <a:ln w="28575" cap="flat" cmpd="sng">
            <a:solidFill>
              <a:srgbClr val="9FCC3B"/>
            </a:solidFill>
            <a:prstDash val="solid"/>
            <a:round/>
            <a:headEnd type="none" w="sm" len="sm"/>
            <a:tailEnd type="none" w="sm" len="sm"/>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111;p26">
            <a:extLst>
              <a:ext uri="{FF2B5EF4-FFF2-40B4-BE49-F238E27FC236}">
                <a16:creationId xmlns:a16="http://schemas.microsoft.com/office/drawing/2014/main" id="{6EB1006E-3024-C8D4-9ED4-33559A6F28D0}"/>
              </a:ext>
            </a:extLst>
          </p:cNvPr>
          <p:cNvSpPr txBox="1"/>
          <p:nvPr/>
        </p:nvSpPr>
        <p:spPr>
          <a:xfrm>
            <a:off x="244800" y="445414"/>
            <a:ext cx="8654400" cy="4518130"/>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1200"/>
              </a:spcBef>
              <a:spcAft>
                <a:spcPts val="0"/>
              </a:spcAft>
              <a:buNone/>
            </a:pPr>
            <a:r>
              <a:rPr lang="en" sz="1700" dirty="0">
                <a:solidFill>
                  <a:schemeClr val="dk1"/>
                </a:solidFill>
                <a:latin typeface="Open Sans"/>
                <a:ea typeface="Open Sans"/>
                <a:cs typeface="Open Sans"/>
                <a:sym typeface="Open Sans"/>
              </a:rPr>
              <a:t>Objectives:</a:t>
            </a:r>
            <a:endParaRPr sz="17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700" dirty="0">
                <a:solidFill>
                  <a:schemeClr val="dk1"/>
                </a:solidFill>
                <a:latin typeface="Open Sans"/>
                <a:ea typeface="Open Sans"/>
                <a:cs typeface="Open Sans"/>
                <a:sym typeface="Open Sans"/>
              </a:rPr>
              <a:t>Students will be able to:</a:t>
            </a:r>
            <a:endParaRPr sz="1700" dirty="0">
              <a:solidFill>
                <a:schemeClr val="dk1"/>
              </a:solidFill>
              <a:latin typeface="Open Sans"/>
              <a:ea typeface="Open Sans"/>
              <a:cs typeface="Open Sans"/>
              <a:sym typeface="Open Sans"/>
            </a:endParaRPr>
          </a:p>
          <a:p>
            <a:pPr marL="457200" lvl="0" indent="-323850" algn="l" rtl="0">
              <a:lnSpc>
                <a:spcPct val="115000"/>
              </a:lnSpc>
              <a:spcBef>
                <a:spcPts val="1200"/>
              </a:spcBef>
              <a:spcAft>
                <a:spcPts val="0"/>
              </a:spcAft>
              <a:buClr>
                <a:schemeClr val="dk1"/>
              </a:buClr>
              <a:buSzPts val="1500"/>
              <a:buFont typeface="Open Sans"/>
              <a:buChar char="●"/>
            </a:pPr>
            <a:r>
              <a:rPr lang="en" sz="1500" dirty="0">
                <a:solidFill>
                  <a:schemeClr val="dk1"/>
                </a:solidFill>
                <a:latin typeface="Open Sans"/>
                <a:ea typeface="Open Sans"/>
                <a:cs typeface="Open Sans"/>
                <a:sym typeface="Open Sans"/>
              </a:rPr>
              <a:t>Analyze and simulate a mass production system to identify inefficiencies related to cost and time, using hands-on activities that reflect real-world manufacturing challenges.</a:t>
            </a:r>
            <a:endParaRPr sz="1500" dirty="0">
              <a:solidFill>
                <a:schemeClr val="dk1"/>
              </a:solidFill>
              <a:latin typeface="Open Sans"/>
              <a:ea typeface="Open Sans"/>
              <a:cs typeface="Open Sans"/>
              <a:sym typeface="Open Sans"/>
            </a:endParaRPr>
          </a:p>
          <a:p>
            <a:pPr marL="457200" lvl="0" indent="0" algn="l" rtl="0">
              <a:lnSpc>
                <a:spcPct val="115000"/>
              </a:lnSpc>
              <a:spcBef>
                <a:spcPts val="1200"/>
              </a:spcBef>
              <a:spcAft>
                <a:spcPts val="0"/>
              </a:spcAft>
              <a:buNone/>
            </a:pPr>
            <a:endParaRPr sz="1500" dirty="0">
              <a:solidFill>
                <a:schemeClr val="dk1"/>
              </a:solidFill>
              <a:latin typeface="Open Sans"/>
              <a:ea typeface="Open Sans"/>
              <a:cs typeface="Open Sans"/>
              <a:sym typeface="Open Sans"/>
            </a:endParaRPr>
          </a:p>
          <a:p>
            <a:pPr marL="457200" lvl="0" indent="-323850" algn="l" rtl="0">
              <a:lnSpc>
                <a:spcPct val="115000"/>
              </a:lnSpc>
              <a:spcBef>
                <a:spcPts val="1200"/>
              </a:spcBef>
              <a:spcAft>
                <a:spcPts val="0"/>
              </a:spcAft>
              <a:buClr>
                <a:schemeClr val="dk1"/>
              </a:buClr>
              <a:buSzPts val="1500"/>
              <a:buFont typeface="Open Sans"/>
              <a:buChar char="●"/>
            </a:pPr>
            <a:r>
              <a:rPr lang="en" sz="1500" dirty="0">
                <a:solidFill>
                  <a:schemeClr val="dk1"/>
                </a:solidFill>
                <a:latin typeface="Open Sans"/>
                <a:ea typeface="Open Sans"/>
                <a:cs typeface="Open Sans"/>
                <a:sym typeface="Open Sans"/>
              </a:rPr>
              <a:t>Apply the engineering design process by planning, designing, testing, and refining modifications to improve assembly line performance, supported by data and performance comparisons.</a:t>
            </a:r>
            <a:endParaRPr sz="1500" dirty="0">
              <a:solidFill>
                <a:schemeClr val="dk1"/>
              </a:solidFill>
              <a:latin typeface="Open Sans"/>
              <a:ea typeface="Open Sans"/>
              <a:cs typeface="Open Sans"/>
              <a:sym typeface="Open Sans"/>
            </a:endParaRPr>
          </a:p>
          <a:p>
            <a:pPr marL="457200" lvl="0" indent="0" algn="l" rtl="0">
              <a:lnSpc>
                <a:spcPct val="115000"/>
              </a:lnSpc>
              <a:spcBef>
                <a:spcPts val="1200"/>
              </a:spcBef>
              <a:spcAft>
                <a:spcPts val="0"/>
              </a:spcAft>
              <a:buNone/>
            </a:pPr>
            <a:endParaRPr sz="1500" dirty="0">
              <a:solidFill>
                <a:schemeClr val="dk1"/>
              </a:solidFill>
              <a:latin typeface="Open Sans"/>
              <a:ea typeface="Open Sans"/>
              <a:cs typeface="Open Sans"/>
              <a:sym typeface="Open Sans"/>
            </a:endParaRPr>
          </a:p>
          <a:p>
            <a:pPr marL="457200" lvl="0" indent="-323850" algn="l" rtl="0">
              <a:lnSpc>
                <a:spcPct val="115000"/>
              </a:lnSpc>
              <a:spcBef>
                <a:spcPts val="1200"/>
              </a:spcBef>
              <a:spcAft>
                <a:spcPts val="0"/>
              </a:spcAft>
              <a:buClr>
                <a:schemeClr val="dk1"/>
              </a:buClr>
              <a:buSzPts val="1500"/>
              <a:buFont typeface="Open Sans"/>
              <a:buChar char="●"/>
            </a:pPr>
            <a:r>
              <a:rPr lang="en" sz="1500" dirty="0">
                <a:solidFill>
                  <a:schemeClr val="dk1"/>
                </a:solidFill>
                <a:latin typeface="Open Sans"/>
                <a:ea typeface="Open Sans"/>
                <a:cs typeface="Open Sans"/>
                <a:sym typeface="Open Sans"/>
              </a:rPr>
              <a:t>Demonstrate collaboration, problem-solving, and communication skills by working in teams to develop a final presentation that outlines their design decisions, test results, and a recommended implementation plan.</a:t>
            </a:r>
            <a:endParaRPr sz="17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966581031"/>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4"/>
        <p:cNvGrpSpPr/>
        <p:nvPr/>
      </p:nvGrpSpPr>
      <p:grpSpPr>
        <a:xfrm>
          <a:off x="0" y="0"/>
          <a:ext cx="0" cy="0"/>
          <a:chOff x="0" y="0"/>
          <a:chExt cx="0" cy="0"/>
        </a:xfrm>
      </p:grpSpPr>
      <p:sp>
        <p:nvSpPr>
          <p:cNvPr id="276" name="Google Shape;276;p44"/>
          <p:cNvSpPr txBox="1"/>
          <p:nvPr/>
        </p:nvSpPr>
        <p:spPr>
          <a:xfrm>
            <a:off x="-1103975" y="483550"/>
            <a:ext cx="6569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77" name="Google Shape;277;p44"/>
          <p:cNvSpPr txBox="1"/>
          <p:nvPr/>
        </p:nvSpPr>
        <p:spPr>
          <a:xfrm>
            <a:off x="13775" y="84925"/>
            <a:ext cx="9130200" cy="6156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78" name="Google Shape;278;p44"/>
          <p:cNvSpPr txBox="1"/>
          <p:nvPr/>
        </p:nvSpPr>
        <p:spPr>
          <a:xfrm>
            <a:off x="0" y="0"/>
            <a:ext cx="899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Round 1: Setting the Stage for the “Initial” Simulation</a:t>
            </a:r>
            <a:r>
              <a:rPr lang="en" sz="2800" b="1" dirty="0">
                <a:solidFill>
                  <a:schemeClr val="dk1"/>
                </a:solidFill>
                <a:latin typeface="Open Sans"/>
                <a:ea typeface="Open Sans"/>
                <a:cs typeface="Open Sans"/>
                <a:sym typeface="Open Sans"/>
              </a:rPr>
              <a:t>  </a:t>
            </a:r>
            <a:endParaRPr dirty="0"/>
          </a:p>
        </p:txBody>
      </p:sp>
      <p:sp>
        <p:nvSpPr>
          <p:cNvPr id="279" name="Google Shape;279;p44"/>
          <p:cNvSpPr txBox="1"/>
          <p:nvPr/>
        </p:nvSpPr>
        <p:spPr>
          <a:xfrm>
            <a:off x="13775" y="700525"/>
            <a:ext cx="5603400" cy="3847946"/>
          </a:xfrm>
          <a:prstGeom prst="rect">
            <a:avLst/>
          </a:prstGeom>
          <a:noFill/>
          <a:ln>
            <a:noFill/>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300" b="1" dirty="0">
                <a:solidFill>
                  <a:schemeClr val="dk1"/>
                </a:solidFill>
                <a:latin typeface="Open Sans"/>
                <a:ea typeface="Open Sans"/>
                <a:cs typeface="Open Sans"/>
                <a:sym typeface="Open Sans"/>
              </a:rPr>
              <a:t>Builders/Manufacturing Engineers</a:t>
            </a:r>
            <a:endParaRPr sz="2300" dirty="0">
              <a:solidFill>
                <a:schemeClr val="dk1"/>
              </a:solidFill>
              <a:latin typeface="Open Sans"/>
              <a:ea typeface="Open Sans"/>
              <a:cs typeface="Open Sans"/>
              <a:sym typeface="Open Sans"/>
            </a:endParaRPr>
          </a:p>
          <a:p>
            <a:pPr marL="457200" lvl="0" indent="-374650" algn="l" rtl="0">
              <a:lnSpc>
                <a:spcPct val="115000"/>
              </a:lnSpc>
              <a:spcBef>
                <a:spcPts val="0"/>
              </a:spcBef>
              <a:spcAft>
                <a:spcPts val="0"/>
              </a:spcAft>
              <a:buClr>
                <a:schemeClr val="dk1"/>
              </a:buClr>
              <a:buSzPts val="2300"/>
              <a:buChar char="●"/>
            </a:pPr>
            <a:r>
              <a:rPr lang="en" sz="2300" dirty="0">
                <a:solidFill>
                  <a:schemeClr val="dk1"/>
                </a:solidFill>
                <a:latin typeface="Open Sans"/>
                <a:ea typeface="Open Sans"/>
                <a:cs typeface="Open Sans"/>
                <a:sym typeface="Open Sans"/>
              </a:rPr>
              <a:t>Verify your stations have the necessary parts of the </a:t>
            </a:r>
            <a:r>
              <a:rPr lang="en" sz="2300" i="1" dirty="0">
                <a:solidFill>
                  <a:schemeClr val="dk1"/>
                </a:solidFill>
                <a:latin typeface="Open Sans"/>
                <a:ea typeface="Open Sans"/>
                <a:cs typeface="Open Sans"/>
                <a:sym typeface="Open Sans"/>
              </a:rPr>
              <a:t>Graphic Assembly Guide</a:t>
            </a:r>
            <a:r>
              <a:rPr lang="en" sz="2300" dirty="0">
                <a:solidFill>
                  <a:schemeClr val="dk1"/>
                </a:solidFill>
                <a:latin typeface="Open Sans"/>
                <a:ea typeface="Open Sans"/>
                <a:cs typeface="Open Sans"/>
                <a:sym typeface="Open Sans"/>
              </a:rPr>
              <a:t>.</a:t>
            </a:r>
            <a:r>
              <a:rPr lang="en" sz="2300" i="1" dirty="0">
                <a:solidFill>
                  <a:schemeClr val="dk1"/>
                </a:solidFill>
                <a:latin typeface="Open Sans"/>
                <a:ea typeface="Open Sans"/>
                <a:cs typeface="Open Sans"/>
                <a:sym typeface="Open Sans"/>
              </a:rPr>
              <a:t> </a:t>
            </a:r>
            <a:endParaRPr sz="2300" dirty="0">
              <a:solidFill>
                <a:schemeClr val="dk1"/>
              </a:solidFill>
              <a:latin typeface="Open Sans"/>
              <a:ea typeface="Open Sans"/>
              <a:cs typeface="Open Sans"/>
              <a:sym typeface="Open Sans"/>
            </a:endParaRPr>
          </a:p>
          <a:p>
            <a:pPr marL="457200" lvl="0" indent="-374650" algn="l" rtl="0">
              <a:lnSpc>
                <a:spcPct val="115000"/>
              </a:lnSpc>
              <a:spcBef>
                <a:spcPts val="0"/>
              </a:spcBef>
              <a:spcAft>
                <a:spcPts val="0"/>
              </a:spcAft>
              <a:buClr>
                <a:schemeClr val="dk1"/>
              </a:buClr>
              <a:buSzPts val="2300"/>
              <a:buChar char="●"/>
            </a:pPr>
            <a:r>
              <a:rPr lang="en" sz="2300" dirty="0">
                <a:solidFill>
                  <a:schemeClr val="dk1"/>
                </a:solidFill>
                <a:latin typeface="Open Sans"/>
                <a:ea typeface="Open Sans"/>
                <a:cs typeface="Open Sans"/>
                <a:sym typeface="Open Sans"/>
              </a:rPr>
              <a:t>Have a stack of </a:t>
            </a:r>
            <a:r>
              <a:rPr lang="en" sz="2300" i="1" dirty="0">
                <a:solidFill>
                  <a:schemeClr val="dk1"/>
                </a:solidFill>
                <a:latin typeface="Open Sans"/>
                <a:ea typeface="Open Sans"/>
                <a:cs typeface="Open Sans"/>
                <a:sym typeface="Open Sans"/>
              </a:rPr>
              <a:t>Assembly Slip</a:t>
            </a:r>
            <a:r>
              <a:rPr lang="en" sz="2300" i="1" dirty="0">
                <a:solidFill>
                  <a:schemeClr val="dk1"/>
                </a:solidFill>
                <a:uFill>
                  <a:noFill/>
                </a:u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s</a:t>
            </a:r>
            <a:r>
              <a:rPr lang="en" sz="2300" dirty="0">
                <a:solidFill>
                  <a:schemeClr val="dk1"/>
                </a:solidFill>
                <a:latin typeface="Open Sans"/>
                <a:ea typeface="Open Sans"/>
                <a:cs typeface="Open Sans"/>
                <a:sym typeface="Open Sans"/>
              </a:rPr>
              <a:t> for your stations. </a:t>
            </a:r>
            <a:endParaRPr sz="2300" dirty="0">
              <a:solidFill>
                <a:schemeClr val="dk1"/>
              </a:solidFill>
              <a:latin typeface="Open Sans"/>
              <a:ea typeface="Open Sans"/>
              <a:cs typeface="Open Sans"/>
              <a:sym typeface="Open Sans"/>
            </a:endParaRPr>
          </a:p>
          <a:p>
            <a:pPr marL="457200" lvl="0" indent="-374650" algn="l" rtl="0">
              <a:lnSpc>
                <a:spcPct val="115000"/>
              </a:lnSpc>
              <a:spcBef>
                <a:spcPts val="0"/>
              </a:spcBef>
              <a:spcAft>
                <a:spcPts val="0"/>
              </a:spcAft>
              <a:buClr>
                <a:schemeClr val="dk1"/>
              </a:buClr>
              <a:buSzPts val="2300"/>
              <a:buChar char="●"/>
            </a:pPr>
            <a:r>
              <a:rPr lang="en" sz="2300" dirty="0">
                <a:solidFill>
                  <a:schemeClr val="dk1"/>
                </a:solidFill>
                <a:latin typeface="Open Sans"/>
                <a:ea typeface="Open Sans"/>
                <a:cs typeface="Open Sans"/>
                <a:sym typeface="Open Sans"/>
              </a:rPr>
              <a:t>Have the correct supply bins loaded with the correct materials for each car model.</a:t>
            </a:r>
            <a:endParaRPr dirty="0"/>
          </a:p>
        </p:txBody>
      </p:sp>
      <p:pic>
        <p:nvPicPr>
          <p:cNvPr id="280" name="Google Shape;280;p44"/>
          <p:cNvPicPr preferRelativeResize="0"/>
          <p:nvPr/>
        </p:nvPicPr>
        <p:blipFill>
          <a:blip r:embed="rId4">
            <a:alphaModFix/>
          </a:blip>
          <a:stretch>
            <a:fillRect/>
          </a:stretch>
        </p:blipFill>
        <p:spPr>
          <a:xfrm rot="-5400000">
            <a:off x="5406588" y="1136387"/>
            <a:ext cx="4029049" cy="3157326"/>
          </a:xfrm>
          <a:prstGeom prst="rect">
            <a:avLst/>
          </a:prstGeom>
          <a:noFill/>
          <a:ln w="28575" cap="flat" cmpd="sng">
            <a:solidFill>
              <a:srgbClr val="9FCC3B"/>
            </a:solidFill>
            <a:prstDash val="solid"/>
            <a:round/>
            <a:headEnd type="none" w="sm" len="sm"/>
            <a:tailEnd type="none" w="sm" len="sm"/>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84"/>
        <p:cNvGrpSpPr/>
        <p:nvPr/>
      </p:nvGrpSpPr>
      <p:grpSpPr>
        <a:xfrm>
          <a:off x="0" y="0"/>
          <a:ext cx="0" cy="0"/>
          <a:chOff x="0" y="0"/>
          <a:chExt cx="0" cy="0"/>
        </a:xfrm>
      </p:grpSpPr>
      <p:sp>
        <p:nvSpPr>
          <p:cNvPr id="286" name="Google Shape;286;p45"/>
          <p:cNvSpPr txBox="1"/>
          <p:nvPr/>
        </p:nvSpPr>
        <p:spPr>
          <a:xfrm>
            <a:off x="-1103975" y="483550"/>
            <a:ext cx="6569100" cy="4617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endParaRPr sz="1800">
              <a:solidFill>
                <a:schemeClr val="dk2"/>
              </a:solidFill>
            </a:endParaRPr>
          </a:p>
        </p:txBody>
      </p:sp>
      <p:sp>
        <p:nvSpPr>
          <p:cNvPr id="287" name="Google Shape;287;p45"/>
          <p:cNvSpPr txBox="1"/>
          <p:nvPr/>
        </p:nvSpPr>
        <p:spPr>
          <a:xfrm>
            <a:off x="13775" y="84925"/>
            <a:ext cx="9130200" cy="6156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800">
              <a:solidFill>
                <a:schemeClr val="dk2"/>
              </a:solidFill>
            </a:endParaRPr>
          </a:p>
        </p:txBody>
      </p:sp>
      <p:sp>
        <p:nvSpPr>
          <p:cNvPr id="288" name="Google Shape;288;p45"/>
          <p:cNvSpPr txBox="1"/>
          <p:nvPr/>
        </p:nvSpPr>
        <p:spPr>
          <a:xfrm>
            <a:off x="0" y="0"/>
            <a:ext cx="8999700" cy="6156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Round 1: Setting the Stage for the “Initial” Simulation</a:t>
            </a:r>
            <a:r>
              <a:rPr lang="en" sz="2800" b="1" dirty="0">
                <a:solidFill>
                  <a:schemeClr val="dk1"/>
                </a:solidFill>
                <a:latin typeface="Open Sans"/>
                <a:ea typeface="Open Sans"/>
                <a:cs typeface="Open Sans"/>
                <a:sym typeface="Open Sans"/>
              </a:rPr>
              <a:t>  </a:t>
            </a:r>
            <a:endParaRPr dirty="0"/>
          </a:p>
        </p:txBody>
      </p:sp>
      <p:sp>
        <p:nvSpPr>
          <p:cNvPr id="289" name="Google Shape;289;p45"/>
          <p:cNvSpPr txBox="1"/>
          <p:nvPr/>
        </p:nvSpPr>
        <p:spPr>
          <a:xfrm>
            <a:off x="72150" y="742275"/>
            <a:ext cx="8999700" cy="2060534"/>
          </a:xfrm>
          <a:prstGeom prst="rect">
            <a:avLst/>
          </a:prstGeom>
          <a:noFill/>
          <a:ln w="9525" cap="flat" cmpd="sng">
            <a:solidFill>
              <a:srgbClr val="FF0000"/>
            </a:solidFill>
            <a:prstDash val="solid"/>
            <a:round/>
            <a:headEnd type="none" w="sm" len="sm"/>
            <a:tailEnd type="none" w="sm" len="sm"/>
          </a:ln>
        </p:spPr>
        <p:txBody>
          <a:bodyPr spcFirstLastPara="1" wrap="square" lIns="91425" tIns="91425" rIns="91425" bIns="91425" anchor="t" anchorCtr="0">
            <a:spAutoFit/>
          </a:bodyPr>
          <a:lstStyle/>
          <a:p>
            <a:pPr marL="0" lvl="0" indent="0" algn="l" rtl="0">
              <a:lnSpc>
                <a:spcPct val="115000"/>
              </a:lnSpc>
              <a:spcBef>
                <a:spcPts val="0"/>
              </a:spcBef>
              <a:spcAft>
                <a:spcPts val="0"/>
              </a:spcAft>
              <a:buNone/>
            </a:pPr>
            <a:r>
              <a:rPr lang="en" sz="2100" b="1" dirty="0">
                <a:solidFill>
                  <a:schemeClr val="dk1"/>
                </a:solidFill>
                <a:latin typeface="Open Sans"/>
                <a:ea typeface="Open Sans"/>
                <a:cs typeface="Open Sans"/>
                <a:sym typeface="Open Sans"/>
              </a:rPr>
              <a:t>Quality Engineer</a:t>
            </a:r>
            <a:endParaRPr sz="2100" dirty="0">
              <a:solidFill>
                <a:schemeClr val="dk1"/>
              </a:solidFill>
              <a:latin typeface="Open Sans"/>
              <a:ea typeface="Open Sans"/>
              <a:cs typeface="Open Sans"/>
              <a:sym typeface="Open Sans"/>
            </a:endParaRPr>
          </a:p>
          <a:p>
            <a:pPr marL="457200" lvl="0" indent="-336550" algn="l" rtl="0">
              <a:lnSpc>
                <a:spcPct val="115000"/>
              </a:lnSpc>
              <a:spcBef>
                <a:spcPts val="0"/>
              </a:spcBef>
              <a:spcAft>
                <a:spcPts val="0"/>
              </a:spcAft>
              <a:buClr>
                <a:schemeClr val="dk1"/>
              </a:buClr>
              <a:buSzPts val="1700"/>
              <a:buFont typeface="Open Sans"/>
              <a:buChar char="●"/>
            </a:pPr>
            <a:r>
              <a:rPr lang="en" sz="1700" dirty="0">
                <a:solidFill>
                  <a:schemeClr val="dk1"/>
                </a:solidFill>
                <a:latin typeface="Open Sans"/>
                <a:ea typeface="Open Sans"/>
                <a:cs typeface="Open Sans"/>
                <a:sym typeface="Open Sans"/>
              </a:rPr>
              <a:t>Verify you have a copy of the </a:t>
            </a:r>
            <a:r>
              <a:rPr lang="en" sz="1700" i="1" dirty="0">
                <a:solidFill>
                  <a:schemeClr val="dk1"/>
                </a:solidFill>
                <a:latin typeface="Open Sans"/>
                <a:ea typeface="Open Sans"/>
                <a:cs typeface="Open Sans"/>
                <a:sym typeface="Open Sans"/>
              </a:rPr>
              <a:t>Graphic Assembly Guide </a:t>
            </a:r>
            <a:r>
              <a:rPr lang="en" sz="1700" dirty="0">
                <a:solidFill>
                  <a:schemeClr val="dk1"/>
                </a:solidFill>
                <a:latin typeface="Open Sans"/>
                <a:ea typeface="Open Sans"/>
                <a:cs typeface="Open Sans"/>
                <a:sym typeface="Open Sans"/>
              </a:rPr>
              <a:t>for your station.</a:t>
            </a:r>
            <a:r>
              <a:rPr lang="en" sz="1700" i="1" dirty="0">
                <a:solidFill>
                  <a:schemeClr val="dk1"/>
                </a:solidFill>
                <a:latin typeface="Open Sans"/>
                <a:ea typeface="Open Sans"/>
                <a:cs typeface="Open Sans"/>
                <a:sym typeface="Open Sans"/>
              </a:rPr>
              <a:t> </a:t>
            </a:r>
            <a:endParaRPr sz="1700" i="1" dirty="0">
              <a:solidFill>
                <a:schemeClr val="dk1"/>
              </a:solidFill>
              <a:latin typeface="Open Sans"/>
              <a:ea typeface="Open Sans"/>
              <a:cs typeface="Open Sans"/>
              <a:sym typeface="Open Sans"/>
            </a:endParaRPr>
          </a:p>
          <a:p>
            <a:pPr marL="457200" lvl="0" indent="-349250" algn="l" rtl="0">
              <a:lnSpc>
                <a:spcPct val="115000"/>
              </a:lnSpc>
              <a:spcBef>
                <a:spcPts val="0"/>
              </a:spcBef>
              <a:spcAft>
                <a:spcPts val="0"/>
              </a:spcAft>
              <a:buClr>
                <a:schemeClr val="dk1"/>
              </a:buClr>
              <a:buSzPts val="1900"/>
              <a:buFont typeface="Open Sans"/>
              <a:buChar char="●"/>
            </a:pPr>
            <a:r>
              <a:rPr lang="en" sz="1700" dirty="0">
                <a:solidFill>
                  <a:schemeClr val="dk1"/>
                </a:solidFill>
                <a:latin typeface="Open Sans"/>
                <a:ea typeface="Open Sans"/>
                <a:cs typeface="Open Sans"/>
                <a:sym typeface="Open Sans"/>
              </a:rPr>
              <a:t>Use the Team’s </a:t>
            </a:r>
            <a:r>
              <a:rPr lang="en" sz="1600" i="1" dirty="0">
                <a:solidFill>
                  <a:schemeClr val="dk1"/>
                </a:solidFill>
                <a:latin typeface="Open Sans"/>
                <a:ea typeface="Open Sans"/>
                <a:cs typeface="Open Sans"/>
                <a:sym typeface="Open Sans"/>
              </a:rPr>
              <a:t>Safety &amp; Efficiency Guidelines</a:t>
            </a:r>
            <a:r>
              <a:rPr lang="en" sz="1700" dirty="0">
                <a:solidFill>
                  <a:schemeClr val="dk1"/>
                </a:solidFill>
                <a:latin typeface="Open Sans"/>
                <a:ea typeface="Open Sans"/>
                <a:cs typeface="Open Sans"/>
                <a:sym typeface="Open Sans"/>
              </a:rPr>
              <a:t> </a:t>
            </a:r>
            <a:r>
              <a:rPr lang="en" sz="1700" dirty="0">
                <a:solidFill>
                  <a:schemeClr val="dk1"/>
                </a:solidFill>
                <a:highlight>
                  <a:srgbClr val="FF0000"/>
                </a:highlight>
                <a:latin typeface="Open Sans"/>
                <a:ea typeface="Open Sans"/>
                <a:cs typeface="Open Sans"/>
                <a:sym typeface="Open Sans"/>
              </a:rPr>
              <a:t>with prototypes</a:t>
            </a:r>
            <a:r>
              <a:rPr lang="en" sz="1700" dirty="0">
                <a:solidFill>
                  <a:schemeClr val="dk1"/>
                </a:solidFill>
                <a:latin typeface="Open Sans"/>
                <a:ea typeface="Open Sans"/>
                <a:cs typeface="Open Sans"/>
                <a:sym typeface="Open Sans"/>
              </a:rPr>
              <a:t> to check off initial inspection.</a:t>
            </a:r>
            <a:endParaRPr sz="1700" dirty="0">
              <a:solidFill>
                <a:schemeClr val="dk1"/>
              </a:solidFill>
              <a:latin typeface="Open Sans"/>
              <a:ea typeface="Open Sans"/>
              <a:cs typeface="Open Sans"/>
              <a:sym typeface="Open Sans"/>
            </a:endParaRPr>
          </a:p>
          <a:p>
            <a:pPr marL="457200" lvl="0" indent="-336550" algn="l" rtl="0">
              <a:lnSpc>
                <a:spcPct val="115000"/>
              </a:lnSpc>
              <a:spcBef>
                <a:spcPts val="0"/>
              </a:spcBef>
              <a:spcAft>
                <a:spcPts val="0"/>
              </a:spcAft>
              <a:buClr>
                <a:schemeClr val="dk1"/>
              </a:buClr>
              <a:buSzPts val="1700"/>
              <a:buFont typeface="Open Sans"/>
              <a:buChar char="●"/>
            </a:pPr>
            <a:r>
              <a:rPr lang="en" sz="1700" dirty="0">
                <a:solidFill>
                  <a:schemeClr val="dk1"/>
                </a:solidFill>
                <a:latin typeface="Open Sans"/>
                <a:ea typeface="Open Sans"/>
                <a:cs typeface="Open Sans"/>
                <a:sym typeface="Open Sans"/>
              </a:rPr>
              <a:t>Set up ramp and drop testing equipment. </a:t>
            </a:r>
            <a:endParaRPr sz="1700" dirty="0">
              <a:solidFill>
                <a:schemeClr val="dk1"/>
              </a:solidFill>
              <a:latin typeface="Open Sans"/>
              <a:ea typeface="Open Sans"/>
              <a:cs typeface="Open Sans"/>
              <a:sym typeface="Open Sans"/>
            </a:endParaRPr>
          </a:p>
          <a:p>
            <a:pPr marL="457200" lvl="0" indent="-374650" algn="l" rtl="0">
              <a:lnSpc>
                <a:spcPct val="115000"/>
              </a:lnSpc>
              <a:spcBef>
                <a:spcPts val="0"/>
              </a:spcBef>
              <a:spcAft>
                <a:spcPts val="0"/>
              </a:spcAft>
              <a:buClr>
                <a:schemeClr val="dk1"/>
              </a:buClr>
              <a:buSzPts val="2300"/>
              <a:buFont typeface="Open Sans"/>
              <a:buChar char="●"/>
            </a:pPr>
            <a:r>
              <a:rPr lang="en" sz="1700" dirty="0">
                <a:solidFill>
                  <a:schemeClr val="dk1"/>
                </a:solidFill>
                <a:latin typeface="Open Sans"/>
                <a:ea typeface="Open Sans"/>
                <a:cs typeface="Open Sans"/>
                <a:sym typeface="Open Sans"/>
              </a:rPr>
              <a:t>Have a stack of </a:t>
            </a:r>
            <a:r>
              <a:rPr lang="en" sz="1700" i="1" dirty="0">
                <a:solidFill>
                  <a:schemeClr val="dk1"/>
                </a:solidFill>
                <a:latin typeface="Open Sans"/>
                <a:ea typeface="Open Sans"/>
                <a:cs typeface="Open Sans"/>
                <a:sym typeface="Open Sans"/>
              </a:rPr>
              <a:t>Quality Testing Slips</a:t>
            </a:r>
            <a:r>
              <a:rPr lang="en" sz="1700" dirty="0">
                <a:solidFill>
                  <a:schemeClr val="dk1"/>
                </a:solidFill>
                <a:latin typeface="Open Sans"/>
                <a:ea typeface="Open Sans"/>
                <a:cs typeface="Open Sans"/>
                <a:sym typeface="Open Sans"/>
              </a:rPr>
              <a:t> </a:t>
            </a:r>
            <a:r>
              <a:rPr lang="en" sz="1200" i="1" dirty="0">
                <a:solidFill>
                  <a:schemeClr val="dk1"/>
                </a:solidFill>
                <a:latin typeface="Open Sans"/>
                <a:ea typeface="Open Sans"/>
                <a:cs typeface="Open Sans"/>
                <a:sym typeface="Open Sans"/>
              </a:rPr>
              <a:t>(located at the bottom of Pages 1-3 from the Assembly Slips)</a:t>
            </a:r>
            <a:r>
              <a:rPr lang="en" sz="1200" dirty="0">
                <a:solidFill>
                  <a:schemeClr val="dk1"/>
                </a:solidFill>
                <a:latin typeface="Open Sans"/>
                <a:ea typeface="Open Sans"/>
                <a:cs typeface="Open Sans"/>
                <a:sym typeface="Open Sans"/>
              </a:rPr>
              <a:t>.</a:t>
            </a:r>
            <a:endParaRPr sz="300" i="1" dirty="0"/>
          </a:p>
        </p:txBody>
      </p:sp>
      <p:pic>
        <p:nvPicPr>
          <p:cNvPr id="290" name="Google Shape;290;p45"/>
          <p:cNvPicPr preferRelativeResize="0"/>
          <p:nvPr/>
        </p:nvPicPr>
        <p:blipFill>
          <a:blip r:embed="rId3">
            <a:alphaModFix/>
          </a:blip>
          <a:stretch>
            <a:fillRect/>
          </a:stretch>
        </p:blipFill>
        <p:spPr>
          <a:xfrm>
            <a:off x="4255575" y="2738825"/>
            <a:ext cx="3179124" cy="1954800"/>
          </a:xfrm>
          <a:prstGeom prst="rect">
            <a:avLst/>
          </a:prstGeom>
          <a:noFill/>
          <a:ln w="28575" cap="flat" cmpd="sng">
            <a:solidFill>
              <a:srgbClr val="9FCC3B"/>
            </a:solidFill>
            <a:prstDash val="solid"/>
            <a:round/>
            <a:headEnd type="none" w="sm" len="sm"/>
            <a:tailEnd type="none" w="sm" len="sm"/>
          </a:ln>
        </p:spPr>
      </p:pic>
      <p:pic>
        <p:nvPicPr>
          <p:cNvPr id="291" name="Google Shape;291;p45"/>
          <p:cNvPicPr preferRelativeResize="0"/>
          <p:nvPr/>
        </p:nvPicPr>
        <p:blipFill>
          <a:blip r:embed="rId4">
            <a:alphaModFix/>
          </a:blip>
          <a:stretch>
            <a:fillRect/>
          </a:stretch>
        </p:blipFill>
        <p:spPr>
          <a:xfrm>
            <a:off x="1636075" y="2738825"/>
            <a:ext cx="2188328" cy="1905975"/>
          </a:xfrm>
          <a:prstGeom prst="rect">
            <a:avLst/>
          </a:prstGeom>
          <a:noFill/>
          <a:ln w="28575" cap="flat" cmpd="sng">
            <a:solidFill>
              <a:srgbClr val="9FCC3B"/>
            </a:solidFill>
            <a:prstDash val="solid"/>
            <a:round/>
            <a:headEnd type="none" w="sm" len="sm"/>
            <a:tailEnd type="none" w="sm" len="sm"/>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95"/>
        <p:cNvGrpSpPr/>
        <p:nvPr/>
      </p:nvGrpSpPr>
      <p:grpSpPr>
        <a:xfrm>
          <a:off x="0" y="0"/>
          <a:ext cx="0" cy="0"/>
          <a:chOff x="0" y="0"/>
          <a:chExt cx="0" cy="0"/>
        </a:xfrm>
      </p:grpSpPr>
      <p:sp>
        <p:nvSpPr>
          <p:cNvPr id="297" name="Google Shape;297;p46"/>
          <p:cNvSpPr txBox="1">
            <a:spLocks noGrp="1"/>
          </p:cNvSpPr>
          <p:nvPr>
            <p:ph type="body" idx="1"/>
          </p:nvPr>
        </p:nvSpPr>
        <p:spPr>
          <a:xfrm>
            <a:off x="2401675" y="620700"/>
            <a:ext cx="6434400" cy="4266600"/>
          </a:xfrm>
          <a:prstGeom prst="rect">
            <a:avLst/>
          </a:prstGeom>
        </p:spPr>
        <p:txBody>
          <a:bodyPr spcFirstLastPara="1" wrap="square" lIns="91425" tIns="91425" rIns="91425" bIns="91425" anchor="t" anchorCtr="0">
            <a:normAutofit fontScale="32500" lnSpcReduction="20000"/>
          </a:bodyPr>
          <a:lstStyle/>
          <a:p>
            <a:pPr marL="0" lvl="0" indent="0" algn="l" rtl="0">
              <a:spcBef>
                <a:spcPts val="0"/>
              </a:spcBef>
              <a:spcAft>
                <a:spcPts val="0"/>
              </a:spcAft>
              <a:buClr>
                <a:schemeClr val="dk1"/>
              </a:buClr>
              <a:buSzPts val="275"/>
              <a:buFont typeface="Arial"/>
              <a:buNone/>
            </a:pPr>
            <a:r>
              <a:rPr lang="en" sz="7400" dirty="0">
                <a:solidFill>
                  <a:schemeClr val="dk1"/>
                </a:solidFill>
                <a:latin typeface="Open Sans"/>
                <a:ea typeface="Open Sans"/>
                <a:cs typeface="Open Sans"/>
                <a:sym typeface="Open Sans"/>
              </a:rPr>
              <a:t>The </a:t>
            </a:r>
            <a:r>
              <a:rPr lang="en" sz="7400" b="1" i="1" dirty="0">
                <a:solidFill>
                  <a:schemeClr val="dk1"/>
                </a:solidFill>
                <a:latin typeface="Open Sans"/>
                <a:ea typeface="Open Sans"/>
                <a:cs typeface="Open Sans"/>
                <a:sym typeface="Open Sans"/>
              </a:rPr>
              <a:t>manufacturing engineer/builder 1 </a:t>
            </a:r>
            <a:r>
              <a:rPr lang="en" sz="7400" dirty="0">
                <a:solidFill>
                  <a:schemeClr val="dk1"/>
                </a:solidFill>
                <a:latin typeface="Open Sans"/>
                <a:ea typeface="Open Sans"/>
                <a:cs typeface="Open Sans"/>
                <a:sym typeface="Open Sans"/>
              </a:rPr>
              <a:t>will:</a:t>
            </a:r>
          </a:p>
          <a:p>
            <a:pPr marL="0" lvl="0" indent="0" algn="l" rtl="0">
              <a:spcBef>
                <a:spcPts val="0"/>
              </a:spcBef>
              <a:spcAft>
                <a:spcPts val="0"/>
              </a:spcAft>
              <a:buClr>
                <a:schemeClr val="dk1"/>
              </a:buClr>
              <a:buSzPts val="275"/>
              <a:buFont typeface="Arial"/>
              <a:buNone/>
            </a:pPr>
            <a:endParaRPr sz="7400" dirty="0">
              <a:solidFill>
                <a:schemeClr val="dk1"/>
              </a:solidFill>
              <a:latin typeface="Open Sans"/>
              <a:ea typeface="Open Sans"/>
              <a:cs typeface="Open Sans"/>
              <a:sym typeface="Open Sans"/>
            </a:endParaRPr>
          </a:p>
          <a:p>
            <a:pPr marL="457200" lvl="0" indent="-338198" algn="l" rtl="0">
              <a:spcBef>
                <a:spcPts val="0"/>
              </a:spcBef>
              <a:spcAft>
                <a:spcPts val="0"/>
              </a:spcAft>
              <a:buClr>
                <a:schemeClr val="dk1"/>
              </a:buClr>
              <a:buSzPct val="100000"/>
              <a:buFont typeface="Open Sans"/>
              <a:buAutoNum type="arabicPeriod"/>
            </a:pPr>
            <a:r>
              <a:rPr lang="en" sz="6903" dirty="0">
                <a:solidFill>
                  <a:schemeClr val="dk1"/>
                </a:solidFill>
                <a:latin typeface="Open Sans"/>
                <a:ea typeface="Open Sans"/>
                <a:cs typeface="Open Sans"/>
                <a:sym typeface="Open Sans"/>
              </a:rPr>
              <a:t>Confirm with the line that they will build 2 coupes, followed by 2 sedans, 2 vans, 2 coupes, and so forth… </a:t>
            </a:r>
            <a:endParaRPr sz="6903" dirty="0">
              <a:solidFill>
                <a:schemeClr val="dk1"/>
              </a:solidFill>
              <a:latin typeface="Open Sans"/>
              <a:ea typeface="Open Sans"/>
              <a:cs typeface="Open Sans"/>
              <a:sym typeface="Open Sans"/>
            </a:endParaRPr>
          </a:p>
          <a:p>
            <a:pPr marL="457200" lvl="0" indent="-338198" algn="l" rtl="0">
              <a:spcBef>
                <a:spcPts val="0"/>
              </a:spcBef>
              <a:spcAft>
                <a:spcPts val="0"/>
              </a:spcAft>
              <a:buClr>
                <a:schemeClr val="dk1"/>
              </a:buClr>
              <a:buSzPct val="100000"/>
              <a:buFont typeface="Open Sans"/>
              <a:buAutoNum type="arabicPeriod"/>
            </a:pPr>
            <a:r>
              <a:rPr lang="en" sz="6903" dirty="0">
                <a:solidFill>
                  <a:schemeClr val="dk1"/>
                </a:solidFill>
                <a:latin typeface="Open Sans"/>
                <a:ea typeface="Open Sans"/>
                <a:cs typeface="Open Sans"/>
                <a:sym typeface="Open Sans"/>
              </a:rPr>
              <a:t>Start a stopwatch. </a:t>
            </a:r>
            <a:endParaRPr sz="6903" dirty="0">
              <a:solidFill>
                <a:schemeClr val="dk1"/>
              </a:solidFill>
              <a:latin typeface="Open Sans"/>
              <a:ea typeface="Open Sans"/>
              <a:cs typeface="Open Sans"/>
              <a:sym typeface="Open Sans"/>
            </a:endParaRPr>
          </a:p>
          <a:p>
            <a:pPr marL="457200" lvl="0" indent="-338198" algn="l" rtl="0">
              <a:spcBef>
                <a:spcPts val="0"/>
              </a:spcBef>
              <a:spcAft>
                <a:spcPts val="0"/>
              </a:spcAft>
              <a:buClr>
                <a:schemeClr val="dk1"/>
              </a:buClr>
              <a:buSzPct val="100000"/>
              <a:buFont typeface="Open Sans"/>
              <a:buAutoNum type="arabicPeriod"/>
            </a:pPr>
            <a:r>
              <a:rPr lang="en" sz="6903" dirty="0">
                <a:solidFill>
                  <a:schemeClr val="dk1"/>
                </a:solidFill>
                <a:latin typeface="Open Sans"/>
                <a:ea typeface="Open Sans"/>
                <a:cs typeface="Open Sans"/>
                <a:sym typeface="Open Sans"/>
              </a:rPr>
              <a:t>Announce the start of production. </a:t>
            </a:r>
            <a:endParaRPr sz="6903" dirty="0">
              <a:solidFill>
                <a:schemeClr val="dk1"/>
              </a:solidFill>
              <a:latin typeface="Open Sans"/>
              <a:ea typeface="Open Sans"/>
              <a:cs typeface="Open Sans"/>
              <a:sym typeface="Open Sans"/>
            </a:endParaRPr>
          </a:p>
          <a:p>
            <a:pPr marL="457200" lvl="0" indent="-338198" algn="l" rtl="0">
              <a:spcBef>
                <a:spcPts val="0"/>
              </a:spcBef>
              <a:spcAft>
                <a:spcPts val="0"/>
              </a:spcAft>
              <a:buClr>
                <a:schemeClr val="dk1"/>
              </a:buClr>
              <a:buSzPct val="100000"/>
              <a:buFont typeface="Open Sans"/>
              <a:buAutoNum type="arabicPeriod"/>
            </a:pPr>
            <a:r>
              <a:rPr lang="en" sz="6903" dirty="0">
                <a:solidFill>
                  <a:schemeClr val="dk1"/>
                </a:solidFill>
                <a:latin typeface="Open Sans"/>
                <a:ea typeface="Open Sans"/>
                <a:cs typeface="Open Sans"/>
                <a:sym typeface="Open Sans"/>
              </a:rPr>
              <a:t>Move to building station 1                                                    (could also already be at station 1).</a:t>
            </a:r>
            <a:endParaRPr sz="6903" dirty="0">
              <a:solidFill>
                <a:schemeClr val="dk1"/>
              </a:solidFill>
              <a:highlight>
                <a:srgbClr val="93C47D"/>
              </a:highlight>
              <a:latin typeface="Open Sans"/>
              <a:ea typeface="Open Sans"/>
              <a:cs typeface="Open Sans"/>
              <a:sym typeface="Open Sans"/>
            </a:endParaRPr>
          </a:p>
          <a:p>
            <a:pPr marL="0" lvl="0" indent="0" algn="l" rtl="0">
              <a:spcBef>
                <a:spcPts val="0"/>
              </a:spcBef>
              <a:spcAft>
                <a:spcPts val="0"/>
              </a:spcAft>
              <a:buNone/>
            </a:pPr>
            <a:endParaRPr sz="375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148" dirty="0">
              <a:solidFill>
                <a:schemeClr val="dk1"/>
              </a:solidFill>
              <a:latin typeface="Open Sans"/>
              <a:ea typeface="Open Sans"/>
              <a:cs typeface="Open Sans"/>
              <a:sym typeface="Open Sans"/>
            </a:endParaRPr>
          </a:p>
          <a:p>
            <a:pPr marL="0" lvl="0" indent="0" algn="l" rtl="0">
              <a:spcBef>
                <a:spcPts val="0"/>
              </a:spcBef>
              <a:spcAft>
                <a:spcPts val="0"/>
              </a:spcAft>
              <a:buNone/>
            </a:pPr>
            <a:endParaRPr sz="2148" dirty="0">
              <a:solidFill>
                <a:schemeClr val="dk1"/>
              </a:solidFill>
              <a:latin typeface="Open Sans"/>
              <a:ea typeface="Open Sans"/>
              <a:cs typeface="Open Sans"/>
              <a:sym typeface="Open Sans"/>
            </a:endParaRPr>
          </a:p>
          <a:p>
            <a:pPr marL="0" lvl="0" indent="0" algn="l" rtl="0">
              <a:spcBef>
                <a:spcPts val="0"/>
              </a:spcBef>
              <a:spcAft>
                <a:spcPts val="0"/>
              </a:spcAft>
              <a:buNone/>
            </a:pPr>
            <a:endParaRPr sz="2848" dirty="0">
              <a:latin typeface="Open Sans"/>
              <a:ea typeface="Open Sans"/>
              <a:cs typeface="Open Sans"/>
              <a:sym typeface="Open Sans"/>
            </a:endParaRPr>
          </a:p>
          <a:p>
            <a:pPr marL="0" lvl="0" indent="0" algn="l" rtl="0">
              <a:spcBef>
                <a:spcPts val="0"/>
              </a:spcBef>
              <a:spcAft>
                <a:spcPts val="0"/>
              </a:spcAft>
              <a:buNone/>
            </a:pPr>
            <a:endParaRPr dirty="0">
              <a:latin typeface="Open Sans Medium"/>
              <a:ea typeface="Open Sans Medium"/>
              <a:cs typeface="Open Sans Medium"/>
              <a:sym typeface="Open Sans Medium"/>
            </a:endParaRPr>
          </a:p>
          <a:p>
            <a:pPr marL="0" lvl="0" indent="0" algn="l" rtl="0">
              <a:spcBef>
                <a:spcPts val="0"/>
              </a:spcBef>
              <a:spcAft>
                <a:spcPts val="0"/>
              </a:spcAft>
              <a:buNone/>
            </a:pPr>
            <a:endParaRPr dirty="0">
              <a:latin typeface="Open Sans Medium"/>
              <a:ea typeface="Open Sans Medium"/>
              <a:cs typeface="Open Sans Medium"/>
              <a:sym typeface="Open Sans Medium"/>
            </a:endParaRPr>
          </a:p>
          <a:p>
            <a:pPr marL="0" lvl="0" indent="0" algn="l" rtl="0">
              <a:spcBef>
                <a:spcPts val="0"/>
              </a:spcBef>
              <a:spcAft>
                <a:spcPts val="0"/>
              </a:spcAft>
              <a:buNone/>
            </a:pPr>
            <a:endParaRPr dirty="0">
              <a:latin typeface="Open Sans Medium"/>
              <a:ea typeface="Open Sans Medium"/>
              <a:cs typeface="Open Sans Medium"/>
              <a:sym typeface="Open Sans Medium"/>
            </a:endParaRPr>
          </a:p>
          <a:p>
            <a:pPr marL="0" lvl="0" indent="0" algn="l" rtl="0">
              <a:spcBef>
                <a:spcPts val="0"/>
              </a:spcBef>
              <a:spcAft>
                <a:spcPts val="0"/>
              </a:spcAft>
              <a:buNone/>
            </a:pPr>
            <a:endParaRPr dirty="0">
              <a:latin typeface="Open Sans Medium"/>
              <a:ea typeface="Open Sans Medium"/>
              <a:cs typeface="Open Sans Medium"/>
              <a:sym typeface="Open Sans Medium"/>
            </a:endParaRPr>
          </a:p>
          <a:p>
            <a:pPr marL="0" lvl="0" indent="0" algn="l" rtl="0">
              <a:spcBef>
                <a:spcPts val="0"/>
              </a:spcBef>
              <a:spcAft>
                <a:spcPts val="0"/>
              </a:spcAft>
              <a:buNone/>
            </a:pPr>
            <a:endParaRPr dirty="0">
              <a:latin typeface="Open Sans Medium"/>
              <a:ea typeface="Open Sans Medium"/>
              <a:cs typeface="Open Sans Medium"/>
              <a:sym typeface="Open Sans Medium"/>
            </a:endParaRPr>
          </a:p>
          <a:p>
            <a:pPr marL="0" lvl="0" indent="0" algn="l" rtl="0">
              <a:spcBef>
                <a:spcPts val="0"/>
              </a:spcBef>
              <a:spcAft>
                <a:spcPts val="0"/>
              </a:spcAft>
              <a:buNone/>
            </a:pPr>
            <a:endParaRPr dirty="0">
              <a:latin typeface="Open Sans Medium"/>
              <a:ea typeface="Open Sans Medium"/>
              <a:cs typeface="Open Sans Medium"/>
              <a:sym typeface="Open Sans Medium"/>
            </a:endParaRPr>
          </a:p>
          <a:p>
            <a:pPr marL="0" lvl="0" indent="0" algn="l" rtl="0">
              <a:spcBef>
                <a:spcPts val="0"/>
              </a:spcBef>
              <a:spcAft>
                <a:spcPts val="0"/>
              </a:spcAft>
              <a:buNone/>
            </a:pPr>
            <a:endParaRPr dirty="0">
              <a:latin typeface="Open Sans Medium"/>
              <a:ea typeface="Open Sans Medium"/>
              <a:cs typeface="Open Sans Medium"/>
              <a:sym typeface="Open Sans Medium"/>
            </a:endParaRPr>
          </a:p>
          <a:p>
            <a:pPr marL="0" lvl="0" indent="0" algn="l" rtl="0">
              <a:spcBef>
                <a:spcPts val="0"/>
              </a:spcBef>
              <a:spcAft>
                <a:spcPts val="0"/>
              </a:spcAft>
              <a:buNone/>
            </a:pPr>
            <a:endParaRPr dirty="0">
              <a:latin typeface="Open Sans Medium"/>
              <a:ea typeface="Open Sans Medium"/>
              <a:cs typeface="Open Sans Medium"/>
              <a:sym typeface="Open Sans Medium"/>
            </a:endParaRPr>
          </a:p>
          <a:p>
            <a:pPr marL="0" lvl="0" indent="0" algn="l" rtl="0">
              <a:spcBef>
                <a:spcPts val="0"/>
              </a:spcBef>
              <a:spcAft>
                <a:spcPts val="0"/>
              </a:spcAft>
              <a:buNone/>
            </a:pPr>
            <a:endParaRPr sz="2187" dirty="0">
              <a:latin typeface="Open Sans Medium"/>
              <a:ea typeface="Open Sans Medium"/>
              <a:cs typeface="Open Sans Medium"/>
              <a:sym typeface="Open Sans Medium"/>
            </a:endParaRPr>
          </a:p>
        </p:txBody>
      </p:sp>
      <p:sp>
        <p:nvSpPr>
          <p:cNvPr id="298" name="Google Shape;298;p46"/>
          <p:cNvSpPr txBox="1"/>
          <p:nvPr/>
        </p:nvSpPr>
        <p:spPr>
          <a:xfrm>
            <a:off x="0" y="77175"/>
            <a:ext cx="9144000" cy="4836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dirty="0">
                <a:solidFill>
                  <a:schemeClr val="dk1"/>
                </a:solidFill>
                <a:latin typeface="Open Sans"/>
                <a:ea typeface="Open Sans"/>
                <a:cs typeface="Open Sans"/>
                <a:sym typeface="Open Sans"/>
              </a:rPr>
              <a:t>The assembly line starts with a </a:t>
            </a:r>
            <a:r>
              <a:rPr lang="en" sz="2400" b="1" i="1" dirty="0">
                <a:solidFill>
                  <a:schemeClr val="dk1"/>
                </a:solidFill>
                <a:latin typeface="Open Sans"/>
                <a:ea typeface="Open Sans"/>
                <a:cs typeface="Open Sans"/>
                <a:sym typeface="Open Sans"/>
              </a:rPr>
              <a:t>manufacturing engineer</a:t>
            </a:r>
            <a:r>
              <a:rPr lang="en" sz="2400" b="1" dirty="0">
                <a:solidFill>
                  <a:schemeClr val="dk1"/>
                </a:solidFill>
                <a:latin typeface="Open Sans"/>
                <a:ea typeface="Open Sans"/>
                <a:cs typeface="Open Sans"/>
                <a:sym typeface="Open Sans"/>
              </a:rPr>
              <a:t> </a:t>
            </a:r>
            <a:endParaRPr sz="2400" b="1" dirty="0">
              <a:solidFill>
                <a:schemeClr val="dk1"/>
              </a:solidFill>
              <a:latin typeface="Open Sans"/>
              <a:ea typeface="Open Sans"/>
              <a:cs typeface="Open Sans"/>
              <a:sym typeface="Open Sans"/>
            </a:endParaRPr>
          </a:p>
        </p:txBody>
      </p:sp>
      <p:pic>
        <p:nvPicPr>
          <p:cNvPr id="299" name="Google Shape;299;p46"/>
          <p:cNvPicPr preferRelativeResize="0"/>
          <p:nvPr/>
        </p:nvPicPr>
        <p:blipFill>
          <a:blip r:embed="rId3">
            <a:alphaModFix/>
          </a:blip>
          <a:stretch>
            <a:fillRect/>
          </a:stretch>
        </p:blipFill>
        <p:spPr>
          <a:xfrm>
            <a:off x="353950" y="620701"/>
            <a:ext cx="1843325" cy="3902100"/>
          </a:xfrm>
          <a:prstGeom prst="rect">
            <a:avLst/>
          </a:prstGeom>
          <a:noFill/>
          <a:ln w="28575" cap="flat" cmpd="sng">
            <a:solidFill>
              <a:srgbClr val="9FCC3B"/>
            </a:solidFill>
            <a:prstDash val="solid"/>
            <a:round/>
            <a:headEnd type="none" w="sm" len="sm"/>
            <a:tailEnd type="none" w="sm" len="sm"/>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03"/>
        <p:cNvGrpSpPr/>
        <p:nvPr/>
      </p:nvGrpSpPr>
      <p:grpSpPr>
        <a:xfrm>
          <a:off x="0" y="0"/>
          <a:ext cx="0" cy="0"/>
          <a:chOff x="0" y="0"/>
          <a:chExt cx="0" cy="0"/>
        </a:xfrm>
      </p:grpSpPr>
      <p:sp>
        <p:nvSpPr>
          <p:cNvPr id="305" name="Google Shape;305;p47"/>
          <p:cNvSpPr txBox="1"/>
          <p:nvPr/>
        </p:nvSpPr>
        <p:spPr>
          <a:xfrm>
            <a:off x="0" y="0"/>
            <a:ext cx="9144000" cy="5634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400" b="1">
                <a:solidFill>
                  <a:schemeClr val="dk1"/>
                </a:solidFill>
                <a:latin typeface="Open Sans"/>
                <a:ea typeface="Open Sans"/>
                <a:cs typeface="Open Sans"/>
                <a:sym typeface="Open Sans"/>
              </a:rPr>
              <a:t> Building Stations </a:t>
            </a:r>
            <a:endParaRPr sz="2400" b="1">
              <a:solidFill>
                <a:schemeClr val="dk1"/>
              </a:solidFill>
              <a:latin typeface="Open Sans"/>
              <a:ea typeface="Open Sans"/>
              <a:cs typeface="Open Sans"/>
              <a:sym typeface="Open Sans"/>
            </a:endParaRPr>
          </a:p>
        </p:txBody>
      </p:sp>
      <p:sp>
        <p:nvSpPr>
          <p:cNvPr id="306" name="Google Shape;306;p47"/>
          <p:cNvSpPr txBox="1">
            <a:spLocks noGrp="1"/>
          </p:cNvSpPr>
          <p:nvPr>
            <p:ph type="subTitle" idx="1"/>
          </p:nvPr>
        </p:nvSpPr>
        <p:spPr>
          <a:xfrm>
            <a:off x="56150" y="527375"/>
            <a:ext cx="6306600" cy="3952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750" dirty="0">
                <a:solidFill>
                  <a:schemeClr val="dk1"/>
                </a:solidFill>
                <a:latin typeface="Open Sans"/>
                <a:ea typeface="Open Sans"/>
                <a:cs typeface="Open Sans"/>
                <a:sym typeface="Open Sans"/>
              </a:rPr>
              <a:t>Each </a:t>
            </a:r>
            <a:r>
              <a:rPr lang="en" sz="1750" b="1" i="1" dirty="0">
                <a:solidFill>
                  <a:schemeClr val="dk1"/>
                </a:solidFill>
                <a:latin typeface="Open Sans"/>
                <a:ea typeface="Open Sans"/>
                <a:cs typeface="Open Sans"/>
                <a:sym typeface="Open Sans"/>
              </a:rPr>
              <a:t>manufacturing engineer (builder)</a:t>
            </a:r>
            <a:r>
              <a:rPr lang="en" sz="1750" dirty="0">
                <a:solidFill>
                  <a:schemeClr val="dk1"/>
                </a:solidFill>
                <a:latin typeface="Open Sans"/>
                <a:ea typeface="Open Sans"/>
                <a:cs typeface="Open Sans"/>
                <a:sym typeface="Open Sans"/>
              </a:rPr>
              <a:t> will: </a:t>
            </a:r>
            <a:endParaRPr sz="1750" dirty="0">
              <a:solidFill>
                <a:schemeClr val="dk1"/>
              </a:solidFill>
              <a:latin typeface="Open Sans"/>
              <a:ea typeface="Open Sans"/>
              <a:cs typeface="Open Sans"/>
              <a:sym typeface="Open Sans"/>
            </a:endParaRPr>
          </a:p>
          <a:p>
            <a:pPr marL="457200" lvl="0" indent="-339725" algn="l" rtl="0">
              <a:spcBef>
                <a:spcPts val="0"/>
              </a:spcBef>
              <a:spcAft>
                <a:spcPts val="0"/>
              </a:spcAft>
              <a:buClr>
                <a:schemeClr val="dk1"/>
              </a:buClr>
              <a:buSzPts val="1750"/>
              <a:buFont typeface="Open Sans"/>
              <a:buAutoNum type="arabicPeriod"/>
            </a:pPr>
            <a:r>
              <a:rPr lang="en" sz="1750" dirty="0">
                <a:solidFill>
                  <a:schemeClr val="dk1"/>
                </a:solidFill>
                <a:latin typeface="Open Sans"/>
                <a:ea typeface="Open Sans"/>
                <a:cs typeface="Open Sans"/>
                <a:sym typeface="Open Sans"/>
              </a:rPr>
              <a:t>Start a stopwatch.   </a:t>
            </a:r>
            <a:endParaRPr sz="1750" dirty="0">
              <a:solidFill>
                <a:schemeClr val="dk1"/>
              </a:solidFill>
              <a:latin typeface="Open Sans"/>
              <a:ea typeface="Open Sans"/>
              <a:cs typeface="Open Sans"/>
              <a:sym typeface="Open Sans"/>
            </a:endParaRPr>
          </a:p>
          <a:p>
            <a:pPr marL="457200" lvl="0" indent="-339725" algn="l" rtl="0">
              <a:spcBef>
                <a:spcPts val="0"/>
              </a:spcBef>
              <a:spcAft>
                <a:spcPts val="0"/>
              </a:spcAft>
              <a:buClr>
                <a:schemeClr val="dk1"/>
              </a:buClr>
              <a:buSzPts val="1750"/>
              <a:buFont typeface="Open Sans"/>
              <a:buAutoNum type="arabicPeriod"/>
            </a:pPr>
            <a:r>
              <a:rPr lang="en" sz="1750" dirty="0">
                <a:solidFill>
                  <a:schemeClr val="dk1"/>
                </a:solidFill>
                <a:latin typeface="Open Sans"/>
                <a:ea typeface="Open Sans"/>
                <a:cs typeface="Open Sans"/>
                <a:sym typeface="Open Sans"/>
              </a:rPr>
              <a:t>Fill in the vehicle number on the Assembly Specification Slip. </a:t>
            </a:r>
            <a:endParaRPr sz="1750" dirty="0">
              <a:solidFill>
                <a:schemeClr val="dk1"/>
              </a:solidFill>
              <a:latin typeface="Open Sans"/>
              <a:ea typeface="Open Sans"/>
              <a:cs typeface="Open Sans"/>
              <a:sym typeface="Open Sans"/>
            </a:endParaRPr>
          </a:p>
          <a:p>
            <a:pPr marL="457200" lvl="0" indent="-339725" algn="l" rtl="0">
              <a:spcBef>
                <a:spcPts val="0"/>
              </a:spcBef>
              <a:spcAft>
                <a:spcPts val="0"/>
              </a:spcAft>
              <a:buClr>
                <a:schemeClr val="dk1"/>
              </a:buClr>
              <a:buSzPts val="1750"/>
              <a:buFont typeface="Open Sans"/>
              <a:buAutoNum type="arabicPeriod"/>
            </a:pPr>
            <a:r>
              <a:rPr lang="en" sz="1750" dirty="0">
                <a:solidFill>
                  <a:schemeClr val="dk1"/>
                </a:solidFill>
                <a:latin typeface="Open Sans"/>
                <a:ea typeface="Open Sans"/>
                <a:cs typeface="Open Sans"/>
                <a:sym typeface="Open Sans"/>
              </a:rPr>
              <a:t>Build their part of the car.</a:t>
            </a:r>
            <a:endParaRPr sz="1750" dirty="0">
              <a:solidFill>
                <a:schemeClr val="dk1"/>
              </a:solidFill>
              <a:latin typeface="Open Sans"/>
              <a:ea typeface="Open Sans"/>
              <a:cs typeface="Open Sans"/>
              <a:sym typeface="Open Sans"/>
            </a:endParaRPr>
          </a:p>
          <a:p>
            <a:pPr marL="457200" lvl="0" indent="-339725" algn="l" rtl="0">
              <a:spcBef>
                <a:spcPts val="0"/>
              </a:spcBef>
              <a:spcAft>
                <a:spcPts val="0"/>
              </a:spcAft>
              <a:buClr>
                <a:schemeClr val="dk1"/>
              </a:buClr>
              <a:buSzPts val="1750"/>
              <a:buFont typeface="Open Sans"/>
              <a:buAutoNum type="arabicPeriod"/>
            </a:pPr>
            <a:r>
              <a:rPr lang="en" sz="1750" dirty="0">
                <a:solidFill>
                  <a:schemeClr val="dk1"/>
                </a:solidFill>
                <a:latin typeface="Open Sans"/>
                <a:ea typeface="Open Sans"/>
                <a:cs typeface="Open Sans"/>
                <a:sym typeface="Open Sans"/>
              </a:rPr>
              <a:t>Pass on the partially constructed vehicle to the next station </a:t>
            </a:r>
            <a:r>
              <a:rPr lang="en" sz="1750" i="1" dirty="0">
                <a:solidFill>
                  <a:schemeClr val="dk1"/>
                </a:solidFill>
                <a:highlight>
                  <a:srgbClr val="D9EAD3"/>
                </a:highlight>
                <a:latin typeface="Open Sans"/>
                <a:ea typeface="Open Sans"/>
                <a:cs typeface="Open Sans"/>
                <a:sym typeface="Open Sans"/>
              </a:rPr>
              <a:t>(on a paper plate tray or “conveyor”)</a:t>
            </a:r>
            <a:r>
              <a:rPr lang="en" sz="1750" dirty="0">
                <a:solidFill>
                  <a:schemeClr val="dk1"/>
                </a:solidFill>
                <a:highlight>
                  <a:srgbClr val="D9EAD3"/>
                </a:highlight>
                <a:latin typeface="Open Sans"/>
                <a:ea typeface="Open Sans"/>
                <a:cs typeface="Open Sans"/>
                <a:sym typeface="Open Sans"/>
              </a:rPr>
              <a:t>.</a:t>
            </a:r>
            <a:endParaRPr sz="1750" b="1" dirty="0">
              <a:solidFill>
                <a:schemeClr val="dk1"/>
              </a:solidFill>
              <a:highlight>
                <a:srgbClr val="D9EAD3"/>
              </a:highlight>
              <a:latin typeface="Open Sans"/>
              <a:ea typeface="Open Sans"/>
              <a:cs typeface="Open Sans"/>
              <a:sym typeface="Open Sans"/>
            </a:endParaRPr>
          </a:p>
          <a:p>
            <a:pPr marL="457200" lvl="0" indent="-339725" algn="l" rtl="0">
              <a:spcBef>
                <a:spcPts val="0"/>
              </a:spcBef>
              <a:spcAft>
                <a:spcPts val="0"/>
              </a:spcAft>
              <a:buClr>
                <a:schemeClr val="dk1"/>
              </a:buClr>
              <a:buSzPts val="1750"/>
              <a:buFont typeface="Open Sans"/>
              <a:buAutoNum type="arabicPeriod"/>
            </a:pPr>
            <a:r>
              <a:rPr lang="en" sz="1750" b="1" dirty="0">
                <a:solidFill>
                  <a:schemeClr val="dk1"/>
                </a:solidFill>
                <a:latin typeface="Open Sans"/>
                <a:ea typeface="Open Sans"/>
                <a:cs typeface="Open Sans"/>
                <a:sym typeface="Open Sans"/>
              </a:rPr>
              <a:t>Stop the stopwatch and </a:t>
            </a:r>
            <a:r>
              <a:rPr lang="en" sz="1750" b="1" dirty="0">
                <a:solidFill>
                  <a:schemeClr val="dk1"/>
                </a:solidFill>
                <a:highlight>
                  <a:srgbClr val="F8A81B"/>
                </a:highlight>
                <a:latin typeface="Open Sans"/>
                <a:ea typeface="Open Sans"/>
                <a:cs typeface="Open Sans"/>
                <a:sym typeface="Open Sans"/>
              </a:rPr>
              <a:t>fill in the lapse time on the Assembly Specification Slip</a:t>
            </a:r>
            <a:r>
              <a:rPr lang="en" sz="1750" dirty="0">
                <a:solidFill>
                  <a:schemeClr val="dk1"/>
                </a:solidFill>
                <a:latin typeface="Open Sans"/>
                <a:ea typeface="Open Sans"/>
                <a:cs typeface="Open Sans"/>
                <a:sym typeface="Open Sans"/>
              </a:rPr>
              <a:t>.</a:t>
            </a:r>
            <a:endParaRPr sz="1750" dirty="0">
              <a:solidFill>
                <a:schemeClr val="dk1"/>
              </a:solidFill>
              <a:latin typeface="Open Sans"/>
              <a:ea typeface="Open Sans"/>
              <a:cs typeface="Open Sans"/>
              <a:sym typeface="Open Sans"/>
            </a:endParaRPr>
          </a:p>
          <a:p>
            <a:pPr marL="457200" lvl="0" indent="-339725" algn="l" rtl="0">
              <a:spcBef>
                <a:spcPts val="0"/>
              </a:spcBef>
              <a:spcAft>
                <a:spcPts val="0"/>
              </a:spcAft>
              <a:buClr>
                <a:schemeClr val="dk1"/>
              </a:buClr>
              <a:buSzPts val="1750"/>
              <a:buFont typeface="Open Sans"/>
              <a:buAutoNum type="arabicPeriod"/>
            </a:pPr>
            <a:r>
              <a:rPr lang="en" sz="1750" dirty="0">
                <a:solidFill>
                  <a:schemeClr val="dk1"/>
                </a:solidFill>
                <a:latin typeface="Open Sans"/>
                <a:ea typeface="Open Sans"/>
                <a:cs typeface="Open Sans"/>
                <a:sym typeface="Open Sans"/>
              </a:rPr>
              <a:t>Flip over completed Assembly Specification slip, revealing a blank copy to repeat the process.</a:t>
            </a:r>
            <a:endParaRPr sz="1750" dirty="0">
              <a:solidFill>
                <a:schemeClr val="dk1"/>
              </a:solidFill>
              <a:latin typeface="Open Sans"/>
              <a:ea typeface="Open Sans"/>
              <a:cs typeface="Open Sans"/>
              <a:sym typeface="Open Sans"/>
            </a:endParaRPr>
          </a:p>
          <a:p>
            <a:pPr marL="457200" lvl="0" indent="-339725" algn="l" rtl="0">
              <a:spcBef>
                <a:spcPts val="0"/>
              </a:spcBef>
              <a:spcAft>
                <a:spcPts val="0"/>
              </a:spcAft>
              <a:buClr>
                <a:schemeClr val="dk1"/>
              </a:buClr>
              <a:buSzPts val="1750"/>
              <a:buFont typeface="Open Sans"/>
              <a:buAutoNum type="arabicPeriod"/>
            </a:pPr>
            <a:r>
              <a:rPr lang="en" sz="1750" dirty="0">
                <a:solidFill>
                  <a:schemeClr val="dk1"/>
                </a:solidFill>
                <a:latin typeface="Open Sans"/>
                <a:ea typeface="Open Sans"/>
                <a:cs typeface="Open Sans"/>
                <a:sym typeface="Open Sans"/>
              </a:rPr>
              <a:t>Reset stopwatch or hit “lap,” and begin again for the next car. </a:t>
            </a:r>
            <a:endParaRPr sz="1750" dirty="0">
              <a:solidFill>
                <a:schemeClr val="dk1"/>
              </a:solidFill>
              <a:latin typeface="Open Sans"/>
              <a:ea typeface="Open Sans"/>
              <a:cs typeface="Open Sans"/>
              <a:sym typeface="Open Sans"/>
            </a:endParaRPr>
          </a:p>
        </p:txBody>
      </p:sp>
      <p:pic>
        <p:nvPicPr>
          <p:cNvPr id="307" name="Google Shape;307;p47"/>
          <p:cNvPicPr preferRelativeResize="0"/>
          <p:nvPr/>
        </p:nvPicPr>
        <p:blipFill rotWithShape="1">
          <a:blip r:embed="rId3">
            <a:alphaModFix/>
          </a:blip>
          <a:srcRect t="2657"/>
          <a:stretch/>
        </p:blipFill>
        <p:spPr>
          <a:xfrm>
            <a:off x="6362750" y="700300"/>
            <a:ext cx="2781300" cy="3847900"/>
          </a:xfrm>
          <a:prstGeom prst="rect">
            <a:avLst/>
          </a:prstGeom>
          <a:noFill/>
          <a:ln>
            <a:noFill/>
          </a:ln>
        </p:spPr>
      </p:pic>
      <p:cxnSp>
        <p:nvCxnSpPr>
          <p:cNvPr id="308" name="Google Shape;308;p47"/>
          <p:cNvCxnSpPr/>
          <p:nvPr/>
        </p:nvCxnSpPr>
        <p:spPr>
          <a:xfrm rot="10800000" flipH="1">
            <a:off x="5077800" y="1119700"/>
            <a:ext cx="2242200" cy="267000"/>
          </a:xfrm>
          <a:prstGeom prst="straightConnector1">
            <a:avLst/>
          </a:prstGeom>
          <a:noFill/>
          <a:ln w="38100" cap="flat" cmpd="sng">
            <a:solidFill>
              <a:srgbClr val="F8A81B"/>
            </a:solidFill>
            <a:prstDash val="solid"/>
            <a:round/>
            <a:headEnd type="none" w="med" len="med"/>
            <a:tailEnd type="triangle" w="med" len="med"/>
          </a:ln>
        </p:spPr>
      </p:cxnSp>
      <p:cxnSp>
        <p:nvCxnSpPr>
          <p:cNvPr id="309" name="Google Shape;309;p47"/>
          <p:cNvCxnSpPr/>
          <p:nvPr/>
        </p:nvCxnSpPr>
        <p:spPr>
          <a:xfrm>
            <a:off x="5553050" y="2948400"/>
            <a:ext cx="809700" cy="832800"/>
          </a:xfrm>
          <a:prstGeom prst="straightConnector1">
            <a:avLst/>
          </a:prstGeom>
          <a:noFill/>
          <a:ln w="38100" cap="flat" cmpd="sng">
            <a:solidFill>
              <a:srgbClr val="F8A81B"/>
            </a:solidFill>
            <a:prstDash val="solid"/>
            <a:round/>
            <a:headEnd type="none" w="med" len="med"/>
            <a:tailEnd type="triangle" w="med" len="med"/>
          </a:ln>
        </p:spPr>
      </p:cxnSp>
      <p:pic>
        <p:nvPicPr>
          <p:cNvPr id="310" name="Google Shape;310;p47"/>
          <p:cNvPicPr preferRelativeResize="0"/>
          <p:nvPr/>
        </p:nvPicPr>
        <p:blipFill rotWithShape="1">
          <a:blip r:embed="rId4">
            <a:alphaModFix/>
          </a:blip>
          <a:srcRect t="10109" r="-3745" b="8431"/>
          <a:stretch/>
        </p:blipFill>
        <p:spPr>
          <a:xfrm>
            <a:off x="4253075" y="4067400"/>
            <a:ext cx="1515825" cy="1076100"/>
          </a:xfrm>
          <a:prstGeom prst="rect">
            <a:avLst/>
          </a:prstGeom>
          <a:noFill/>
          <a:ln w="76200" cap="flat" cmpd="sng">
            <a:solidFill>
              <a:srgbClr val="D9EAD3"/>
            </a:solidFill>
            <a:prstDash val="solid"/>
            <a:round/>
            <a:headEnd type="none" w="sm" len="sm"/>
            <a:tailEnd type="none" w="sm" len="sm"/>
          </a:ln>
        </p:spPr>
      </p:pic>
      <p:sp>
        <p:nvSpPr>
          <p:cNvPr id="311" name="Google Shape;311;p47"/>
          <p:cNvSpPr/>
          <p:nvPr/>
        </p:nvSpPr>
        <p:spPr>
          <a:xfrm>
            <a:off x="4567975" y="4162375"/>
            <a:ext cx="917700" cy="482400"/>
          </a:xfrm>
          <a:prstGeom prst="roundRect">
            <a:avLst>
              <a:gd name="adj" fmla="val 16667"/>
            </a:avLst>
          </a:prstGeom>
          <a:noFill/>
          <a:ln w="9525" cap="flat" cmpd="sng">
            <a:solidFill>
              <a:srgbClr val="9FCC3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2" name="Google Shape;312;p47"/>
          <p:cNvSpPr txBox="1"/>
          <p:nvPr/>
        </p:nvSpPr>
        <p:spPr>
          <a:xfrm>
            <a:off x="2392775" y="4213175"/>
            <a:ext cx="1755900" cy="2670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000" b="1">
                <a:solidFill>
                  <a:schemeClr val="dk2"/>
                </a:solidFill>
                <a:highlight>
                  <a:srgbClr val="D9EAD3"/>
                </a:highlight>
                <a:latin typeface="Open Sans"/>
                <a:ea typeface="Open Sans"/>
                <a:cs typeface="Open Sans"/>
                <a:sym typeface="Open Sans"/>
              </a:rPr>
              <a:t>Paper Plate = Conveyor </a:t>
            </a:r>
            <a:endParaRPr sz="1000" b="1">
              <a:solidFill>
                <a:schemeClr val="dk2"/>
              </a:solidFill>
              <a:highlight>
                <a:srgbClr val="D9EAD3"/>
              </a:highlight>
              <a:latin typeface="Open Sans"/>
              <a:ea typeface="Open Sans"/>
              <a:cs typeface="Open Sans"/>
              <a:sym typeface="Open Sans"/>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16"/>
        <p:cNvGrpSpPr/>
        <p:nvPr/>
      </p:nvGrpSpPr>
      <p:grpSpPr>
        <a:xfrm>
          <a:off x="0" y="0"/>
          <a:ext cx="0" cy="0"/>
          <a:chOff x="0" y="0"/>
          <a:chExt cx="0" cy="0"/>
        </a:xfrm>
      </p:grpSpPr>
      <p:sp>
        <p:nvSpPr>
          <p:cNvPr id="317" name="Google Shape;317;p48"/>
          <p:cNvSpPr/>
          <p:nvPr/>
        </p:nvSpPr>
        <p:spPr>
          <a:xfrm>
            <a:off x="0" y="655125"/>
            <a:ext cx="1581900" cy="1693200"/>
          </a:xfrm>
          <a:prstGeom prst="cloudCallout">
            <a:avLst>
              <a:gd name="adj1" fmla="val -48508"/>
              <a:gd name="adj2" fmla="val 63755"/>
            </a:avLst>
          </a:prstGeom>
          <a:solidFill>
            <a:srgbClr val="FACD7E"/>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319" name="Google Shape;319;p48"/>
          <p:cNvSpPr txBox="1"/>
          <p:nvPr/>
        </p:nvSpPr>
        <p:spPr>
          <a:xfrm>
            <a:off x="0" y="114050"/>
            <a:ext cx="9144000" cy="4836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dk1"/>
                </a:solidFill>
                <a:latin typeface="Open Sans"/>
                <a:ea typeface="Open Sans"/>
                <a:cs typeface="Open Sans"/>
                <a:sym typeface="Open Sans"/>
              </a:rPr>
              <a:t>Quality Engineer/Tester Instructions</a:t>
            </a:r>
            <a:endParaRPr sz="2600" b="1">
              <a:solidFill>
                <a:schemeClr val="dk1"/>
              </a:solidFill>
              <a:latin typeface="Open Sans"/>
              <a:ea typeface="Open Sans"/>
              <a:cs typeface="Open Sans"/>
              <a:sym typeface="Open Sans"/>
            </a:endParaRPr>
          </a:p>
        </p:txBody>
      </p:sp>
      <p:pic>
        <p:nvPicPr>
          <p:cNvPr id="320" name="Google Shape;320;p48"/>
          <p:cNvPicPr preferRelativeResize="0"/>
          <p:nvPr/>
        </p:nvPicPr>
        <p:blipFill>
          <a:blip r:embed="rId3">
            <a:alphaModFix/>
          </a:blip>
          <a:stretch>
            <a:fillRect/>
          </a:stretch>
        </p:blipFill>
        <p:spPr>
          <a:xfrm>
            <a:off x="1725700" y="597650"/>
            <a:ext cx="7016549" cy="1750675"/>
          </a:xfrm>
          <a:prstGeom prst="rect">
            <a:avLst/>
          </a:prstGeom>
          <a:noFill/>
          <a:ln>
            <a:noFill/>
          </a:ln>
        </p:spPr>
      </p:pic>
      <p:sp>
        <p:nvSpPr>
          <p:cNvPr id="321" name="Google Shape;321;p48"/>
          <p:cNvSpPr txBox="1"/>
          <p:nvPr/>
        </p:nvSpPr>
        <p:spPr>
          <a:xfrm>
            <a:off x="0" y="2228475"/>
            <a:ext cx="9200100" cy="2662237"/>
          </a:xfrm>
          <a:prstGeom prst="rect">
            <a:avLst/>
          </a:prstGeom>
          <a:noFill/>
          <a:ln>
            <a:noFill/>
          </a:ln>
        </p:spPr>
        <p:txBody>
          <a:bodyPr spcFirstLastPara="1" wrap="square" lIns="91425" tIns="91425" rIns="91425" bIns="91425" anchor="t" anchorCtr="0">
            <a:spAutoFit/>
          </a:bodyPr>
          <a:lstStyle/>
          <a:p>
            <a:pPr marL="457200" lvl="0" indent="-317500" algn="l" rtl="0">
              <a:lnSpc>
                <a:spcPct val="115000"/>
              </a:lnSpc>
              <a:spcBef>
                <a:spcPts val="0"/>
              </a:spcBef>
              <a:spcAft>
                <a:spcPts val="0"/>
              </a:spcAft>
              <a:buClr>
                <a:schemeClr val="dk1"/>
              </a:buClr>
              <a:buSzPts val="1400"/>
              <a:buAutoNum type="arabicPeriod"/>
            </a:pPr>
            <a:r>
              <a:rPr lang="en" dirty="0">
                <a:solidFill>
                  <a:schemeClr val="dk1"/>
                </a:solidFill>
                <a:latin typeface="Open Sans"/>
                <a:ea typeface="Open Sans"/>
                <a:cs typeface="Open Sans"/>
                <a:sym typeface="Open Sans"/>
              </a:rPr>
              <a:t>When the last builder finishes, they will hand the completed vehicle to the </a:t>
            </a:r>
            <a:r>
              <a:rPr lang="en" b="1" dirty="0">
                <a:solidFill>
                  <a:schemeClr val="dk1"/>
                </a:solidFill>
                <a:latin typeface="Open Sans"/>
                <a:ea typeface="Open Sans"/>
                <a:cs typeface="Open Sans"/>
                <a:sym typeface="Open Sans"/>
              </a:rPr>
              <a:t>quality engineer (tester)</a:t>
            </a:r>
            <a:r>
              <a:rPr lang="en" dirty="0">
                <a:solidFill>
                  <a:schemeClr val="dk1"/>
                </a:solidFill>
                <a:latin typeface="Open Sans"/>
                <a:ea typeface="Open Sans"/>
                <a:cs typeface="Open Sans"/>
                <a:sym typeface="Open Sans"/>
              </a:rPr>
              <a:t>.</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AutoNum type="arabicPeriod"/>
            </a:pPr>
            <a:r>
              <a:rPr lang="en" dirty="0">
                <a:solidFill>
                  <a:schemeClr val="dk1"/>
                </a:solidFill>
                <a:latin typeface="Open Sans"/>
                <a:ea typeface="Open Sans"/>
                <a:cs typeface="Open Sans"/>
                <a:sym typeface="Open Sans"/>
              </a:rPr>
              <a:t>The </a:t>
            </a:r>
            <a:r>
              <a:rPr lang="en" b="1" dirty="0">
                <a:solidFill>
                  <a:schemeClr val="dk1"/>
                </a:solidFill>
                <a:latin typeface="Open Sans"/>
                <a:ea typeface="Open Sans"/>
                <a:cs typeface="Open Sans"/>
                <a:sym typeface="Open Sans"/>
              </a:rPr>
              <a:t>quality engineer</a:t>
            </a:r>
            <a:r>
              <a:rPr lang="en" dirty="0">
                <a:solidFill>
                  <a:schemeClr val="dk1"/>
                </a:solidFill>
                <a:latin typeface="Open Sans"/>
                <a:ea typeface="Open Sans"/>
                <a:cs typeface="Open Sans"/>
                <a:sym typeface="Open Sans"/>
              </a:rPr>
              <a:t> will use the</a:t>
            </a:r>
            <a:r>
              <a:rPr lang="en" b="1" i="1" dirty="0">
                <a:solidFill>
                  <a:schemeClr val="dk1"/>
                </a:solidFill>
                <a:latin typeface="Open Sans"/>
                <a:ea typeface="Open Sans"/>
                <a:cs typeface="Open Sans"/>
                <a:sym typeface="Open Sans"/>
              </a:rPr>
              <a:t> </a:t>
            </a:r>
            <a:r>
              <a:rPr lang="en" b="1" i="1" dirty="0">
                <a:solidFill>
                  <a:schemeClr val="dk1"/>
                </a:solidFill>
                <a:highlight>
                  <a:srgbClr val="D9EAD3"/>
                </a:highlight>
                <a:latin typeface="Open Sans"/>
                <a:ea typeface="Open Sans"/>
                <a:cs typeface="Open Sans"/>
                <a:sym typeface="Open Sans"/>
              </a:rPr>
              <a:t>Safety &amp; Efficiency Guideline Sheet </a:t>
            </a:r>
            <a:r>
              <a:rPr lang="en" b="1" i="1" dirty="0">
                <a:solidFill>
                  <a:schemeClr val="dk1"/>
                </a:solidFill>
                <a:latin typeface="Open Sans"/>
                <a:ea typeface="Open Sans"/>
                <a:cs typeface="Open Sans"/>
                <a:sym typeface="Open Sans"/>
              </a:rPr>
              <a:t>&amp; </a:t>
            </a:r>
            <a:r>
              <a:rPr lang="en" b="1" i="1" dirty="0">
                <a:solidFill>
                  <a:schemeClr val="dk1"/>
                </a:solidFill>
                <a:highlight>
                  <a:srgbClr val="CFE2F3"/>
                </a:highlight>
                <a:latin typeface="Open Sans"/>
                <a:ea typeface="Open Sans"/>
                <a:cs typeface="Open Sans"/>
                <a:sym typeface="Open Sans"/>
              </a:rPr>
              <a:t>Graphic Assembly Guide </a:t>
            </a:r>
            <a:r>
              <a:rPr lang="en" dirty="0">
                <a:solidFill>
                  <a:schemeClr val="dk1"/>
                </a:solidFill>
                <a:latin typeface="Open Sans"/>
                <a:ea typeface="Open Sans"/>
                <a:cs typeface="Open Sans"/>
                <a:sym typeface="Open Sans"/>
              </a:rPr>
              <a:t> (</a:t>
            </a:r>
            <a:r>
              <a:rPr lang="en" i="1" dirty="0">
                <a:solidFill>
                  <a:schemeClr val="dk1"/>
                </a:solidFill>
                <a:latin typeface="Open Sans"/>
                <a:ea typeface="Open Sans"/>
                <a:cs typeface="Open Sans"/>
                <a:sym typeface="Open Sans"/>
              </a:rPr>
              <a:t>If necessary)</a:t>
            </a:r>
            <a:r>
              <a:rPr lang="en" dirty="0">
                <a:solidFill>
                  <a:schemeClr val="dk1"/>
                </a:solidFill>
                <a:latin typeface="Open Sans"/>
                <a:ea typeface="Open Sans"/>
                <a:cs typeface="Open Sans"/>
                <a:sym typeface="Open Sans"/>
              </a:rPr>
              <a:t> to do the first initial test to check to make sure model is accurately built.</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AutoNum type="arabicPeriod"/>
            </a:pPr>
            <a:r>
              <a:rPr lang="en" dirty="0">
                <a:solidFill>
                  <a:schemeClr val="dk1"/>
                </a:solidFill>
                <a:latin typeface="Open Sans"/>
                <a:ea typeface="Open Sans"/>
                <a:cs typeface="Open Sans"/>
                <a:sym typeface="Open Sans"/>
              </a:rPr>
              <a:t>Compare the vehicle to the </a:t>
            </a:r>
            <a:r>
              <a:rPr lang="en" b="1" dirty="0">
                <a:solidFill>
                  <a:schemeClr val="dk1"/>
                </a:solidFill>
                <a:highlight>
                  <a:srgbClr val="F4CCCC"/>
                </a:highlight>
                <a:latin typeface="Open Sans"/>
                <a:ea typeface="Open Sans"/>
                <a:cs typeface="Open Sans"/>
                <a:sym typeface="Open Sans"/>
              </a:rPr>
              <a:t>prototype</a:t>
            </a:r>
            <a:r>
              <a:rPr lang="en" b="1" dirty="0">
                <a:solidFill>
                  <a:schemeClr val="dk1"/>
                </a:solidFill>
                <a:latin typeface="Open Sans"/>
                <a:ea typeface="Open Sans"/>
                <a:cs typeface="Open Sans"/>
                <a:sym typeface="Open Sans"/>
              </a:rPr>
              <a:t> </a:t>
            </a:r>
            <a:r>
              <a:rPr lang="en" dirty="0">
                <a:solidFill>
                  <a:schemeClr val="dk1"/>
                </a:solidFill>
                <a:latin typeface="Open Sans"/>
                <a:ea typeface="Open Sans"/>
                <a:cs typeface="Open Sans"/>
                <a:sym typeface="Open Sans"/>
              </a:rPr>
              <a:t>for the correct model.</a:t>
            </a:r>
            <a:endParaRPr dirty="0">
              <a:solidFill>
                <a:schemeClr val="dk1"/>
              </a:solidFill>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latin typeface="Open Sans"/>
                <a:ea typeface="Open Sans"/>
                <a:cs typeface="Open Sans"/>
                <a:sym typeface="Open Sans"/>
              </a:rPr>
              <a:t>If it </a:t>
            </a:r>
            <a:r>
              <a:rPr lang="en" b="1" dirty="0">
                <a:solidFill>
                  <a:schemeClr val="dk1"/>
                </a:solidFill>
                <a:latin typeface="Open Sans"/>
                <a:ea typeface="Open Sans"/>
                <a:cs typeface="Open Sans"/>
                <a:sym typeface="Open Sans"/>
              </a:rPr>
              <a:t>does not match</a:t>
            </a:r>
            <a:r>
              <a:rPr lang="en" dirty="0">
                <a:solidFill>
                  <a:schemeClr val="dk1"/>
                </a:solidFill>
                <a:latin typeface="Open Sans"/>
                <a:ea typeface="Open Sans"/>
                <a:cs typeface="Open Sans"/>
                <a:sym typeface="Open Sans"/>
              </a:rPr>
              <a:t>, mark “</a:t>
            </a:r>
            <a:r>
              <a:rPr lang="en" b="1" dirty="0">
                <a:solidFill>
                  <a:schemeClr val="dk1"/>
                </a:solidFill>
                <a:latin typeface="Open Sans"/>
                <a:ea typeface="Open Sans"/>
                <a:cs typeface="Open Sans"/>
                <a:sym typeface="Open Sans"/>
              </a:rPr>
              <a:t>Fail</a:t>
            </a:r>
            <a:r>
              <a:rPr lang="en" dirty="0">
                <a:solidFill>
                  <a:schemeClr val="dk1"/>
                </a:solidFill>
                <a:latin typeface="Open Sans"/>
                <a:ea typeface="Open Sans"/>
                <a:cs typeface="Open Sans"/>
                <a:sym typeface="Open Sans"/>
              </a:rPr>
              <a:t>” on the order form and return it to the builder.</a:t>
            </a:r>
            <a:endParaRPr dirty="0">
              <a:solidFill>
                <a:schemeClr val="dk1"/>
              </a:solidFill>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Char char="○"/>
            </a:pPr>
            <a:r>
              <a:rPr lang="en" dirty="0">
                <a:solidFill>
                  <a:schemeClr val="dk1"/>
                </a:solidFill>
                <a:latin typeface="Open Sans"/>
                <a:ea typeface="Open Sans"/>
                <a:cs typeface="Open Sans"/>
                <a:sym typeface="Open Sans"/>
              </a:rPr>
              <a:t>If it </a:t>
            </a:r>
            <a:r>
              <a:rPr lang="en" b="1" dirty="0">
                <a:solidFill>
                  <a:schemeClr val="dk1"/>
                </a:solidFill>
                <a:latin typeface="Open Sans"/>
                <a:ea typeface="Open Sans"/>
                <a:cs typeface="Open Sans"/>
                <a:sym typeface="Open Sans"/>
              </a:rPr>
              <a:t>does match</a:t>
            </a:r>
            <a:r>
              <a:rPr lang="en" dirty="0">
                <a:solidFill>
                  <a:schemeClr val="dk1"/>
                </a:solidFill>
                <a:latin typeface="Open Sans"/>
                <a:ea typeface="Open Sans"/>
                <a:cs typeface="Open Sans"/>
                <a:sym typeface="Open Sans"/>
              </a:rPr>
              <a:t>, mark “</a:t>
            </a:r>
            <a:r>
              <a:rPr lang="en" b="1" dirty="0">
                <a:solidFill>
                  <a:schemeClr val="dk1"/>
                </a:solidFill>
                <a:latin typeface="Open Sans"/>
                <a:ea typeface="Open Sans"/>
                <a:cs typeface="Open Sans"/>
                <a:sym typeface="Open Sans"/>
              </a:rPr>
              <a:t>Pass</a:t>
            </a:r>
            <a:r>
              <a:rPr lang="en" dirty="0">
                <a:solidFill>
                  <a:schemeClr val="dk1"/>
                </a:solidFill>
                <a:latin typeface="Open Sans"/>
                <a:ea typeface="Open Sans"/>
                <a:cs typeface="Open Sans"/>
                <a:sym typeface="Open Sans"/>
              </a:rPr>
              <a:t>” on the order form and continue testing.</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AutoNum type="arabicPeriod"/>
            </a:pPr>
            <a:r>
              <a:rPr lang="en" dirty="0">
                <a:solidFill>
                  <a:schemeClr val="dk1"/>
                </a:solidFill>
                <a:latin typeface="Open Sans"/>
                <a:ea typeface="Open Sans"/>
                <a:cs typeface="Open Sans"/>
                <a:sym typeface="Open Sans"/>
              </a:rPr>
              <a:t>Run two tests:</a:t>
            </a:r>
            <a:r>
              <a:rPr lang="en" dirty="0">
                <a:solidFill>
                  <a:schemeClr val="dk1"/>
                </a:solidFill>
                <a:highlight>
                  <a:srgbClr val="FFF2CC"/>
                </a:highlight>
                <a:latin typeface="Open Sans"/>
                <a:ea typeface="Open Sans"/>
                <a:cs typeface="Open Sans"/>
                <a:sym typeface="Open Sans"/>
              </a:rPr>
              <a:t> </a:t>
            </a:r>
            <a:r>
              <a:rPr lang="en" i="1" dirty="0">
                <a:solidFill>
                  <a:schemeClr val="dk1"/>
                </a:solidFill>
                <a:highlight>
                  <a:srgbClr val="FFF2CC"/>
                </a:highlight>
                <a:latin typeface="Open Sans"/>
                <a:ea typeface="Open Sans"/>
                <a:cs typeface="Open Sans"/>
                <a:sym typeface="Open Sans"/>
              </a:rPr>
              <a:t>(check pass or fail)</a:t>
            </a:r>
            <a:endParaRPr i="1" dirty="0">
              <a:solidFill>
                <a:schemeClr val="dk1"/>
              </a:solidFill>
              <a:highlight>
                <a:srgbClr val="FFF2CC"/>
              </a:highlight>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Char char="○"/>
            </a:pPr>
            <a:r>
              <a:rPr lang="en" b="1" dirty="0">
                <a:solidFill>
                  <a:schemeClr val="dk1"/>
                </a:solidFill>
                <a:latin typeface="Open Sans"/>
                <a:ea typeface="Open Sans"/>
                <a:cs typeface="Open Sans"/>
                <a:sym typeface="Open Sans"/>
              </a:rPr>
              <a:t>Ramp Test</a:t>
            </a:r>
            <a:r>
              <a:rPr lang="en" dirty="0">
                <a:solidFill>
                  <a:schemeClr val="dk1"/>
                </a:solidFill>
                <a:latin typeface="Open Sans"/>
                <a:ea typeface="Open Sans"/>
                <a:cs typeface="Open Sans"/>
                <a:sym typeface="Open Sans"/>
              </a:rPr>
              <a:t>: Does the car roll from top to bottom in one piece?</a:t>
            </a:r>
            <a:endParaRPr dirty="0">
              <a:solidFill>
                <a:schemeClr val="dk1"/>
              </a:solidFill>
              <a:latin typeface="Open Sans"/>
              <a:ea typeface="Open Sans"/>
              <a:cs typeface="Open Sans"/>
              <a:sym typeface="Open Sans"/>
            </a:endParaRPr>
          </a:p>
          <a:p>
            <a:pPr marL="914400" lvl="1" indent="-317500" algn="l" rtl="0">
              <a:lnSpc>
                <a:spcPct val="115000"/>
              </a:lnSpc>
              <a:spcBef>
                <a:spcPts val="0"/>
              </a:spcBef>
              <a:spcAft>
                <a:spcPts val="0"/>
              </a:spcAft>
              <a:buClr>
                <a:schemeClr val="dk1"/>
              </a:buClr>
              <a:buSzPts val="1400"/>
              <a:buChar char="○"/>
            </a:pPr>
            <a:r>
              <a:rPr lang="en" b="1" dirty="0">
                <a:solidFill>
                  <a:schemeClr val="dk1"/>
                </a:solidFill>
                <a:latin typeface="Open Sans"/>
                <a:ea typeface="Open Sans"/>
                <a:cs typeface="Open Sans"/>
                <a:sym typeface="Open Sans"/>
              </a:rPr>
              <a:t>Drop Test</a:t>
            </a:r>
            <a:r>
              <a:rPr lang="en" dirty="0">
                <a:solidFill>
                  <a:schemeClr val="dk1"/>
                </a:solidFill>
                <a:latin typeface="Open Sans"/>
                <a:ea typeface="Open Sans"/>
                <a:cs typeface="Open Sans"/>
                <a:sym typeface="Open Sans"/>
              </a:rPr>
              <a:t>: Can the car survive a gentle drop without breaking?</a:t>
            </a:r>
            <a:endParaRPr dirty="0">
              <a:solidFill>
                <a:schemeClr val="dk1"/>
              </a:solidFill>
              <a:latin typeface="Open Sans"/>
              <a:ea typeface="Open Sans"/>
              <a:cs typeface="Open Sans"/>
              <a:sym typeface="Open Sans"/>
            </a:endParaRPr>
          </a:p>
          <a:p>
            <a:pPr marL="457200" lvl="0" indent="-317500" algn="l" rtl="0">
              <a:lnSpc>
                <a:spcPct val="115000"/>
              </a:lnSpc>
              <a:spcBef>
                <a:spcPts val="0"/>
              </a:spcBef>
              <a:spcAft>
                <a:spcPts val="0"/>
              </a:spcAft>
              <a:buClr>
                <a:schemeClr val="dk1"/>
              </a:buClr>
              <a:buSzPts val="1400"/>
              <a:buFont typeface="Open Sans"/>
              <a:buAutoNum type="arabicPeriod"/>
            </a:pPr>
            <a:r>
              <a:rPr lang="en" dirty="0">
                <a:solidFill>
                  <a:schemeClr val="dk1"/>
                </a:solidFill>
                <a:latin typeface="Open Sans"/>
                <a:ea typeface="Open Sans"/>
                <a:cs typeface="Open Sans"/>
                <a:sym typeface="Open Sans"/>
              </a:rPr>
              <a:t>Record all results. Flip over the Assembly Specification Slip and repeat process with next car.</a:t>
            </a:r>
            <a:endParaRPr dirty="0">
              <a:solidFill>
                <a:schemeClr val="dk1"/>
              </a:solidFill>
              <a:latin typeface="Open Sans"/>
              <a:ea typeface="Open Sans"/>
              <a:cs typeface="Open Sans"/>
              <a:sym typeface="Open Sans"/>
            </a:endParaRPr>
          </a:p>
        </p:txBody>
      </p:sp>
      <p:sp>
        <p:nvSpPr>
          <p:cNvPr id="322" name="Google Shape;322;p48"/>
          <p:cNvSpPr txBox="1"/>
          <p:nvPr/>
        </p:nvSpPr>
        <p:spPr>
          <a:xfrm>
            <a:off x="160575" y="889063"/>
            <a:ext cx="1486800" cy="1167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100" b="1">
                <a:solidFill>
                  <a:schemeClr val="dk1"/>
                </a:solidFill>
                <a:latin typeface="Open Sans"/>
                <a:ea typeface="Open Sans"/>
                <a:cs typeface="Open Sans"/>
                <a:sym typeface="Open Sans"/>
              </a:rPr>
              <a:t>Pay attention to the testing forms.  Coupe - Sedan or Van.  Make sure you match up correctly.</a:t>
            </a:r>
            <a:endParaRPr sz="1100" b="1">
              <a:solidFill>
                <a:schemeClr val="dk1"/>
              </a:solidFill>
              <a:latin typeface="Open Sans"/>
              <a:ea typeface="Open Sans"/>
              <a:cs typeface="Open Sans"/>
              <a:sym typeface="Open Sans"/>
            </a:endParaRPr>
          </a:p>
        </p:txBody>
      </p:sp>
      <p:cxnSp>
        <p:nvCxnSpPr>
          <p:cNvPr id="323" name="Google Shape;323;p48"/>
          <p:cNvCxnSpPr/>
          <p:nvPr/>
        </p:nvCxnSpPr>
        <p:spPr>
          <a:xfrm rot="10800000" flipH="1">
            <a:off x="1222000" y="1433375"/>
            <a:ext cx="801600" cy="418200"/>
          </a:xfrm>
          <a:prstGeom prst="straightConnector1">
            <a:avLst/>
          </a:prstGeom>
          <a:noFill/>
          <a:ln w="38100" cap="flat" cmpd="sng">
            <a:solidFill>
              <a:srgbClr val="FF9900"/>
            </a:solidFill>
            <a:prstDash val="solid"/>
            <a:round/>
            <a:headEnd type="none" w="med" len="med"/>
            <a:tailEnd type="triangle" w="med" len="med"/>
          </a:ln>
        </p:spPr>
      </p:cxn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27"/>
        <p:cNvGrpSpPr/>
        <p:nvPr/>
      </p:nvGrpSpPr>
      <p:grpSpPr>
        <a:xfrm>
          <a:off x="0" y="0"/>
          <a:ext cx="0" cy="0"/>
          <a:chOff x="0" y="0"/>
          <a:chExt cx="0" cy="0"/>
        </a:xfrm>
      </p:grpSpPr>
      <p:sp>
        <p:nvSpPr>
          <p:cNvPr id="328" name="Google Shape;328;p49"/>
          <p:cNvSpPr txBox="1">
            <a:spLocks noGrp="1"/>
          </p:cNvSpPr>
          <p:nvPr>
            <p:ph type="title"/>
          </p:nvPr>
        </p:nvSpPr>
        <p:spPr>
          <a:xfrm>
            <a:off x="0" y="162900"/>
            <a:ext cx="9144000" cy="506400"/>
          </a:xfrm>
          <a:prstGeom prst="rect">
            <a:avLst/>
          </a:prstGeom>
          <a:solidFill>
            <a:srgbClr val="9FCC3B"/>
          </a:solidFill>
        </p:spPr>
        <p:txBody>
          <a:bodyPr spcFirstLastPara="1" wrap="square" lIns="91425" tIns="91425" rIns="91425" bIns="91425" anchor="t" anchorCtr="0">
            <a:normAutofit fontScale="90000"/>
          </a:bodyPr>
          <a:lstStyle/>
          <a:p>
            <a:pPr marL="0" lvl="0" indent="0" algn="l" rtl="0">
              <a:spcBef>
                <a:spcPts val="0"/>
              </a:spcBef>
              <a:spcAft>
                <a:spcPts val="0"/>
              </a:spcAft>
              <a:buSzPct val="40909"/>
              <a:buNone/>
            </a:pPr>
            <a:r>
              <a:rPr lang="en" sz="2420" b="1">
                <a:latin typeface="Open Sans"/>
                <a:ea typeface="Open Sans"/>
                <a:cs typeface="Open Sans"/>
                <a:sym typeface="Open Sans"/>
              </a:rPr>
              <a:t>Sourcing Engineer Again</a:t>
            </a:r>
            <a:endParaRPr sz="2420">
              <a:latin typeface="Open Sans"/>
              <a:ea typeface="Open Sans"/>
              <a:cs typeface="Open Sans"/>
              <a:sym typeface="Open Sans"/>
            </a:endParaRPr>
          </a:p>
        </p:txBody>
      </p:sp>
      <p:sp>
        <p:nvSpPr>
          <p:cNvPr id="329" name="Google Shape;329;p49"/>
          <p:cNvSpPr txBox="1">
            <a:spLocks noGrp="1"/>
          </p:cNvSpPr>
          <p:nvPr>
            <p:ph type="body" idx="1"/>
          </p:nvPr>
        </p:nvSpPr>
        <p:spPr>
          <a:xfrm>
            <a:off x="160575" y="669300"/>
            <a:ext cx="8739600" cy="3975600"/>
          </a:xfrm>
          <a:prstGeom prst="rect">
            <a:avLst/>
          </a:prstGeom>
        </p:spPr>
        <p:txBody>
          <a:bodyPr spcFirstLastPara="1" wrap="square" lIns="91425" tIns="91425" rIns="91425" bIns="91425" anchor="t" anchorCtr="0">
            <a:normAutofit fontScale="92500" lnSpcReduction="20000"/>
          </a:bodyPr>
          <a:lstStyle/>
          <a:p>
            <a:pPr marL="457200" lvl="0" indent="-369570" algn="l" rtl="0">
              <a:spcBef>
                <a:spcPts val="0"/>
              </a:spcBef>
              <a:spcAft>
                <a:spcPts val="0"/>
              </a:spcAft>
              <a:buClr>
                <a:schemeClr val="dk1"/>
              </a:buClr>
              <a:buSzPct val="100000"/>
              <a:buFont typeface="Open Sans"/>
              <a:buChar char="●"/>
            </a:pPr>
            <a:r>
              <a:rPr lang="en" sz="2400">
                <a:solidFill>
                  <a:schemeClr val="dk1"/>
                </a:solidFill>
                <a:latin typeface="Open Sans"/>
                <a:ea typeface="Open Sans"/>
                <a:cs typeface="Open Sans"/>
                <a:sym typeface="Open Sans"/>
              </a:rPr>
              <a:t>A </a:t>
            </a:r>
            <a:r>
              <a:rPr lang="en" sz="2400" b="1" i="1">
                <a:solidFill>
                  <a:schemeClr val="dk1"/>
                </a:solidFill>
                <a:latin typeface="Open Sans"/>
                <a:ea typeface="Open Sans"/>
                <a:cs typeface="Open Sans"/>
                <a:sym typeface="Open Sans"/>
              </a:rPr>
              <a:t>sourcing engineer</a:t>
            </a:r>
            <a:r>
              <a:rPr lang="en" sz="2400">
                <a:solidFill>
                  <a:schemeClr val="dk1"/>
                </a:solidFill>
                <a:latin typeface="Open Sans"/>
                <a:ea typeface="Open Sans"/>
                <a:cs typeface="Open Sans"/>
                <a:sym typeface="Open Sans"/>
              </a:rPr>
              <a:t> will pick up the tested vehicle, take it apart, and return all the components to the supply area.</a:t>
            </a:r>
            <a:endParaRPr sz="2400">
              <a:solidFill>
                <a:schemeClr val="dk1"/>
              </a:solidFill>
              <a:latin typeface="Open Sans"/>
              <a:ea typeface="Open Sans"/>
              <a:cs typeface="Open Sans"/>
              <a:sym typeface="Open Sans"/>
            </a:endParaRPr>
          </a:p>
          <a:p>
            <a:pPr marL="457200" lvl="0" indent="0" algn="l" rtl="0">
              <a:spcBef>
                <a:spcPts val="0"/>
              </a:spcBef>
              <a:spcAft>
                <a:spcPts val="0"/>
              </a:spcAft>
              <a:buNone/>
            </a:pPr>
            <a:endParaRPr sz="2400">
              <a:solidFill>
                <a:schemeClr val="dk1"/>
              </a:solidFill>
              <a:latin typeface="Open Sans"/>
              <a:ea typeface="Open Sans"/>
              <a:cs typeface="Open Sans"/>
              <a:sym typeface="Open Sans"/>
            </a:endParaRPr>
          </a:p>
          <a:p>
            <a:pPr marL="457200" lvl="0" indent="-369570" algn="l" rtl="0">
              <a:spcBef>
                <a:spcPts val="0"/>
              </a:spcBef>
              <a:spcAft>
                <a:spcPts val="0"/>
              </a:spcAft>
              <a:buClr>
                <a:schemeClr val="dk1"/>
              </a:buClr>
              <a:buSzPct val="100000"/>
              <a:buFont typeface="Open Sans"/>
              <a:buChar char="●"/>
            </a:pPr>
            <a:r>
              <a:rPr lang="en" sz="2400">
                <a:solidFill>
                  <a:schemeClr val="dk1"/>
                </a:solidFill>
                <a:latin typeface="Open Sans"/>
                <a:ea typeface="Open Sans"/>
                <a:cs typeface="Open Sans"/>
                <a:sym typeface="Open Sans"/>
              </a:rPr>
              <a:t>The </a:t>
            </a:r>
            <a:r>
              <a:rPr lang="en" sz="2400" b="1" i="1">
                <a:solidFill>
                  <a:schemeClr val="dk1"/>
                </a:solidFill>
                <a:latin typeface="Open Sans"/>
                <a:ea typeface="Open Sans"/>
                <a:cs typeface="Open Sans"/>
                <a:sym typeface="Open Sans"/>
              </a:rPr>
              <a:t>manufacturing engineers (builders)</a:t>
            </a:r>
            <a:r>
              <a:rPr lang="en" sz="2400">
                <a:solidFill>
                  <a:schemeClr val="dk1"/>
                </a:solidFill>
                <a:latin typeface="Open Sans"/>
                <a:ea typeface="Open Sans"/>
                <a:cs typeface="Open Sans"/>
                <a:sym typeface="Open Sans"/>
              </a:rPr>
              <a:t> need to make sure they’re stocked with building materials. When they realize they are in need of more, they should call out to the </a:t>
            </a:r>
            <a:r>
              <a:rPr lang="en" sz="2400" i="1">
                <a:solidFill>
                  <a:schemeClr val="dk1"/>
                </a:solidFill>
                <a:latin typeface="Open Sans"/>
                <a:ea typeface="Open Sans"/>
                <a:cs typeface="Open Sans"/>
                <a:sym typeface="Open Sans"/>
              </a:rPr>
              <a:t>sourcing engineer</a:t>
            </a:r>
            <a:r>
              <a:rPr lang="en" sz="2400">
                <a:solidFill>
                  <a:schemeClr val="dk1"/>
                </a:solidFill>
                <a:latin typeface="Open Sans"/>
                <a:ea typeface="Open Sans"/>
                <a:cs typeface="Open Sans"/>
                <a:sym typeface="Open Sans"/>
              </a:rPr>
              <a:t> or </a:t>
            </a:r>
            <a:r>
              <a:rPr lang="en" sz="2400" i="1">
                <a:solidFill>
                  <a:schemeClr val="dk1"/>
                </a:solidFill>
                <a:latin typeface="Open Sans"/>
                <a:ea typeface="Open Sans"/>
                <a:cs typeface="Open Sans"/>
                <a:sym typeface="Open Sans"/>
              </a:rPr>
              <a:t>supplier</a:t>
            </a:r>
            <a:r>
              <a:rPr lang="en" sz="2400">
                <a:solidFill>
                  <a:schemeClr val="dk1"/>
                </a:solidFill>
                <a:latin typeface="Open Sans"/>
                <a:ea typeface="Open Sans"/>
                <a:cs typeface="Open Sans"/>
                <a:sym typeface="Open Sans"/>
              </a:rPr>
              <a:t> and ask for the parts they require.</a:t>
            </a:r>
            <a:endParaRPr sz="2400">
              <a:solidFill>
                <a:schemeClr val="dk1"/>
              </a:solidFill>
              <a:latin typeface="Open Sans"/>
              <a:ea typeface="Open Sans"/>
              <a:cs typeface="Open Sans"/>
              <a:sym typeface="Open Sans"/>
            </a:endParaRPr>
          </a:p>
          <a:p>
            <a:pPr marL="457200" lvl="0" indent="0" algn="l" rtl="0">
              <a:spcBef>
                <a:spcPts val="0"/>
              </a:spcBef>
              <a:spcAft>
                <a:spcPts val="0"/>
              </a:spcAft>
              <a:buNone/>
            </a:pPr>
            <a:endParaRPr sz="2400">
              <a:solidFill>
                <a:schemeClr val="dk1"/>
              </a:solidFill>
              <a:latin typeface="Open Sans"/>
              <a:ea typeface="Open Sans"/>
              <a:cs typeface="Open Sans"/>
              <a:sym typeface="Open Sans"/>
            </a:endParaRPr>
          </a:p>
          <a:p>
            <a:pPr marL="457200" lvl="0" indent="-369570" algn="l" rtl="0">
              <a:spcBef>
                <a:spcPts val="0"/>
              </a:spcBef>
              <a:spcAft>
                <a:spcPts val="0"/>
              </a:spcAft>
              <a:buClr>
                <a:schemeClr val="dk1"/>
              </a:buClr>
              <a:buSzPct val="100000"/>
              <a:buFont typeface="Open Sans"/>
              <a:buChar char="●"/>
            </a:pPr>
            <a:r>
              <a:rPr lang="en" sz="2400">
                <a:solidFill>
                  <a:schemeClr val="dk1"/>
                </a:solidFill>
                <a:latin typeface="Open Sans"/>
                <a:ea typeface="Open Sans"/>
                <a:cs typeface="Open Sans"/>
                <a:sym typeface="Open Sans"/>
              </a:rPr>
              <a:t>The </a:t>
            </a:r>
            <a:r>
              <a:rPr lang="en" sz="2400" b="1" i="1">
                <a:solidFill>
                  <a:schemeClr val="dk1"/>
                </a:solidFill>
                <a:latin typeface="Open Sans"/>
                <a:ea typeface="Open Sans"/>
                <a:cs typeface="Open Sans"/>
                <a:sym typeface="Open Sans"/>
              </a:rPr>
              <a:t>sourcing engineer </a:t>
            </a:r>
            <a:r>
              <a:rPr lang="en" sz="2400">
                <a:solidFill>
                  <a:schemeClr val="dk1"/>
                </a:solidFill>
                <a:latin typeface="Open Sans"/>
                <a:ea typeface="Open Sans"/>
                <a:cs typeface="Open Sans"/>
                <a:sym typeface="Open Sans"/>
              </a:rPr>
              <a:t>should use the previously completed Assembly Specification Slips as a quick reference to retrieve the required materials from the supply area.</a:t>
            </a:r>
            <a:endParaRPr sz="2400">
              <a:solidFill>
                <a:schemeClr val="dk1"/>
              </a:solidFill>
              <a:latin typeface="Open Sans"/>
              <a:ea typeface="Open Sans"/>
              <a:cs typeface="Open Sans"/>
              <a:sym typeface="Open Sans"/>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34"/>
        <p:cNvGrpSpPr/>
        <p:nvPr/>
      </p:nvGrpSpPr>
      <p:grpSpPr>
        <a:xfrm>
          <a:off x="0" y="0"/>
          <a:ext cx="0" cy="0"/>
          <a:chOff x="0" y="0"/>
          <a:chExt cx="0" cy="0"/>
        </a:xfrm>
      </p:grpSpPr>
      <p:sp>
        <p:nvSpPr>
          <p:cNvPr id="336" name="Google Shape;336;p50"/>
          <p:cNvSpPr txBox="1"/>
          <p:nvPr/>
        </p:nvSpPr>
        <p:spPr>
          <a:xfrm>
            <a:off x="0" y="118975"/>
            <a:ext cx="9144000" cy="5787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200" b="1" dirty="0">
                <a:solidFill>
                  <a:schemeClr val="dk1"/>
                </a:solidFill>
                <a:latin typeface="Open Sans"/>
                <a:ea typeface="Open Sans"/>
                <a:cs typeface="Open Sans"/>
                <a:sym typeface="Open Sans"/>
              </a:rPr>
              <a:t>Let’s Get to Work!  Round 1 Simulation!</a:t>
            </a:r>
            <a:endParaRPr sz="2200" b="1" dirty="0">
              <a:solidFill>
                <a:schemeClr val="dk1"/>
              </a:solidFill>
              <a:latin typeface="Open Sans"/>
              <a:ea typeface="Open Sans"/>
              <a:cs typeface="Open Sans"/>
              <a:sym typeface="Open Sans"/>
            </a:endParaRPr>
          </a:p>
        </p:txBody>
      </p:sp>
      <p:sp>
        <p:nvSpPr>
          <p:cNvPr id="337" name="Google Shape;337;p50"/>
          <p:cNvSpPr txBox="1">
            <a:spLocks noGrp="1"/>
          </p:cNvSpPr>
          <p:nvPr>
            <p:ph type="body" idx="1"/>
          </p:nvPr>
        </p:nvSpPr>
        <p:spPr>
          <a:xfrm>
            <a:off x="79375" y="697675"/>
            <a:ext cx="4973100" cy="42669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latin typeface="Open Sans"/>
                <a:ea typeface="Open Sans"/>
                <a:cs typeface="Open Sans"/>
                <a:sym typeface="Open Sans"/>
              </a:rPr>
              <a:t>Please take some time to experience our current design by doing a test run of our assembly line. </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Remember, we brought you here for your feedback, and every detail you provide matters, so observe closely and share your insights!</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Make notes:</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r>
              <a:rPr lang="en" sz="1900" i="1" dirty="0">
                <a:solidFill>
                  <a:schemeClr val="dk1"/>
                </a:solidFill>
                <a:latin typeface="Open Sans"/>
                <a:ea typeface="Open Sans"/>
                <a:cs typeface="Open Sans"/>
                <a:sym typeface="Open Sans"/>
              </a:rPr>
              <a:t>What works well? </a:t>
            </a:r>
            <a:endParaRPr sz="1900" i="1" dirty="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900" i="1" dirty="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r>
              <a:rPr lang="en" sz="1900" i="1" dirty="0">
                <a:solidFill>
                  <a:schemeClr val="dk1"/>
                </a:solidFill>
                <a:latin typeface="Open Sans"/>
                <a:ea typeface="Open Sans"/>
                <a:cs typeface="Open Sans"/>
                <a:sym typeface="Open Sans"/>
              </a:rPr>
              <a:t>What could be better?</a:t>
            </a:r>
            <a:endParaRPr sz="1900" i="1" dirty="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900" i="1" dirty="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900" i="1" dirty="0">
              <a:solidFill>
                <a:schemeClr val="dk1"/>
              </a:solidFill>
              <a:latin typeface="Open Sans"/>
              <a:ea typeface="Open Sans"/>
              <a:cs typeface="Open Sans"/>
              <a:sym typeface="Open Sans"/>
            </a:endParaRPr>
          </a:p>
        </p:txBody>
      </p:sp>
      <p:pic>
        <p:nvPicPr>
          <p:cNvPr id="338" name="Google Shape;338;p50"/>
          <p:cNvPicPr preferRelativeResize="0"/>
          <p:nvPr/>
        </p:nvPicPr>
        <p:blipFill>
          <a:blip r:embed="rId3">
            <a:alphaModFix/>
          </a:blip>
          <a:stretch>
            <a:fillRect/>
          </a:stretch>
        </p:blipFill>
        <p:spPr>
          <a:xfrm>
            <a:off x="4881925" y="697675"/>
            <a:ext cx="4262075" cy="2640451"/>
          </a:xfrm>
          <a:prstGeom prst="rect">
            <a:avLst/>
          </a:prstGeom>
          <a:noFill/>
          <a:ln>
            <a:noFill/>
          </a:ln>
        </p:spPr>
      </p:pic>
      <p:pic>
        <p:nvPicPr>
          <p:cNvPr id="339" name="Google Shape;339;p50" descr="This timer silently counts down to 0:00, then alerts you that time is up with a gentle beep sound." title="30 Minute Timer">
            <a:hlinkClick r:id="rId4"/>
          </p:cNvPr>
          <p:cNvPicPr preferRelativeResize="0"/>
          <p:nvPr/>
        </p:nvPicPr>
        <p:blipFill>
          <a:blip r:embed="rId5">
            <a:alphaModFix/>
          </a:blip>
          <a:stretch>
            <a:fillRect/>
          </a:stretch>
        </p:blipFill>
        <p:spPr>
          <a:xfrm>
            <a:off x="3574425" y="3338113"/>
            <a:ext cx="3048000" cy="1714500"/>
          </a:xfrm>
          <a:prstGeom prst="rect">
            <a:avLst/>
          </a:prstGeom>
          <a:noFill/>
          <a:ln w="38100" cap="flat" cmpd="sng">
            <a:solidFill>
              <a:srgbClr val="F8A81B"/>
            </a:solidFill>
            <a:prstDash val="solid"/>
            <a:round/>
            <a:headEnd type="none" w="sm" len="sm"/>
            <a:tailEnd type="none" w="sm" len="sm"/>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43"/>
        <p:cNvGrpSpPr/>
        <p:nvPr/>
      </p:nvGrpSpPr>
      <p:grpSpPr>
        <a:xfrm>
          <a:off x="0" y="0"/>
          <a:ext cx="0" cy="0"/>
          <a:chOff x="0" y="0"/>
          <a:chExt cx="0" cy="0"/>
        </a:xfrm>
      </p:grpSpPr>
      <p:sp>
        <p:nvSpPr>
          <p:cNvPr id="345" name="Google Shape;345;p51"/>
          <p:cNvSpPr txBox="1">
            <a:spLocks noGrp="1"/>
          </p:cNvSpPr>
          <p:nvPr>
            <p:ph type="body" idx="1"/>
          </p:nvPr>
        </p:nvSpPr>
        <p:spPr>
          <a:xfrm>
            <a:off x="207200" y="913750"/>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2100">
              <a:latin typeface="Open Sans Medium"/>
              <a:ea typeface="Open Sans Medium"/>
              <a:cs typeface="Open Sans Medium"/>
              <a:sym typeface="Open Sans Medium"/>
            </a:endParaRPr>
          </a:p>
          <a:p>
            <a:pPr marL="0" lvl="0" indent="0" algn="l" rtl="0">
              <a:spcBef>
                <a:spcPts val="0"/>
              </a:spcBef>
              <a:spcAft>
                <a:spcPts val="0"/>
              </a:spcAft>
              <a:buNone/>
            </a:pPr>
            <a:r>
              <a:rPr lang="en" sz="2440">
                <a:solidFill>
                  <a:schemeClr val="dk1"/>
                </a:solidFill>
                <a:latin typeface="Open Sans"/>
                <a:ea typeface="Open Sans"/>
                <a:cs typeface="Open Sans"/>
                <a:sym typeface="Open Sans"/>
              </a:rPr>
              <a:t>Thank you for giving us your initial thoughts! </a:t>
            </a:r>
            <a:endParaRPr sz="2440">
              <a:solidFill>
                <a:schemeClr val="dk1"/>
              </a:solidFill>
              <a:latin typeface="Open Sans"/>
              <a:ea typeface="Open Sans"/>
              <a:cs typeface="Open Sans"/>
              <a:sym typeface="Open Sans"/>
            </a:endParaRPr>
          </a:p>
          <a:p>
            <a:pPr marL="0" lvl="0" indent="0" algn="l" rtl="0">
              <a:spcBef>
                <a:spcPts val="0"/>
              </a:spcBef>
              <a:spcAft>
                <a:spcPts val="0"/>
              </a:spcAft>
              <a:buNone/>
            </a:pPr>
            <a:endParaRPr sz="2440">
              <a:solidFill>
                <a:schemeClr val="dk1"/>
              </a:solidFill>
              <a:latin typeface="Open Sans"/>
              <a:ea typeface="Open Sans"/>
              <a:cs typeface="Open Sans"/>
              <a:sym typeface="Open Sans"/>
            </a:endParaRPr>
          </a:p>
          <a:p>
            <a:pPr marL="0" lvl="0" indent="0" algn="l" rtl="0">
              <a:spcBef>
                <a:spcPts val="0"/>
              </a:spcBef>
              <a:spcAft>
                <a:spcPts val="0"/>
              </a:spcAft>
              <a:buNone/>
            </a:pPr>
            <a:r>
              <a:rPr lang="en" sz="2440">
                <a:solidFill>
                  <a:schemeClr val="dk1"/>
                </a:solidFill>
                <a:latin typeface="Open Sans"/>
                <a:ea typeface="Open Sans"/>
                <a:cs typeface="Open Sans"/>
                <a:sym typeface="Open Sans"/>
              </a:rPr>
              <a:t>To enhance your analysis with hard data, we’ve provided you with a copy of the</a:t>
            </a:r>
            <a:r>
              <a:rPr lang="en" sz="2440">
                <a:solidFill>
                  <a:schemeClr val="dk1"/>
                </a:solidFill>
                <a:highlight>
                  <a:srgbClr val="D9EAD3"/>
                </a:highlight>
                <a:latin typeface="Open Sans"/>
                <a:ea typeface="Open Sans"/>
                <a:cs typeface="Open Sans"/>
                <a:sym typeface="Open Sans"/>
              </a:rPr>
              <a:t> </a:t>
            </a:r>
            <a:r>
              <a:rPr lang="en" sz="2240" i="1" u="sng">
                <a:solidFill>
                  <a:srgbClr val="0000FF"/>
                </a:solidFill>
                <a:highlight>
                  <a:srgbClr val="D9EAD3"/>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Mass Production Efficiency Data Spreadsheet</a:t>
            </a:r>
            <a:r>
              <a:rPr lang="en" sz="2440">
                <a:solidFill>
                  <a:schemeClr val="dk1"/>
                </a:solidFill>
                <a:latin typeface="Open Sans"/>
                <a:ea typeface="Open Sans"/>
                <a:cs typeface="Open Sans"/>
                <a:sym typeface="Open Sans"/>
              </a:rPr>
              <a:t> we use to calculate the production times and profit of our existing system. </a:t>
            </a:r>
            <a:endParaRPr sz="2440">
              <a:solidFill>
                <a:schemeClr val="dk1"/>
              </a:solidFill>
              <a:latin typeface="Open Sans"/>
              <a:ea typeface="Open Sans"/>
              <a:cs typeface="Open Sans"/>
              <a:sym typeface="Open Sans"/>
            </a:endParaRPr>
          </a:p>
        </p:txBody>
      </p:sp>
      <p:sp>
        <p:nvSpPr>
          <p:cNvPr id="346" name="Google Shape;346;p51"/>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Time for Your Expert Opinions - Efficiency and Profit   </a:t>
            </a:r>
            <a:endParaRPr sz="2700" b="1">
              <a:solidFill>
                <a:schemeClr val="dk1"/>
              </a:solidFill>
              <a:latin typeface="Open Sans"/>
              <a:ea typeface="Open Sans"/>
              <a:cs typeface="Open Sans"/>
              <a:sym typeface="Open Sans"/>
            </a:endParaRPr>
          </a:p>
        </p:txBody>
      </p:sp>
      <p:pic>
        <p:nvPicPr>
          <p:cNvPr id="347" name="Google Shape;347;p51"/>
          <p:cNvPicPr preferRelativeResize="0"/>
          <p:nvPr/>
        </p:nvPicPr>
        <p:blipFill rotWithShape="1">
          <a:blip r:embed="rId4">
            <a:alphaModFix/>
          </a:blip>
          <a:srcRect l="5633" t="5383" r="7288"/>
          <a:stretch/>
        </p:blipFill>
        <p:spPr>
          <a:xfrm>
            <a:off x="7257200" y="837050"/>
            <a:ext cx="1551200" cy="137382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51"/>
        <p:cNvGrpSpPr/>
        <p:nvPr/>
      </p:nvGrpSpPr>
      <p:grpSpPr>
        <a:xfrm>
          <a:off x="0" y="0"/>
          <a:ext cx="0" cy="0"/>
          <a:chOff x="0" y="0"/>
          <a:chExt cx="0" cy="0"/>
        </a:xfrm>
      </p:grpSpPr>
      <p:sp>
        <p:nvSpPr>
          <p:cNvPr id="353" name="Google Shape;353;p52"/>
          <p:cNvSpPr txBox="1">
            <a:spLocks noGrp="1"/>
          </p:cNvSpPr>
          <p:nvPr>
            <p:ph type="body" idx="1"/>
          </p:nvPr>
        </p:nvSpPr>
        <p:spPr>
          <a:xfrm>
            <a:off x="97425" y="338850"/>
            <a:ext cx="39999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2100">
              <a:latin typeface="Open Sans Medium"/>
              <a:ea typeface="Open Sans Medium"/>
              <a:cs typeface="Open Sans Medium"/>
              <a:sym typeface="Open Sans Medium"/>
            </a:endParaRPr>
          </a:p>
          <a:p>
            <a:pPr marL="0" lvl="0" indent="0" algn="l" rtl="0">
              <a:spcBef>
                <a:spcPts val="0"/>
              </a:spcBef>
              <a:spcAft>
                <a:spcPts val="0"/>
              </a:spcAft>
              <a:buNone/>
            </a:pPr>
            <a:r>
              <a:rPr lang="en" sz="2240">
                <a:solidFill>
                  <a:schemeClr val="dk1"/>
                </a:solidFill>
                <a:latin typeface="Open Sans"/>
                <a:ea typeface="Open Sans"/>
                <a:cs typeface="Open Sans"/>
                <a:sym typeface="Open Sans"/>
              </a:rPr>
              <a:t>Please use the times you have recorded in each assembly slip</a:t>
            </a:r>
            <a:r>
              <a:rPr lang="en" sz="2440">
                <a:solidFill>
                  <a:schemeClr val="dk1"/>
                </a:solidFill>
                <a:latin typeface="Open Sans"/>
                <a:ea typeface="Open Sans"/>
                <a:cs typeface="Open Sans"/>
                <a:sym typeface="Open Sans"/>
              </a:rPr>
              <a:t> … </a:t>
            </a:r>
            <a:endParaRPr sz="2440">
              <a:solidFill>
                <a:schemeClr val="dk1"/>
              </a:solidFill>
              <a:latin typeface="Open Sans"/>
              <a:ea typeface="Open Sans"/>
              <a:cs typeface="Open Sans"/>
              <a:sym typeface="Open Sans"/>
            </a:endParaRPr>
          </a:p>
        </p:txBody>
      </p:sp>
      <p:sp>
        <p:nvSpPr>
          <p:cNvPr id="354" name="Google Shape;354;p52"/>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Time for Your Expert Opinions - Efficiency and Profit   </a:t>
            </a:r>
            <a:endParaRPr sz="2700" b="1">
              <a:solidFill>
                <a:schemeClr val="dk1"/>
              </a:solidFill>
              <a:latin typeface="Open Sans"/>
              <a:ea typeface="Open Sans"/>
              <a:cs typeface="Open Sans"/>
              <a:sym typeface="Open Sans"/>
            </a:endParaRPr>
          </a:p>
        </p:txBody>
      </p:sp>
      <p:pic>
        <p:nvPicPr>
          <p:cNvPr id="355" name="Google Shape;355;p52"/>
          <p:cNvPicPr preferRelativeResize="0"/>
          <p:nvPr/>
        </p:nvPicPr>
        <p:blipFill>
          <a:blip r:embed="rId3">
            <a:alphaModFix/>
          </a:blip>
          <a:stretch>
            <a:fillRect/>
          </a:stretch>
        </p:blipFill>
        <p:spPr>
          <a:xfrm>
            <a:off x="2115675" y="1934175"/>
            <a:ext cx="1675625" cy="2315750"/>
          </a:xfrm>
          <a:prstGeom prst="rect">
            <a:avLst/>
          </a:prstGeom>
          <a:noFill/>
          <a:ln>
            <a:noFill/>
          </a:ln>
        </p:spPr>
      </p:pic>
      <p:sp>
        <p:nvSpPr>
          <p:cNvPr id="356" name="Google Shape;356;p52"/>
          <p:cNvSpPr/>
          <p:nvPr/>
        </p:nvSpPr>
        <p:spPr>
          <a:xfrm rot="-1617956">
            <a:off x="1792796" y="4118955"/>
            <a:ext cx="1188857" cy="480052"/>
          </a:xfrm>
          <a:prstGeom prst="rightArrow">
            <a:avLst>
              <a:gd name="adj1" fmla="val 50000"/>
              <a:gd name="adj2" fmla="val 50000"/>
            </a:avLst>
          </a:prstGeom>
          <a:solidFill>
            <a:srgbClr val="9FCC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this</a:t>
            </a:r>
            <a:endParaRPr/>
          </a:p>
        </p:txBody>
      </p:sp>
      <p:sp>
        <p:nvSpPr>
          <p:cNvPr id="357" name="Google Shape;357;p52"/>
          <p:cNvSpPr txBox="1"/>
          <p:nvPr/>
        </p:nvSpPr>
        <p:spPr>
          <a:xfrm>
            <a:off x="2944413" y="3749150"/>
            <a:ext cx="644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500">
                <a:solidFill>
                  <a:schemeClr val="dk2"/>
                </a:solidFill>
              </a:rPr>
              <a:t>45</a:t>
            </a:r>
            <a:endParaRPr sz="1300">
              <a:solidFill>
                <a:schemeClr val="dk2"/>
              </a:solidFill>
            </a:endParaRPr>
          </a:p>
        </p:txBody>
      </p:sp>
      <p:sp>
        <p:nvSpPr>
          <p:cNvPr id="358" name="Google Shape;358;p52"/>
          <p:cNvSpPr txBox="1"/>
          <p:nvPr/>
        </p:nvSpPr>
        <p:spPr>
          <a:xfrm>
            <a:off x="2780988" y="1934175"/>
            <a:ext cx="6441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200" b="1">
                <a:solidFill>
                  <a:schemeClr val="dk2"/>
                </a:solidFill>
              </a:rPr>
              <a:t>1</a:t>
            </a:r>
            <a:endParaRPr sz="1000" b="1">
              <a:solidFill>
                <a:schemeClr val="dk2"/>
              </a:solidFill>
            </a:endParaRPr>
          </a:p>
        </p:txBody>
      </p:sp>
      <p:pic>
        <p:nvPicPr>
          <p:cNvPr id="359" name="Google Shape;359;p52"/>
          <p:cNvPicPr preferRelativeResize="0"/>
          <p:nvPr/>
        </p:nvPicPr>
        <p:blipFill>
          <a:blip r:embed="rId4">
            <a:alphaModFix/>
          </a:blip>
          <a:stretch>
            <a:fillRect/>
          </a:stretch>
        </p:blipFill>
        <p:spPr>
          <a:xfrm>
            <a:off x="3981501" y="1842300"/>
            <a:ext cx="4914800" cy="1891500"/>
          </a:xfrm>
          <a:prstGeom prst="rect">
            <a:avLst/>
          </a:prstGeom>
          <a:noFill/>
          <a:ln>
            <a:noFill/>
          </a:ln>
        </p:spPr>
      </p:pic>
      <p:sp>
        <p:nvSpPr>
          <p:cNvPr id="360" name="Google Shape;360;p52"/>
          <p:cNvSpPr/>
          <p:nvPr/>
        </p:nvSpPr>
        <p:spPr>
          <a:xfrm rot="-1928632">
            <a:off x="4231855" y="3680890"/>
            <a:ext cx="1184106" cy="546037"/>
          </a:xfrm>
          <a:prstGeom prst="rightArrow">
            <a:avLst>
              <a:gd name="adj1" fmla="val 50000"/>
              <a:gd name="adj2" fmla="val 50000"/>
            </a:avLst>
          </a:prstGeom>
          <a:solidFill>
            <a:srgbClr val="9FCC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goes here</a:t>
            </a:r>
            <a:endParaRPr/>
          </a:p>
        </p:txBody>
      </p:sp>
      <p:pic>
        <p:nvPicPr>
          <p:cNvPr id="361" name="Google Shape;361;p52"/>
          <p:cNvPicPr preferRelativeResize="0"/>
          <p:nvPr/>
        </p:nvPicPr>
        <p:blipFill>
          <a:blip r:embed="rId5">
            <a:alphaModFix/>
          </a:blip>
          <a:stretch>
            <a:fillRect/>
          </a:stretch>
        </p:blipFill>
        <p:spPr>
          <a:xfrm>
            <a:off x="3950550" y="4392325"/>
            <a:ext cx="4976699" cy="303150"/>
          </a:xfrm>
          <a:prstGeom prst="rect">
            <a:avLst/>
          </a:prstGeom>
          <a:noFill/>
          <a:ln>
            <a:noFill/>
          </a:ln>
        </p:spPr>
      </p:pic>
      <p:sp>
        <p:nvSpPr>
          <p:cNvPr id="362" name="Google Shape;362;p52"/>
          <p:cNvSpPr txBox="1"/>
          <p:nvPr/>
        </p:nvSpPr>
        <p:spPr>
          <a:xfrm>
            <a:off x="4383375" y="874150"/>
            <a:ext cx="4434000" cy="8583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 sz="2240">
                <a:solidFill>
                  <a:schemeClr val="dk1"/>
                </a:solidFill>
                <a:latin typeface="Open Sans"/>
                <a:ea typeface="Open Sans"/>
                <a:cs typeface="Open Sans"/>
                <a:sym typeface="Open Sans"/>
              </a:rPr>
              <a:t>…to fill in the building time  required at each station.  </a:t>
            </a:r>
            <a:endParaRPr sz="1800">
              <a:solidFill>
                <a:schemeClr val="dk2"/>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66"/>
        <p:cNvGrpSpPr/>
        <p:nvPr/>
      </p:nvGrpSpPr>
      <p:grpSpPr>
        <a:xfrm>
          <a:off x="0" y="0"/>
          <a:ext cx="0" cy="0"/>
          <a:chOff x="0" y="0"/>
          <a:chExt cx="0" cy="0"/>
        </a:xfrm>
      </p:grpSpPr>
      <p:sp>
        <p:nvSpPr>
          <p:cNvPr id="368" name="Google Shape;368;p53"/>
          <p:cNvSpPr txBox="1">
            <a:spLocks noGrp="1"/>
          </p:cNvSpPr>
          <p:nvPr>
            <p:ph type="body" idx="1"/>
          </p:nvPr>
        </p:nvSpPr>
        <p:spPr>
          <a:xfrm>
            <a:off x="97425" y="338850"/>
            <a:ext cx="39999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2100">
              <a:latin typeface="Open Sans Medium"/>
              <a:ea typeface="Open Sans Medium"/>
              <a:cs typeface="Open Sans Medium"/>
              <a:sym typeface="Open Sans Medium"/>
            </a:endParaRPr>
          </a:p>
          <a:p>
            <a:pPr marL="0" lvl="0" indent="0" algn="l" rtl="0">
              <a:spcBef>
                <a:spcPts val="0"/>
              </a:spcBef>
              <a:spcAft>
                <a:spcPts val="0"/>
              </a:spcAft>
              <a:buNone/>
            </a:pPr>
            <a:r>
              <a:rPr lang="en" sz="2440">
                <a:solidFill>
                  <a:schemeClr val="dk1"/>
                </a:solidFill>
                <a:latin typeface="Open Sans"/>
                <a:ea typeface="Open Sans"/>
                <a:cs typeface="Open Sans"/>
                <a:sym typeface="Open Sans"/>
              </a:rPr>
              <a:t>Since this is the first testing round, you should only have data in the column under </a:t>
            </a:r>
            <a:r>
              <a:rPr lang="en" sz="2440" u="sng">
                <a:solidFill>
                  <a:schemeClr val="dk1"/>
                </a:solidFill>
                <a:highlight>
                  <a:srgbClr val="00FFFF"/>
                </a:highlight>
                <a:latin typeface="Open Sans"/>
                <a:ea typeface="Open Sans"/>
                <a:cs typeface="Open Sans"/>
                <a:sym typeface="Open Sans"/>
              </a:rPr>
              <a:t>Initial </a:t>
            </a:r>
            <a:r>
              <a:rPr lang="en" sz="2440">
                <a:solidFill>
                  <a:schemeClr val="dk1"/>
                </a:solidFill>
                <a:latin typeface="Open Sans"/>
                <a:ea typeface="Open Sans"/>
                <a:cs typeface="Open Sans"/>
                <a:sym typeface="Open Sans"/>
              </a:rPr>
              <a:t>for each station. </a:t>
            </a:r>
            <a:endParaRPr sz="2440">
              <a:solidFill>
                <a:schemeClr val="dk1"/>
              </a:solidFill>
              <a:latin typeface="Open Sans"/>
              <a:ea typeface="Open Sans"/>
              <a:cs typeface="Open Sans"/>
              <a:sym typeface="Open Sans"/>
            </a:endParaRPr>
          </a:p>
        </p:txBody>
      </p:sp>
      <p:sp>
        <p:nvSpPr>
          <p:cNvPr id="369" name="Google Shape;369;p53"/>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Time for Your Expert Opinions - Efficiency and Profit   </a:t>
            </a:r>
            <a:endParaRPr sz="2700" b="1">
              <a:solidFill>
                <a:schemeClr val="dk1"/>
              </a:solidFill>
              <a:latin typeface="Open Sans"/>
              <a:ea typeface="Open Sans"/>
              <a:cs typeface="Open Sans"/>
              <a:sym typeface="Open Sans"/>
            </a:endParaRPr>
          </a:p>
        </p:txBody>
      </p:sp>
      <p:pic>
        <p:nvPicPr>
          <p:cNvPr id="370" name="Google Shape;370;p53"/>
          <p:cNvPicPr preferRelativeResize="0"/>
          <p:nvPr/>
        </p:nvPicPr>
        <p:blipFill>
          <a:blip r:embed="rId3">
            <a:alphaModFix/>
          </a:blip>
          <a:stretch>
            <a:fillRect/>
          </a:stretch>
        </p:blipFill>
        <p:spPr>
          <a:xfrm>
            <a:off x="3950550" y="4392325"/>
            <a:ext cx="4976699" cy="303150"/>
          </a:xfrm>
          <a:prstGeom prst="rect">
            <a:avLst/>
          </a:prstGeom>
          <a:noFill/>
          <a:ln>
            <a:noFill/>
          </a:ln>
        </p:spPr>
      </p:pic>
      <p:pic>
        <p:nvPicPr>
          <p:cNvPr id="371" name="Google Shape;371;p53"/>
          <p:cNvPicPr preferRelativeResize="0"/>
          <p:nvPr/>
        </p:nvPicPr>
        <p:blipFill>
          <a:blip r:embed="rId4">
            <a:alphaModFix/>
          </a:blip>
          <a:stretch>
            <a:fillRect/>
          </a:stretch>
        </p:blipFill>
        <p:spPr>
          <a:xfrm>
            <a:off x="4654775" y="1002350"/>
            <a:ext cx="2057400" cy="2438400"/>
          </a:xfrm>
          <a:prstGeom prst="rect">
            <a:avLst/>
          </a:prstGeom>
          <a:noFill/>
          <a:ln w="28575" cap="flat" cmpd="sng">
            <a:solidFill>
              <a:schemeClr val="dk1"/>
            </a:solidFill>
            <a:prstDash val="solid"/>
            <a:round/>
            <a:headEnd type="none" w="sm" len="sm"/>
            <a:tailEnd type="none" w="sm" len="sm"/>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7"/>
          <p:cNvSpPr txBox="1">
            <a:spLocks noGrp="1"/>
          </p:cNvSpPr>
          <p:nvPr>
            <p:ph type="ctr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sz="5400">
                <a:latin typeface="Open Sans"/>
                <a:ea typeface="Open Sans"/>
                <a:cs typeface="Open Sans"/>
                <a:sym typeface="Open Sans"/>
              </a:rPr>
              <a:t>Phase 1 Research</a:t>
            </a:r>
            <a:endParaRPr sz="5400">
              <a:latin typeface="Open Sans"/>
              <a:ea typeface="Open Sans"/>
              <a:cs typeface="Open Sans"/>
              <a:sym typeface="Open Sans"/>
            </a:endParaRPr>
          </a:p>
        </p:txBody>
      </p:sp>
      <p:sp>
        <p:nvSpPr>
          <p:cNvPr id="117" name="Google Shape;117;p27"/>
          <p:cNvSpPr txBox="1">
            <a:spLocks noGrp="1"/>
          </p:cNvSpPr>
          <p:nvPr>
            <p:ph type="subTitle"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Open Sans Medium"/>
                <a:ea typeface="Open Sans Medium"/>
                <a:cs typeface="Open Sans Medium"/>
                <a:sym typeface="Open Sans Medium"/>
              </a:rPr>
              <a:t>(Research - Ask - Imagine)</a:t>
            </a:r>
            <a:endParaRPr>
              <a:latin typeface="Open Sans Medium"/>
              <a:ea typeface="Open Sans Medium"/>
              <a:cs typeface="Open Sans Medium"/>
              <a:sym typeface="Open Sans Medium"/>
            </a:endParaRPr>
          </a:p>
        </p:txBody>
      </p:sp>
      <p:sp>
        <p:nvSpPr>
          <p:cNvPr id="118" name="Google Shape;118;p27"/>
          <p:cNvSpPr txBox="1"/>
          <p:nvPr/>
        </p:nvSpPr>
        <p:spPr>
          <a:xfrm>
            <a:off x="952525" y="3663675"/>
            <a:ext cx="7111200" cy="927916"/>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0"/>
              </a:spcAft>
              <a:buNone/>
            </a:pPr>
            <a:r>
              <a:rPr lang="en" dirty="0">
                <a:solidFill>
                  <a:schemeClr val="dk1"/>
                </a:solidFill>
                <a:latin typeface="Open Sans"/>
                <a:ea typeface="Open Sans"/>
                <a:cs typeface="Open Sans"/>
                <a:sym typeface="Open Sans"/>
              </a:rPr>
              <a:t>Analyze a mass production system to identify inefficiencies related to cost and time, using hands-on activities that reflect real-world manufacturing challenges. </a:t>
            </a:r>
            <a:endParaRPr sz="1800"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75"/>
        <p:cNvGrpSpPr/>
        <p:nvPr/>
      </p:nvGrpSpPr>
      <p:grpSpPr>
        <a:xfrm>
          <a:off x="0" y="0"/>
          <a:ext cx="0" cy="0"/>
          <a:chOff x="0" y="0"/>
          <a:chExt cx="0" cy="0"/>
        </a:xfrm>
      </p:grpSpPr>
      <p:sp>
        <p:nvSpPr>
          <p:cNvPr id="377" name="Google Shape;377;p54"/>
          <p:cNvSpPr txBox="1">
            <a:spLocks noGrp="1"/>
          </p:cNvSpPr>
          <p:nvPr>
            <p:ph type="body" idx="1"/>
          </p:nvPr>
        </p:nvSpPr>
        <p:spPr>
          <a:xfrm>
            <a:off x="0" y="787725"/>
            <a:ext cx="3999900" cy="3416400"/>
          </a:xfrm>
          <a:prstGeom prst="rect">
            <a:avLst/>
          </a:prstGeom>
        </p:spPr>
        <p:txBody>
          <a:bodyPr spcFirstLastPara="1" wrap="square" lIns="91425" tIns="91425" rIns="91425" bIns="91425" anchor="t" anchorCtr="0">
            <a:normAutofit fontScale="77500" lnSpcReduction="20000"/>
          </a:bodyPr>
          <a:lstStyle/>
          <a:p>
            <a:pPr marL="457200" lvl="0" indent="0" algn="l" rtl="0">
              <a:spcBef>
                <a:spcPts val="0"/>
              </a:spcBef>
              <a:spcAft>
                <a:spcPts val="0"/>
              </a:spcAft>
              <a:buNone/>
            </a:pPr>
            <a:endParaRPr sz="2100" dirty="0">
              <a:latin typeface="Open Sans Medium"/>
              <a:ea typeface="Open Sans Medium"/>
              <a:cs typeface="Open Sans Medium"/>
              <a:sym typeface="Open Sans Medium"/>
            </a:endParaRPr>
          </a:p>
          <a:p>
            <a:pPr marL="457200" lvl="0" indent="-348684" algn="l" rtl="0">
              <a:spcBef>
                <a:spcPts val="0"/>
              </a:spcBef>
              <a:spcAft>
                <a:spcPts val="0"/>
              </a:spcAft>
              <a:buClr>
                <a:schemeClr val="dk1"/>
              </a:buClr>
              <a:buSzPct val="100000"/>
              <a:buFont typeface="Open Sans"/>
              <a:buChar char="●"/>
            </a:pPr>
            <a:r>
              <a:rPr lang="en" sz="2440" dirty="0">
                <a:solidFill>
                  <a:schemeClr val="dk1"/>
                </a:solidFill>
                <a:latin typeface="Open Sans"/>
                <a:ea typeface="Open Sans"/>
                <a:cs typeface="Open Sans"/>
                <a:sym typeface="Open Sans"/>
              </a:rPr>
              <a:t>Fill in the time at each building station for the </a:t>
            </a:r>
            <a:r>
              <a:rPr lang="en" sz="2440" dirty="0">
                <a:solidFill>
                  <a:schemeClr val="dk1"/>
                </a:solidFill>
                <a:highlight>
                  <a:srgbClr val="D9D9D9"/>
                </a:highlight>
                <a:latin typeface="Open Sans"/>
                <a:ea typeface="Open Sans"/>
                <a:cs typeface="Open Sans"/>
                <a:sym typeface="Open Sans"/>
              </a:rPr>
              <a:t>initial</a:t>
            </a:r>
            <a:r>
              <a:rPr lang="en" sz="2440" dirty="0">
                <a:solidFill>
                  <a:schemeClr val="dk1"/>
                </a:solidFill>
                <a:latin typeface="Open Sans"/>
                <a:ea typeface="Open Sans"/>
                <a:cs typeface="Open Sans"/>
                <a:sym typeface="Open Sans"/>
              </a:rPr>
              <a:t> test run for each car model, the coupe, sedan, and van. </a:t>
            </a:r>
            <a:endParaRPr sz="2440" dirty="0">
              <a:solidFill>
                <a:schemeClr val="dk1"/>
              </a:solidFill>
              <a:latin typeface="Open Sans"/>
              <a:ea typeface="Open Sans"/>
              <a:cs typeface="Open Sans"/>
              <a:sym typeface="Open Sans"/>
            </a:endParaRPr>
          </a:p>
          <a:p>
            <a:pPr marL="457200" lvl="0" indent="-348684" algn="l" rtl="0">
              <a:spcBef>
                <a:spcPts val="0"/>
              </a:spcBef>
              <a:spcAft>
                <a:spcPts val="0"/>
              </a:spcAft>
              <a:buClr>
                <a:schemeClr val="dk1"/>
              </a:buClr>
              <a:buSzPct val="100000"/>
              <a:buFont typeface="Open Sans"/>
              <a:buChar char="●"/>
            </a:pPr>
            <a:r>
              <a:rPr lang="en" sz="2440" dirty="0">
                <a:solidFill>
                  <a:schemeClr val="dk1"/>
                </a:solidFill>
                <a:latin typeface="Open Sans"/>
                <a:ea typeface="Open Sans"/>
                <a:cs typeface="Open Sans"/>
                <a:sym typeface="Open Sans"/>
              </a:rPr>
              <a:t>Each is on a </a:t>
            </a:r>
            <a:r>
              <a:rPr lang="en" sz="2440" dirty="0">
                <a:solidFill>
                  <a:schemeClr val="dk1"/>
                </a:solidFill>
                <a:highlight>
                  <a:srgbClr val="D9EAD3"/>
                </a:highlight>
                <a:latin typeface="Open Sans"/>
                <a:ea typeface="Open Sans"/>
                <a:cs typeface="Open Sans"/>
                <a:sym typeface="Open Sans"/>
              </a:rPr>
              <a:t>separate tab</a:t>
            </a:r>
            <a:r>
              <a:rPr lang="en" sz="2440" dirty="0">
                <a:solidFill>
                  <a:schemeClr val="dk1"/>
                </a:solidFill>
                <a:latin typeface="Open Sans"/>
                <a:ea typeface="Open Sans"/>
                <a:cs typeface="Open Sans"/>
                <a:sym typeface="Open Sans"/>
              </a:rPr>
              <a:t> of the spreadsheet.</a:t>
            </a:r>
            <a:endParaRPr sz="2440" dirty="0">
              <a:solidFill>
                <a:schemeClr val="dk1"/>
              </a:solidFill>
              <a:latin typeface="Open Sans"/>
              <a:ea typeface="Open Sans"/>
              <a:cs typeface="Open Sans"/>
              <a:sym typeface="Open Sans"/>
            </a:endParaRPr>
          </a:p>
          <a:p>
            <a:pPr marL="457200" lvl="0" indent="-348684" algn="l" rtl="0">
              <a:spcBef>
                <a:spcPts val="0"/>
              </a:spcBef>
              <a:spcAft>
                <a:spcPts val="0"/>
              </a:spcAft>
              <a:buClr>
                <a:schemeClr val="dk1"/>
              </a:buClr>
              <a:buSzPct val="100000"/>
              <a:buFont typeface="Open Sans"/>
              <a:buChar char="●"/>
            </a:pPr>
            <a:r>
              <a:rPr lang="en" sz="2440" dirty="0">
                <a:solidFill>
                  <a:schemeClr val="dk1"/>
                </a:solidFill>
                <a:latin typeface="Open Sans"/>
                <a:ea typeface="Open Sans"/>
                <a:cs typeface="Open Sans"/>
                <a:sym typeface="Open Sans"/>
              </a:rPr>
              <a:t>There are cells in each column for 10 cars, but you will likely not use them all. </a:t>
            </a:r>
            <a:endParaRPr sz="2440" dirty="0">
              <a:solidFill>
                <a:schemeClr val="dk1"/>
              </a:solidFill>
              <a:latin typeface="Open Sans"/>
              <a:ea typeface="Open Sans"/>
              <a:cs typeface="Open Sans"/>
              <a:sym typeface="Open Sans"/>
            </a:endParaRPr>
          </a:p>
        </p:txBody>
      </p:sp>
      <p:sp>
        <p:nvSpPr>
          <p:cNvPr id="378" name="Google Shape;378;p54"/>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Time for Your Expert Opinions - Efficiency and Profit   </a:t>
            </a:r>
            <a:endParaRPr sz="2700" b="1">
              <a:solidFill>
                <a:schemeClr val="dk1"/>
              </a:solidFill>
              <a:latin typeface="Open Sans"/>
              <a:ea typeface="Open Sans"/>
              <a:cs typeface="Open Sans"/>
              <a:sym typeface="Open Sans"/>
            </a:endParaRPr>
          </a:p>
        </p:txBody>
      </p:sp>
      <p:pic>
        <p:nvPicPr>
          <p:cNvPr id="379" name="Google Shape;379;p54"/>
          <p:cNvPicPr preferRelativeResize="0"/>
          <p:nvPr/>
        </p:nvPicPr>
        <p:blipFill>
          <a:blip r:embed="rId3">
            <a:alphaModFix/>
          </a:blip>
          <a:stretch>
            <a:fillRect/>
          </a:stretch>
        </p:blipFill>
        <p:spPr>
          <a:xfrm>
            <a:off x="3950550" y="4392325"/>
            <a:ext cx="4976699" cy="303150"/>
          </a:xfrm>
          <a:prstGeom prst="rect">
            <a:avLst/>
          </a:prstGeom>
          <a:noFill/>
          <a:ln>
            <a:noFill/>
          </a:ln>
        </p:spPr>
      </p:pic>
      <p:pic>
        <p:nvPicPr>
          <p:cNvPr id="380" name="Google Shape;380;p54"/>
          <p:cNvPicPr preferRelativeResize="0"/>
          <p:nvPr/>
        </p:nvPicPr>
        <p:blipFill>
          <a:blip r:embed="rId4">
            <a:alphaModFix/>
          </a:blip>
          <a:stretch>
            <a:fillRect/>
          </a:stretch>
        </p:blipFill>
        <p:spPr>
          <a:xfrm>
            <a:off x="4269350" y="929000"/>
            <a:ext cx="3467301" cy="1166299"/>
          </a:xfrm>
          <a:prstGeom prst="rect">
            <a:avLst/>
          </a:prstGeom>
          <a:noFill/>
          <a:ln w="19050" cap="flat" cmpd="sng">
            <a:solidFill>
              <a:schemeClr val="dk2"/>
            </a:solidFill>
            <a:prstDash val="solid"/>
            <a:round/>
            <a:headEnd type="none" w="sm" len="sm"/>
            <a:tailEnd type="none" w="sm" len="sm"/>
          </a:ln>
        </p:spPr>
      </p:pic>
      <p:pic>
        <p:nvPicPr>
          <p:cNvPr id="381" name="Google Shape;381;p54"/>
          <p:cNvPicPr preferRelativeResize="0"/>
          <p:nvPr/>
        </p:nvPicPr>
        <p:blipFill>
          <a:blip r:embed="rId5">
            <a:alphaModFix/>
          </a:blip>
          <a:stretch>
            <a:fillRect/>
          </a:stretch>
        </p:blipFill>
        <p:spPr>
          <a:xfrm>
            <a:off x="4269352" y="2160059"/>
            <a:ext cx="3467301" cy="1060629"/>
          </a:xfrm>
          <a:prstGeom prst="rect">
            <a:avLst/>
          </a:prstGeom>
          <a:noFill/>
          <a:ln w="19050" cap="flat" cmpd="sng">
            <a:solidFill>
              <a:schemeClr val="dk2"/>
            </a:solidFill>
            <a:prstDash val="solid"/>
            <a:round/>
            <a:headEnd type="none" w="sm" len="sm"/>
            <a:tailEnd type="none" w="sm" len="sm"/>
          </a:ln>
        </p:spPr>
      </p:pic>
      <p:pic>
        <p:nvPicPr>
          <p:cNvPr id="382" name="Google Shape;382;p54"/>
          <p:cNvPicPr preferRelativeResize="0"/>
          <p:nvPr/>
        </p:nvPicPr>
        <p:blipFill>
          <a:blip r:embed="rId6">
            <a:alphaModFix/>
          </a:blip>
          <a:stretch>
            <a:fillRect/>
          </a:stretch>
        </p:blipFill>
        <p:spPr>
          <a:xfrm>
            <a:off x="4269350" y="3264738"/>
            <a:ext cx="3467299" cy="1083537"/>
          </a:xfrm>
          <a:prstGeom prst="rect">
            <a:avLst/>
          </a:prstGeom>
          <a:noFill/>
          <a:ln w="19050" cap="flat" cmpd="sng">
            <a:solidFill>
              <a:schemeClr val="dk2"/>
            </a:solidFill>
            <a:prstDash val="solid"/>
            <a:round/>
            <a:headEnd type="none" w="sm" len="sm"/>
            <a:tailEnd type="none" w="sm" len="sm"/>
          </a:ln>
        </p:spPr>
      </p:pic>
      <p:cxnSp>
        <p:nvCxnSpPr>
          <p:cNvPr id="383" name="Google Shape;383;p54"/>
          <p:cNvCxnSpPr/>
          <p:nvPr/>
        </p:nvCxnSpPr>
        <p:spPr>
          <a:xfrm>
            <a:off x="3242450" y="2802875"/>
            <a:ext cx="861000" cy="1518000"/>
          </a:xfrm>
          <a:prstGeom prst="straightConnector1">
            <a:avLst/>
          </a:prstGeom>
          <a:noFill/>
          <a:ln w="38100" cap="flat" cmpd="sng">
            <a:solidFill>
              <a:srgbClr val="9FCC3B"/>
            </a:solidFill>
            <a:prstDash val="solid"/>
            <a:round/>
            <a:headEnd type="none" w="med" len="med"/>
            <a:tailEnd type="triangle" w="med" len="med"/>
          </a:ln>
        </p:spPr>
      </p:cxnSp>
      <p:sp>
        <p:nvSpPr>
          <p:cNvPr id="384" name="Google Shape;384;p54"/>
          <p:cNvSpPr txBox="1"/>
          <p:nvPr/>
        </p:nvSpPr>
        <p:spPr>
          <a:xfrm>
            <a:off x="8006100" y="1451525"/>
            <a:ext cx="1082100" cy="708600"/>
          </a:xfrm>
          <a:prstGeom prst="rect">
            <a:avLst/>
          </a:prstGeom>
          <a:no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1100" b="1" dirty="0">
                <a:solidFill>
                  <a:schemeClr val="dk2"/>
                </a:solidFill>
                <a:latin typeface="Open Sans"/>
                <a:ea typeface="Open Sans"/>
                <a:cs typeface="Open Sans"/>
                <a:sym typeface="Open Sans"/>
              </a:rPr>
              <a:t>Enter data in </a:t>
            </a:r>
            <a:r>
              <a:rPr lang="en" sz="1100" b="1" dirty="0">
                <a:solidFill>
                  <a:schemeClr val="dk2"/>
                </a:solidFill>
                <a:highlight>
                  <a:srgbClr val="D9D9D9"/>
                </a:highlight>
                <a:latin typeface="Open Sans"/>
                <a:ea typeface="Open Sans"/>
                <a:cs typeface="Open Sans"/>
                <a:sym typeface="Open Sans"/>
              </a:rPr>
              <a:t>gray</a:t>
            </a:r>
            <a:r>
              <a:rPr lang="en" sz="1100" b="1" dirty="0">
                <a:solidFill>
                  <a:schemeClr val="dk2"/>
                </a:solidFill>
                <a:latin typeface="Open Sans"/>
                <a:ea typeface="Open Sans"/>
                <a:cs typeface="Open Sans"/>
                <a:sym typeface="Open Sans"/>
              </a:rPr>
              <a:t> areas only.</a:t>
            </a:r>
            <a:endParaRPr sz="1100" b="1" dirty="0">
              <a:solidFill>
                <a:schemeClr val="dk2"/>
              </a:solidFill>
              <a:latin typeface="Open Sans"/>
              <a:ea typeface="Open Sans"/>
              <a:cs typeface="Open Sans"/>
              <a:sym typeface="Open Sans"/>
            </a:endParaRPr>
          </a:p>
        </p:txBody>
      </p:sp>
      <p:cxnSp>
        <p:nvCxnSpPr>
          <p:cNvPr id="385" name="Google Shape;385;p54"/>
          <p:cNvCxnSpPr>
            <a:stCxn id="384" idx="1"/>
          </p:cNvCxnSpPr>
          <p:nvPr/>
        </p:nvCxnSpPr>
        <p:spPr>
          <a:xfrm rot="10800000">
            <a:off x="7105800" y="1677125"/>
            <a:ext cx="900300" cy="128700"/>
          </a:xfrm>
          <a:prstGeom prst="straightConnector1">
            <a:avLst/>
          </a:prstGeom>
          <a:noFill/>
          <a:ln w="28575" cap="flat" cmpd="sng">
            <a:solidFill>
              <a:srgbClr val="999999"/>
            </a:solidFill>
            <a:prstDash val="solid"/>
            <a:round/>
            <a:headEnd type="none" w="med" len="med"/>
            <a:tailEnd type="triangle" w="med" len="med"/>
          </a:ln>
        </p:spPr>
      </p:cxn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389"/>
        <p:cNvGrpSpPr/>
        <p:nvPr/>
      </p:nvGrpSpPr>
      <p:grpSpPr>
        <a:xfrm>
          <a:off x="0" y="0"/>
          <a:ext cx="0" cy="0"/>
          <a:chOff x="0" y="0"/>
          <a:chExt cx="0" cy="0"/>
        </a:xfrm>
      </p:grpSpPr>
      <p:sp>
        <p:nvSpPr>
          <p:cNvPr id="391" name="Google Shape;391;p55"/>
          <p:cNvSpPr txBox="1">
            <a:spLocks noGrp="1"/>
          </p:cNvSpPr>
          <p:nvPr>
            <p:ph type="body" idx="1"/>
          </p:nvPr>
        </p:nvSpPr>
        <p:spPr>
          <a:xfrm>
            <a:off x="0" y="1048300"/>
            <a:ext cx="3999900" cy="3416400"/>
          </a:xfrm>
          <a:prstGeom prst="rect">
            <a:avLst/>
          </a:prstGeom>
          <a:ln>
            <a:noFill/>
          </a:ln>
        </p:spPr>
        <p:txBody>
          <a:bodyPr spcFirstLastPara="1" wrap="square" lIns="91425" tIns="91425" rIns="91425" bIns="91425" anchor="t" anchorCtr="0">
            <a:normAutofit lnSpcReduction="10000"/>
          </a:bodyPr>
          <a:lstStyle/>
          <a:p>
            <a:pPr marL="457200" lvl="0" indent="-383548" algn="l" rtl="0">
              <a:spcBef>
                <a:spcPts val="0"/>
              </a:spcBef>
              <a:spcAft>
                <a:spcPts val="0"/>
              </a:spcAft>
              <a:buClr>
                <a:schemeClr val="dk1"/>
              </a:buClr>
              <a:buSzPts val="2440"/>
              <a:buFont typeface="Open Sans"/>
              <a:buChar char="●"/>
            </a:pPr>
            <a:r>
              <a:rPr lang="en" sz="2440" dirty="0">
                <a:solidFill>
                  <a:schemeClr val="dk1"/>
                </a:solidFill>
                <a:latin typeface="Open Sans"/>
                <a:ea typeface="Open Sans"/>
                <a:cs typeface="Open Sans"/>
                <a:sym typeface="Open Sans"/>
              </a:rPr>
              <a:t>Only enter data in the </a:t>
            </a:r>
            <a:r>
              <a:rPr lang="en" sz="2440" dirty="0">
                <a:solidFill>
                  <a:schemeClr val="dk1"/>
                </a:solidFill>
                <a:highlight>
                  <a:srgbClr val="CCCCCC"/>
                </a:highlight>
                <a:latin typeface="Open Sans"/>
                <a:ea typeface="Open Sans"/>
                <a:cs typeface="Open Sans"/>
                <a:sym typeface="Open Sans"/>
              </a:rPr>
              <a:t>gray</a:t>
            </a:r>
            <a:r>
              <a:rPr lang="en" sz="2440" dirty="0">
                <a:solidFill>
                  <a:schemeClr val="dk1"/>
                </a:solidFill>
                <a:latin typeface="Open Sans"/>
                <a:ea typeface="Open Sans"/>
                <a:cs typeface="Open Sans"/>
                <a:sym typeface="Open Sans"/>
              </a:rPr>
              <a:t> cells. </a:t>
            </a:r>
            <a:endParaRPr sz="2440" dirty="0">
              <a:solidFill>
                <a:schemeClr val="dk1"/>
              </a:solidFill>
              <a:latin typeface="Open Sans"/>
              <a:ea typeface="Open Sans"/>
              <a:cs typeface="Open Sans"/>
              <a:sym typeface="Open Sans"/>
            </a:endParaRPr>
          </a:p>
          <a:p>
            <a:pPr marL="457200" lvl="0" indent="-383548" algn="l" rtl="0">
              <a:spcBef>
                <a:spcPts val="0"/>
              </a:spcBef>
              <a:spcAft>
                <a:spcPts val="0"/>
              </a:spcAft>
              <a:buClr>
                <a:schemeClr val="dk1"/>
              </a:buClr>
              <a:buSzPts val="2440"/>
              <a:buFont typeface="Open Sans"/>
              <a:buChar char="●"/>
            </a:pPr>
            <a:r>
              <a:rPr lang="en" sz="2440" dirty="0">
                <a:solidFill>
                  <a:schemeClr val="dk1"/>
                </a:solidFill>
                <a:latin typeface="Open Sans"/>
                <a:ea typeface="Open Sans"/>
                <a:cs typeface="Open Sans"/>
                <a:sym typeface="Open Sans"/>
              </a:rPr>
              <a:t>The other colored cells contain important formulas that will help with the analysis that  you don’t want to change. </a:t>
            </a:r>
            <a:endParaRPr sz="2440" dirty="0">
              <a:solidFill>
                <a:schemeClr val="dk1"/>
              </a:solidFill>
              <a:latin typeface="Open Sans"/>
              <a:ea typeface="Open Sans"/>
              <a:cs typeface="Open Sans"/>
              <a:sym typeface="Open Sans"/>
            </a:endParaRPr>
          </a:p>
        </p:txBody>
      </p:sp>
      <p:sp>
        <p:nvSpPr>
          <p:cNvPr id="392" name="Google Shape;392;p55"/>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Time for Your Expert Opinions - Efficiency and Profit   </a:t>
            </a:r>
            <a:endParaRPr sz="2700" b="1">
              <a:solidFill>
                <a:schemeClr val="dk1"/>
              </a:solidFill>
              <a:latin typeface="Open Sans"/>
              <a:ea typeface="Open Sans"/>
              <a:cs typeface="Open Sans"/>
              <a:sym typeface="Open Sans"/>
            </a:endParaRPr>
          </a:p>
        </p:txBody>
      </p:sp>
      <p:pic>
        <p:nvPicPr>
          <p:cNvPr id="393" name="Google Shape;393;p55"/>
          <p:cNvPicPr preferRelativeResize="0"/>
          <p:nvPr/>
        </p:nvPicPr>
        <p:blipFill>
          <a:blip r:embed="rId3">
            <a:alphaModFix/>
          </a:blip>
          <a:stretch>
            <a:fillRect/>
          </a:stretch>
        </p:blipFill>
        <p:spPr>
          <a:xfrm>
            <a:off x="3950550" y="4392325"/>
            <a:ext cx="4976699" cy="303150"/>
          </a:xfrm>
          <a:prstGeom prst="rect">
            <a:avLst/>
          </a:prstGeom>
          <a:noFill/>
          <a:ln>
            <a:noFill/>
          </a:ln>
        </p:spPr>
      </p:pic>
      <p:pic>
        <p:nvPicPr>
          <p:cNvPr id="394" name="Google Shape;394;p55"/>
          <p:cNvPicPr preferRelativeResize="0"/>
          <p:nvPr/>
        </p:nvPicPr>
        <p:blipFill>
          <a:blip r:embed="rId4">
            <a:alphaModFix/>
          </a:blip>
          <a:stretch>
            <a:fillRect/>
          </a:stretch>
        </p:blipFill>
        <p:spPr>
          <a:xfrm>
            <a:off x="4269350" y="929000"/>
            <a:ext cx="3467301" cy="1166299"/>
          </a:xfrm>
          <a:prstGeom prst="rect">
            <a:avLst/>
          </a:prstGeom>
          <a:noFill/>
          <a:ln w="19050" cap="flat" cmpd="sng">
            <a:solidFill>
              <a:schemeClr val="dk2"/>
            </a:solidFill>
            <a:prstDash val="solid"/>
            <a:round/>
            <a:headEnd type="none" w="sm" len="sm"/>
            <a:tailEnd type="none" w="sm" len="sm"/>
          </a:ln>
        </p:spPr>
      </p:pic>
      <p:pic>
        <p:nvPicPr>
          <p:cNvPr id="395" name="Google Shape;395;p55"/>
          <p:cNvPicPr preferRelativeResize="0"/>
          <p:nvPr/>
        </p:nvPicPr>
        <p:blipFill>
          <a:blip r:embed="rId5">
            <a:alphaModFix/>
          </a:blip>
          <a:stretch>
            <a:fillRect/>
          </a:stretch>
        </p:blipFill>
        <p:spPr>
          <a:xfrm>
            <a:off x="4269352" y="2160059"/>
            <a:ext cx="3467301" cy="1060629"/>
          </a:xfrm>
          <a:prstGeom prst="rect">
            <a:avLst/>
          </a:prstGeom>
          <a:noFill/>
          <a:ln w="19050" cap="flat" cmpd="sng">
            <a:solidFill>
              <a:schemeClr val="dk2"/>
            </a:solidFill>
            <a:prstDash val="solid"/>
            <a:round/>
            <a:headEnd type="none" w="sm" len="sm"/>
            <a:tailEnd type="none" w="sm" len="sm"/>
          </a:ln>
        </p:spPr>
      </p:pic>
      <p:pic>
        <p:nvPicPr>
          <p:cNvPr id="396" name="Google Shape;396;p55"/>
          <p:cNvPicPr preferRelativeResize="0"/>
          <p:nvPr/>
        </p:nvPicPr>
        <p:blipFill>
          <a:blip r:embed="rId6">
            <a:alphaModFix/>
          </a:blip>
          <a:stretch>
            <a:fillRect/>
          </a:stretch>
        </p:blipFill>
        <p:spPr>
          <a:xfrm>
            <a:off x="4269350" y="3264738"/>
            <a:ext cx="3467299" cy="1083537"/>
          </a:xfrm>
          <a:prstGeom prst="rect">
            <a:avLst/>
          </a:prstGeom>
          <a:noFill/>
          <a:ln w="19050" cap="flat" cmpd="sng">
            <a:solidFill>
              <a:schemeClr val="dk2"/>
            </a:solidFill>
            <a:prstDash val="solid"/>
            <a:round/>
            <a:headEnd type="none" w="sm" len="sm"/>
            <a:tailEnd type="none" w="sm" len="sm"/>
          </a:ln>
        </p:spPr>
      </p:pic>
      <p:cxnSp>
        <p:nvCxnSpPr>
          <p:cNvPr id="397" name="Google Shape;397;p55"/>
          <p:cNvCxnSpPr/>
          <p:nvPr/>
        </p:nvCxnSpPr>
        <p:spPr>
          <a:xfrm>
            <a:off x="3333075" y="1556650"/>
            <a:ext cx="1144200" cy="113100"/>
          </a:xfrm>
          <a:prstGeom prst="straightConnector1">
            <a:avLst/>
          </a:prstGeom>
          <a:noFill/>
          <a:ln w="76200" cap="flat" cmpd="sng">
            <a:solidFill>
              <a:srgbClr val="B7B7B7"/>
            </a:solidFill>
            <a:prstDash val="solid"/>
            <a:round/>
            <a:headEnd type="none" w="med" len="med"/>
            <a:tailEnd type="triangle" w="med" len="med"/>
          </a:ln>
        </p:spPr>
      </p:cxn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01"/>
        <p:cNvGrpSpPr/>
        <p:nvPr/>
      </p:nvGrpSpPr>
      <p:grpSpPr>
        <a:xfrm>
          <a:off x="0" y="0"/>
          <a:ext cx="0" cy="0"/>
          <a:chOff x="0" y="0"/>
          <a:chExt cx="0" cy="0"/>
        </a:xfrm>
      </p:grpSpPr>
      <p:sp>
        <p:nvSpPr>
          <p:cNvPr id="403" name="Google Shape;403;p56"/>
          <p:cNvSpPr txBox="1">
            <a:spLocks noGrp="1"/>
          </p:cNvSpPr>
          <p:nvPr>
            <p:ph type="body" idx="1"/>
          </p:nvPr>
        </p:nvSpPr>
        <p:spPr>
          <a:xfrm>
            <a:off x="58950" y="735950"/>
            <a:ext cx="8520600" cy="3416400"/>
          </a:xfrm>
          <a:prstGeom prst="rect">
            <a:avLst/>
          </a:prstGeom>
        </p:spPr>
        <p:txBody>
          <a:bodyPr spcFirstLastPara="1" wrap="square" lIns="91425" tIns="91425" rIns="91425" bIns="91425" anchor="t" anchorCtr="0">
            <a:normAutofit fontScale="85000" lnSpcReduction="10000"/>
          </a:bodyPr>
          <a:lstStyle/>
          <a:p>
            <a:pPr marL="457200" lvl="0" indent="0" algn="l" rtl="0">
              <a:spcBef>
                <a:spcPts val="0"/>
              </a:spcBef>
              <a:spcAft>
                <a:spcPts val="0"/>
              </a:spcAft>
              <a:buNone/>
            </a:pPr>
            <a:endParaRPr sz="2100" dirty="0">
              <a:latin typeface="Open Sans Medium"/>
              <a:ea typeface="Open Sans Medium"/>
              <a:cs typeface="Open Sans Medium"/>
              <a:sym typeface="Open Sans Medium"/>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Also, please fill in the number of employees working at each station on the</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tab of the </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spreadsheet.  </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The quality and supply station </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employee work times should be</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the entire length of the test run, </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in seconds. </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440" dirty="0">
                <a:solidFill>
                  <a:schemeClr val="dk1"/>
                </a:solidFill>
                <a:latin typeface="Open Sans"/>
                <a:ea typeface="Open Sans"/>
                <a:cs typeface="Open Sans"/>
                <a:sym typeface="Open Sans"/>
              </a:rPr>
              <a:t>  </a:t>
            </a:r>
            <a:endParaRPr sz="2440" dirty="0">
              <a:solidFill>
                <a:schemeClr val="dk1"/>
              </a:solidFill>
              <a:latin typeface="Open Sans"/>
              <a:ea typeface="Open Sans"/>
              <a:cs typeface="Open Sans"/>
              <a:sym typeface="Open Sans"/>
            </a:endParaRPr>
          </a:p>
        </p:txBody>
      </p:sp>
      <p:sp>
        <p:nvSpPr>
          <p:cNvPr id="404" name="Google Shape;404;p56"/>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Time for Your Expert Opinions - Efficiency and Profit   </a:t>
            </a:r>
            <a:endParaRPr sz="2700" b="1">
              <a:solidFill>
                <a:schemeClr val="dk1"/>
              </a:solidFill>
              <a:latin typeface="Open Sans"/>
              <a:ea typeface="Open Sans"/>
              <a:cs typeface="Open Sans"/>
              <a:sym typeface="Open Sans"/>
            </a:endParaRPr>
          </a:p>
        </p:txBody>
      </p:sp>
      <p:pic>
        <p:nvPicPr>
          <p:cNvPr id="405" name="Google Shape;405;p56"/>
          <p:cNvPicPr preferRelativeResize="0"/>
          <p:nvPr/>
        </p:nvPicPr>
        <p:blipFill>
          <a:blip r:embed="rId3">
            <a:alphaModFix/>
          </a:blip>
          <a:stretch>
            <a:fillRect/>
          </a:stretch>
        </p:blipFill>
        <p:spPr>
          <a:xfrm>
            <a:off x="2292768" y="1619250"/>
            <a:ext cx="1842233" cy="599100"/>
          </a:xfrm>
          <a:prstGeom prst="rect">
            <a:avLst/>
          </a:prstGeom>
          <a:noFill/>
          <a:ln>
            <a:noFill/>
          </a:ln>
        </p:spPr>
      </p:pic>
      <p:pic>
        <p:nvPicPr>
          <p:cNvPr id="406" name="Google Shape;406;p56"/>
          <p:cNvPicPr preferRelativeResize="0"/>
          <p:nvPr/>
        </p:nvPicPr>
        <p:blipFill>
          <a:blip r:embed="rId4">
            <a:alphaModFix/>
          </a:blip>
          <a:stretch>
            <a:fillRect/>
          </a:stretch>
        </p:blipFill>
        <p:spPr>
          <a:xfrm>
            <a:off x="4369300" y="1722975"/>
            <a:ext cx="4122100" cy="2516250"/>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0"/>
        <p:cNvGrpSpPr/>
        <p:nvPr/>
      </p:nvGrpSpPr>
      <p:grpSpPr>
        <a:xfrm>
          <a:off x="0" y="0"/>
          <a:ext cx="0" cy="0"/>
          <a:chOff x="0" y="0"/>
          <a:chExt cx="0" cy="0"/>
        </a:xfrm>
      </p:grpSpPr>
      <p:sp>
        <p:nvSpPr>
          <p:cNvPr id="412" name="Google Shape;412;p57"/>
          <p:cNvSpPr txBox="1">
            <a:spLocks noGrp="1"/>
          </p:cNvSpPr>
          <p:nvPr>
            <p:ph type="body" idx="1"/>
          </p:nvPr>
        </p:nvSpPr>
        <p:spPr>
          <a:xfrm>
            <a:off x="311700" y="1152475"/>
            <a:ext cx="4520700" cy="3655500"/>
          </a:xfrm>
          <a:prstGeom prst="rect">
            <a:avLst/>
          </a:prstGeom>
        </p:spPr>
        <p:txBody>
          <a:bodyPr spcFirstLastPara="1" wrap="square" lIns="91425" tIns="91425" rIns="91425" bIns="91425" anchor="t" anchorCtr="0">
            <a:normAutofit fontScale="62500" lnSpcReduction="20000"/>
          </a:bodyPr>
          <a:lstStyle/>
          <a:p>
            <a:pPr marL="0" lvl="0" indent="0" algn="l" rtl="0">
              <a:spcBef>
                <a:spcPts val="0"/>
              </a:spcBef>
              <a:spcAft>
                <a:spcPts val="0"/>
              </a:spcAft>
              <a:buNone/>
            </a:pPr>
            <a:r>
              <a:rPr lang="en" sz="2781" b="1">
                <a:solidFill>
                  <a:schemeClr val="dk1"/>
                </a:solidFill>
                <a:latin typeface="Open Sans"/>
                <a:ea typeface="Open Sans"/>
                <a:cs typeface="Open Sans"/>
                <a:sym typeface="Open Sans"/>
              </a:rPr>
              <a:t>Raw Material Cost per Car (bricks)</a:t>
            </a:r>
            <a:endParaRPr sz="2781" b="1">
              <a:solidFill>
                <a:schemeClr val="dk1"/>
              </a:solidFill>
              <a:latin typeface="Open Sans"/>
              <a:ea typeface="Open Sans"/>
              <a:cs typeface="Open Sans"/>
              <a:sym typeface="Open Sans"/>
            </a:endParaRPr>
          </a:p>
          <a:p>
            <a:pPr marL="0" lvl="0" indent="0" algn="l" rtl="0">
              <a:spcBef>
                <a:spcPts val="0"/>
              </a:spcBef>
              <a:spcAft>
                <a:spcPts val="0"/>
              </a:spcAft>
              <a:buNone/>
            </a:pPr>
            <a:endParaRPr sz="2781">
              <a:solidFill>
                <a:schemeClr val="dk1"/>
              </a:solidFill>
              <a:latin typeface="Open Sans"/>
              <a:ea typeface="Open Sans"/>
              <a:cs typeface="Open Sans"/>
              <a:sym typeface="Open Sans"/>
            </a:endParaRPr>
          </a:p>
          <a:p>
            <a:pPr marL="0" lvl="0" indent="0" algn="l" rtl="0">
              <a:spcBef>
                <a:spcPts val="0"/>
              </a:spcBef>
              <a:spcAft>
                <a:spcPts val="0"/>
              </a:spcAft>
              <a:buNone/>
            </a:pPr>
            <a:r>
              <a:rPr lang="en" sz="2781">
                <a:solidFill>
                  <a:schemeClr val="dk1"/>
                </a:solidFill>
                <a:latin typeface="Open Sans"/>
                <a:ea typeface="Open Sans"/>
                <a:cs typeface="Open Sans"/>
                <a:sym typeface="Open Sans"/>
              </a:rPr>
              <a:t>Coupe (tires with 2 2-sided axles): $4.08</a:t>
            </a:r>
            <a:endParaRPr sz="2781">
              <a:solidFill>
                <a:schemeClr val="dk1"/>
              </a:solidFill>
              <a:latin typeface="Open Sans"/>
              <a:ea typeface="Open Sans"/>
              <a:cs typeface="Open Sans"/>
              <a:sym typeface="Open Sans"/>
            </a:endParaRPr>
          </a:p>
          <a:p>
            <a:pPr marL="0" lvl="0" indent="0" algn="l" rtl="0">
              <a:spcBef>
                <a:spcPts val="0"/>
              </a:spcBef>
              <a:spcAft>
                <a:spcPts val="0"/>
              </a:spcAft>
              <a:buNone/>
            </a:pPr>
            <a:endParaRPr sz="2781">
              <a:solidFill>
                <a:schemeClr val="dk1"/>
              </a:solidFill>
              <a:latin typeface="Open Sans"/>
              <a:ea typeface="Open Sans"/>
              <a:cs typeface="Open Sans"/>
              <a:sym typeface="Open Sans"/>
            </a:endParaRPr>
          </a:p>
          <a:p>
            <a:pPr marL="0" lvl="0" indent="0" algn="l" rtl="0">
              <a:spcBef>
                <a:spcPts val="0"/>
              </a:spcBef>
              <a:spcAft>
                <a:spcPts val="0"/>
              </a:spcAft>
              <a:buNone/>
            </a:pPr>
            <a:r>
              <a:rPr lang="en" sz="2781">
                <a:solidFill>
                  <a:schemeClr val="dk1"/>
                </a:solidFill>
                <a:latin typeface="Open Sans"/>
                <a:ea typeface="Open Sans"/>
                <a:cs typeface="Open Sans"/>
                <a:sym typeface="Open Sans"/>
              </a:rPr>
              <a:t>Coupe (tires with  4 1-sided axles): $4.50</a:t>
            </a:r>
            <a:endParaRPr sz="2781">
              <a:solidFill>
                <a:schemeClr val="dk1"/>
              </a:solidFill>
              <a:latin typeface="Open Sans"/>
              <a:ea typeface="Open Sans"/>
              <a:cs typeface="Open Sans"/>
              <a:sym typeface="Open Sans"/>
            </a:endParaRPr>
          </a:p>
          <a:p>
            <a:pPr marL="0" lvl="0" indent="0" algn="l" rtl="0">
              <a:spcBef>
                <a:spcPts val="0"/>
              </a:spcBef>
              <a:spcAft>
                <a:spcPts val="0"/>
              </a:spcAft>
              <a:buNone/>
            </a:pPr>
            <a:endParaRPr sz="2781">
              <a:solidFill>
                <a:schemeClr val="dk1"/>
              </a:solidFill>
              <a:latin typeface="Open Sans"/>
              <a:ea typeface="Open Sans"/>
              <a:cs typeface="Open Sans"/>
              <a:sym typeface="Open Sans"/>
            </a:endParaRPr>
          </a:p>
          <a:p>
            <a:pPr marL="0" lvl="0" indent="0" algn="l" rtl="0">
              <a:spcBef>
                <a:spcPts val="0"/>
              </a:spcBef>
              <a:spcAft>
                <a:spcPts val="0"/>
              </a:spcAft>
              <a:buNone/>
            </a:pPr>
            <a:r>
              <a:rPr lang="en" sz="2781">
                <a:solidFill>
                  <a:schemeClr val="dk1"/>
                </a:solidFill>
                <a:latin typeface="Open Sans"/>
                <a:ea typeface="Open Sans"/>
                <a:cs typeface="Open Sans"/>
                <a:sym typeface="Open Sans"/>
              </a:rPr>
              <a:t>Sedan: $5.40</a:t>
            </a:r>
            <a:endParaRPr sz="2781">
              <a:solidFill>
                <a:schemeClr val="dk1"/>
              </a:solidFill>
              <a:latin typeface="Open Sans"/>
              <a:ea typeface="Open Sans"/>
              <a:cs typeface="Open Sans"/>
              <a:sym typeface="Open Sans"/>
            </a:endParaRPr>
          </a:p>
          <a:p>
            <a:pPr marL="0" lvl="0" indent="0" algn="l" rtl="0">
              <a:spcBef>
                <a:spcPts val="0"/>
              </a:spcBef>
              <a:spcAft>
                <a:spcPts val="0"/>
              </a:spcAft>
              <a:buNone/>
            </a:pPr>
            <a:endParaRPr sz="2781">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ct val="39540"/>
              <a:buFont typeface="Arial"/>
              <a:buNone/>
            </a:pPr>
            <a:r>
              <a:rPr lang="en" sz="2781">
                <a:solidFill>
                  <a:schemeClr val="dk1"/>
                </a:solidFill>
                <a:latin typeface="Open Sans"/>
                <a:ea typeface="Open Sans"/>
                <a:cs typeface="Open Sans"/>
                <a:sym typeface="Open Sans"/>
              </a:rPr>
              <a:t>Van: $6.29</a:t>
            </a:r>
            <a:endParaRPr sz="2781">
              <a:solidFill>
                <a:schemeClr val="dk1"/>
              </a:solidFill>
              <a:latin typeface="Open Sans"/>
              <a:ea typeface="Open Sans"/>
              <a:cs typeface="Open Sans"/>
              <a:sym typeface="Open Sans"/>
            </a:endParaRPr>
          </a:p>
          <a:p>
            <a:pPr marL="0" lvl="0" indent="0" algn="l" rtl="0">
              <a:spcBef>
                <a:spcPts val="0"/>
              </a:spcBef>
              <a:spcAft>
                <a:spcPts val="0"/>
              </a:spcAft>
              <a:buNone/>
            </a:pPr>
            <a:endParaRPr sz="2440">
              <a:solidFill>
                <a:schemeClr val="dk1"/>
              </a:solidFill>
              <a:latin typeface="Open Sans"/>
              <a:ea typeface="Open Sans"/>
              <a:cs typeface="Open Sans"/>
              <a:sym typeface="Open Sans"/>
            </a:endParaRPr>
          </a:p>
          <a:p>
            <a:pPr marL="0" lvl="0" indent="0" algn="l" rtl="0">
              <a:spcBef>
                <a:spcPts val="0"/>
              </a:spcBef>
              <a:spcAft>
                <a:spcPts val="0"/>
              </a:spcAft>
              <a:buNone/>
            </a:pPr>
            <a:endParaRPr sz="2440">
              <a:solidFill>
                <a:schemeClr val="dk1"/>
              </a:solidFill>
              <a:latin typeface="Open Sans"/>
              <a:ea typeface="Open Sans"/>
              <a:cs typeface="Open Sans"/>
              <a:sym typeface="Open Sans"/>
            </a:endParaRPr>
          </a:p>
          <a:p>
            <a:pPr marL="0" lvl="0" indent="0" algn="l" rtl="0">
              <a:spcBef>
                <a:spcPts val="0"/>
              </a:spcBef>
              <a:spcAft>
                <a:spcPts val="0"/>
              </a:spcAft>
              <a:buNone/>
            </a:pPr>
            <a:endParaRPr sz="2440">
              <a:solidFill>
                <a:schemeClr val="dk1"/>
              </a:solidFill>
              <a:latin typeface="Open Sans"/>
              <a:ea typeface="Open Sans"/>
              <a:cs typeface="Open Sans"/>
              <a:sym typeface="Open Sans"/>
            </a:endParaRPr>
          </a:p>
          <a:p>
            <a:pPr marL="0" lvl="0" indent="0" algn="l" rtl="0">
              <a:spcBef>
                <a:spcPts val="0"/>
              </a:spcBef>
              <a:spcAft>
                <a:spcPts val="0"/>
              </a:spcAft>
              <a:buNone/>
            </a:pPr>
            <a:r>
              <a:rPr lang="en" sz="2440">
                <a:solidFill>
                  <a:schemeClr val="dk1"/>
                </a:solidFill>
                <a:latin typeface="Open Sans"/>
                <a:ea typeface="Open Sans"/>
                <a:cs typeface="Open Sans"/>
                <a:sym typeface="Open Sans"/>
              </a:rPr>
              <a:t> </a:t>
            </a:r>
            <a:endParaRPr sz="2440">
              <a:solidFill>
                <a:schemeClr val="dk1"/>
              </a:solidFill>
              <a:latin typeface="Open Sans"/>
              <a:ea typeface="Open Sans"/>
              <a:cs typeface="Open Sans"/>
              <a:sym typeface="Open Sans"/>
            </a:endParaRPr>
          </a:p>
          <a:p>
            <a:pPr marL="0" lvl="0" indent="0" algn="l" rtl="0">
              <a:spcBef>
                <a:spcPts val="0"/>
              </a:spcBef>
              <a:spcAft>
                <a:spcPts val="0"/>
              </a:spcAft>
              <a:buNone/>
            </a:pPr>
            <a:endParaRPr sz="2440">
              <a:solidFill>
                <a:schemeClr val="dk1"/>
              </a:solidFill>
              <a:latin typeface="Open Sans"/>
              <a:ea typeface="Open Sans"/>
              <a:cs typeface="Open Sans"/>
              <a:sym typeface="Open Sans"/>
            </a:endParaRPr>
          </a:p>
        </p:txBody>
      </p:sp>
      <p:sp>
        <p:nvSpPr>
          <p:cNvPr id="414" name="Google Shape;414;p57"/>
          <p:cNvSpPr txBox="1">
            <a:spLocks noGrp="1"/>
          </p:cNvSpPr>
          <p:nvPr>
            <p:ph type="body" idx="2"/>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900" b="1">
                <a:solidFill>
                  <a:schemeClr val="dk1"/>
                </a:solidFill>
                <a:latin typeface="Open Sans"/>
                <a:ea typeface="Open Sans"/>
                <a:cs typeface="Open Sans"/>
                <a:sym typeface="Open Sans"/>
              </a:rPr>
              <a:t>Sales Price:</a:t>
            </a:r>
            <a:endParaRPr sz="1900" b="1">
              <a:solidFill>
                <a:schemeClr val="dk1"/>
              </a:solidFill>
              <a:latin typeface="Open Sans"/>
              <a:ea typeface="Open Sans"/>
              <a:cs typeface="Open Sans"/>
              <a:sym typeface="Open Sans"/>
            </a:endParaRPr>
          </a:p>
          <a:p>
            <a:pPr marL="0" lvl="0" indent="0" algn="l" rtl="0">
              <a:spcBef>
                <a:spcPts val="0"/>
              </a:spcBef>
              <a:spcAft>
                <a:spcPts val="0"/>
              </a:spcAft>
              <a:buNone/>
            </a:pPr>
            <a:endParaRPr sz="1900" b="1">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Coupe: $9.00</a:t>
            </a: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Sedan: $10.00</a:t>
            </a:r>
            <a:endParaRPr sz="1900">
              <a:latin typeface="Open Sans"/>
              <a:ea typeface="Open Sans"/>
              <a:cs typeface="Open Sans"/>
              <a:sym typeface="Open Sans"/>
            </a:endParaRPr>
          </a:p>
          <a:p>
            <a:pPr marL="0" lvl="0" indent="0" algn="l" rtl="0">
              <a:spcBef>
                <a:spcPts val="0"/>
              </a:spcBef>
              <a:spcAft>
                <a:spcPts val="0"/>
              </a:spcAft>
              <a:buNone/>
            </a:pPr>
            <a:r>
              <a:rPr lang="en" sz="1900">
                <a:latin typeface="Open Sans"/>
                <a:ea typeface="Open Sans"/>
                <a:cs typeface="Open Sans"/>
                <a:sym typeface="Open Sans"/>
              </a:rPr>
              <a:t>Van: $7.50</a:t>
            </a:r>
            <a:endParaRPr sz="1900">
              <a:latin typeface="Open Sans"/>
              <a:ea typeface="Open Sans"/>
              <a:cs typeface="Open Sans"/>
              <a:sym typeface="Open Sans"/>
            </a:endParaRPr>
          </a:p>
          <a:p>
            <a:pPr marL="0" lvl="0" indent="0" algn="l" rtl="0">
              <a:spcBef>
                <a:spcPts val="0"/>
              </a:spcBef>
              <a:spcAft>
                <a:spcPts val="0"/>
              </a:spcAft>
              <a:buNone/>
            </a:pPr>
            <a:endParaRPr sz="2400">
              <a:latin typeface="Open Sans"/>
              <a:ea typeface="Open Sans"/>
              <a:cs typeface="Open Sans"/>
              <a:sym typeface="Open Sans"/>
            </a:endParaRPr>
          </a:p>
        </p:txBody>
      </p:sp>
      <p:sp>
        <p:nvSpPr>
          <p:cNvPr id="413" name="Google Shape;413;p57"/>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dk1"/>
                </a:solidFill>
                <a:latin typeface="Open Sans"/>
                <a:ea typeface="Open Sans"/>
                <a:cs typeface="Open Sans"/>
                <a:sym typeface="Open Sans"/>
              </a:rPr>
              <a:t>Enter Costs and Sale Price for Each Model  </a:t>
            </a:r>
            <a:endParaRPr sz="2900" b="1">
              <a:solidFill>
                <a:schemeClr val="dk1"/>
              </a:solidFill>
              <a:latin typeface="Open Sans"/>
              <a:ea typeface="Open Sans"/>
              <a:cs typeface="Open Sans"/>
              <a:sym typeface="Open Sans"/>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18"/>
        <p:cNvGrpSpPr/>
        <p:nvPr/>
      </p:nvGrpSpPr>
      <p:grpSpPr>
        <a:xfrm>
          <a:off x="0" y="0"/>
          <a:ext cx="0" cy="0"/>
          <a:chOff x="0" y="0"/>
          <a:chExt cx="0" cy="0"/>
        </a:xfrm>
      </p:grpSpPr>
      <p:sp>
        <p:nvSpPr>
          <p:cNvPr id="420" name="Google Shape;420;p58"/>
          <p:cNvSpPr txBox="1">
            <a:spLocks noGrp="1"/>
          </p:cNvSpPr>
          <p:nvPr>
            <p:ph type="body" idx="1"/>
          </p:nvPr>
        </p:nvSpPr>
        <p:spPr>
          <a:xfrm>
            <a:off x="142875" y="735950"/>
            <a:ext cx="9442800" cy="4463100"/>
          </a:xfrm>
          <a:prstGeom prst="rect">
            <a:avLst/>
          </a:prstGeom>
        </p:spPr>
        <p:txBody>
          <a:bodyPr spcFirstLastPara="1" wrap="square" lIns="91425" tIns="91425" rIns="91425" bIns="91425" anchor="t" anchorCtr="0">
            <a:normAutofit fontScale="85000" lnSpcReduction="20000"/>
          </a:bodyPr>
          <a:lstStyle/>
          <a:p>
            <a:pPr marL="0" lvl="0" indent="0" algn="l" rtl="0">
              <a:spcBef>
                <a:spcPts val="0"/>
              </a:spcBef>
              <a:spcAft>
                <a:spcPts val="0"/>
              </a:spcAft>
              <a:buNone/>
            </a:pPr>
            <a:r>
              <a:rPr lang="en" sz="2440" dirty="0">
                <a:solidFill>
                  <a:schemeClr val="dk1"/>
                </a:solidFill>
                <a:latin typeface="Open Sans"/>
                <a:ea typeface="Open Sans"/>
                <a:cs typeface="Open Sans"/>
                <a:sym typeface="Open Sans"/>
              </a:rPr>
              <a:t>What was the average building time at each station?</a:t>
            </a: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440" dirty="0">
                <a:solidFill>
                  <a:schemeClr val="dk1"/>
                </a:solidFill>
                <a:latin typeface="Open Sans"/>
                <a:ea typeface="Open Sans"/>
                <a:cs typeface="Open Sans"/>
                <a:sym typeface="Open Sans"/>
              </a:rPr>
              <a:t>How many total cars were built?</a:t>
            </a: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440" dirty="0">
                <a:solidFill>
                  <a:schemeClr val="dk1"/>
                </a:solidFill>
                <a:latin typeface="Open Sans"/>
                <a:ea typeface="Open Sans"/>
                <a:cs typeface="Open Sans"/>
                <a:sym typeface="Open Sans"/>
              </a:rPr>
              <a:t>What was the total cost per car?                      Total Profit per Car Model?</a:t>
            </a: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440" dirty="0">
                <a:solidFill>
                  <a:schemeClr val="dk1"/>
                </a:solidFill>
                <a:latin typeface="Open Sans"/>
                <a:ea typeface="Open Sans"/>
                <a:cs typeface="Open Sans"/>
                <a:sym typeface="Open Sans"/>
              </a:rPr>
              <a:t> </a:t>
            </a:r>
            <a:endParaRPr sz="2440" dirty="0">
              <a:solidFill>
                <a:schemeClr val="dk1"/>
              </a:solidFill>
              <a:latin typeface="Open Sans"/>
              <a:ea typeface="Open Sans"/>
              <a:cs typeface="Open Sans"/>
              <a:sym typeface="Open Sans"/>
            </a:endParaRPr>
          </a:p>
          <a:p>
            <a:pPr marL="0" lvl="0" indent="0" algn="l" rtl="0">
              <a:spcBef>
                <a:spcPts val="0"/>
              </a:spcBef>
              <a:spcAft>
                <a:spcPts val="0"/>
              </a:spcAft>
              <a:buNone/>
            </a:pPr>
            <a:endParaRPr sz="2440" dirty="0">
              <a:solidFill>
                <a:schemeClr val="dk1"/>
              </a:solidFill>
              <a:latin typeface="Open Sans"/>
              <a:ea typeface="Open Sans"/>
              <a:cs typeface="Open Sans"/>
              <a:sym typeface="Open Sans"/>
            </a:endParaRPr>
          </a:p>
        </p:txBody>
      </p:sp>
      <p:sp>
        <p:nvSpPr>
          <p:cNvPr id="421" name="Google Shape;421;p58"/>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dk1"/>
                </a:solidFill>
                <a:latin typeface="Open Sans"/>
                <a:ea typeface="Open Sans"/>
                <a:cs typeface="Open Sans"/>
                <a:sym typeface="Open Sans"/>
              </a:rPr>
              <a:t>Data You Could Consider:  </a:t>
            </a:r>
            <a:endParaRPr sz="2900" b="1">
              <a:solidFill>
                <a:schemeClr val="dk1"/>
              </a:solidFill>
              <a:latin typeface="Open Sans"/>
              <a:ea typeface="Open Sans"/>
              <a:cs typeface="Open Sans"/>
              <a:sym typeface="Open Sans"/>
            </a:endParaRPr>
          </a:p>
        </p:txBody>
      </p:sp>
      <p:pic>
        <p:nvPicPr>
          <p:cNvPr id="422" name="Google Shape;422;p58"/>
          <p:cNvPicPr preferRelativeResize="0"/>
          <p:nvPr/>
        </p:nvPicPr>
        <p:blipFill>
          <a:blip r:embed="rId3">
            <a:alphaModFix/>
          </a:blip>
          <a:stretch>
            <a:fillRect/>
          </a:stretch>
        </p:blipFill>
        <p:spPr>
          <a:xfrm>
            <a:off x="7348750" y="855375"/>
            <a:ext cx="1227800" cy="1070875"/>
          </a:xfrm>
          <a:prstGeom prst="rect">
            <a:avLst/>
          </a:prstGeom>
          <a:noFill/>
          <a:ln>
            <a:noFill/>
          </a:ln>
        </p:spPr>
      </p:pic>
      <p:pic>
        <p:nvPicPr>
          <p:cNvPr id="423" name="Google Shape;423;p58"/>
          <p:cNvPicPr preferRelativeResize="0"/>
          <p:nvPr/>
        </p:nvPicPr>
        <p:blipFill>
          <a:blip r:embed="rId4">
            <a:alphaModFix/>
          </a:blip>
          <a:stretch>
            <a:fillRect/>
          </a:stretch>
        </p:blipFill>
        <p:spPr>
          <a:xfrm>
            <a:off x="4301900" y="1844100"/>
            <a:ext cx="2483525" cy="1207275"/>
          </a:xfrm>
          <a:prstGeom prst="rect">
            <a:avLst/>
          </a:prstGeom>
          <a:noFill/>
          <a:ln>
            <a:noFill/>
          </a:ln>
        </p:spPr>
      </p:pic>
      <p:pic>
        <p:nvPicPr>
          <p:cNvPr id="424" name="Google Shape;424;p58"/>
          <p:cNvPicPr preferRelativeResize="0"/>
          <p:nvPr/>
        </p:nvPicPr>
        <p:blipFill>
          <a:blip r:embed="rId5">
            <a:alphaModFix/>
          </a:blip>
          <a:stretch>
            <a:fillRect/>
          </a:stretch>
        </p:blipFill>
        <p:spPr>
          <a:xfrm>
            <a:off x="1213800" y="3720500"/>
            <a:ext cx="1885950" cy="514350"/>
          </a:xfrm>
          <a:prstGeom prst="rect">
            <a:avLst/>
          </a:prstGeom>
          <a:noFill/>
          <a:ln>
            <a:noFill/>
          </a:ln>
        </p:spPr>
      </p:pic>
      <p:pic>
        <p:nvPicPr>
          <p:cNvPr id="425" name="Google Shape;425;p58"/>
          <p:cNvPicPr preferRelativeResize="0"/>
          <p:nvPr/>
        </p:nvPicPr>
        <p:blipFill>
          <a:blip r:embed="rId6">
            <a:alphaModFix/>
          </a:blip>
          <a:stretch>
            <a:fillRect/>
          </a:stretch>
        </p:blipFill>
        <p:spPr>
          <a:xfrm>
            <a:off x="5659500" y="3609963"/>
            <a:ext cx="2990850" cy="4762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29"/>
        <p:cNvGrpSpPr/>
        <p:nvPr/>
      </p:nvGrpSpPr>
      <p:grpSpPr>
        <a:xfrm>
          <a:off x="0" y="0"/>
          <a:ext cx="0" cy="0"/>
          <a:chOff x="0" y="0"/>
          <a:chExt cx="0" cy="0"/>
        </a:xfrm>
      </p:grpSpPr>
      <p:sp>
        <p:nvSpPr>
          <p:cNvPr id="431" name="Google Shape;431;p59"/>
          <p:cNvSpPr txBox="1">
            <a:spLocks noGrp="1"/>
          </p:cNvSpPr>
          <p:nvPr>
            <p:ph type="body" idx="1"/>
          </p:nvPr>
        </p:nvSpPr>
        <p:spPr>
          <a:xfrm>
            <a:off x="0" y="735950"/>
            <a:ext cx="8520600" cy="3833700"/>
          </a:xfrm>
          <a:prstGeom prst="rect">
            <a:avLst/>
          </a:prstGeom>
        </p:spPr>
        <p:txBody>
          <a:bodyPr spcFirstLastPara="1" wrap="square" lIns="91425" tIns="91425" rIns="91425" bIns="91425" anchor="t" anchorCtr="0">
            <a:normAutofit fontScale="70000" lnSpcReduction="20000"/>
          </a:bodyPr>
          <a:lstStyle/>
          <a:p>
            <a:pPr marL="457200" lvl="0" indent="-337063" algn="l" rtl="0">
              <a:spcBef>
                <a:spcPts val="0"/>
              </a:spcBef>
              <a:spcAft>
                <a:spcPts val="0"/>
              </a:spcAft>
              <a:buClr>
                <a:schemeClr val="dk1"/>
              </a:buClr>
              <a:buSzPct val="100000"/>
              <a:buFont typeface="Open Sans"/>
              <a:buChar char="●"/>
            </a:pPr>
            <a:r>
              <a:rPr lang="en" sz="2440" dirty="0">
                <a:solidFill>
                  <a:schemeClr val="dk1"/>
                </a:solidFill>
                <a:latin typeface="Open Sans"/>
                <a:ea typeface="Open Sans"/>
                <a:cs typeface="Open Sans"/>
                <a:sym typeface="Open Sans"/>
              </a:rPr>
              <a:t>What do you like about the assembly line?</a:t>
            </a:r>
            <a:endParaRPr sz="244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457200" lvl="0" indent="-337063" algn="l" rtl="0">
              <a:spcBef>
                <a:spcPts val="0"/>
              </a:spcBef>
              <a:spcAft>
                <a:spcPts val="0"/>
              </a:spcAft>
              <a:buClr>
                <a:schemeClr val="dk1"/>
              </a:buClr>
              <a:buSzPct val="100000"/>
              <a:buFont typeface="Open Sans"/>
              <a:buChar char="●"/>
            </a:pPr>
            <a:r>
              <a:rPr lang="en" sz="2440" dirty="0">
                <a:solidFill>
                  <a:schemeClr val="dk1"/>
                </a:solidFill>
                <a:latin typeface="Open Sans"/>
                <a:ea typeface="Open Sans"/>
                <a:cs typeface="Open Sans"/>
                <a:sym typeface="Open Sans"/>
              </a:rPr>
              <a:t>What changes might you suggest we try </a:t>
            </a:r>
            <a:endParaRPr sz="2440" dirty="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2440" dirty="0">
                <a:solidFill>
                  <a:schemeClr val="dk1"/>
                </a:solidFill>
                <a:latin typeface="Open Sans"/>
                <a:ea typeface="Open Sans"/>
                <a:cs typeface="Open Sans"/>
                <a:sym typeface="Open Sans"/>
              </a:rPr>
              <a:t>(examples: layout, personnel locations, order </a:t>
            </a:r>
            <a:endParaRPr sz="2440" dirty="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2440" dirty="0">
                <a:solidFill>
                  <a:schemeClr val="dk1"/>
                </a:solidFill>
                <a:latin typeface="Open Sans"/>
                <a:ea typeface="Open Sans"/>
                <a:cs typeface="Open Sans"/>
                <a:sym typeface="Open Sans"/>
              </a:rPr>
              <a:t> of the vehicle types, etc.) ?</a:t>
            </a:r>
            <a:endParaRPr sz="244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457200" lvl="0" indent="-337063" algn="l" rtl="0">
              <a:spcBef>
                <a:spcPts val="0"/>
              </a:spcBef>
              <a:spcAft>
                <a:spcPts val="0"/>
              </a:spcAft>
              <a:buClr>
                <a:schemeClr val="dk1"/>
              </a:buClr>
              <a:buSzPct val="100000"/>
              <a:buFont typeface="Open Sans"/>
              <a:buChar char="●"/>
            </a:pPr>
            <a:r>
              <a:rPr lang="en" sz="2440" dirty="0">
                <a:solidFill>
                  <a:schemeClr val="dk1"/>
                </a:solidFill>
                <a:latin typeface="Open Sans"/>
                <a:ea typeface="Open Sans"/>
                <a:cs typeface="Open Sans"/>
                <a:sym typeface="Open Sans"/>
              </a:rPr>
              <a:t>Please open your previous document and record your </a:t>
            </a:r>
            <a:endParaRPr sz="2440" dirty="0">
              <a:solidFill>
                <a:schemeClr val="dk1"/>
              </a:solidFill>
              <a:latin typeface="Open Sans"/>
              <a:ea typeface="Open Sans"/>
              <a:cs typeface="Open Sans"/>
              <a:sym typeface="Open Sans"/>
            </a:endParaRPr>
          </a:p>
          <a:p>
            <a:pPr marL="457200" lvl="0" indent="0" algn="l" rtl="0">
              <a:spcBef>
                <a:spcPts val="0"/>
              </a:spcBef>
              <a:spcAft>
                <a:spcPts val="0"/>
              </a:spcAft>
              <a:buNone/>
            </a:pPr>
            <a:r>
              <a:rPr lang="en" sz="2440" dirty="0">
                <a:solidFill>
                  <a:schemeClr val="dk1"/>
                </a:solidFill>
                <a:latin typeface="Open Sans"/>
                <a:ea typeface="Open Sans"/>
                <a:cs typeface="Open Sans"/>
                <a:sym typeface="Open Sans"/>
              </a:rPr>
              <a:t>thoughts and proposals. Don’t forget pictures/diagrams!</a:t>
            </a:r>
            <a:endParaRPr sz="2440" dirty="0">
              <a:solidFill>
                <a:schemeClr val="dk1"/>
              </a:solidFill>
              <a:latin typeface="Open Sans"/>
              <a:ea typeface="Open Sans"/>
              <a:cs typeface="Open Sans"/>
              <a:sym typeface="Open Sans"/>
            </a:endParaRPr>
          </a:p>
          <a:p>
            <a:pPr marL="457200" lvl="0" indent="0" algn="l" rtl="0">
              <a:spcBef>
                <a:spcPts val="0"/>
              </a:spcBef>
              <a:spcAft>
                <a:spcPts val="0"/>
              </a:spcAft>
              <a:buNone/>
            </a:pPr>
            <a:endParaRPr sz="2440" dirty="0">
              <a:solidFill>
                <a:schemeClr val="dk1"/>
              </a:solidFill>
              <a:latin typeface="Open Sans"/>
              <a:ea typeface="Open Sans"/>
              <a:cs typeface="Open Sans"/>
              <a:sym typeface="Open Sans"/>
            </a:endParaRPr>
          </a:p>
          <a:p>
            <a:pPr marL="457200" lvl="0" indent="-337063" algn="l" rtl="0">
              <a:spcBef>
                <a:spcPts val="0"/>
              </a:spcBef>
              <a:spcAft>
                <a:spcPts val="0"/>
              </a:spcAft>
              <a:buClr>
                <a:schemeClr val="dk1"/>
              </a:buClr>
              <a:buSzPct val="100000"/>
              <a:buFont typeface="Open Sans"/>
              <a:buChar char="●"/>
            </a:pPr>
            <a:r>
              <a:rPr lang="en" sz="2440" dirty="0">
                <a:solidFill>
                  <a:schemeClr val="dk1"/>
                </a:solidFill>
                <a:highlight>
                  <a:schemeClr val="lt1"/>
                </a:highlight>
                <a:latin typeface="Open Sans"/>
                <a:ea typeface="Open Sans"/>
                <a:cs typeface="Open Sans"/>
                <a:sym typeface="Open Sans"/>
              </a:rPr>
              <a:t>Now that you’ve implemented the assembly line, you MIGHT see a need to revise the car design. If you do, please use our editable </a:t>
            </a:r>
            <a:r>
              <a:rPr lang="en" sz="2440" u="sng" dirty="0">
                <a:solidFill>
                  <a:srgbClr val="0000FF"/>
                </a:solidFill>
                <a:highlight>
                  <a:schemeClr val="lt1"/>
                </a:highlight>
                <a:latin typeface="Open Sans"/>
                <a:ea typeface="Open Sans"/>
                <a:cs typeface="Open Sans"/>
                <a:sym typeface="Open Sans"/>
                <a:hlinkClick r:id="rId3">
                  <a:extLst>
                    <a:ext uri="{A12FA001-AC4F-418D-AE19-62706E023703}">
                      <ahyp:hlinkClr xmlns:ahyp="http://schemas.microsoft.com/office/drawing/2018/hyperlinkcolor" val="tx"/>
                    </a:ext>
                  </a:extLst>
                </a:hlinkClick>
              </a:rPr>
              <a:t>Mass Production Weight / Cost Spreadsheet</a:t>
            </a:r>
            <a:r>
              <a:rPr lang="en" sz="2440" dirty="0">
                <a:solidFill>
                  <a:schemeClr val="dk1"/>
                </a:solidFill>
                <a:highlight>
                  <a:schemeClr val="lt1"/>
                </a:highlight>
                <a:latin typeface="Open Sans"/>
                <a:ea typeface="Open Sans"/>
                <a:cs typeface="Open Sans"/>
                <a:sym typeface="Open Sans"/>
              </a:rPr>
              <a:t> to assure your weight falls into the required safety guidelines and to obtain the total cost of parts for your redesigned vehicle.</a:t>
            </a:r>
            <a:endParaRPr sz="2440" dirty="0">
              <a:solidFill>
                <a:schemeClr val="dk1"/>
              </a:solidFill>
              <a:latin typeface="Open Sans"/>
              <a:ea typeface="Open Sans"/>
              <a:cs typeface="Open Sans"/>
              <a:sym typeface="Open Sans"/>
            </a:endParaRPr>
          </a:p>
        </p:txBody>
      </p:sp>
      <p:sp>
        <p:nvSpPr>
          <p:cNvPr id="432" name="Google Shape;432;p59"/>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dk1"/>
                </a:solidFill>
                <a:latin typeface="Open Sans"/>
                <a:ea typeface="Open Sans"/>
                <a:cs typeface="Open Sans"/>
                <a:sym typeface="Open Sans"/>
              </a:rPr>
              <a:t>Time for Your Expert Opinions!   </a:t>
            </a:r>
            <a:endParaRPr sz="2900" b="1">
              <a:solidFill>
                <a:schemeClr val="dk1"/>
              </a:solidFill>
              <a:latin typeface="Open Sans"/>
              <a:ea typeface="Open Sans"/>
              <a:cs typeface="Open Sans"/>
              <a:sym typeface="Open Sans"/>
            </a:endParaRPr>
          </a:p>
        </p:txBody>
      </p:sp>
      <p:pic>
        <p:nvPicPr>
          <p:cNvPr id="433" name="Google Shape;433;p59"/>
          <p:cNvPicPr preferRelativeResize="0"/>
          <p:nvPr/>
        </p:nvPicPr>
        <p:blipFill rotWithShape="1">
          <a:blip r:embed="rId4">
            <a:alphaModFix/>
          </a:blip>
          <a:srcRect l="5633" t="5383" r="7288"/>
          <a:stretch/>
        </p:blipFill>
        <p:spPr>
          <a:xfrm>
            <a:off x="7042725" y="331350"/>
            <a:ext cx="1919475" cy="1700000"/>
          </a:xfrm>
          <a:prstGeom prst="rect">
            <a:avLst/>
          </a:prstGeom>
          <a:noFill/>
          <a:ln>
            <a:noFill/>
          </a:ln>
        </p:spPr>
      </p:pic>
      <p:pic>
        <p:nvPicPr>
          <p:cNvPr id="434" name="Google Shape;434;p59"/>
          <p:cNvPicPr preferRelativeResize="0"/>
          <p:nvPr/>
        </p:nvPicPr>
        <p:blipFill>
          <a:blip r:embed="rId5">
            <a:alphaModFix/>
          </a:blip>
          <a:stretch>
            <a:fillRect/>
          </a:stretch>
        </p:blipFill>
        <p:spPr>
          <a:xfrm>
            <a:off x="6860925" y="2031350"/>
            <a:ext cx="2063700" cy="1045598"/>
          </a:xfrm>
          <a:prstGeom prst="rect">
            <a:avLst/>
          </a:prstGeom>
          <a:noFill/>
          <a:ln w="28575" cap="flat" cmpd="sng">
            <a:solidFill>
              <a:srgbClr val="9FCC3B"/>
            </a:solidFill>
            <a:prstDash val="solid"/>
            <a:round/>
            <a:headEnd type="none" w="sm" len="sm"/>
            <a:tailEnd type="none" w="sm" len="sm"/>
          </a:ln>
        </p:spPr>
      </p:pic>
      <p:cxnSp>
        <p:nvCxnSpPr>
          <p:cNvPr id="435" name="Google Shape;435;p59"/>
          <p:cNvCxnSpPr>
            <a:endCxn id="434" idx="1"/>
          </p:cNvCxnSpPr>
          <p:nvPr/>
        </p:nvCxnSpPr>
        <p:spPr>
          <a:xfrm rot="10800000" flipH="1">
            <a:off x="6674925" y="2554149"/>
            <a:ext cx="186000" cy="920100"/>
          </a:xfrm>
          <a:prstGeom prst="straightConnector1">
            <a:avLst/>
          </a:prstGeom>
          <a:noFill/>
          <a:ln w="38100" cap="flat" cmpd="sng">
            <a:solidFill>
              <a:srgbClr val="9FCC3B"/>
            </a:solidFill>
            <a:prstDash val="solid"/>
            <a:round/>
            <a:headEnd type="none" w="med" len="med"/>
            <a:tailEnd type="triangle" w="med" len="med"/>
          </a:ln>
        </p:spPr>
      </p:cxn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39"/>
        <p:cNvGrpSpPr/>
        <p:nvPr/>
      </p:nvGrpSpPr>
      <p:grpSpPr>
        <a:xfrm>
          <a:off x="0" y="0"/>
          <a:ext cx="0" cy="0"/>
          <a:chOff x="0" y="0"/>
          <a:chExt cx="0" cy="0"/>
        </a:xfrm>
      </p:grpSpPr>
      <p:sp>
        <p:nvSpPr>
          <p:cNvPr id="440" name="Google Shape;440;p60"/>
          <p:cNvSpPr txBox="1">
            <a:spLocks noGrp="1"/>
          </p:cNvSpPr>
          <p:nvPr>
            <p:ph type="title"/>
          </p:nvPr>
        </p:nvSpPr>
        <p:spPr>
          <a:xfrm>
            <a:off x="0" y="189475"/>
            <a:ext cx="9144000" cy="572700"/>
          </a:xfrm>
          <a:prstGeom prst="rect">
            <a:avLst/>
          </a:prstGeom>
          <a:solidFill>
            <a:srgbClr val="9FCC3B"/>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pen Sans"/>
                <a:ea typeface="Open Sans"/>
                <a:cs typeface="Open Sans"/>
                <a:sym typeface="Open Sans"/>
              </a:rPr>
              <a:t>Round 2 (1st Revision): Redesign for Speed and Profit</a:t>
            </a:r>
            <a:endParaRPr>
              <a:latin typeface="Open Sans"/>
              <a:ea typeface="Open Sans"/>
              <a:cs typeface="Open Sans"/>
              <a:sym typeface="Open Sans"/>
            </a:endParaRPr>
          </a:p>
        </p:txBody>
      </p:sp>
      <p:sp>
        <p:nvSpPr>
          <p:cNvPr id="441" name="Google Shape;441;p60"/>
          <p:cNvSpPr txBox="1">
            <a:spLocks noGrp="1"/>
          </p:cNvSpPr>
          <p:nvPr>
            <p:ph type="body" idx="1"/>
          </p:nvPr>
        </p:nvSpPr>
        <p:spPr>
          <a:xfrm>
            <a:off x="0" y="762175"/>
            <a:ext cx="9085800" cy="4172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dirty="0">
                <a:solidFill>
                  <a:schemeClr val="dk1"/>
                </a:solidFill>
                <a:latin typeface="Open Sans"/>
                <a:ea typeface="Open Sans"/>
                <a:cs typeface="Open Sans"/>
                <a:sym typeface="Open Sans"/>
              </a:rPr>
              <a:t>Now that you've experienced the original production run, it's time to </a:t>
            </a:r>
            <a:r>
              <a:rPr lang="en" sz="1600" i="1" u="sng" dirty="0">
                <a:solidFill>
                  <a:schemeClr val="dk1"/>
                </a:solidFill>
                <a:latin typeface="Open Sans"/>
                <a:ea typeface="Open Sans"/>
                <a:cs typeface="Open Sans"/>
                <a:sym typeface="Open Sans"/>
              </a:rPr>
              <a:t>improve the system</a:t>
            </a:r>
            <a:r>
              <a:rPr lang="en" sz="1600" dirty="0">
                <a:solidFill>
                  <a:schemeClr val="dk1"/>
                </a:solidFill>
                <a:latin typeface="Open Sans"/>
                <a:ea typeface="Open Sans"/>
                <a:cs typeface="Open Sans"/>
                <a:sym typeface="Open Sans"/>
              </a:rPr>
              <a:t>!</a:t>
            </a:r>
            <a:endParaRPr sz="16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600" i="1" u="sng" dirty="0">
              <a:solidFill>
                <a:schemeClr val="dk1"/>
              </a:solidFill>
              <a:latin typeface="Open Sans"/>
              <a:ea typeface="Open Sans"/>
              <a:cs typeface="Open Sans"/>
              <a:sym typeface="Open Sans"/>
            </a:endParaRPr>
          </a:p>
          <a:p>
            <a:pPr marL="0" lvl="0" indent="0" algn="l" rtl="0">
              <a:lnSpc>
                <a:spcPct val="100000"/>
              </a:lnSpc>
              <a:spcBef>
                <a:spcPts val="1400"/>
              </a:spcBef>
              <a:spcAft>
                <a:spcPts val="0"/>
              </a:spcAft>
              <a:buNone/>
            </a:pPr>
            <a:r>
              <a:rPr lang="en" sz="2200" b="1" dirty="0">
                <a:solidFill>
                  <a:schemeClr val="dk1"/>
                </a:solidFill>
                <a:latin typeface="Open Sans"/>
                <a:ea typeface="Open Sans"/>
                <a:cs typeface="Open Sans"/>
                <a:sym typeface="Open Sans"/>
              </a:rPr>
              <a:t>Your Mission:</a:t>
            </a:r>
            <a:endParaRPr sz="2200" b="1" dirty="0">
              <a:solidFill>
                <a:schemeClr val="dk1"/>
              </a:solidFill>
              <a:latin typeface="Open Sans"/>
              <a:ea typeface="Open Sans"/>
              <a:cs typeface="Open Sans"/>
              <a:sym typeface="Open Sans"/>
            </a:endParaRPr>
          </a:p>
          <a:p>
            <a:pPr marL="0" lvl="0" indent="0" algn="l" rtl="0">
              <a:lnSpc>
                <a:spcPct val="100000"/>
              </a:lnSpc>
              <a:spcBef>
                <a:spcPts val="1200"/>
              </a:spcBef>
              <a:spcAft>
                <a:spcPts val="0"/>
              </a:spcAft>
              <a:buNone/>
            </a:pPr>
            <a:r>
              <a:rPr lang="en" sz="2000" dirty="0">
                <a:solidFill>
                  <a:schemeClr val="dk1"/>
                </a:solidFill>
                <a:latin typeface="Open Sans"/>
                <a:ea typeface="Open Sans"/>
                <a:cs typeface="Open Sans"/>
                <a:sym typeface="Open Sans"/>
              </a:rPr>
              <a:t>Run the Fast Track Factory simulation again, but this time: </a:t>
            </a:r>
            <a:endParaRPr sz="2000" dirty="0">
              <a:solidFill>
                <a:schemeClr val="dk1"/>
              </a:solidFill>
              <a:latin typeface="Open Sans"/>
              <a:ea typeface="Open Sans"/>
              <a:cs typeface="Open Sans"/>
              <a:sym typeface="Open Sans"/>
            </a:endParaRPr>
          </a:p>
          <a:p>
            <a:pPr marL="0" lvl="0" indent="0" algn="l" rtl="0">
              <a:lnSpc>
                <a:spcPct val="100000"/>
              </a:lnSpc>
              <a:spcBef>
                <a:spcPts val="1200"/>
              </a:spcBef>
              <a:spcAft>
                <a:spcPts val="0"/>
              </a:spcAft>
              <a:buNone/>
            </a:pPr>
            <a:r>
              <a:rPr lang="en" sz="2000" b="1" u="sng" dirty="0">
                <a:solidFill>
                  <a:schemeClr val="dk1"/>
                </a:solidFill>
                <a:latin typeface="Open Sans"/>
                <a:ea typeface="Open Sans"/>
                <a:cs typeface="Open Sans"/>
                <a:sym typeface="Open Sans"/>
              </a:rPr>
              <a:t>Your team will </a:t>
            </a:r>
            <a:r>
              <a:rPr lang="en" sz="2000" b="1" u="sng" dirty="0">
                <a:solidFill>
                  <a:schemeClr val="dk1"/>
                </a:solidFill>
                <a:highlight>
                  <a:srgbClr val="9FCC3B"/>
                </a:highlight>
                <a:latin typeface="Open Sans"/>
                <a:ea typeface="Open Sans"/>
                <a:cs typeface="Open Sans"/>
                <a:sym typeface="Open Sans"/>
              </a:rPr>
              <a:t>REVISE</a:t>
            </a:r>
            <a:r>
              <a:rPr lang="en" sz="2000" b="1" u="sng" dirty="0">
                <a:solidFill>
                  <a:schemeClr val="dk1"/>
                </a:solidFill>
                <a:latin typeface="Open Sans"/>
                <a:ea typeface="Open Sans"/>
                <a:cs typeface="Open Sans"/>
                <a:sym typeface="Open Sans"/>
              </a:rPr>
              <a:t> the manufacturing process to make it more efficient and profitable.</a:t>
            </a:r>
            <a:endParaRPr sz="2000" b="1" u="sng" dirty="0">
              <a:solidFill>
                <a:schemeClr val="dk1"/>
              </a:solidFill>
              <a:latin typeface="Open Sans"/>
              <a:ea typeface="Open Sans"/>
              <a:cs typeface="Open Sans"/>
              <a:sym typeface="Open Sans"/>
            </a:endParaRPr>
          </a:p>
          <a:p>
            <a:pPr marL="0" lvl="0" indent="0" algn="l" rtl="0">
              <a:spcBef>
                <a:spcPts val="1200"/>
              </a:spcBef>
              <a:spcAft>
                <a:spcPts val="0"/>
              </a:spcAft>
              <a:buNone/>
            </a:pPr>
            <a:endParaRPr sz="1600" dirty="0">
              <a:solidFill>
                <a:schemeClr val="dk1"/>
              </a:solidFill>
              <a:latin typeface="Open Sans"/>
              <a:ea typeface="Open Sans"/>
              <a:cs typeface="Open Sans"/>
              <a:sym typeface="Open Sans"/>
            </a:endParaRPr>
          </a:p>
        </p:txBody>
      </p:sp>
      <p:pic>
        <p:nvPicPr>
          <p:cNvPr id="442" name="Google Shape;442;p60"/>
          <p:cNvPicPr preferRelativeResize="0"/>
          <p:nvPr/>
        </p:nvPicPr>
        <p:blipFill>
          <a:blip r:embed="rId3">
            <a:alphaModFix/>
          </a:blip>
          <a:stretch>
            <a:fillRect/>
          </a:stretch>
        </p:blipFill>
        <p:spPr>
          <a:xfrm>
            <a:off x="4347450" y="2893250"/>
            <a:ext cx="4168749" cy="2108175"/>
          </a:xfrm>
          <a:prstGeom prst="rect">
            <a:avLst/>
          </a:prstGeom>
          <a:noFill/>
          <a:ln w="28575" cap="flat" cmpd="sng">
            <a:solidFill>
              <a:srgbClr val="9FCC3B"/>
            </a:solidFill>
            <a:prstDash val="solid"/>
            <a:round/>
            <a:headEnd type="none" w="sm" len="sm"/>
            <a:tailEnd type="none" w="sm" len="sm"/>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46"/>
        <p:cNvGrpSpPr/>
        <p:nvPr/>
      </p:nvGrpSpPr>
      <p:grpSpPr>
        <a:xfrm>
          <a:off x="0" y="0"/>
          <a:ext cx="0" cy="0"/>
          <a:chOff x="0" y="0"/>
          <a:chExt cx="0" cy="0"/>
        </a:xfrm>
      </p:grpSpPr>
      <p:sp>
        <p:nvSpPr>
          <p:cNvPr id="447" name="Google Shape;447;p61"/>
          <p:cNvSpPr txBox="1">
            <a:spLocks noGrp="1"/>
          </p:cNvSpPr>
          <p:nvPr>
            <p:ph type="title"/>
          </p:nvPr>
        </p:nvSpPr>
        <p:spPr>
          <a:xfrm>
            <a:off x="0" y="61700"/>
            <a:ext cx="9144000" cy="572700"/>
          </a:xfrm>
          <a:prstGeom prst="rect">
            <a:avLst/>
          </a:prstGeom>
          <a:solidFill>
            <a:srgbClr val="9FCC3B"/>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pen Sans"/>
                <a:ea typeface="Open Sans"/>
                <a:cs typeface="Open Sans"/>
                <a:sym typeface="Open Sans"/>
              </a:rPr>
              <a:t>Simulation Round 2 Instructions</a:t>
            </a:r>
            <a:endParaRPr>
              <a:latin typeface="Open Sans"/>
              <a:ea typeface="Open Sans"/>
              <a:cs typeface="Open Sans"/>
              <a:sym typeface="Open Sans"/>
            </a:endParaRPr>
          </a:p>
        </p:txBody>
      </p:sp>
      <p:sp>
        <p:nvSpPr>
          <p:cNvPr id="448" name="Google Shape;448;p61"/>
          <p:cNvSpPr txBox="1">
            <a:spLocks noGrp="1"/>
          </p:cNvSpPr>
          <p:nvPr>
            <p:ph type="body" idx="1"/>
          </p:nvPr>
        </p:nvSpPr>
        <p:spPr>
          <a:xfrm>
            <a:off x="0" y="562200"/>
            <a:ext cx="9069000" cy="449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50" dirty="0">
                <a:solidFill>
                  <a:schemeClr val="dk1"/>
                </a:solidFill>
                <a:latin typeface="Open Sans"/>
                <a:ea typeface="Open Sans"/>
                <a:cs typeface="Open Sans"/>
                <a:sym typeface="Open Sans"/>
              </a:rPr>
              <a:t>Use the engineering design process to make informed, strategic changes.  </a:t>
            </a:r>
            <a:endParaRPr sz="155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550" dirty="0">
              <a:solidFill>
                <a:schemeClr val="dk1"/>
              </a:solidFill>
              <a:latin typeface="Open Sans"/>
              <a:ea typeface="Open Sans"/>
              <a:cs typeface="Open Sans"/>
              <a:sym typeface="Open Sans"/>
            </a:endParaRPr>
          </a:p>
          <a:p>
            <a:pPr marL="457200" lvl="0" indent="-327025" algn="l" rtl="0">
              <a:spcBef>
                <a:spcPts val="0"/>
              </a:spcBef>
              <a:spcAft>
                <a:spcPts val="0"/>
              </a:spcAft>
              <a:buClr>
                <a:schemeClr val="dk1"/>
              </a:buClr>
              <a:buSzPts val="1550"/>
              <a:buFont typeface="Open Sans"/>
              <a:buAutoNum type="arabicPeriod"/>
            </a:pPr>
            <a:r>
              <a:rPr lang="en" sz="1550" dirty="0">
                <a:solidFill>
                  <a:schemeClr val="dk1"/>
                </a:solidFill>
                <a:highlight>
                  <a:srgbClr val="FACD7E"/>
                </a:highlight>
                <a:latin typeface="Open Sans"/>
                <a:ea typeface="Open Sans"/>
                <a:cs typeface="Open Sans"/>
                <a:sym typeface="Open Sans"/>
              </a:rPr>
              <a:t>Review the Data</a:t>
            </a:r>
            <a:br>
              <a:rPr lang="en" sz="1550" dirty="0">
                <a:solidFill>
                  <a:schemeClr val="dk1"/>
                </a:solidFill>
                <a:latin typeface="Open Sans"/>
                <a:ea typeface="Open Sans"/>
                <a:cs typeface="Open Sans"/>
                <a:sym typeface="Open Sans"/>
              </a:rPr>
            </a:br>
            <a:r>
              <a:rPr lang="en" sz="1550" dirty="0">
                <a:solidFill>
                  <a:schemeClr val="dk1"/>
                </a:solidFill>
                <a:latin typeface="Open Sans"/>
                <a:ea typeface="Open Sans"/>
                <a:cs typeface="Open Sans"/>
                <a:sym typeface="Open Sans"/>
              </a:rPr>
              <a:t> Look at your build times, test results, and material use from Round 1 (current system).  Where did time or materials get wasted?</a:t>
            </a:r>
            <a:endParaRPr sz="1550" dirty="0">
              <a:solidFill>
                <a:schemeClr val="dk1"/>
              </a:solidFill>
              <a:latin typeface="Open Sans"/>
              <a:ea typeface="Open Sans"/>
              <a:cs typeface="Open Sans"/>
              <a:sym typeface="Open Sans"/>
            </a:endParaRPr>
          </a:p>
          <a:p>
            <a:pPr marL="457200" lvl="0" indent="-327025" algn="l" rtl="0">
              <a:spcBef>
                <a:spcPts val="0"/>
              </a:spcBef>
              <a:spcAft>
                <a:spcPts val="0"/>
              </a:spcAft>
              <a:buClr>
                <a:schemeClr val="dk1"/>
              </a:buClr>
              <a:buSzPts val="1550"/>
              <a:buFont typeface="Open Sans"/>
              <a:buAutoNum type="arabicPeriod"/>
            </a:pPr>
            <a:r>
              <a:rPr lang="en" sz="1550" dirty="0">
                <a:solidFill>
                  <a:schemeClr val="dk1"/>
                </a:solidFill>
                <a:highlight>
                  <a:srgbClr val="FACD7E"/>
                </a:highlight>
                <a:latin typeface="Open Sans"/>
                <a:ea typeface="Open Sans"/>
                <a:cs typeface="Open Sans"/>
                <a:sym typeface="Open Sans"/>
              </a:rPr>
              <a:t>Revise the Process</a:t>
            </a:r>
            <a:br>
              <a:rPr lang="en" sz="1550" dirty="0">
                <a:solidFill>
                  <a:schemeClr val="dk1"/>
                </a:solidFill>
                <a:latin typeface="Open Sans"/>
                <a:ea typeface="Open Sans"/>
                <a:cs typeface="Open Sans"/>
                <a:sym typeface="Open Sans"/>
              </a:rPr>
            </a:br>
            <a:r>
              <a:rPr lang="en" sz="1550" dirty="0">
                <a:solidFill>
                  <a:schemeClr val="dk1"/>
                </a:solidFill>
                <a:latin typeface="Open Sans"/>
                <a:ea typeface="Open Sans"/>
                <a:cs typeface="Open Sans"/>
                <a:sym typeface="Open Sans"/>
              </a:rPr>
              <a:t> As a team, make strategic changes. You can:</a:t>
            </a:r>
            <a:endParaRPr sz="1550" dirty="0">
              <a:solidFill>
                <a:schemeClr val="dk1"/>
              </a:solidFill>
              <a:latin typeface="Open Sans"/>
              <a:ea typeface="Open Sans"/>
              <a:cs typeface="Open Sans"/>
              <a:sym typeface="Open Sans"/>
            </a:endParaRPr>
          </a:p>
          <a:p>
            <a:pPr marL="914400" lvl="0" indent="-327025" algn="l" rtl="0">
              <a:spcBef>
                <a:spcPts val="0"/>
              </a:spcBef>
              <a:spcAft>
                <a:spcPts val="0"/>
              </a:spcAft>
              <a:buClr>
                <a:schemeClr val="dk1"/>
              </a:buClr>
              <a:buSzPts val="1550"/>
              <a:buFont typeface="Open Sans"/>
              <a:buChar char="●"/>
            </a:pPr>
            <a:r>
              <a:rPr lang="en" sz="1550" dirty="0">
                <a:solidFill>
                  <a:schemeClr val="dk1"/>
                </a:solidFill>
                <a:latin typeface="Open Sans"/>
                <a:ea typeface="Open Sans"/>
                <a:cs typeface="Open Sans"/>
                <a:sym typeface="Open Sans"/>
              </a:rPr>
              <a:t>Simplify vehicle designs while staying within the original constraints.</a:t>
            </a:r>
            <a:endParaRPr sz="1550" dirty="0">
              <a:solidFill>
                <a:schemeClr val="dk1"/>
              </a:solidFill>
              <a:latin typeface="Open Sans"/>
              <a:ea typeface="Open Sans"/>
              <a:cs typeface="Open Sans"/>
              <a:sym typeface="Open Sans"/>
            </a:endParaRPr>
          </a:p>
          <a:p>
            <a:pPr marL="914400" lvl="0" indent="-327025" algn="l" rtl="0">
              <a:spcBef>
                <a:spcPts val="0"/>
              </a:spcBef>
              <a:spcAft>
                <a:spcPts val="0"/>
              </a:spcAft>
              <a:buClr>
                <a:schemeClr val="dk1"/>
              </a:buClr>
              <a:buSzPts val="1550"/>
              <a:buFont typeface="Open Sans"/>
              <a:buChar char="●"/>
            </a:pPr>
            <a:r>
              <a:rPr lang="en" sz="1550" dirty="0">
                <a:solidFill>
                  <a:schemeClr val="dk1"/>
                </a:solidFill>
                <a:latin typeface="Open Sans"/>
                <a:ea typeface="Open Sans"/>
                <a:cs typeface="Open Sans"/>
                <a:sym typeface="Open Sans"/>
              </a:rPr>
              <a:t>Reduce cost.</a:t>
            </a:r>
            <a:endParaRPr sz="1550" dirty="0">
              <a:solidFill>
                <a:schemeClr val="dk1"/>
              </a:solidFill>
              <a:latin typeface="Open Sans"/>
              <a:ea typeface="Open Sans"/>
              <a:cs typeface="Open Sans"/>
              <a:sym typeface="Open Sans"/>
            </a:endParaRPr>
          </a:p>
          <a:p>
            <a:pPr marL="914400" lvl="0" indent="-327025" algn="l" rtl="0">
              <a:spcBef>
                <a:spcPts val="0"/>
              </a:spcBef>
              <a:spcAft>
                <a:spcPts val="0"/>
              </a:spcAft>
              <a:buClr>
                <a:schemeClr val="dk1"/>
              </a:buClr>
              <a:buSzPts val="1550"/>
              <a:buFont typeface="Open Sans"/>
              <a:buChar char="●"/>
            </a:pPr>
            <a:r>
              <a:rPr lang="en" sz="1550" dirty="0">
                <a:solidFill>
                  <a:schemeClr val="dk1"/>
                </a:solidFill>
                <a:latin typeface="Open Sans"/>
                <a:ea typeface="Open Sans"/>
                <a:cs typeface="Open Sans"/>
                <a:sym typeface="Open Sans"/>
              </a:rPr>
              <a:t>Reassign roles or tweak your build order for speed.</a:t>
            </a:r>
            <a:endParaRPr sz="1550" dirty="0">
              <a:solidFill>
                <a:schemeClr val="dk1"/>
              </a:solidFill>
              <a:latin typeface="Open Sans"/>
              <a:ea typeface="Open Sans"/>
              <a:cs typeface="Open Sans"/>
              <a:sym typeface="Open Sans"/>
            </a:endParaRPr>
          </a:p>
          <a:p>
            <a:pPr marL="457200" lvl="0" indent="0" algn="l" rtl="0">
              <a:spcBef>
                <a:spcPts val="0"/>
              </a:spcBef>
              <a:spcAft>
                <a:spcPts val="0"/>
              </a:spcAft>
              <a:buNone/>
            </a:pPr>
            <a:br>
              <a:rPr lang="en" sz="1300" dirty="0">
                <a:solidFill>
                  <a:schemeClr val="dk1"/>
                </a:solidFill>
              </a:rPr>
            </a:br>
            <a:endParaRPr sz="1300" dirty="0">
              <a:solidFill>
                <a:schemeClr val="dk1"/>
              </a:solidFill>
            </a:endParaRPr>
          </a:p>
          <a:p>
            <a:pPr marL="457200" lvl="0" indent="-228600" algn="l" rtl="0">
              <a:spcBef>
                <a:spcPts val="0"/>
              </a:spcBef>
              <a:spcAft>
                <a:spcPts val="0"/>
              </a:spcAft>
              <a:buNone/>
            </a:pPr>
            <a:endParaRPr sz="1400" dirty="0">
              <a:solidFill>
                <a:schemeClr val="dk1"/>
              </a:solidFill>
              <a:latin typeface="Open Sans"/>
              <a:ea typeface="Open Sans"/>
              <a:cs typeface="Open Sans"/>
              <a:sym typeface="Open Sans"/>
            </a:endParaRPr>
          </a:p>
        </p:txBody>
      </p:sp>
      <p:pic>
        <p:nvPicPr>
          <p:cNvPr id="449" name="Google Shape;449;p61"/>
          <p:cNvPicPr preferRelativeResize="0"/>
          <p:nvPr/>
        </p:nvPicPr>
        <p:blipFill rotWithShape="1">
          <a:blip r:embed="rId3">
            <a:alphaModFix/>
          </a:blip>
          <a:srcRect l="5633" t="5383" r="7288"/>
          <a:stretch/>
        </p:blipFill>
        <p:spPr>
          <a:xfrm>
            <a:off x="6426875" y="3045650"/>
            <a:ext cx="1919475" cy="1700000"/>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53"/>
        <p:cNvGrpSpPr/>
        <p:nvPr/>
      </p:nvGrpSpPr>
      <p:grpSpPr>
        <a:xfrm>
          <a:off x="0" y="0"/>
          <a:ext cx="0" cy="0"/>
          <a:chOff x="0" y="0"/>
          <a:chExt cx="0" cy="0"/>
        </a:xfrm>
      </p:grpSpPr>
      <p:sp>
        <p:nvSpPr>
          <p:cNvPr id="454" name="Google Shape;454;p62"/>
          <p:cNvSpPr txBox="1">
            <a:spLocks noGrp="1"/>
          </p:cNvSpPr>
          <p:nvPr>
            <p:ph type="title"/>
          </p:nvPr>
        </p:nvSpPr>
        <p:spPr>
          <a:xfrm>
            <a:off x="0" y="61700"/>
            <a:ext cx="9144000" cy="572700"/>
          </a:xfrm>
          <a:prstGeom prst="rect">
            <a:avLst/>
          </a:prstGeom>
          <a:solidFill>
            <a:srgbClr val="9FCC3B"/>
          </a:solidFill>
        </p:spPr>
        <p:txBody>
          <a:bodyPr spcFirstLastPara="1" wrap="square" lIns="91425" tIns="91425" rIns="91425" bIns="91425" anchor="t" anchorCtr="0">
            <a:normAutofit fontScale="90000"/>
          </a:bodyPr>
          <a:lstStyle/>
          <a:p>
            <a:pPr marL="0" lvl="0" indent="0" algn="l" rtl="0">
              <a:spcBef>
                <a:spcPts val="0"/>
              </a:spcBef>
              <a:spcAft>
                <a:spcPts val="0"/>
              </a:spcAft>
              <a:buNone/>
            </a:pPr>
            <a:r>
              <a:rPr lang="en">
                <a:latin typeface="Open Sans"/>
                <a:ea typeface="Open Sans"/>
                <a:cs typeface="Open Sans"/>
                <a:sym typeface="Open Sans"/>
              </a:rPr>
              <a:t>Simulation Round 2 Instructions</a:t>
            </a:r>
            <a:endParaRPr>
              <a:latin typeface="Open Sans"/>
              <a:ea typeface="Open Sans"/>
              <a:cs typeface="Open Sans"/>
              <a:sym typeface="Open Sans"/>
            </a:endParaRPr>
          </a:p>
        </p:txBody>
      </p:sp>
      <p:sp>
        <p:nvSpPr>
          <p:cNvPr id="455" name="Google Shape;455;p62"/>
          <p:cNvSpPr txBox="1">
            <a:spLocks noGrp="1"/>
          </p:cNvSpPr>
          <p:nvPr>
            <p:ph type="body" idx="1"/>
          </p:nvPr>
        </p:nvSpPr>
        <p:spPr>
          <a:xfrm>
            <a:off x="0" y="562200"/>
            <a:ext cx="6820800" cy="4495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1550" dirty="0">
                <a:solidFill>
                  <a:schemeClr val="dk1"/>
                </a:solidFill>
                <a:latin typeface="Open Sans"/>
                <a:ea typeface="Open Sans"/>
                <a:cs typeface="Open Sans"/>
                <a:sym typeface="Open Sans"/>
              </a:rPr>
              <a:t>Use the engineering design process to make informed, strategic changes.</a:t>
            </a:r>
            <a:endParaRPr sz="1550" dirty="0">
              <a:solidFill>
                <a:schemeClr val="dk1"/>
              </a:solidFill>
              <a:latin typeface="Open Sans"/>
              <a:ea typeface="Open Sans"/>
              <a:cs typeface="Open Sans"/>
              <a:sym typeface="Open Sans"/>
            </a:endParaRPr>
          </a:p>
          <a:p>
            <a:pPr marL="473075" lvl="0" indent="-342900" algn="l" rtl="0">
              <a:spcBef>
                <a:spcPts val="0"/>
              </a:spcBef>
              <a:spcAft>
                <a:spcPts val="0"/>
              </a:spcAft>
              <a:buClr>
                <a:schemeClr val="dk1"/>
              </a:buClr>
              <a:buSzPts val="1550"/>
              <a:buFont typeface="+mj-lt"/>
              <a:buAutoNum type="arabicPeriod"/>
            </a:pPr>
            <a:r>
              <a:rPr lang="en" sz="1550" dirty="0">
                <a:solidFill>
                  <a:schemeClr val="dk1"/>
                </a:solidFill>
                <a:latin typeface="Open Sans"/>
                <a:ea typeface="Open Sans"/>
                <a:cs typeface="Open Sans"/>
                <a:sym typeface="Open Sans"/>
              </a:rPr>
              <a:t>Open a blank document and </a:t>
            </a:r>
            <a:r>
              <a:rPr lang="en" sz="1550" dirty="0">
                <a:solidFill>
                  <a:schemeClr val="dk1"/>
                </a:solidFill>
                <a:highlight>
                  <a:srgbClr val="FACD7E"/>
                </a:highlight>
                <a:latin typeface="Open Sans"/>
                <a:ea typeface="Open Sans"/>
                <a:cs typeface="Open Sans"/>
                <a:sym typeface="Open Sans"/>
              </a:rPr>
              <a:t>create your own revised copy of the Graphic Assembly guide, with pictures</a:t>
            </a:r>
            <a:r>
              <a:rPr lang="en" sz="1550" dirty="0">
                <a:solidFill>
                  <a:schemeClr val="dk1"/>
                </a:solidFill>
                <a:latin typeface="Open Sans"/>
                <a:ea typeface="Open Sans"/>
                <a:cs typeface="Open Sans"/>
                <a:sym typeface="Open Sans"/>
              </a:rPr>
              <a:t>. </a:t>
            </a:r>
          </a:p>
          <a:p>
            <a:pPr marL="473075" lvl="0" indent="-342900" algn="l" rtl="0">
              <a:spcBef>
                <a:spcPts val="0"/>
              </a:spcBef>
              <a:spcAft>
                <a:spcPts val="0"/>
              </a:spcAft>
              <a:buClr>
                <a:schemeClr val="dk1"/>
              </a:buClr>
              <a:buSzPts val="1550"/>
              <a:buFont typeface="+mj-lt"/>
              <a:buAutoNum type="arabicPeriod"/>
            </a:pPr>
            <a:endParaRPr lang="en" sz="1550" dirty="0">
              <a:solidFill>
                <a:schemeClr val="dk1"/>
              </a:solidFill>
              <a:highlight>
                <a:srgbClr val="FACD7E"/>
              </a:highlight>
              <a:latin typeface="Open Sans"/>
              <a:ea typeface="Open Sans"/>
              <a:cs typeface="Open Sans"/>
              <a:sym typeface="Open Sans"/>
            </a:endParaRPr>
          </a:p>
          <a:p>
            <a:pPr marL="473075" lvl="0" indent="-342900" algn="l" rtl="0">
              <a:spcBef>
                <a:spcPts val="0"/>
              </a:spcBef>
              <a:spcAft>
                <a:spcPts val="0"/>
              </a:spcAft>
              <a:buClr>
                <a:schemeClr val="dk1"/>
              </a:buClr>
              <a:buSzPts val="1550"/>
              <a:buFont typeface="+mj-lt"/>
              <a:buAutoNum type="arabicPeriod"/>
            </a:pPr>
            <a:r>
              <a:rPr lang="en" sz="1550" dirty="0">
                <a:solidFill>
                  <a:schemeClr val="dk1"/>
                </a:solidFill>
                <a:highlight>
                  <a:srgbClr val="FACD7E"/>
                </a:highlight>
                <a:latin typeface="Open Sans"/>
                <a:ea typeface="Open Sans"/>
                <a:cs typeface="Open Sans"/>
                <a:sym typeface="Open Sans"/>
              </a:rPr>
              <a:t>Update Assembly Specification Slips</a:t>
            </a:r>
            <a:r>
              <a:rPr lang="en" sz="1550" dirty="0">
                <a:solidFill>
                  <a:schemeClr val="dk1"/>
                </a:solidFill>
                <a:latin typeface="Open Sans"/>
                <a:ea typeface="Open Sans"/>
                <a:cs typeface="Open Sans"/>
                <a:sym typeface="Open Sans"/>
              </a:rPr>
              <a:t> </a:t>
            </a:r>
            <a:r>
              <a:rPr lang="en" sz="1350" i="1" dirty="0">
                <a:solidFill>
                  <a:schemeClr val="dk1"/>
                </a:solidFill>
                <a:latin typeface="Open Sans"/>
                <a:ea typeface="Open Sans"/>
                <a:cs typeface="Open Sans"/>
                <a:sym typeface="Open Sans"/>
              </a:rPr>
              <a:t>(Pages 4-6 provide blank or editable templates for your team).</a:t>
            </a:r>
            <a:br>
              <a:rPr lang="en" sz="1550" dirty="0">
                <a:solidFill>
                  <a:schemeClr val="dk1"/>
                </a:solidFill>
                <a:latin typeface="Open Sans"/>
                <a:ea typeface="Open Sans"/>
                <a:cs typeface="Open Sans"/>
                <a:sym typeface="Open Sans"/>
              </a:rPr>
            </a:br>
            <a:r>
              <a:rPr lang="en" sz="1550" dirty="0">
                <a:solidFill>
                  <a:schemeClr val="dk1"/>
                </a:solidFill>
                <a:latin typeface="Open Sans"/>
                <a:ea typeface="Open Sans"/>
                <a:cs typeface="Open Sans"/>
                <a:sym typeface="Open Sans"/>
              </a:rPr>
              <a:t> </a:t>
            </a:r>
            <a:endParaRPr sz="1550" dirty="0">
              <a:solidFill>
                <a:schemeClr val="dk1"/>
              </a:solidFill>
              <a:latin typeface="Open Sans"/>
              <a:ea typeface="Open Sans"/>
              <a:cs typeface="Open Sans"/>
              <a:sym typeface="Open Sans"/>
            </a:endParaRPr>
          </a:p>
          <a:p>
            <a:pPr marL="457200" lvl="0" indent="-330200" algn="l" rtl="0">
              <a:spcBef>
                <a:spcPts val="0"/>
              </a:spcBef>
              <a:spcAft>
                <a:spcPts val="0"/>
              </a:spcAft>
              <a:buClr>
                <a:schemeClr val="dk1"/>
              </a:buClr>
              <a:buSzPts val="1600"/>
              <a:buFont typeface="Open Sans"/>
              <a:buAutoNum type="arabicPeriod"/>
            </a:pPr>
            <a:r>
              <a:rPr lang="en" sz="1550" dirty="0">
                <a:solidFill>
                  <a:schemeClr val="dk1"/>
                </a:solidFill>
                <a:highlight>
                  <a:srgbClr val="FACD7E"/>
                </a:highlight>
                <a:latin typeface="Open Sans"/>
                <a:ea typeface="Open Sans"/>
                <a:cs typeface="Open Sans"/>
                <a:sym typeface="Open Sans"/>
              </a:rPr>
              <a:t>Reflect your changes clearly</a:t>
            </a:r>
            <a:r>
              <a:rPr lang="en" sz="1550" dirty="0">
                <a:solidFill>
                  <a:schemeClr val="dk1"/>
                </a:solidFill>
                <a:latin typeface="Open Sans"/>
                <a:ea typeface="Open Sans"/>
                <a:cs typeface="Open Sans"/>
                <a:sym typeface="Open Sans"/>
              </a:rPr>
              <a:t> so your team can follow the new process during the next simulation.</a:t>
            </a:r>
            <a:br>
              <a:rPr lang="en" sz="1300" dirty="0">
                <a:solidFill>
                  <a:schemeClr val="dk1"/>
                </a:solidFill>
              </a:rPr>
            </a:br>
            <a:endParaRPr sz="1300" dirty="0">
              <a:solidFill>
                <a:schemeClr val="dk1"/>
              </a:solidFill>
            </a:endParaRPr>
          </a:p>
          <a:p>
            <a:pPr marL="457200" lvl="0" indent="-228600" algn="l" rtl="0">
              <a:spcBef>
                <a:spcPts val="0"/>
              </a:spcBef>
              <a:spcAft>
                <a:spcPts val="0"/>
              </a:spcAft>
              <a:buNone/>
            </a:pPr>
            <a:endParaRPr sz="1400" dirty="0">
              <a:solidFill>
                <a:schemeClr val="dk1"/>
              </a:solidFill>
              <a:latin typeface="Open Sans"/>
              <a:ea typeface="Open Sans"/>
              <a:cs typeface="Open Sans"/>
              <a:sym typeface="Open Sans"/>
            </a:endParaRPr>
          </a:p>
        </p:txBody>
      </p:sp>
      <p:pic>
        <p:nvPicPr>
          <p:cNvPr id="456" name="Google Shape;456;p62"/>
          <p:cNvPicPr preferRelativeResize="0"/>
          <p:nvPr/>
        </p:nvPicPr>
        <p:blipFill rotWithShape="1">
          <a:blip r:embed="rId3">
            <a:alphaModFix/>
          </a:blip>
          <a:srcRect t="22486" r="64704"/>
          <a:stretch/>
        </p:blipFill>
        <p:spPr>
          <a:xfrm>
            <a:off x="6896675" y="246175"/>
            <a:ext cx="1945201" cy="2325575"/>
          </a:xfrm>
          <a:prstGeom prst="rect">
            <a:avLst/>
          </a:prstGeom>
          <a:noFill/>
          <a:ln w="28575" cap="flat" cmpd="sng">
            <a:solidFill>
              <a:srgbClr val="9FCC3B"/>
            </a:solidFill>
            <a:prstDash val="solid"/>
            <a:round/>
            <a:headEnd type="none" w="sm" len="sm"/>
            <a:tailEnd type="none" w="sm" len="sm"/>
          </a:ln>
        </p:spPr>
      </p:pic>
      <p:cxnSp>
        <p:nvCxnSpPr>
          <p:cNvPr id="457" name="Google Shape;457;p62"/>
          <p:cNvCxnSpPr/>
          <p:nvPr/>
        </p:nvCxnSpPr>
        <p:spPr>
          <a:xfrm rot="10800000" flipH="1">
            <a:off x="5978325" y="1421700"/>
            <a:ext cx="1248900" cy="635700"/>
          </a:xfrm>
          <a:prstGeom prst="straightConnector1">
            <a:avLst/>
          </a:prstGeom>
          <a:noFill/>
          <a:ln w="38100" cap="flat" cmpd="sng">
            <a:solidFill>
              <a:srgbClr val="F8A81B"/>
            </a:solidFill>
            <a:prstDash val="solid"/>
            <a:round/>
            <a:headEnd type="none" w="med" len="med"/>
            <a:tailEnd type="triangle" w="med" len="med"/>
          </a:ln>
        </p:spPr>
      </p:cxnSp>
      <p:pic>
        <p:nvPicPr>
          <p:cNvPr id="458" name="Google Shape;458;p62" descr="This timer silently counts down to 0:00, then alerts you that time is up with a gentle beep sound." title="15 Minute Timer">
            <a:hlinkClick r:id="rId4"/>
          </p:cNvPr>
          <p:cNvPicPr preferRelativeResize="0"/>
          <p:nvPr/>
        </p:nvPicPr>
        <p:blipFill>
          <a:blip r:embed="rId5">
            <a:alphaModFix/>
          </a:blip>
          <a:stretch>
            <a:fillRect/>
          </a:stretch>
        </p:blipFill>
        <p:spPr>
          <a:xfrm>
            <a:off x="6766938" y="2818025"/>
            <a:ext cx="2204675" cy="1240125"/>
          </a:xfrm>
          <a:prstGeom prst="rect">
            <a:avLst/>
          </a:prstGeom>
          <a:noFill/>
          <a:ln w="9525" cap="flat" cmpd="sng">
            <a:solidFill>
              <a:srgbClr val="9FCC3B"/>
            </a:solidFill>
            <a:prstDash val="solid"/>
            <a:round/>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58"/>
                                        </p:tgtEl>
                                        <p:attrNameLst>
                                          <p:attrName>style.visibility</p:attrName>
                                        </p:attrNameLst>
                                      </p:cBhvr>
                                      <p:to>
                                        <p:strVal val="visible"/>
                                      </p:to>
                                    </p:set>
                                    <p:animEffect transition="in" filter="fade">
                                      <p:cBhvr>
                                        <p:cTn id="7" dur="1000"/>
                                        <p:tgtEl>
                                          <p:spTgt spid="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62"/>
        <p:cNvGrpSpPr/>
        <p:nvPr/>
      </p:nvGrpSpPr>
      <p:grpSpPr>
        <a:xfrm>
          <a:off x="0" y="0"/>
          <a:ext cx="0" cy="0"/>
          <a:chOff x="0" y="0"/>
          <a:chExt cx="0" cy="0"/>
        </a:xfrm>
      </p:grpSpPr>
      <p:pic>
        <p:nvPicPr>
          <p:cNvPr id="463" name="Google Shape;463;p63"/>
          <p:cNvPicPr preferRelativeResize="0"/>
          <p:nvPr/>
        </p:nvPicPr>
        <p:blipFill>
          <a:blip r:embed="rId3">
            <a:alphaModFix/>
          </a:blip>
          <a:stretch>
            <a:fillRect/>
          </a:stretch>
        </p:blipFill>
        <p:spPr>
          <a:xfrm>
            <a:off x="6378075" y="697676"/>
            <a:ext cx="2359375" cy="3960675"/>
          </a:xfrm>
          <a:prstGeom prst="rect">
            <a:avLst/>
          </a:prstGeom>
          <a:noFill/>
          <a:ln>
            <a:noFill/>
          </a:ln>
        </p:spPr>
      </p:pic>
      <p:sp>
        <p:nvSpPr>
          <p:cNvPr id="464" name="Google Shape;464;p63"/>
          <p:cNvSpPr/>
          <p:nvPr/>
        </p:nvSpPr>
        <p:spPr>
          <a:xfrm>
            <a:off x="48800" y="787475"/>
            <a:ext cx="6017100" cy="1494000"/>
          </a:xfrm>
          <a:prstGeom prst="wedgeEllipseCallout">
            <a:avLst>
              <a:gd name="adj1" fmla="val 59844"/>
              <a:gd name="adj2" fmla="val 25062"/>
            </a:avLst>
          </a:prstGeom>
          <a:solidFill>
            <a:schemeClr val="lt2"/>
          </a:solidFill>
          <a:ln w="38100" cap="flat" cmpd="sng">
            <a:solidFill>
              <a:srgbClr val="F8A81B"/>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466" name="Google Shape;466;p63"/>
          <p:cNvSpPr txBox="1"/>
          <p:nvPr/>
        </p:nvSpPr>
        <p:spPr>
          <a:xfrm>
            <a:off x="0" y="0"/>
            <a:ext cx="9144000" cy="6978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Round 2: 1st Revision of the Assembly Line </a:t>
            </a:r>
            <a:endParaRPr sz="2000" b="1" dirty="0">
              <a:solidFill>
                <a:schemeClr val="dk1"/>
              </a:solidFill>
              <a:latin typeface="Open Sans"/>
              <a:ea typeface="Open Sans"/>
              <a:cs typeface="Open Sans"/>
              <a:sym typeface="Open Sans"/>
            </a:endParaRPr>
          </a:p>
          <a:p>
            <a:pPr marL="0" lvl="0" indent="0" algn="l" rtl="0">
              <a:spcBef>
                <a:spcPts val="0"/>
              </a:spcBef>
              <a:spcAft>
                <a:spcPts val="0"/>
              </a:spcAft>
              <a:buClr>
                <a:schemeClr val="dk1"/>
              </a:buClr>
              <a:buSzPts val="1100"/>
              <a:buFont typeface="Arial"/>
              <a:buNone/>
            </a:pPr>
            <a:r>
              <a:rPr lang="en" sz="2000" b="1" dirty="0">
                <a:solidFill>
                  <a:schemeClr val="dk1"/>
                </a:solidFill>
                <a:latin typeface="Open Sans"/>
                <a:ea typeface="Open Sans"/>
                <a:cs typeface="Open Sans"/>
                <a:sym typeface="Open Sans"/>
              </a:rPr>
              <a:t>                 (Your Station Setup &amp; Simulation)</a:t>
            </a:r>
            <a:endParaRPr sz="20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sz="2200" b="1" dirty="0">
              <a:solidFill>
                <a:schemeClr val="dk1"/>
              </a:solidFill>
              <a:latin typeface="Open Sans"/>
              <a:ea typeface="Open Sans"/>
              <a:cs typeface="Open Sans"/>
              <a:sym typeface="Open Sans"/>
            </a:endParaRPr>
          </a:p>
        </p:txBody>
      </p:sp>
      <p:sp>
        <p:nvSpPr>
          <p:cNvPr id="467" name="Google Shape;467;p63"/>
          <p:cNvSpPr txBox="1">
            <a:spLocks noGrp="1"/>
          </p:cNvSpPr>
          <p:nvPr>
            <p:ph type="body" idx="1"/>
          </p:nvPr>
        </p:nvSpPr>
        <p:spPr>
          <a:xfrm>
            <a:off x="606375" y="1031875"/>
            <a:ext cx="5099400" cy="39606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1600" dirty="0">
                <a:latin typeface="Open Sans"/>
                <a:ea typeface="Open Sans"/>
                <a:cs typeface="Open Sans"/>
                <a:sym typeface="Open Sans"/>
              </a:rPr>
              <a:t>Time to test out your “efficiency” in the production process your team created.</a:t>
            </a:r>
            <a:endParaRPr sz="1600" dirty="0">
              <a:latin typeface="Open Sans"/>
              <a:ea typeface="Open Sans"/>
              <a:cs typeface="Open Sans"/>
              <a:sym typeface="Open Sans"/>
            </a:endParaRPr>
          </a:p>
          <a:p>
            <a:pPr marL="0" lvl="0" indent="0" algn="l" rtl="0">
              <a:spcBef>
                <a:spcPts val="0"/>
              </a:spcBef>
              <a:spcAft>
                <a:spcPts val="0"/>
              </a:spcAft>
              <a:buNone/>
            </a:pPr>
            <a:r>
              <a:rPr lang="en" sz="1600" dirty="0">
                <a:latin typeface="Open Sans"/>
                <a:ea typeface="Open Sans"/>
                <a:cs typeface="Open Sans"/>
                <a:sym typeface="Open Sans"/>
              </a:rPr>
              <a:t>Be ready to make some important notes.</a:t>
            </a:r>
            <a:endParaRPr sz="1600" dirty="0">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900" i="1" dirty="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900" i="1" dirty="0">
              <a:solidFill>
                <a:schemeClr val="dk1"/>
              </a:solidFill>
              <a:latin typeface="Open Sans"/>
              <a:ea typeface="Open Sans"/>
              <a:cs typeface="Open Sans"/>
              <a:sym typeface="Open Sans"/>
            </a:endParaRPr>
          </a:p>
          <a:p>
            <a:pPr marL="0" lvl="0" indent="0" algn="l" rtl="0">
              <a:lnSpc>
                <a:spcPct val="100000"/>
              </a:lnSpc>
              <a:spcBef>
                <a:spcPts val="0"/>
              </a:spcBef>
              <a:spcAft>
                <a:spcPts val="0"/>
              </a:spcAft>
              <a:buClr>
                <a:schemeClr val="dk1"/>
              </a:buClr>
              <a:buSzPts val="1100"/>
              <a:buFont typeface="Arial"/>
              <a:buNone/>
            </a:pPr>
            <a:endParaRPr sz="1900" i="1" dirty="0">
              <a:solidFill>
                <a:schemeClr val="dk1"/>
              </a:solidFill>
              <a:latin typeface="Open Sans"/>
              <a:ea typeface="Open Sans"/>
              <a:cs typeface="Open Sans"/>
              <a:sym typeface="Open Sans"/>
            </a:endParaRPr>
          </a:p>
        </p:txBody>
      </p:sp>
      <p:pic>
        <p:nvPicPr>
          <p:cNvPr id="468" name="Google Shape;468;p63" descr="This timer silently counts down to 0:00, then alerts you that time is up with a gentle beep sound." title="30 Minute Timer">
            <a:hlinkClick r:id="rId4"/>
          </p:cNvPr>
          <p:cNvPicPr preferRelativeResize="0"/>
          <p:nvPr/>
        </p:nvPicPr>
        <p:blipFill>
          <a:blip r:embed="rId5">
            <a:alphaModFix/>
          </a:blip>
          <a:stretch>
            <a:fillRect/>
          </a:stretch>
        </p:blipFill>
        <p:spPr>
          <a:xfrm>
            <a:off x="2191900" y="2432063"/>
            <a:ext cx="3048000" cy="1714500"/>
          </a:xfrm>
          <a:prstGeom prst="rect">
            <a:avLst/>
          </a:prstGeom>
          <a:noFill/>
          <a:ln w="38100" cap="flat" cmpd="sng">
            <a:solidFill>
              <a:srgbClr val="F8A81B"/>
            </a:solidFill>
            <a:prstDash val="solid"/>
            <a:round/>
            <a:headEnd type="none" w="sm" len="sm"/>
            <a:tailEnd type="none" w="sm" len="sm"/>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3CF6DA-B1BD-56B1-CF5E-C0951FC2A0EB}"/>
            </a:ext>
          </a:extLst>
        </p:cNvPr>
        <p:cNvGrpSpPr/>
        <p:nvPr/>
      </p:nvGrpSpPr>
      <p:grpSpPr>
        <a:xfrm>
          <a:off x="0" y="0"/>
          <a:ext cx="0" cy="0"/>
          <a:chOff x="0" y="0"/>
          <a:chExt cx="0" cy="0"/>
        </a:xfrm>
      </p:grpSpPr>
      <p:pic>
        <p:nvPicPr>
          <p:cNvPr id="3" name="Google Shape;123;p28">
            <a:extLst>
              <a:ext uri="{FF2B5EF4-FFF2-40B4-BE49-F238E27FC236}">
                <a16:creationId xmlns:a16="http://schemas.microsoft.com/office/drawing/2014/main" id="{B2FCDF82-EF63-D157-A69C-A0BA434216D2}"/>
              </a:ext>
            </a:extLst>
          </p:cNvPr>
          <p:cNvPicPr preferRelativeResize="0"/>
          <p:nvPr/>
        </p:nvPicPr>
        <p:blipFill>
          <a:blip r:embed="rId2">
            <a:alphaModFix/>
          </a:blip>
          <a:stretch>
            <a:fillRect/>
          </a:stretch>
        </p:blipFill>
        <p:spPr>
          <a:xfrm>
            <a:off x="3180662" y="3683362"/>
            <a:ext cx="3177276" cy="1260113"/>
          </a:xfrm>
          <a:prstGeom prst="rect">
            <a:avLst/>
          </a:prstGeom>
          <a:noFill/>
          <a:ln w="19050" cap="flat" cmpd="sng">
            <a:solidFill>
              <a:srgbClr val="595959"/>
            </a:solidFill>
            <a:prstDash val="solid"/>
            <a:round/>
            <a:headEnd type="none" w="sm" len="sm"/>
            <a:tailEnd type="none" w="sm" len="sm"/>
          </a:ln>
        </p:spPr>
      </p:pic>
      <p:sp>
        <p:nvSpPr>
          <p:cNvPr id="4" name="Google Shape;125;p28">
            <a:extLst>
              <a:ext uri="{FF2B5EF4-FFF2-40B4-BE49-F238E27FC236}">
                <a16:creationId xmlns:a16="http://schemas.microsoft.com/office/drawing/2014/main" id="{94F23874-5892-EF62-C504-1E3AF82FC8B9}"/>
              </a:ext>
            </a:extLst>
          </p:cNvPr>
          <p:cNvSpPr txBox="1"/>
          <p:nvPr/>
        </p:nvSpPr>
        <p:spPr>
          <a:xfrm>
            <a:off x="128587" y="504237"/>
            <a:ext cx="9144000" cy="3676361"/>
          </a:xfrm>
          <a:prstGeom prst="rect">
            <a:avLst/>
          </a:prstGeom>
          <a:noFill/>
          <a:ln>
            <a:noFill/>
          </a:ln>
        </p:spPr>
        <p:txBody>
          <a:bodyPr spcFirstLastPara="1" wrap="square" lIns="91425" tIns="91425" rIns="91425" bIns="91425" anchor="t" anchorCtr="0">
            <a:spAutoFit/>
          </a:bodyPr>
          <a:lstStyle/>
          <a:p>
            <a:pPr marL="0" lvl="0" indent="0" algn="l" rtl="0">
              <a:lnSpc>
                <a:spcPct val="100000"/>
              </a:lnSpc>
              <a:spcBef>
                <a:spcPts val="0"/>
              </a:spcBef>
              <a:spcAft>
                <a:spcPts val="0"/>
              </a:spcAft>
              <a:buNone/>
            </a:pPr>
            <a:r>
              <a:rPr lang="en" sz="1450" b="1" dirty="0">
                <a:solidFill>
                  <a:srgbClr val="F8A81B"/>
                </a:solidFill>
                <a:latin typeface="Open Sans"/>
                <a:ea typeface="Open Sans"/>
                <a:cs typeface="Open Sans"/>
                <a:sym typeface="Open Sans"/>
              </a:rPr>
              <a:t>"Fast Track Factory: Using the Engineering Design Process to Improve Mass Production Efficiency"</a:t>
            </a:r>
            <a:endParaRPr sz="1450" b="1" dirty="0">
              <a:solidFill>
                <a:srgbClr val="F8A81B"/>
              </a:solidFill>
              <a:latin typeface="Open Sans"/>
              <a:ea typeface="Open Sans"/>
              <a:cs typeface="Open Sans"/>
              <a:sym typeface="Open Sans"/>
            </a:endParaRPr>
          </a:p>
          <a:p>
            <a:pPr marL="0" lvl="0" indent="0" algn="l" rtl="0">
              <a:lnSpc>
                <a:spcPct val="100000"/>
              </a:lnSpc>
              <a:spcBef>
                <a:spcPts val="0"/>
              </a:spcBef>
              <a:spcAft>
                <a:spcPts val="0"/>
              </a:spcAft>
              <a:buNone/>
            </a:pPr>
            <a:endParaRPr sz="1450" b="1" dirty="0">
              <a:solidFill>
                <a:srgbClr val="F8A81B"/>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800" dirty="0">
                <a:solidFill>
                  <a:schemeClr val="dk1"/>
                </a:solidFill>
                <a:latin typeface="Open Sans"/>
                <a:ea typeface="Open Sans"/>
                <a:cs typeface="Open Sans"/>
                <a:sym typeface="Open Sans"/>
              </a:rPr>
              <a:t>The auto industry is booming, but our manufacturing company </a:t>
            </a:r>
            <a:endParaRPr sz="1800" dirty="0">
              <a:solidFill>
                <a:schemeClr val="dk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800" dirty="0">
                <a:solidFill>
                  <a:schemeClr val="dk1"/>
                </a:solidFill>
                <a:latin typeface="Open Sans"/>
                <a:ea typeface="Open Sans"/>
                <a:cs typeface="Open Sans"/>
                <a:sym typeface="Open Sans"/>
              </a:rPr>
              <a:t>has hit a speed bump. Our cars are selling fast, but behind the scenes, </a:t>
            </a:r>
            <a:endParaRPr sz="1800" dirty="0">
              <a:solidFill>
                <a:schemeClr val="dk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800" dirty="0">
                <a:solidFill>
                  <a:schemeClr val="dk1"/>
                </a:solidFill>
                <a:latin typeface="Open Sans"/>
                <a:ea typeface="Open Sans"/>
                <a:cs typeface="Open Sans"/>
                <a:sym typeface="Open Sans"/>
              </a:rPr>
              <a:t>it’s costing </a:t>
            </a:r>
            <a:r>
              <a:rPr lang="en" sz="1800" i="1" dirty="0">
                <a:solidFill>
                  <a:schemeClr val="dk1"/>
                </a:solidFill>
                <a:latin typeface="Open Sans"/>
                <a:ea typeface="Open Sans"/>
                <a:cs typeface="Open Sans"/>
                <a:sym typeface="Open Sans"/>
              </a:rPr>
              <a:t>too much time</a:t>
            </a:r>
            <a:r>
              <a:rPr lang="en" sz="1800" dirty="0">
                <a:solidFill>
                  <a:schemeClr val="dk1"/>
                </a:solidFill>
                <a:latin typeface="Open Sans"/>
                <a:ea typeface="Open Sans"/>
                <a:cs typeface="Open Sans"/>
                <a:sym typeface="Open Sans"/>
              </a:rPr>
              <a:t> and </a:t>
            </a:r>
            <a:r>
              <a:rPr lang="en" sz="1800" i="1" dirty="0">
                <a:solidFill>
                  <a:schemeClr val="dk1"/>
                </a:solidFill>
                <a:latin typeface="Open Sans"/>
                <a:ea typeface="Open Sans"/>
                <a:cs typeface="Open Sans"/>
                <a:sym typeface="Open Sans"/>
              </a:rPr>
              <a:t>money</a:t>
            </a:r>
            <a:r>
              <a:rPr lang="en" sz="1800" dirty="0">
                <a:solidFill>
                  <a:schemeClr val="dk1"/>
                </a:solidFill>
                <a:latin typeface="Open Sans"/>
                <a:ea typeface="Open Sans"/>
                <a:cs typeface="Open Sans"/>
                <a:sym typeface="Open Sans"/>
              </a:rPr>
              <a:t> to keep up. </a:t>
            </a:r>
            <a:endParaRPr sz="1800" dirty="0">
              <a:solidFill>
                <a:schemeClr val="dk1"/>
              </a:solidFill>
              <a:latin typeface="Open Sans"/>
              <a:ea typeface="Open Sans"/>
              <a:cs typeface="Open Sans"/>
              <a:sym typeface="Open Sans"/>
            </a:endParaRPr>
          </a:p>
          <a:p>
            <a:pPr marL="0" lvl="0" indent="0" algn="ctr" rtl="0">
              <a:lnSpc>
                <a:spcPct val="115000"/>
              </a:lnSpc>
              <a:spcBef>
                <a:spcPts val="1200"/>
              </a:spcBef>
              <a:spcAft>
                <a:spcPts val="0"/>
              </a:spcAft>
              <a:buNone/>
            </a:pPr>
            <a:r>
              <a:rPr lang="en" sz="2000" dirty="0">
                <a:solidFill>
                  <a:schemeClr val="dk1"/>
                </a:solidFill>
                <a:latin typeface="Open Sans"/>
                <a:ea typeface="Open Sans"/>
                <a:cs typeface="Open Sans"/>
                <a:sym typeface="Open Sans"/>
              </a:rPr>
              <a:t>That’s where </a:t>
            </a:r>
            <a:r>
              <a:rPr lang="en" sz="2000" b="1" dirty="0">
                <a:solidFill>
                  <a:srgbClr val="F8A81B"/>
                </a:solidFill>
                <a:latin typeface="Open Sans"/>
                <a:ea typeface="Open Sans"/>
                <a:cs typeface="Open Sans"/>
                <a:sym typeface="Open Sans"/>
              </a:rPr>
              <a:t>you</a:t>
            </a:r>
            <a:r>
              <a:rPr lang="en" sz="2000" dirty="0">
                <a:solidFill>
                  <a:schemeClr val="dk1"/>
                </a:solidFill>
                <a:latin typeface="Open Sans"/>
                <a:ea typeface="Open Sans"/>
                <a:cs typeface="Open Sans"/>
                <a:sym typeface="Open Sans"/>
              </a:rPr>
              <a:t> come in!</a:t>
            </a:r>
            <a:endParaRPr sz="2000" dirty="0">
              <a:solidFill>
                <a:schemeClr val="dk1"/>
              </a:solidFill>
              <a:latin typeface="Open Sans"/>
              <a:ea typeface="Open Sans"/>
              <a:cs typeface="Open Sans"/>
              <a:sym typeface="Open Sans"/>
            </a:endParaRPr>
          </a:p>
          <a:p>
            <a:pPr marL="0" lvl="0" indent="0" algn="l" rtl="0">
              <a:lnSpc>
                <a:spcPct val="115000"/>
              </a:lnSpc>
              <a:spcBef>
                <a:spcPts val="1200"/>
              </a:spcBef>
              <a:spcAft>
                <a:spcPts val="1200"/>
              </a:spcAft>
              <a:buNone/>
            </a:pPr>
            <a:r>
              <a:rPr lang="en" sz="1800" dirty="0">
                <a:solidFill>
                  <a:schemeClr val="dk1"/>
                </a:solidFill>
                <a:latin typeface="Open Sans"/>
                <a:ea typeface="Open Sans"/>
                <a:cs typeface="Open Sans"/>
                <a:sym typeface="Open Sans"/>
              </a:rPr>
              <a:t>As elite </a:t>
            </a:r>
            <a:r>
              <a:rPr lang="en" sz="1800" dirty="0">
                <a:solidFill>
                  <a:srgbClr val="F8A81B"/>
                </a:solidFill>
                <a:latin typeface="Open Sans"/>
                <a:ea typeface="Open Sans"/>
                <a:cs typeface="Open Sans"/>
                <a:sym typeface="Open Sans"/>
              </a:rPr>
              <a:t>“</a:t>
            </a:r>
            <a:r>
              <a:rPr lang="en" sz="1800" b="1" dirty="0">
                <a:solidFill>
                  <a:srgbClr val="F8A81B"/>
                </a:solidFill>
                <a:latin typeface="Open Sans"/>
                <a:ea typeface="Open Sans"/>
                <a:cs typeface="Open Sans"/>
                <a:sym typeface="Open Sans"/>
              </a:rPr>
              <a:t>efficiency experts”</a:t>
            </a:r>
            <a:r>
              <a:rPr lang="en" sz="1800" dirty="0">
                <a:solidFill>
                  <a:schemeClr val="dk1"/>
                </a:solidFill>
                <a:latin typeface="Open Sans"/>
                <a:ea typeface="Open Sans"/>
                <a:cs typeface="Open Sans"/>
                <a:sym typeface="Open Sans"/>
              </a:rPr>
              <a:t>, you've been contracted to solve a real-world challenge: take </a:t>
            </a:r>
            <a:r>
              <a:rPr lang="en" sz="1800" u="sng" dirty="0">
                <a:solidFill>
                  <a:schemeClr val="dk1"/>
                </a:solidFill>
                <a:latin typeface="Open Sans"/>
                <a:ea typeface="Open Sans"/>
                <a:cs typeface="Open Sans"/>
                <a:sym typeface="Open Sans"/>
              </a:rPr>
              <a:t>three popular vehicle models</a:t>
            </a:r>
            <a:r>
              <a:rPr lang="en" sz="1800" dirty="0">
                <a:solidFill>
                  <a:schemeClr val="dk1"/>
                </a:solidFill>
                <a:latin typeface="Open Sans"/>
                <a:ea typeface="Open Sans"/>
                <a:cs typeface="Open Sans"/>
                <a:sym typeface="Open Sans"/>
              </a:rPr>
              <a:t> and </a:t>
            </a:r>
            <a:r>
              <a:rPr lang="en" sz="1800" u="sng" dirty="0">
                <a:solidFill>
                  <a:schemeClr val="dk1"/>
                </a:solidFill>
                <a:latin typeface="Open Sans"/>
                <a:ea typeface="Open Sans"/>
                <a:cs typeface="Open Sans"/>
                <a:sym typeface="Open Sans"/>
              </a:rPr>
              <a:t>rework the mass production system</a:t>
            </a:r>
            <a:r>
              <a:rPr lang="en" sz="1800" dirty="0">
                <a:solidFill>
                  <a:schemeClr val="dk1"/>
                </a:solidFill>
                <a:latin typeface="Open Sans"/>
                <a:ea typeface="Open Sans"/>
                <a:cs typeface="Open Sans"/>
                <a:sym typeface="Open Sans"/>
              </a:rPr>
              <a:t> to make it </a:t>
            </a:r>
            <a:r>
              <a:rPr lang="en" sz="1800" i="1" dirty="0">
                <a:solidFill>
                  <a:schemeClr val="dk1"/>
                </a:solidFill>
                <a:latin typeface="Open Sans"/>
                <a:ea typeface="Open Sans"/>
                <a:cs typeface="Open Sans"/>
                <a:sym typeface="Open Sans"/>
              </a:rPr>
              <a:t>faster, leaner, and more profitable</a:t>
            </a:r>
            <a:r>
              <a:rPr lang="en" sz="1800" dirty="0">
                <a:solidFill>
                  <a:schemeClr val="dk1"/>
                </a:solidFill>
                <a:latin typeface="Open Sans"/>
                <a:ea typeface="Open Sans"/>
                <a:cs typeface="Open Sans"/>
                <a:sym typeface="Open Sans"/>
              </a:rPr>
              <a:t> — all while following strict safety and efficiency laws.</a:t>
            </a:r>
            <a:endParaRPr sz="180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041864515"/>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72"/>
        <p:cNvGrpSpPr/>
        <p:nvPr/>
      </p:nvGrpSpPr>
      <p:grpSpPr>
        <a:xfrm>
          <a:off x="0" y="0"/>
          <a:ext cx="0" cy="0"/>
          <a:chOff x="0" y="0"/>
          <a:chExt cx="0" cy="0"/>
        </a:xfrm>
      </p:grpSpPr>
      <p:sp>
        <p:nvSpPr>
          <p:cNvPr id="474" name="Google Shape;474;p64"/>
          <p:cNvSpPr txBox="1">
            <a:spLocks noGrp="1"/>
          </p:cNvSpPr>
          <p:nvPr>
            <p:ph type="body" idx="1"/>
          </p:nvPr>
        </p:nvSpPr>
        <p:spPr>
          <a:xfrm>
            <a:off x="207200" y="913750"/>
            <a:ext cx="8520600" cy="34164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240" dirty="0">
                <a:solidFill>
                  <a:schemeClr val="dk1"/>
                </a:solidFill>
                <a:latin typeface="Open Sans"/>
                <a:ea typeface="Open Sans"/>
                <a:cs typeface="Open Sans"/>
                <a:sym typeface="Open Sans"/>
              </a:rPr>
              <a:t>Please open the </a:t>
            </a:r>
            <a:r>
              <a:rPr lang="en" sz="2040" i="1" u="sng" dirty="0">
                <a:solidFill>
                  <a:srgbClr val="0000FF"/>
                </a:solidFill>
                <a:latin typeface="Open Sans"/>
                <a:ea typeface="Open Sans"/>
                <a:cs typeface="Open Sans"/>
                <a:sym typeface="Open Sans"/>
                <a:hlinkClick r:id="rId3">
                  <a:extLst>
                    <a:ext uri="{A12FA001-AC4F-418D-AE19-62706E023703}">
                      <ahyp:hlinkClr xmlns:ahyp="http://schemas.microsoft.com/office/drawing/2018/hyperlinkcolor" val="tx"/>
                    </a:ext>
                  </a:extLst>
                </a:hlinkClick>
              </a:rPr>
              <a:t>Mass Production Efficiency spreadsheet</a:t>
            </a:r>
            <a:r>
              <a:rPr lang="en" sz="2240" dirty="0">
                <a:solidFill>
                  <a:schemeClr val="dk1"/>
                </a:solidFill>
                <a:latin typeface="Open Sans"/>
                <a:ea typeface="Open Sans"/>
                <a:cs typeface="Open Sans"/>
                <a:sym typeface="Open Sans"/>
              </a:rPr>
              <a:t> </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we use used earlier and record the data from your </a:t>
            </a:r>
            <a:endParaRPr sz="2240"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240" dirty="0">
                <a:solidFill>
                  <a:schemeClr val="dk1"/>
                </a:solidFill>
                <a:latin typeface="Open Sans"/>
                <a:ea typeface="Open Sans"/>
                <a:cs typeface="Open Sans"/>
                <a:sym typeface="Open Sans"/>
              </a:rPr>
              <a:t>slips/this testing round.</a:t>
            </a:r>
            <a:endParaRPr sz="2440" dirty="0">
              <a:solidFill>
                <a:schemeClr val="dk1"/>
              </a:solidFill>
              <a:latin typeface="Open Sans"/>
              <a:ea typeface="Open Sans"/>
              <a:cs typeface="Open Sans"/>
              <a:sym typeface="Open Sans"/>
            </a:endParaRPr>
          </a:p>
        </p:txBody>
      </p:sp>
      <p:sp>
        <p:nvSpPr>
          <p:cNvPr id="475" name="Google Shape;475;p64"/>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700" b="1">
                <a:solidFill>
                  <a:schemeClr val="dk1"/>
                </a:solidFill>
                <a:latin typeface="Open Sans"/>
                <a:ea typeface="Open Sans"/>
                <a:cs typeface="Open Sans"/>
                <a:sym typeface="Open Sans"/>
              </a:rPr>
              <a:t>End of 1st Revision Testing - Recording Results   </a:t>
            </a:r>
            <a:endParaRPr sz="2700" b="1">
              <a:solidFill>
                <a:schemeClr val="dk1"/>
              </a:solidFill>
              <a:latin typeface="Open Sans"/>
              <a:ea typeface="Open Sans"/>
              <a:cs typeface="Open Sans"/>
              <a:sym typeface="Open Sans"/>
            </a:endParaRPr>
          </a:p>
        </p:txBody>
      </p:sp>
      <p:pic>
        <p:nvPicPr>
          <p:cNvPr id="476" name="Google Shape;476;p64"/>
          <p:cNvPicPr preferRelativeResize="0"/>
          <p:nvPr/>
        </p:nvPicPr>
        <p:blipFill>
          <a:blip r:embed="rId4">
            <a:alphaModFix/>
          </a:blip>
          <a:stretch>
            <a:fillRect/>
          </a:stretch>
        </p:blipFill>
        <p:spPr>
          <a:xfrm>
            <a:off x="4358050" y="2366550"/>
            <a:ext cx="3775650" cy="1446750"/>
          </a:xfrm>
          <a:prstGeom prst="rect">
            <a:avLst/>
          </a:prstGeom>
          <a:noFill/>
          <a:ln>
            <a:noFill/>
          </a:ln>
        </p:spPr>
      </p:pic>
      <p:pic>
        <p:nvPicPr>
          <p:cNvPr id="477" name="Google Shape;477;p64"/>
          <p:cNvPicPr preferRelativeResize="0"/>
          <p:nvPr/>
        </p:nvPicPr>
        <p:blipFill>
          <a:blip r:embed="rId5">
            <a:alphaModFix/>
          </a:blip>
          <a:stretch>
            <a:fillRect/>
          </a:stretch>
        </p:blipFill>
        <p:spPr>
          <a:xfrm>
            <a:off x="1469750" y="2419725"/>
            <a:ext cx="2634926" cy="1719125"/>
          </a:xfrm>
          <a:prstGeom prst="rect">
            <a:avLst/>
          </a:prstGeom>
          <a:noFill/>
          <a:ln>
            <a:noFill/>
          </a:ln>
        </p:spPr>
      </p:pic>
      <p:sp>
        <p:nvSpPr>
          <p:cNvPr id="478" name="Google Shape;478;p64"/>
          <p:cNvSpPr/>
          <p:nvPr/>
        </p:nvSpPr>
        <p:spPr>
          <a:xfrm rot="-1928632">
            <a:off x="887705" y="3141765"/>
            <a:ext cx="1184106" cy="546037"/>
          </a:xfrm>
          <a:prstGeom prst="rightArrow">
            <a:avLst>
              <a:gd name="adj1" fmla="val 50000"/>
              <a:gd name="adj2" fmla="val 50000"/>
            </a:avLst>
          </a:prstGeom>
          <a:solidFill>
            <a:srgbClr val="9FCC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here</a:t>
            </a:r>
            <a:endParaRPr/>
          </a:p>
        </p:txBody>
      </p:sp>
      <p:pic>
        <p:nvPicPr>
          <p:cNvPr id="479" name="Google Shape;479;p64"/>
          <p:cNvPicPr preferRelativeResize="0"/>
          <p:nvPr/>
        </p:nvPicPr>
        <p:blipFill>
          <a:blip r:embed="rId6">
            <a:alphaModFix/>
          </a:blip>
          <a:stretch>
            <a:fillRect/>
          </a:stretch>
        </p:blipFill>
        <p:spPr>
          <a:xfrm>
            <a:off x="1938325" y="4217975"/>
            <a:ext cx="1069175" cy="347700"/>
          </a:xfrm>
          <a:prstGeom prst="rect">
            <a:avLst/>
          </a:prstGeom>
          <a:noFill/>
          <a:ln>
            <a:noFill/>
          </a:ln>
        </p:spPr>
      </p:pic>
      <p:pic>
        <p:nvPicPr>
          <p:cNvPr id="480" name="Google Shape;480;p64"/>
          <p:cNvPicPr preferRelativeResize="0"/>
          <p:nvPr/>
        </p:nvPicPr>
        <p:blipFill>
          <a:blip r:embed="rId7">
            <a:alphaModFix/>
          </a:blip>
          <a:stretch>
            <a:fillRect/>
          </a:stretch>
        </p:blipFill>
        <p:spPr>
          <a:xfrm>
            <a:off x="3811200" y="4330150"/>
            <a:ext cx="4976699" cy="303150"/>
          </a:xfrm>
          <a:prstGeom prst="rect">
            <a:avLst/>
          </a:prstGeom>
          <a:noFill/>
          <a:ln>
            <a:noFill/>
          </a:ln>
        </p:spPr>
      </p:pic>
      <p:sp>
        <p:nvSpPr>
          <p:cNvPr id="481" name="Google Shape;481;p64"/>
          <p:cNvSpPr/>
          <p:nvPr/>
        </p:nvSpPr>
        <p:spPr>
          <a:xfrm rot="-1153745">
            <a:off x="4497816" y="3604331"/>
            <a:ext cx="1184165" cy="545915"/>
          </a:xfrm>
          <a:prstGeom prst="rightArrow">
            <a:avLst>
              <a:gd name="adj1" fmla="val 50000"/>
              <a:gd name="adj2" fmla="val 50000"/>
            </a:avLst>
          </a:prstGeom>
          <a:solidFill>
            <a:srgbClr val="9FCC3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a:t>here</a:t>
            </a:r>
            <a:endParaRPr/>
          </a:p>
        </p:txBody>
      </p:sp>
      <p:pic>
        <p:nvPicPr>
          <p:cNvPr id="482" name="Google Shape;482;p64"/>
          <p:cNvPicPr preferRelativeResize="0"/>
          <p:nvPr/>
        </p:nvPicPr>
        <p:blipFill rotWithShape="1">
          <a:blip r:embed="rId8">
            <a:alphaModFix/>
          </a:blip>
          <a:srcRect t="22486" r="64704"/>
          <a:stretch/>
        </p:blipFill>
        <p:spPr>
          <a:xfrm>
            <a:off x="7264775" y="810875"/>
            <a:ext cx="868925" cy="1038825"/>
          </a:xfrm>
          <a:prstGeom prst="rect">
            <a:avLst/>
          </a:prstGeom>
          <a:noFill/>
          <a:ln w="28575" cap="flat" cmpd="sng">
            <a:solidFill>
              <a:srgbClr val="9FCC3B"/>
            </a:solidFill>
            <a:prstDash val="solid"/>
            <a:round/>
            <a:headEnd type="none" w="sm" len="sm"/>
            <a:tailEnd type="none" w="sm" len="sm"/>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86"/>
        <p:cNvGrpSpPr/>
        <p:nvPr/>
      </p:nvGrpSpPr>
      <p:grpSpPr>
        <a:xfrm>
          <a:off x="0" y="0"/>
          <a:ext cx="0" cy="0"/>
          <a:chOff x="0" y="0"/>
          <a:chExt cx="0" cy="0"/>
        </a:xfrm>
      </p:grpSpPr>
      <p:sp>
        <p:nvSpPr>
          <p:cNvPr id="488" name="Google Shape;488;p65"/>
          <p:cNvSpPr txBox="1">
            <a:spLocks noGrp="1"/>
          </p:cNvSpPr>
          <p:nvPr>
            <p:ph type="body" idx="1"/>
          </p:nvPr>
        </p:nvSpPr>
        <p:spPr>
          <a:xfrm>
            <a:off x="0" y="797600"/>
            <a:ext cx="75654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endParaRPr sz="1400">
              <a:latin typeface="Open Sans"/>
              <a:ea typeface="Open Sans"/>
              <a:cs typeface="Open Sans"/>
              <a:sym typeface="Open Sans"/>
            </a:endParaRPr>
          </a:p>
          <a:p>
            <a:pPr marL="457200" lvl="0" indent="-349250" algn="l" rtl="0">
              <a:lnSpc>
                <a:spcPct val="150000"/>
              </a:lnSpc>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Did your new process improve build time? By how much?</a:t>
            </a:r>
            <a:endParaRPr sz="1900">
              <a:solidFill>
                <a:schemeClr val="dk1"/>
              </a:solidFill>
              <a:latin typeface="Open Sans"/>
              <a:ea typeface="Open Sans"/>
              <a:cs typeface="Open Sans"/>
              <a:sym typeface="Open Sans"/>
            </a:endParaRPr>
          </a:p>
          <a:p>
            <a:pPr marL="457200" lvl="0" indent="-349250" algn="l" rtl="0">
              <a:lnSpc>
                <a:spcPct val="150000"/>
              </a:lnSpc>
              <a:spcBef>
                <a:spcPts val="0"/>
              </a:spcBef>
              <a:spcAft>
                <a:spcPts val="0"/>
              </a:spcAft>
              <a:buClr>
                <a:schemeClr val="dk1"/>
              </a:buClr>
              <a:buSzPts val="1900"/>
              <a:buFont typeface="Open Sans"/>
              <a:buChar char="●"/>
            </a:pPr>
            <a:r>
              <a:rPr lang="en" sz="1900" b="1">
                <a:solidFill>
                  <a:schemeClr val="dk1"/>
                </a:solidFill>
                <a:latin typeface="Open Sans"/>
                <a:ea typeface="Open Sans"/>
                <a:cs typeface="Open Sans"/>
                <a:sym typeface="Open Sans"/>
              </a:rPr>
              <a:t>How did your material usage change in Round 2?                                                                            </a:t>
            </a:r>
            <a:r>
              <a:rPr lang="en" sz="1900" i="1">
                <a:solidFill>
                  <a:schemeClr val="dk1"/>
                </a:solidFill>
                <a:latin typeface="Open Sans"/>
                <a:ea typeface="Open Sans"/>
                <a:cs typeface="Open Sans"/>
                <a:sym typeface="Open Sans"/>
              </a:rPr>
              <a:t>(Did you use fewer plastic bricks? Did the new design require less?)</a:t>
            </a:r>
            <a:endParaRPr sz="1900" i="1">
              <a:solidFill>
                <a:schemeClr val="dk1"/>
              </a:solidFill>
              <a:latin typeface="Open Sans"/>
              <a:ea typeface="Open Sans"/>
              <a:cs typeface="Open Sans"/>
              <a:sym typeface="Open Sans"/>
            </a:endParaRPr>
          </a:p>
          <a:p>
            <a:pPr marL="457200" lvl="0" indent="-349250" algn="l" rtl="0">
              <a:lnSpc>
                <a:spcPct val="150000"/>
              </a:lnSpc>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Was your final product still successful in the quality tests?</a:t>
            </a:r>
            <a:endParaRPr sz="1900">
              <a:solidFill>
                <a:schemeClr val="dk1"/>
              </a:solidFill>
              <a:latin typeface="Open Sans"/>
              <a:ea typeface="Open Sans"/>
              <a:cs typeface="Open Sans"/>
              <a:sym typeface="Open Sans"/>
            </a:endParaRPr>
          </a:p>
          <a:p>
            <a:pPr marL="457200" lvl="0" indent="-349250" algn="l" rtl="0">
              <a:lnSpc>
                <a:spcPct val="150000"/>
              </a:lnSpc>
              <a:spcBef>
                <a:spcPts val="0"/>
              </a:spcBef>
              <a:spcAft>
                <a:spcPts val="0"/>
              </a:spcAft>
              <a:buClr>
                <a:schemeClr val="dk1"/>
              </a:buClr>
              <a:buSzPts val="1900"/>
              <a:buFont typeface="Open Sans"/>
              <a:buChar char="●"/>
            </a:pPr>
            <a:r>
              <a:rPr lang="en" sz="1900">
                <a:solidFill>
                  <a:schemeClr val="dk1"/>
                </a:solidFill>
                <a:latin typeface="Open Sans"/>
                <a:ea typeface="Open Sans"/>
                <a:cs typeface="Open Sans"/>
                <a:sym typeface="Open Sans"/>
              </a:rPr>
              <a:t>What trade-offs did you encounter?</a:t>
            </a:r>
            <a:endParaRPr sz="1900">
              <a:solidFill>
                <a:schemeClr val="dk1"/>
              </a:solidFill>
              <a:latin typeface="Open Sans"/>
              <a:ea typeface="Open Sans"/>
              <a:cs typeface="Open Sans"/>
              <a:sym typeface="Open Sans"/>
            </a:endParaRPr>
          </a:p>
          <a:p>
            <a:pPr marL="457200" lvl="0" indent="0" algn="l" rtl="0">
              <a:lnSpc>
                <a:spcPct val="150000"/>
              </a:lnSpc>
              <a:spcBef>
                <a:spcPts val="0"/>
              </a:spcBef>
              <a:spcAft>
                <a:spcPts val="0"/>
              </a:spcAft>
              <a:buNone/>
            </a:pPr>
            <a:endParaRPr sz="2100">
              <a:solidFill>
                <a:schemeClr val="dk1"/>
              </a:solidFill>
              <a:latin typeface="Open Sans"/>
              <a:ea typeface="Open Sans"/>
              <a:cs typeface="Open Sans"/>
              <a:sym typeface="Open Sans"/>
            </a:endParaRPr>
          </a:p>
        </p:txBody>
      </p:sp>
      <p:sp>
        <p:nvSpPr>
          <p:cNvPr id="489" name="Google Shape;489;p65"/>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dk1"/>
                </a:solidFill>
                <a:latin typeface="Open Sans"/>
                <a:ea typeface="Open Sans"/>
                <a:cs typeface="Open Sans"/>
                <a:sym typeface="Open Sans"/>
              </a:rPr>
              <a:t>Post Mass Simulation Reflections  </a:t>
            </a:r>
            <a:endParaRPr sz="2900" b="1">
              <a:solidFill>
                <a:schemeClr val="dk1"/>
              </a:solidFill>
              <a:latin typeface="Open Sans"/>
              <a:ea typeface="Open Sans"/>
              <a:cs typeface="Open Sans"/>
              <a:sym typeface="Open Sans"/>
            </a:endParaRPr>
          </a:p>
        </p:txBody>
      </p:sp>
      <p:pic>
        <p:nvPicPr>
          <p:cNvPr id="490" name="Google Shape;490;p65"/>
          <p:cNvPicPr preferRelativeResize="0"/>
          <p:nvPr/>
        </p:nvPicPr>
        <p:blipFill>
          <a:blip r:embed="rId3">
            <a:alphaModFix/>
          </a:blip>
          <a:stretch>
            <a:fillRect/>
          </a:stretch>
        </p:blipFill>
        <p:spPr>
          <a:xfrm>
            <a:off x="7366600" y="735950"/>
            <a:ext cx="1777400" cy="3267825"/>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494"/>
        <p:cNvGrpSpPr/>
        <p:nvPr/>
      </p:nvGrpSpPr>
      <p:grpSpPr>
        <a:xfrm>
          <a:off x="0" y="0"/>
          <a:ext cx="0" cy="0"/>
          <a:chOff x="0" y="0"/>
          <a:chExt cx="0" cy="0"/>
        </a:xfrm>
      </p:grpSpPr>
      <p:sp>
        <p:nvSpPr>
          <p:cNvPr id="496" name="Google Shape;496;p66"/>
          <p:cNvSpPr txBox="1">
            <a:spLocks noGrp="1"/>
          </p:cNvSpPr>
          <p:nvPr>
            <p:ph type="body" idx="1"/>
          </p:nvPr>
        </p:nvSpPr>
        <p:spPr>
          <a:xfrm>
            <a:off x="0" y="797600"/>
            <a:ext cx="7502400" cy="3416400"/>
          </a:xfrm>
          <a:prstGeom prst="rect">
            <a:avLst/>
          </a:prstGeom>
        </p:spPr>
        <p:txBody>
          <a:bodyPr spcFirstLastPara="1" wrap="square" lIns="91425" tIns="91425" rIns="91425" bIns="91425" anchor="t" anchorCtr="0">
            <a:normAutofit fontScale="77500" lnSpcReduction="20000"/>
          </a:bodyPr>
          <a:lstStyle/>
          <a:p>
            <a:pPr marL="457200" lvl="0" indent="0" algn="l" rtl="0">
              <a:spcBef>
                <a:spcPts val="0"/>
              </a:spcBef>
              <a:spcAft>
                <a:spcPts val="0"/>
              </a:spcAft>
              <a:buNone/>
            </a:pPr>
            <a:endParaRPr sz="1400" dirty="0">
              <a:latin typeface="Open Sans"/>
              <a:ea typeface="Open Sans"/>
              <a:cs typeface="Open Sans"/>
              <a:sym typeface="Open Sans"/>
            </a:endParaRPr>
          </a:p>
          <a:p>
            <a:pPr marL="457200" lvl="0" indent="-331946" algn="l" rtl="0">
              <a:lnSpc>
                <a:spcPct val="150000"/>
              </a:lnSpc>
              <a:spcBef>
                <a:spcPts val="0"/>
              </a:spcBef>
              <a:spcAft>
                <a:spcPts val="0"/>
              </a:spcAft>
              <a:buClr>
                <a:schemeClr val="dk1"/>
              </a:buClr>
              <a:buSzPct val="100000"/>
              <a:buFont typeface="Open Sans"/>
              <a:buChar char="●"/>
            </a:pPr>
            <a:r>
              <a:rPr lang="en" sz="2100" dirty="0">
                <a:solidFill>
                  <a:schemeClr val="dk1"/>
                </a:solidFill>
                <a:latin typeface="Open Sans"/>
                <a:ea typeface="Open Sans"/>
                <a:cs typeface="Open Sans"/>
                <a:sym typeface="Open Sans"/>
              </a:rPr>
              <a:t>How did your team's collaboration and communication change between rounds?</a:t>
            </a:r>
            <a:endParaRPr sz="2100" dirty="0">
              <a:solidFill>
                <a:schemeClr val="dk1"/>
              </a:solidFill>
              <a:latin typeface="Open Sans"/>
              <a:ea typeface="Open Sans"/>
              <a:cs typeface="Open Sans"/>
              <a:sym typeface="Open Sans"/>
            </a:endParaRPr>
          </a:p>
          <a:p>
            <a:pPr marL="457200" lvl="0" indent="-331946" algn="l" rtl="0">
              <a:lnSpc>
                <a:spcPct val="150000"/>
              </a:lnSpc>
              <a:spcBef>
                <a:spcPts val="0"/>
              </a:spcBef>
              <a:spcAft>
                <a:spcPts val="0"/>
              </a:spcAft>
              <a:buClr>
                <a:schemeClr val="dk1"/>
              </a:buClr>
              <a:buSzPct val="100000"/>
              <a:buFont typeface="Open Sans"/>
              <a:buChar char="●"/>
            </a:pPr>
            <a:r>
              <a:rPr lang="en" sz="2100" dirty="0">
                <a:solidFill>
                  <a:schemeClr val="dk1"/>
                </a:solidFill>
                <a:latin typeface="Open Sans"/>
                <a:ea typeface="Open Sans"/>
                <a:cs typeface="Open Sans"/>
                <a:sym typeface="Open Sans"/>
              </a:rPr>
              <a:t>Did your revised plan result in higher profit or efficiency overall? Explain.</a:t>
            </a:r>
            <a:endParaRPr sz="2100" dirty="0">
              <a:solidFill>
                <a:schemeClr val="dk1"/>
              </a:solidFill>
              <a:latin typeface="Open Sans"/>
              <a:ea typeface="Open Sans"/>
              <a:cs typeface="Open Sans"/>
              <a:sym typeface="Open Sans"/>
            </a:endParaRPr>
          </a:p>
          <a:p>
            <a:pPr marL="457200" lvl="0" indent="-331946" algn="l" rtl="0">
              <a:lnSpc>
                <a:spcPct val="150000"/>
              </a:lnSpc>
              <a:spcBef>
                <a:spcPts val="0"/>
              </a:spcBef>
              <a:spcAft>
                <a:spcPts val="0"/>
              </a:spcAft>
              <a:buClr>
                <a:schemeClr val="dk1"/>
              </a:buClr>
              <a:buSzPct val="100000"/>
              <a:buFont typeface="Open Sans"/>
              <a:buChar char="●"/>
            </a:pPr>
            <a:r>
              <a:rPr lang="en" sz="2100" dirty="0">
                <a:solidFill>
                  <a:schemeClr val="dk1"/>
                </a:solidFill>
                <a:latin typeface="Open Sans"/>
                <a:ea typeface="Open Sans"/>
                <a:cs typeface="Open Sans"/>
                <a:sym typeface="Open Sans"/>
              </a:rPr>
              <a:t>If you had one more round, what would you change next? Why?</a:t>
            </a:r>
            <a:endParaRPr sz="2100" dirty="0">
              <a:solidFill>
                <a:schemeClr val="dk1"/>
              </a:solidFill>
              <a:latin typeface="Open Sans"/>
              <a:ea typeface="Open Sans"/>
              <a:cs typeface="Open Sans"/>
              <a:sym typeface="Open Sans"/>
            </a:endParaRPr>
          </a:p>
          <a:p>
            <a:pPr marL="457200" lvl="0" indent="-331946" algn="l" rtl="0">
              <a:lnSpc>
                <a:spcPct val="150000"/>
              </a:lnSpc>
              <a:spcBef>
                <a:spcPts val="0"/>
              </a:spcBef>
              <a:spcAft>
                <a:spcPts val="0"/>
              </a:spcAft>
              <a:buClr>
                <a:schemeClr val="dk1"/>
              </a:buClr>
              <a:buSzPct val="100000"/>
              <a:buFont typeface="Open Sans"/>
              <a:buChar char="●"/>
            </a:pPr>
            <a:r>
              <a:rPr lang="en" sz="2100" dirty="0">
                <a:solidFill>
                  <a:schemeClr val="dk1"/>
                </a:solidFill>
                <a:latin typeface="Open Sans"/>
                <a:ea typeface="Open Sans"/>
                <a:cs typeface="Open Sans"/>
                <a:sym typeface="Open Sans"/>
              </a:rPr>
              <a:t>How does this process reflect the real-world engineering design process?</a:t>
            </a:r>
            <a:endParaRPr sz="2100" dirty="0">
              <a:solidFill>
                <a:schemeClr val="dk1"/>
              </a:solidFill>
              <a:latin typeface="Open Sans"/>
              <a:ea typeface="Open Sans"/>
              <a:cs typeface="Open Sans"/>
              <a:sym typeface="Open Sans"/>
            </a:endParaRPr>
          </a:p>
          <a:p>
            <a:pPr marL="457200" lvl="0" indent="-331946" algn="l" rtl="0">
              <a:lnSpc>
                <a:spcPct val="150000"/>
              </a:lnSpc>
              <a:spcBef>
                <a:spcPts val="0"/>
              </a:spcBef>
              <a:spcAft>
                <a:spcPts val="0"/>
              </a:spcAft>
              <a:buClr>
                <a:schemeClr val="dk1"/>
              </a:buClr>
              <a:buSzPct val="100000"/>
              <a:buFont typeface="Open Sans"/>
              <a:buChar char="●"/>
            </a:pPr>
            <a:r>
              <a:rPr lang="en" sz="2100" dirty="0">
                <a:solidFill>
                  <a:schemeClr val="dk1"/>
                </a:solidFill>
                <a:latin typeface="Open Sans"/>
                <a:ea typeface="Open Sans"/>
                <a:cs typeface="Open Sans"/>
                <a:sym typeface="Open Sans"/>
              </a:rPr>
              <a:t>What lesson from this simulation can apply to real manufacturing or engineering careers?</a:t>
            </a:r>
            <a:endParaRPr sz="2100" dirty="0">
              <a:solidFill>
                <a:schemeClr val="dk1"/>
              </a:solidFill>
              <a:latin typeface="Open Sans"/>
              <a:ea typeface="Open Sans"/>
              <a:cs typeface="Open Sans"/>
              <a:sym typeface="Open Sans"/>
            </a:endParaRPr>
          </a:p>
        </p:txBody>
      </p:sp>
      <p:sp>
        <p:nvSpPr>
          <p:cNvPr id="497" name="Google Shape;497;p66"/>
          <p:cNvSpPr txBox="1"/>
          <p:nvPr/>
        </p:nvSpPr>
        <p:spPr>
          <a:xfrm>
            <a:off x="0" y="136850"/>
            <a:ext cx="9144000" cy="5991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dk1"/>
                </a:solidFill>
                <a:latin typeface="Open Sans"/>
                <a:ea typeface="Open Sans"/>
                <a:cs typeface="Open Sans"/>
                <a:sym typeface="Open Sans"/>
              </a:rPr>
              <a:t>Post Mass Simulation Reflections  </a:t>
            </a:r>
            <a:endParaRPr sz="2900" b="1">
              <a:solidFill>
                <a:schemeClr val="dk1"/>
              </a:solidFill>
              <a:latin typeface="Open Sans"/>
              <a:ea typeface="Open Sans"/>
              <a:cs typeface="Open Sans"/>
              <a:sym typeface="Open Sans"/>
            </a:endParaRPr>
          </a:p>
        </p:txBody>
      </p:sp>
      <p:pic>
        <p:nvPicPr>
          <p:cNvPr id="498" name="Google Shape;498;p66"/>
          <p:cNvPicPr preferRelativeResize="0"/>
          <p:nvPr/>
        </p:nvPicPr>
        <p:blipFill rotWithShape="1">
          <a:blip r:embed="rId3">
            <a:alphaModFix/>
          </a:blip>
          <a:srcRect l="5633" t="5383" r="7288"/>
          <a:stretch/>
        </p:blipFill>
        <p:spPr>
          <a:xfrm>
            <a:off x="4749937" y="3207074"/>
            <a:ext cx="1482925" cy="1313375"/>
          </a:xfrm>
          <a:prstGeom prst="rect">
            <a:avLst/>
          </a:prstGeom>
          <a:noFill/>
          <a:ln>
            <a:noFill/>
          </a:ln>
        </p:spPr>
      </p:pic>
      <p:pic>
        <p:nvPicPr>
          <p:cNvPr id="499" name="Google Shape;499;p66"/>
          <p:cNvPicPr preferRelativeResize="0"/>
          <p:nvPr/>
        </p:nvPicPr>
        <p:blipFill>
          <a:blip r:embed="rId4">
            <a:alphaModFix/>
          </a:blip>
          <a:stretch>
            <a:fillRect/>
          </a:stretch>
        </p:blipFill>
        <p:spPr>
          <a:xfrm>
            <a:off x="7502400" y="929500"/>
            <a:ext cx="1413164" cy="3016207"/>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03"/>
        <p:cNvGrpSpPr/>
        <p:nvPr/>
      </p:nvGrpSpPr>
      <p:grpSpPr>
        <a:xfrm>
          <a:off x="0" y="0"/>
          <a:ext cx="0" cy="0"/>
          <a:chOff x="0" y="0"/>
          <a:chExt cx="0" cy="0"/>
        </a:xfrm>
      </p:grpSpPr>
      <p:pic>
        <p:nvPicPr>
          <p:cNvPr id="504" name="Google Shape;504;p67"/>
          <p:cNvPicPr preferRelativeResize="0"/>
          <p:nvPr/>
        </p:nvPicPr>
        <p:blipFill>
          <a:blip r:embed="rId3">
            <a:alphaModFix/>
          </a:blip>
          <a:stretch>
            <a:fillRect/>
          </a:stretch>
        </p:blipFill>
        <p:spPr>
          <a:xfrm>
            <a:off x="54825" y="937775"/>
            <a:ext cx="4267201" cy="3854077"/>
          </a:xfrm>
          <a:prstGeom prst="rect">
            <a:avLst/>
          </a:prstGeom>
          <a:noFill/>
          <a:ln>
            <a:noFill/>
          </a:ln>
        </p:spPr>
      </p:pic>
      <p:sp>
        <p:nvSpPr>
          <p:cNvPr id="505" name="Google Shape;505;p67"/>
          <p:cNvSpPr/>
          <p:nvPr/>
        </p:nvSpPr>
        <p:spPr>
          <a:xfrm>
            <a:off x="4409375" y="937775"/>
            <a:ext cx="4560300" cy="3854100"/>
          </a:xfrm>
          <a:prstGeom prst="wedgeRoundRectCallout">
            <a:avLst>
              <a:gd name="adj1" fmla="val -67550"/>
              <a:gd name="adj2" fmla="val -10919"/>
              <a:gd name="adj3" fmla="val 0"/>
            </a:avLst>
          </a:prstGeom>
          <a:solidFill>
            <a:srgbClr val="FFE2AF"/>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06" name="Google Shape;506;p67"/>
          <p:cNvSpPr txBox="1">
            <a:spLocks noGrp="1"/>
          </p:cNvSpPr>
          <p:nvPr>
            <p:ph type="title"/>
          </p:nvPr>
        </p:nvSpPr>
        <p:spPr>
          <a:xfrm>
            <a:off x="0" y="259150"/>
            <a:ext cx="9144000" cy="572700"/>
          </a:xfrm>
          <a:prstGeom prst="rect">
            <a:avLst/>
          </a:prstGeom>
        </p:spPr>
        <p:txBody>
          <a:bodyPr spcFirstLastPara="1" wrap="square" lIns="91425" tIns="91425" rIns="91425" bIns="91425" anchor="t" anchorCtr="0">
            <a:normAutofit fontScale="90000"/>
          </a:bodyPr>
          <a:lstStyle/>
          <a:p>
            <a:pPr marL="0" lvl="0" indent="0" algn="l" rtl="0">
              <a:spcBef>
                <a:spcPts val="0"/>
              </a:spcBef>
              <a:spcAft>
                <a:spcPts val="0"/>
              </a:spcAft>
              <a:buNone/>
            </a:pPr>
            <a:endParaRPr/>
          </a:p>
        </p:txBody>
      </p:sp>
      <p:sp>
        <p:nvSpPr>
          <p:cNvPr id="507" name="Google Shape;507;p67"/>
          <p:cNvSpPr txBox="1">
            <a:spLocks noGrp="1"/>
          </p:cNvSpPr>
          <p:nvPr>
            <p:ph type="body" idx="1"/>
          </p:nvPr>
        </p:nvSpPr>
        <p:spPr>
          <a:xfrm>
            <a:off x="4723025" y="987725"/>
            <a:ext cx="4267200" cy="37542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sz="2100">
                <a:solidFill>
                  <a:schemeClr val="dk1"/>
                </a:solidFill>
              </a:rPr>
              <a:t>    </a:t>
            </a:r>
            <a:r>
              <a:rPr lang="en" sz="2100">
                <a:solidFill>
                  <a:schemeClr val="dk1"/>
                </a:solidFill>
                <a:latin typeface="Open Sans"/>
                <a:ea typeface="Open Sans"/>
                <a:cs typeface="Open Sans"/>
                <a:sym typeface="Open Sans"/>
              </a:rPr>
              <a:t> Now it’s time to level up! </a:t>
            </a:r>
            <a:endParaRPr sz="2100">
              <a:solidFill>
                <a:schemeClr val="dk1"/>
              </a:solidFill>
              <a:latin typeface="Open Sans"/>
              <a:ea typeface="Open Sans"/>
              <a:cs typeface="Open Sans"/>
              <a:sym typeface="Open Sans"/>
            </a:endParaRPr>
          </a:p>
          <a:p>
            <a:pPr marL="0" lvl="0" indent="0" algn="l" rtl="0">
              <a:spcBef>
                <a:spcPts val="0"/>
              </a:spcBef>
              <a:spcAft>
                <a:spcPts val="0"/>
              </a:spcAft>
              <a:buNone/>
            </a:pPr>
            <a:endParaRPr sz="2100">
              <a:solidFill>
                <a:schemeClr val="dk1"/>
              </a:solidFill>
              <a:latin typeface="Open Sans"/>
              <a:ea typeface="Open Sans"/>
              <a:cs typeface="Open Sans"/>
              <a:sym typeface="Open Sans"/>
            </a:endParaRPr>
          </a:p>
          <a:p>
            <a:pPr marL="0" lvl="0" indent="0" algn="l" rtl="0">
              <a:spcBef>
                <a:spcPts val="0"/>
              </a:spcBef>
              <a:spcAft>
                <a:spcPts val="0"/>
              </a:spcAft>
              <a:buNone/>
            </a:pPr>
            <a:r>
              <a:rPr lang="en" sz="2100">
                <a:solidFill>
                  <a:schemeClr val="dk1"/>
                </a:solidFill>
                <a:latin typeface="Open Sans"/>
                <a:ea typeface="Open Sans"/>
                <a:cs typeface="Open Sans"/>
                <a:sym typeface="Open Sans"/>
              </a:rPr>
              <a:t>Take everything you’ve learned and revise your Fast Track Factory system one more time to make it even faster, leaner, and more efficient—can your team outdo your last run?</a:t>
            </a:r>
            <a:endParaRPr sz="2100">
              <a:solidFill>
                <a:schemeClr val="dk1"/>
              </a:solidFill>
              <a:latin typeface="Open Sans"/>
              <a:ea typeface="Open Sans"/>
              <a:cs typeface="Open Sans"/>
              <a:sym typeface="Open Sans"/>
            </a:endParaRPr>
          </a:p>
          <a:p>
            <a:pPr marL="0" lvl="0" indent="0" algn="l" rtl="0">
              <a:spcBef>
                <a:spcPts val="0"/>
              </a:spcBef>
              <a:spcAft>
                <a:spcPts val="0"/>
              </a:spcAft>
              <a:buNone/>
            </a:pPr>
            <a:endParaRPr sz="2100">
              <a:solidFill>
                <a:schemeClr val="dk1"/>
              </a:solidFill>
              <a:latin typeface="Open Sans"/>
              <a:ea typeface="Open Sans"/>
              <a:cs typeface="Open Sans"/>
              <a:sym typeface="Open Sans"/>
            </a:endParaRPr>
          </a:p>
          <a:p>
            <a:pPr marL="0" lvl="0" indent="0" algn="l" rtl="0">
              <a:spcBef>
                <a:spcPts val="0"/>
              </a:spcBef>
              <a:spcAft>
                <a:spcPts val="0"/>
              </a:spcAft>
              <a:buNone/>
            </a:pPr>
            <a:r>
              <a:rPr lang="en" sz="2100">
                <a:solidFill>
                  <a:schemeClr val="dk1"/>
                </a:solidFill>
                <a:latin typeface="Open Sans"/>
                <a:ea typeface="Open Sans"/>
                <a:cs typeface="Open Sans"/>
                <a:sym typeface="Open Sans"/>
              </a:rPr>
              <a:t>       Let’s find out!</a:t>
            </a:r>
            <a:endParaRPr sz="2100">
              <a:solidFill>
                <a:schemeClr val="dk1"/>
              </a:solidFill>
              <a:latin typeface="Open Sans"/>
              <a:ea typeface="Open Sans"/>
              <a:cs typeface="Open Sans"/>
              <a:sym typeface="Open Sans"/>
            </a:endParaRPr>
          </a:p>
        </p:txBody>
      </p:sp>
      <p:sp>
        <p:nvSpPr>
          <p:cNvPr id="508" name="Google Shape;508;p67"/>
          <p:cNvSpPr txBox="1"/>
          <p:nvPr/>
        </p:nvSpPr>
        <p:spPr>
          <a:xfrm>
            <a:off x="0" y="134050"/>
            <a:ext cx="9144000" cy="697800"/>
          </a:xfrm>
          <a:prstGeom prst="rect">
            <a:avLst/>
          </a:prstGeom>
          <a:solidFill>
            <a:srgbClr val="9FCC3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Round 3: 2nd Revision of the Assembly Line </a:t>
            </a:r>
            <a:endParaRPr sz="2000" b="1" dirty="0">
              <a:solidFill>
                <a:schemeClr val="dk1"/>
              </a:solidFill>
              <a:latin typeface="Open Sans"/>
              <a:ea typeface="Open Sans"/>
              <a:cs typeface="Open Sans"/>
              <a:sym typeface="Open Sans"/>
            </a:endParaRPr>
          </a:p>
          <a:p>
            <a:pPr marL="0" lvl="0" indent="0" algn="l" rtl="0">
              <a:spcBef>
                <a:spcPts val="0"/>
              </a:spcBef>
              <a:spcAft>
                <a:spcPts val="0"/>
              </a:spcAft>
              <a:buNone/>
            </a:pPr>
            <a:r>
              <a:rPr lang="en" sz="2000" b="1" dirty="0">
                <a:solidFill>
                  <a:schemeClr val="dk1"/>
                </a:solidFill>
                <a:latin typeface="Open Sans"/>
                <a:ea typeface="Open Sans"/>
                <a:cs typeface="Open Sans"/>
                <a:sym typeface="Open Sans"/>
              </a:rPr>
              <a:t>                 (Your Station Setup &amp; Simulation)</a:t>
            </a:r>
            <a:endParaRPr sz="2000" b="1" dirty="0">
              <a:solidFill>
                <a:schemeClr val="dk1"/>
              </a:solidFill>
              <a:latin typeface="Open Sans"/>
              <a:ea typeface="Open Sans"/>
              <a:cs typeface="Open Sans"/>
              <a:sym typeface="Open Sans"/>
            </a:endParaRPr>
          </a:p>
          <a:p>
            <a:pPr marL="0" lvl="0" indent="0" algn="l" rtl="0">
              <a:spcBef>
                <a:spcPts val="0"/>
              </a:spcBef>
              <a:spcAft>
                <a:spcPts val="0"/>
              </a:spcAft>
              <a:buNone/>
            </a:pPr>
            <a:endParaRPr sz="2200" b="1" dirty="0">
              <a:solidFill>
                <a:schemeClr val="dk1"/>
              </a:solidFill>
              <a:latin typeface="Open Sans"/>
              <a:ea typeface="Open Sans"/>
              <a:cs typeface="Open Sans"/>
              <a:sym typeface="Open Sans"/>
            </a:endParaRPr>
          </a:p>
        </p:txBody>
      </p:sp>
      <p:pic>
        <p:nvPicPr>
          <p:cNvPr id="509" name="Google Shape;509;p67" descr="This timer silently counts down to 0:00, then alerts you that time is up with a gentle beep sound." title="30 Minute Timer">
            <a:hlinkClick r:id="rId4"/>
          </p:cNvPr>
          <p:cNvPicPr preferRelativeResize="0"/>
          <p:nvPr/>
        </p:nvPicPr>
        <p:blipFill>
          <a:blip r:embed="rId5">
            <a:alphaModFix/>
          </a:blip>
          <a:stretch>
            <a:fillRect/>
          </a:stretch>
        </p:blipFill>
        <p:spPr>
          <a:xfrm>
            <a:off x="7487225" y="4024475"/>
            <a:ext cx="1258050" cy="767400"/>
          </a:xfrm>
          <a:prstGeom prst="rect">
            <a:avLst/>
          </a:prstGeom>
          <a:noFill/>
          <a:ln w="38100" cap="flat" cmpd="sng">
            <a:solidFill>
              <a:srgbClr val="9FCC3B"/>
            </a:solidFill>
            <a:prstDash val="solid"/>
            <a:round/>
            <a:headEnd type="none" w="sm" len="sm"/>
            <a:tailEnd type="none" w="sm" len="sm"/>
          </a:ln>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6091BA"/>
        </a:solidFill>
        <a:effectLst/>
      </p:bgPr>
    </p:bg>
    <p:spTree>
      <p:nvGrpSpPr>
        <p:cNvPr id="1" name="Shape 513"/>
        <p:cNvGrpSpPr/>
        <p:nvPr/>
      </p:nvGrpSpPr>
      <p:grpSpPr>
        <a:xfrm>
          <a:off x="0" y="0"/>
          <a:ext cx="0" cy="0"/>
          <a:chOff x="0" y="0"/>
          <a:chExt cx="0" cy="0"/>
        </a:xfrm>
      </p:grpSpPr>
      <p:sp>
        <p:nvSpPr>
          <p:cNvPr id="514" name="Google Shape;514;p68"/>
          <p:cNvSpPr txBox="1">
            <a:spLocks noGrp="1"/>
          </p:cNvSpPr>
          <p:nvPr>
            <p:ph type="ctrTitle"/>
          </p:nvPr>
        </p:nvSpPr>
        <p:spPr>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
                <a:latin typeface="Open Sans"/>
                <a:ea typeface="Open Sans"/>
                <a:cs typeface="Open Sans"/>
                <a:sym typeface="Open Sans"/>
              </a:rPr>
              <a:t>Phase 3</a:t>
            </a:r>
            <a:endParaRPr>
              <a:latin typeface="Open Sans"/>
              <a:ea typeface="Open Sans"/>
              <a:cs typeface="Open Sans"/>
              <a:sym typeface="Open Sans"/>
            </a:endParaRPr>
          </a:p>
          <a:p>
            <a:pPr marL="0" lvl="0" indent="0" algn="ctr" rtl="0">
              <a:spcBef>
                <a:spcPts val="0"/>
              </a:spcBef>
              <a:spcAft>
                <a:spcPts val="0"/>
              </a:spcAft>
              <a:buNone/>
            </a:pPr>
            <a:endParaRPr/>
          </a:p>
        </p:txBody>
      </p:sp>
      <p:sp>
        <p:nvSpPr>
          <p:cNvPr id="515" name="Google Shape;515;p68"/>
          <p:cNvSpPr txBox="1">
            <a:spLocks noGrp="1"/>
          </p:cNvSpPr>
          <p:nvPr>
            <p:ph type="subTitle" idx="1"/>
          </p:nvPr>
        </p:nvSpPr>
        <p:spPr>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a:latin typeface="Open Sans"/>
                <a:ea typeface="Open Sans"/>
                <a:cs typeface="Open Sans"/>
                <a:sym typeface="Open Sans"/>
              </a:rPr>
              <a:t>(Evaluate - Improve)</a:t>
            </a:r>
            <a:endParaRPr>
              <a:latin typeface="Open Sans"/>
              <a:ea typeface="Open Sans"/>
              <a:cs typeface="Open Sans"/>
              <a:sym typeface="Open Sans"/>
            </a:endParaRPr>
          </a:p>
        </p:txBody>
      </p:sp>
      <p:sp>
        <p:nvSpPr>
          <p:cNvPr id="516" name="Google Shape;516;p68"/>
          <p:cNvSpPr txBox="1"/>
          <p:nvPr/>
        </p:nvSpPr>
        <p:spPr>
          <a:xfrm>
            <a:off x="835350" y="3728675"/>
            <a:ext cx="7473300" cy="895800"/>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0"/>
              </a:spcBef>
              <a:spcAft>
                <a:spcPts val="1000"/>
              </a:spcAft>
              <a:buNone/>
            </a:pPr>
            <a:r>
              <a:rPr lang="en">
                <a:solidFill>
                  <a:schemeClr val="dk1"/>
                </a:solidFill>
                <a:latin typeface="Open Sans"/>
                <a:ea typeface="Open Sans"/>
                <a:cs typeface="Open Sans"/>
                <a:sym typeface="Open Sans"/>
              </a:rPr>
              <a:t>Demonstrate collaboration, problem-solving, and communication skills by working in teams to develop a final report that outlines design decisions, test results, and a potential implementation plan.</a:t>
            </a:r>
            <a:endParaRPr sz="220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20"/>
        <p:cNvGrpSpPr/>
        <p:nvPr/>
      </p:nvGrpSpPr>
      <p:grpSpPr>
        <a:xfrm>
          <a:off x="0" y="0"/>
          <a:ext cx="0" cy="0"/>
          <a:chOff x="0" y="0"/>
          <a:chExt cx="0" cy="0"/>
        </a:xfrm>
      </p:grpSpPr>
      <p:sp>
        <p:nvSpPr>
          <p:cNvPr id="522" name="Google Shape;522;p69"/>
          <p:cNvSpPr txBox="1">
            <a:spLocks noGrp="1"/>
          </p:cNvSpPr>
          <p:nvPr>
            <p:ph type="body" idx="1"/>
          </p:nvPr>
        </p:nvSpPr>
        <p:spPr>
          <a:xfrm>
            <a:off x="5055225" y="583500"/>
            <a:ext cx="4120200" cy="4206900"/>
          </a:xfrm>
          <a:prstGeom prst="rect">
            <a:avLst/>
          </a:prstGeom>
        </p:spPr>
        <p:txBody>
          <a:bodyPr spcFirstLastPara="1" wrap="square" lIns="91425" tIns="91425" rIns="91425" bIns="91425" anchor="t" anchorCtr="0">
            <a:normAutofit fontScale="40000" lnSpcReduction="20000"/>
          </a:bodyPr>
          <a:lstStyle/>
          <a:p>
            <a:pPr marL="0" lvl="0" indent="0" algn="l" rtl="0">
              <a:spcBef>
                <a:spcPts val="1200"/>
              </a:spcBef>
              <a:spcAft>
                <a:spcPts val="0"/>
              </a:spcAft>
              <a:buClr>
                <a:schemeClr val="dk1"/>
              </a:buClr>
              <a:buSzPct val="30369"/>
              <a:buFont typeface="Arial"/>
              <a:buNone/>
            </a:pPr>
            <a:r>
              <a:rPr lang="en" sz="3622" dirty="0">
                <a:solidFill>
                  <a:schemeClr val="dk1"/>
                </a:solidFill>
                <a:latin typeface="Open Sans"/>
                <a:ea typeface="Open Sans"/>
                <a:cs typeface="Open Sans"/>
                <a:sym typeface="Open Sans"/>
              </a:rPr>
              <a:t>Time to put your thinking caps (</a:t>
            </a:r>
            <a:r>
              <a:rPr lang="en" sz="3622" i="1" dirty="0">
                <a:solidFill>
                  <a:schemeClr val="dk1"/>
                </a:solidFill>
                <a:latin typeface="Open Sans"/>
                <a:ea typeface="Open Sans"/>
                <a:cs typeface="Open Sans"/>
                <a:sym typeface="Open Sans"/>
              </a:rPr>
              <a:t>hard hats</a:t>
            </a:r>
            <a:r>
              <a:rPr lang="en" sz="3622" dirty="0">
                <a:solidFill>
                  <a:schemeClr val="dk1"/>
                </a:solidFill>
                <a:latin typeface="Open Sans"/>
                <a:ea typeface="Open Sans"/>
                <a:cs typeface="Open Sans"/>
                <a:sym typeface="Open Sans"/>
              </a:rPr>
              <a:t>) on!</a:t>
            </a:r>
            <a:endParaRPr sz="3622" dirty="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ct val="30369"/>
              <a:buFont typeface="Arial"/>
              <a:buNone/>
            </a:pPr>
            <a:r>
              <a:rPr lang="en" sz="3622" dirty="0">
                <a:solidFill>
                  <a:schemeClr val="dk1"/>
                </a:solidFill>
                <a:latin typeface="Open Sans"/>
                <a:ea typeface="Open Sans"/>
                <a:cs typeface="Open Sans"/>
                <a:sym typeface="Open Sans"/>
              </a:rPr>
              <a:t>Use your data sheets to spot traffic jams in our production, shift gears with smart solutions, and steer the company toward success using the engineering design process.</a:t>
            </a:r>
          </a:p>
          <a:p>
            <a:pPr marL="0" lvl="0" indent="0" algn="l" rtl="0">
              <a:spcBef>
                <a:spcPts val="1200"/>
              </a:spcBef>
              <a:spcAft>
                <a:spcPts val="0"/>
              </a:spcAft>
              <a:buClr>
                <a:schemeClr val="dk1"/>
              </a:buClr>
              <a:buSzPct val="30369"/>
              <a:buFont typeface="Arial"/>
              <a:buNone/>
            </a:pPr>
            <a:r>
              <a:rPr lang="en" sz="3622" dirty="0">
                <a:solidFill>
                  <a:schemeClr val="dk1"/>
                </a:solidFill>
                <a:latin typeface="Open Sans"/>
                <a:ea typeface="Open Sans"/>
                <a:cs typeface="Open Sans"/>
                <a:sym typeface="Open Sans"/>
              </a:rPr>
              <a:t>You will need to:</a:t>
            </a:r>
            <a:endParaRPr sz="3622" dirty="0">
              <a:solidFill>
                <a:schemeClr val="dk1"/>
              </a:solidFill>
              <a:latin typeface="Open Sans"/>
              <a:ea typeface="Open Sans"/>
              <a:cs typeface="Open Sans"/>
              <a:sym typeface="Open Sans"/>
            </a:endParaRPr>
          </a:p>
          <a:p>
            <a:pPr marL="457200" lvl="0" indent="-320598" algn="l" rtl="0">
              <a:spcBef>
                <a:spcPts val="1200"/>
              </a:spcBef>
              <a:spcAft>
                <a:spcPts val="0"/>
              </a:spcAft>
              <a:buClr>
                <a:schemeClr val="dk1"/>
              </a:buClr>
              <a:buSzPct val="100000"/>
              <a:buFont typeface="Open Sans"/>
              <a:buChar char="●"/>
            </a:pPr>
            <a:r>
              <a:rPr lang="en" sz="3622" dirty="0">
                <a:solidFill>
                  <a:schemeClr val="dk1"/>
                </a:solidFill>
                <a:latin typeface="Open Sans"/>
                <a:ea typeface="Open Sans"/>
                <a:cs typeface="Open Sans"/>
                <a:sym typeface="Open Sans"/>
              </a:rPr>
              <a:t>Spot those bottlenecks.</a:t>
            </a:r>
            <a:endParaRPr sz="3622" dirty="0">
              <a:solidFill>
                <a:schemeClr val="dk1"/>
              </a:solidFill>
              <a:latin typeface="Open Sans"/>
              <a:ea typeface="Open Sans"/>
              <a:cs typeface="Open Sans"/>
              <a:sym typeface="Open Sans"/>
            </a:endParaRPr>
          </a:p>
          <a:p>
            <a:pPr marL="457200" lvl="0" indent="-320598" algn="l" rtl="0">
              <a:spcBef>
                <a:spcPts val="0"/>
              </a:spcBef>
              <a:spcAft>
                <a:spcPts val="0"/>
              </a:spcAft>
              <a:buClr>
                <a:schemeClr val="dk1"/>
              </a:buClr>
              <a:buSzPct val="100000"/>
              <a:buFont typeface="Open Sans"/>
              <a:buChar char="●"/>
            </a:pPr>
            <a:r>
              <a:rPr lang="en" sz="3622" dirty="0">
                <a:solidFill>
                  <a:schemeClr val="dk1"/>
                </a:solidFill>
                <a:latin typeface="Open Sans"/>
                <a:ea typeface="Open Sans"/>
                <a:cs typeface="Open Sans"/>
                <a:sym typeface="Open Sans"/>
              </a:rPr>
              <a:t>Brainstorm brilliant fixes.</a:t>
            </a:r>
            <a:endParaRPr sz="3622" dirty="0">
              <a:solidFill>
                <a:schemeClr val="dk1"/>
              </a:solidFill>
              <a:latin typeface="Open Sans"/>
              <a:ea typeface="Open Sans"/>
              <a:cs typeface="Open Sans"/>
              <a:sym typeface="Open Sans"/>
            </a:endParaRPr>
          </a:p>
          <a:p>
            <a:pPr marL="457200" lvl="0" indent="-320598" algn="l" rtl="0">
              <a:spcBef>
                <a:spcPts val="0"/>
              </a:spcBef>
              <a:spcAft>
                <a:spcPts val="0"/>
              </a:spcAft>
              <a:buClr>
                <a:schemeClr val="dk1"/>
              </a:buClr>
              <a:buSzPct val="100000"/>
              <a:buFont typeface="Open Sans"/>
              <a:buChar char="●"/>
            </a:pPr>
            <a:r>
              <a:rPr lang="en" sz="3622" dirty="0">
                <a:solidFill>
                  <a:schemeClr val="dk1"/>
                </a:solidFill>
                <a:latin typeface="Open Sans"/>
                <a:ea typeface="Open Sans"/>
                <a:cs typeface="Open Sans"/>
                <a:sym typeface="Open Sans"/>
              </a:rPr>
              <a:t>Compare and contrast your data from the 1st simulation to the final revision simulation(s).</a:t>
            </a:r>
            <a:endParaRPr sz="3622" dirty="0">
              <a:solidFill>
                <a:schemeClr val="dk1"/>
              </a:solidFill>
              <a:latin typeface="Open Sans"/>
              <a:ea typeface="Open Sans"/>
              <a:cs typeface="Open Sans"/>
              <a:sym typeface="Open Sans"/>
            </a:endParaRPr>
          </a:p>
          <a:p>
            <a:pPr marL="0" lvl="0" indent="0" algn="l" rtl="0">
              <a:spcBef>
                <a:spcPts val="1200"/>
              </a:spcBef>
              <a:spcAft>
                <a:spcPts val="0"/>
              </a:spcAft>
              <a:buClr>
                <a:schemeClr val="dk1"/>
              </a:buClr>
              <a:buSzPct val="30369"/>
              <a:buFont typeface="Arial"/>
              <a:buNone/>
            </a:pPr>
            <a:r>
              <a:rPr lang="en" sz="3622" dirty="0">
                <a:solidFill>
                  <a:schemeClr val="dk1"/>
                </a:solidFill>
                <a:latin typeface="Open Sans"/>
                <a:ea typeface="Open Sans"/>
                <a:cs typeface="Open Sans"/>
                <a:sym typeface="Open Sans"/>
              </a:rPr>
              <a:t>Time to impress the company executives!</a:t>
            </a:r>
            <a:endParaRPr sz="3622" dirty="0">
              <a:solidFill>
                <a:schemeClr val="dk1"/>
              </a:solidFill>
              <a:latin typeface="Open Sans"/>
              <a:ea typeface="Open Sans"/>
              <a:cs typeface="Open Sans"/>
              <a:sym typeface="Open Sans"/>
            </a:endParaRPr>
          </a:p>
          <a:p>
            <a:pPr marL="0" lvl="0" indent="0" algn="l" rtl="0">
              <a:spcBef>
                <a:spcPts val="1200"/>
              </a:spcBef>
              <a:spcAft>
                <a:spcPts val="1200"/>
              </a:spcAft>
              <a:buClr>
                <a:schemeClr val="dk1"/>
              </a:buClr>
              <a:buSzPct val="30369"/>
              <a:buFont typeface="Arial"/>
              <a:buNone/>
            </a:pPr>
            <a:r>
              <a:rPr lang="en" sz="3622" dirty="0">
                <a:solidFill>
                  <a:schemeClr val="dk1"/>
                </a:solidFill>
                <a:latin typeface="Open Sans"/>
                <a:ea typeface="Open Sans"/>
                <a:cs typeface="Open Sans"/>
                <a:sym typeface="Open Sans"/>
              </a:rPr>
              <a:t>You've got this, “Efficiency Experts!”</a:t>
            </a:r>
            <a:endParaRPr sz="2000" dirty="0">
              <a:latin typeface="Open Sans Medium"/>
              <a:ea typeface="Open Sans Medium"/>
              <a:cs typeface="Open Sans Medium"/>
              <a:sym typeface="Open Sans Medium"/>
            </a:endParaRPr>
          </a:p>
        </p:txBody>
      </p:sp>
      <p:sp>
        <p:nvSpPr>
          <p:cNvPr id="523" name="Google Shape;523;p69"/>
          <p:cNvSpPr txBox="1"/>
          <p:nvPr/>
        </p:nvSpPr>
        <p:spPr>
          <a:xfrm>
            <a:off x="0" y="0"/>
            <a:ext cx="9190500" cy="735000"/>
          </a:xfrm>
          <a:prstGeom prst="rect">
            <a:avLst/>
          </a:prstGeom>
          <a:solidFill>
            <a:srgbClr val="6091B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600" b="1">
                <a:solidFill>
                  <a:schemeClr val="dk1"/>
                </a:solidFill>
                <a:latin typeface="Open Sans"/>
                <a:ea typeface="Open Sans"/>
                <a:cs typeface="Open Sans"/>
                <a:sym typeface="Open Sans"/>
              </a:rPr>
              <a:t>Get Ready for the “Fast Track Huddle”</a:t>
            </a:r>
            <a:endParaRPr sz="2600" b="1">
              <a:solidFill>
                <a:schemeClr val="dk1"/>
              </a:solidFill>
              <a:latin typeface="Open Sans"/>
              <a:ea typeface="Open Sans"/>
              <a:cs typeface="Open Sans"/>
              <a:sym typeface="Open Sans"/>
            </a:endParaRPr>
          </a:p>
        </p:txBody>
      </p:sp>
      <p:pic>
        <p:nvPicPr>
          <p:cNvPr id="524" name="Google Shape;524;p69"/>
          <p:cNvPicPr preferRelativeResize="0"/>
          <p:nvPr/>
        </p:nvPicPr>
        <p:blipFill>
          <a:blip r:embed="rId3">
            <a:alphaModFix/>
          </a:blip>
          <a:stretch>
            <a:fillRect/>
          </a:stretch>
        </p:blipFill>
        <p:spPr>
          <a:xfrm>
            <a:off x="34388" y="1460275"/>
            <a:ext cx="4986464" cy="2684062"/>
          </a:xfrm>
          <a:prstGeom prst="rect">
            <a:avLst/>
          </a:prstGeom>
          <a:noFill/>
          <a:ln w="28575" cap="flat" cmpd="sng">
            <a:solidFill>
              <a:srgbClr val="6091BA"/>
            </a:solidFill>
            <a:prstDash val="solid"/>
            <a:round/>
            <a:headEnd type="none" w="sm" len="sm"/>
            <a:tailEnd type="none" w="sm" len="sm"/>
          </a:ln>
        </p:spPr>
      </p:pic>
      <p:sp>
        <p:nvSpPr>
          <p:cNvPr id="525" name="Google Shape;525;p69"/>
          <p:cNvSpPr txBox="1"/>
          <p:nvPr/>
        </p:nvSpPr>
        <p:spPr>
          <a:xfrm>
            <a:off x="739954" y="4213700"/>
            <a:ext cx="4042800" cy="431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1600" i="1">
                <a:solidFill>
                  <a:schemeClr val="dk1"/>
                </a:solidFill>
                <a:latin typeface="Open Sans"/>
                <a:ea typeface="Open Sans"/>
                <a:cs typeface="Open Sans"/>
                <a:sym typeface="Open Sans"/>
              </a:rPr>
              <a:t>"Where efficiency meets innovation!"</a:t>
            </a:r>
            <a:endParaRPr sz="1900">
              <a:latin typeface="Open Sans"/>
              <a:ea typeface="Open Sans"/>
              <a:cs typeface="Open Sans"/>
              <a:sym typeface="Open Sans"/>
            </a:endParaRPr>
          </a:p>
        </p:txBody>
      </p:sp>
      <p:sp>
        <p:nvSpPr>
          <p:cNvPr id="526" name="Google Shape;526;p69"/>
          <p:cNvSpPr txBox="1"/>
          <p:nvPr/>
        </p:nvSpPr>
        <p:spPr>
          <a:xfrm>
            <a:off x="314813" y="981388"/>
            <a:ext cx="4425600" cy="409500"/>
          </a:xfrm>
          <a:prstGeom prst="rect">
            <a:avLst/>
          </a:prstGeom>
          <a:solidFill>
            <a:srgbClr val="6091B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a:solidFill>
                  <a:schemeClr val="dk2"/>
                </a:solidFill>
                <a:latin typeface="Open Sans"/>
                <a:ea typeface="Open Sans"/>
                <a:cs typeface="Open Sans"/>
                <a:sym typeface="Open Sans"/>
              </a:rPr>
              <a:t>Our Company Meeting with Executives</a:t>
            </a:r>
            <a:endParaRPr sz="1800">
              <a:solidFill>
                <a:schemeClr val="dk2"/>
              </a:solidFill>
              <a:latin typeface="Open Sans"/>
              <a:ea typeface="Open Sans"/>
              <a:cs typeface="Open Sans"/>
              <a:sym typeface="Open Sans"/>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0"/>
        <p:cNvGrpSpPr/>
        <p:nvPr/>
      </p:nvGrpSpPr>
      <p:grpSpPr>
        <a:xfrm>
          <a:off x="0" y="0"/>
          <a:ext cx="0" cy="0"/>
          <a:chOff x="0" y="0"/>
          <a:chExt cx="0" cy="0"/>
        </a:xfrm>
      </p:grpSpPr>
      <p:sp>
        <p:nvSpPr>
          <p:cNvPr id="532" name="Google Shape;532;p70"/>
          <p:cNvSpPr txBox="1">
            <a:spLocks noGrp="1"/>
          </p:cNvSpPr>
          <p:nvPr>
            <p:ph type="body" idx="1"/>
          </p:nvPr>
        </p:nvSpPr>
        <p:spPr>
          <a:xfrm>
            <a:off x="319875" y="976125"/>
            <a:ext cx="8520600" cy="3416400"/>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0"/>
              </a:spcAft>
              <a:buNone/>
            </a:pPr>
            <a:r>
              <a:rPr lang="en" dirty="0">
                <a:latin typeface="Open Sans"/>
                <a:ea typeface="Open Sans"/>
                <a:cs typeface="Open Sans"/>
                <a:sym typeface="Open Sans"/>
              </a:rPr>
              <a:t>What specific problems or bottlenecks did you encounter during initial production?</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How could simplifying the vehicle design improve production efficiency?</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How might rearranging the assembly line layout increase productivity?</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What changes in personnel roles or tasks could lead to faster and more accurate assembly?</a:t>
            </a:r>
            <a:endParaRPr dirty="0">
              <a:latin typeface="Open Sans"/>
              <a:ea typeface="Open Sans"/>
              <a:cs typeface="Open Sans"/>
              <a:sym typeface="Open Sans"/>
            </a:endParaRPr>
          </a:p>
          <a:p>
            <a:pPr marL="0" lvl="0" indent="0" algn="l" rtl="0">
              <a:spcBef>
                <a:spcPts val="0"/>
              </a:spcBef>
              <a:spcAft>
                <a:spcPts val="0"/>
              </a:spcAft>
              <a:buNone/>
            </a:pPr>
            <a:endParaRPr dirty="0">
              <a:latin typeface="Open Sans"/>
              <a:ea typeface="Open Sans"/>
              <a:cs typeface="Open Sans"/>
              <a:sym typeface="Open Sans"/>
            </a:endParaRPr>
          </a:p>
          <a:p>
            <a:pPr marL="0" lvl="0" indent="0" algn="l" rtl="0">
              <a:spcBef>
                <a:spcPts val="0"/>
              </a:spcBef>
              <a:spcAft>
                <a:spcPts val="0"/>
              </a:spcAft>
              <a:buNone/>
            </a:pPr>
            <a:r>
              <a:rPr lang="en" dirty="0">
                <a:latin typeface="Open Sans"/>
                <a:ea typeface="Open Sans"/>
                <a:cs typeface="Open Sans"/>
                <a:sym typeface="Open Sans"/>
              </a:rPr>
              <a:t>How might your proposed revisions impact overall profitability?</a:t>
            </a:r>
            <a:endParaRPr dirty="0">
              <a:latin typeface="Open Sans"/>
              <a:ea typeface="Open Sans"/>
              <a:cs typeface="Open Sans"/>
              <a:sym typeface="Open Sans"/>
            </a:endParaRPr>
          </a:p>
        </p:txBody>
      </p:sp>
      <p:sp>
        <p:nvSpPr>
          <p:cNvPr id="533" name="Google Shape;533;p70"/>
          <p:cNvSpPr txBox="1"/>
          <p:nvPr/>
        </p:nvSpPr>
        <p:spPr>
          <a:xfrm>
            <a:off x="-23250" y="127075"/>
            <a:ext cx="9190500" cy="409500"/>
          </a:xfrm>
          <a:prstGeom prst="rect">
            <a:avLst/>
          </a:prstGeom>
          <a:solidFill>
            <a:srgbClr val="6091B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300" b="1" dirty="0">
                <a:solidFill>
                  <a:schemeClr val="dk1"/>
                </a:solidFill>
                <a:latin typeface="Open Sans"/>
                <a:ea typeface="Open Sans"/>
                <a:cs typeface="Open Sans"/>
                <a:sym typeface="Open Sans"/>
              </a:rPr>
              <a:t>Open Your Mass Production Efficiency Data Spreadsheet</a:t>
            </a:r>
            <a:endParaRPr sz="2300" b="1" dirty="0">
              <a:solidFill>
                <a:schemeClr val="dk1"/>
              </a:solidFill>
              <a:latin typeface="Open Sans"/>
              <a:ea typeface="Open Sans"/>
              <a:cs typeface="Open Sans"/>
              <a:sym typeface="Open Sans"/>
            </a:endParaRPr>
          </a:p>
        </p:txBody>
      </p:sp>
      <p:sp>
        <p:nvSpPr>
          <p:cNvPr id="534" name="Google Shape;534;p70"/>
          <p:cNvSpPr txBox="1"/>
          <p:nvPr/>
        </p:nvSpPr>
        <p:spPr>
          <a:xfrm>
            <a:off x="59300" y="631825"/>
            <a:ext cx="3717900" cy="409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800" b="1">
                <a:solidFill>
                  <a:schemeClr val="dk2"/>
                </a:solidFill>
              </a:rPr>
              <a:t>Analyze your data</a:t>
            </a:r>
            <a:endParaRPr sz="1800" b="1">
              <a:solidFill>
                <a:schemeClr val="dk2"/>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38"/>
        <p:cNvGrpSpPr/>
        <p:nvPr/>
      </p:nvGrpSpPr>
      <p:grpSpPr>
        <a:xfrm>
          <a:off x="0" y="0"/>
          <a:ext cx="0" cy="0"/>
          <a:chOff x="0" y="0"/>
          <a:chExt cx="0" cy="0"/>
        </a:xfrm>
      </p:grpSpPr>
      <p:sp>
        <p:nvSpPr>
          <p:cNvPr id="540" name="Google Shape;540;p71"/>
          <p:cNvSpPr txBox="1">
            <a:spLocks noGrp="1"/>
          </p:cNvSpPr>
          <p:nvPr>
            <p:ph type="body" idx="1"/>
          </p:nvPr>
        </p:nvSpPr>
        <p:spPr>
          <a:xfrm>
            <a:off x="160575" y="863550"/>
            <a:ext cx="8520600" cy="3416400"/>
          </a:xfrm>
          <a:prstGeom prst="rect">
            <a:avLst/>
          </a:prstGeom>
        </p:spPr>
        <p:txBody>
          <a:bodyPr spcFirstLastPara="1" wrap="square" lIns="91425" tIns="91425" rIns="91425" bIns="91425" anchor="t" anchorCtr="0">
            <a:normAutofit/>
          </a:bodyPr>
          <a:lstStyle/>
          <a:p>
            <a:pPr marL="457200" lvl="0" indent="0" algn="l" rtl="0">
              <a:spcBef>
                <a:spcPts val="0"/>
              </a:spcBef>
              <a:spcAft>
                <a:spcPts val="0"/>
              </a:spcAft>
              <a:buNone/>
            </a:pPr>
            <a:r>
              <a:rPr lang="en">
                <a:latin typeface="Open Sans"/>
                <a:ea typeface="Open Sans"/>
                <a:cs typeface="Open Sans"/>
                <a:sym typeface="Open Sans"/>
              </a:rPr>
              <a:t>Use the Fast Track Huddle Meeting Handout to guide your team on  </a:t>
            </a:r>
            <a:endParaRPr>
              <a:latin typeface="Open Sans"/>
              <a:ea typeface="Open Sans"/>
              <a:cs typeface="Open Sans"/>
              <a:sym typeface="Open Sans"/>
            </a:endParaRPr>
          </a:p>
        </p:txBody>
      </p:sp>
      <p:sp>
        <p:nvSpPr>
          <p:cNvPr id="541" name="Google Shape;541;p71"/>
          <p:cNvSpPr txBox="1"/>
          <p:nvPr/>
        </p:nvSpPr>
        <p:spPr>
          <a:xfrm>
            <a:off x="0" y="182450"/>
            <a:ext cx="9144000" cy="599100"/>
          </a:xfrm>
          <a:prstGeom prst="rect">
            <a:avLst/>
          </a:prstGeom>
          <a:solidFill>
            <a:srgbClr val="6091B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dk1"/>
                </a:solidFill>
                <a:latin typeface="Open Sans"/>
                <a:ea typeface="Open Sans"/>
                <a:cs typeface="Open Sans"/>
                <a:sym typeface="Open Sans"/>
              </a:rPr>
              <a:t>Let’s Analyze Our Performance!   </a:t>
            </a:r>
            <a:endParaRPr sz="2900" b="1">
              <a:solidFill>
                <a:schemeClr val="dk1"/>
              </a:solidFill>
              <a:latin typeface="Open Sans"/>
              <a:ea typeface="Open Sans"/>
              <a:cs typeface="Open Sans"/>
              <a:sym typeface="Open Sans"/>
            </a:endParaRPr>
          </a:p>
        </p:txBody>
      </p:sp>
      <p:pic>
        <p:nvPicPr>
          <p:cNvPr id="542" name="Google Shape;542;p71"/>
          <p:cNvPicPr preferRelativeResize="0"/>
          <p:nvPr/>
        </p:nvPicPr>
        <p:blipFill>
          <a:blip r:embed="rId3">
            <a:alphaModFix/>
          </a:blip>
          <a:stretch>
            <a:fillRect/>
          </a:stretch>
        </p:blipFill>
        <p:spPr>
          <a:xfrm>
            <a:off x="314125" y="1704875"/>
            <a:ext cx="4512500" cy="2713275"/>
          </a:xfrm>
          <a:prstGeom prst="rect">
            <a:avLst/>
          </a:prstGeom>
          <a:noFill/>
          <a:ln w="19050" cap="flat" cmpd="sng">
            <a:solidFill>
              <a:schemeClr val="dk2"/>
            </a:solidFill>
            <a:prstDash val="solid"/>
            <a:round/>
            <a:headEnd type="none" w="sm" len="sm"/>
            <a:tailEnd type="none" w="sm" len="sm"/>
          </a:ln>
        </p:spPr>
      </p:pic>
      <p:pic>
        <p:nvPicPr>
          <p:cNvPr id="543" name="Google Shape;543;p71"/>
          <p:cNvPicPr preferRelativeResize="0"/>
          <p:nvPr/>
        </p:nvPicPr>
        <p:blipFill>
          <a:blip r:embed="rId4">
            <a:alphaModFix/>
          </a:blip>
          <a:stretch>
            <a:fillRect/>
          </a:stretch>
        </p:blipFill>
        <p:spPr>
          <a:xfrm>
            <a:off x="4931851" y="1704875"/>
            <a:ext cx="3904225" cy="2713275"/>
          </a:xfrm>
          <a:prstGeom prst="rect">
            <a:avLst/>
          </a:prstGeom>
          <a:noFill/>
          <a:ln w="19050" cap="flat" cmpd="sng">
            <a:solidFill>
              <a:schemeClr val="dk2"/>
            </a:solidFill>
            <a:prstDash val="solid"/>
            <a:round/>
            <a:headEnd type="none" w="sm" len="sm"/>
            <a:tailEnd type="none" w="sm" len="sm"/>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47"/>
        <p:cNvGrpSpPr/>
        <p:nvPr/>
      </p:nvGrpSpPr>
      <p:grpSpPr>
        <a:xfrm>
          <a:off x="0" y="0"/>
          <a:ext cx="0" cy="0"/>
          <a:chOff x="0" y="0"/>
          <a:chExt cx="0" cy="0"/>
        </a:xfrm>
      </p:grpSpPr>
      <p:pic>
        <p:nvPicPr>
          <p:cNvPr id="548" name="Google Shape;548;p72"/>
          <p:cNvPicPr preferRelativeResize="0"/>
          <p:nvPr/>
        </p:nvPicPr>
        <p:blipFill>
          <a:blip r:embed="rId3">
            <a:alphaModFix/>
          </a:blip>
          <a:stretch>
            <a:fillRect/>
          </a:stretch>
        </p:blipFill>
        <p:spPr>
          <a:xfrm>
            <a:off x="1317875" y="1354775"/>
            <a:ext cx="2762601" cy="2721975"/>
          </a:xfrm>
          <a:prstGeom prst="rect">
            <a:avLst/>
          </a:prstGeom>
          <a:noFill/>
          <a:ln w="19050" cap="flat" cmpd="sng">
            <a:solidFill>
              <a:schemeClr val="dk2"/>
            </a:solidFill>
            <a:prstDash val="solid"/>
            <a:round/>
            <a:headEnd type="none" w="sm" len="sm"/>
            <a:tailEnd type="none" w="sm" len="sm"/>
          </a:ln>
        </p:spPr>
      </p:pic>
      <p:sp>
        <p:nvSpPr>
          <p:cNvPr id="549" name="Google Shape;549;p72"/>
          <p:cNvSpPr/>
          <p:nvPr/>
        </p:nvSpPr>
        <p:spPr>
          <a:xfrm>
            <a:off x="3621050" y="1364325"/>
            <a:ext cx="5451300" cy="1813200"/>
          </a:xfrm>
          <a:prstGeom prst="cloudCallout">
            <a:avLst>
              <a:gd name="adj1" fmla="val -58014"/>
              <a:gd name="adj2" fmla="val 19672"/>
            </a:avLst>
          </a:prstGeom>
          <a:solidFill>
            <a:srgbClr val="FFE2AF"/>
          </a:solidFill>
          <a:ln w="19050"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51" name="Google Shape;551;p72"/>
          <p:cNvSpPr txBox="1"/>
          <p:nvPr/>
        </p:nvSpPr>
        <p:spPr>
          <a:xfrm>
            <a:off x="0" y="0"/>
            <a:ext cx="9144000" cy="483600"/>
          </a:xfrm>
          <a:prstGeom prst="rect">
            <a:avLst/>
          </a:prstGeom>
          <a:solidFill>
            <a:srgbClr val="6091BA"/>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800" b="1">
                <a:solidFill>
                  <a:schemeClr val="dk1"/>
                </a:solidFill>
                <a:latin typeface="Open Sans"/>
                <a:ea typeface="Open Sans"/>
                <a:cs typeface="Open Sans"/>
                <a:sym typeface="Open Sans"/>
              </a:rPr>
              <a:t>Thank You “Efficiency Experts!”   </a:t>
            </a:r>
            <a:endParaRPr sz="2800" b="1">
              <a:solidFill>
                <a:schemeClr val="dk1"/>
              </a:solidFill>
              <a:latin typeface="Open Sans"/>
              <a:ea typeface="Open Sans"/>
              <a:cs typeface="Open Sans"/>
              <a:sym typeface="Open Sans"/>
            </a:endParaRPr>
          </a:p>
        </p:txBody>
      </p:sp>
      <p:sp>
        <p:nvSpPr>
          <p:cNvPr id="552" name="Google Shape;552;p72"/>
          <p:cNvSpPr txBox="1"/>
          <p:nvPr/>
        </p:nvSpPr>
        <p:spPr>
          <a:xfrm>
            <a:off x="1041150" y="549738"/>
            <a:ext cx="7061700" cy="6618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 sz="3100">
                <a:solidFill>
                  <a:schemeClr val="dk1"/>
                </a:solidFill>
                <a:latin typeface="Open Sans"/>
                <a:ea typeface="Open Sans"/>
                <a:cs typeface="Open Sans"/>
                <a:sym typeface="Open Sans"/>
              </a:rPr>
              <a:t>Ready for Presentations!</a:t>
            </a:r>
            <a:endParaRPr>
              <a:latin typeface="Open Sans"/>
              <a:ea typeface="Open Sans"/>
              <a:cs typeface="Open Sans"/>
              <a:sym typeface="Open Sans"/>
            </a:endParaRPr>
          </a:p>
        </p:txBody>
      </p:sp>
      <p:sp>
        <p:nvSpPr>
          <p:cNvPr id="553" name="Google Shape;553;p72"/>
          <p:cNvSpPr txBox="1"/>
          <p:nvPr/>
        </p:nvSpPr>
        <p:spPr>
          <a:xfrm>
            <a:off x="4023172" y="1539725"/>
            <a:ext cx="4418400" cy="1695819"/>
          </a:xfrm>
          <a:prstGeom prst="rect">
            <a:avLst/>
          </a:prstGeom>
          <a:noFill/>
          <a:ln>
            <a:noFill/>
          </a:ln>
        </p:spPr>
        <p:txBody>
          <a:bodyPr spcFirstLastPara="1" wrap="square" lIns="91425" tIns="91425" rIns="91425" bIns="91425" anchor="t" anchorCtr="0">
            <a:spAutoFit/>
          </a:bodyPr>
          <a:lstStyle/>
          <a:p>
            <a:pPr marL="457200" lvl="0" indent="0" algn="l" rtl="0">
              <a:lnSpc>
                <a:spcPct val="115000"/>
              </a:lnSpc>
              <a:spcBef>
                <a:spcPts val="1200"/>
              </a:spcBef>
              <a:spcAft>
                <a:spcPts val="1200"/>
              </a:spcAft>
              <a:buNone/>
            </a:pPr>
            <a:r>
              <a:rPr lang="en" sz="1700" b="1" i="1" dirty="0">
                <a:solidFill>
                  <a:schemeClr val="dk1"/>
                </a:solidFill>
                <a:latin typeface="Open Sans"/>
                <a:ea typeface="Open Sans"/>
                <a:cs typeface="Open Sans"/>
                <a:sym typeface="Open Sans"/>
              </a:rPr>
              <a:t>Thank you! Our company executives are ready to listen to your findings.  You will have 7 minutes to present to our team.</a:t>
            </a:r>
            <a:endParaRPr sz="1800" b="1" i="1" dirty="0">
              <a:solidFill>
                <a:schemeClr val="dk1"/>
              </a:solidFill>
              <a:latin typeface="Open Sans"/>
              <a:ea typeface="Open Sans"/>
              <a:cs typeface="Open Sans"/>
              <a:sym typeface="Open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75EF62-6EBE-65DF-AF7E-3D399D96D1CA}"/>
            </a:ext>
          </a:extLst>
        </p:cNvPr>
        <p:cNvGrpSpPr/>
        <p:nvPr/>
      </p:nvGrpSpPr>
      <p:grpSpPr>
        <a:xfrm>
          <a:off x="0" y="0"/>
          <a:ext cx="0" cy="0"/>
          <a:chOff x="0" y="0"/>
          <a:chExt cx="0" cy="0"/>
        </a:xfrm>
      </p:grpSpPr>
      <p:sp>
        <p:nvSpPr>
          <p:cNvPr id="2" name="Google Shape;131;p29">
            <a:extLst>
              <a:ext uri="{FF2B5EF4-FFF2-40B4-BE49-F238E27FC236}">
                <a16:creationId xmlns:a16="http://schemas.microsoft.com/office/drawing/2014/main" id="{16886DA5-3965-2F6E-B9B6-3CC1273C6344}"/>
              </a:ext>
            </a:extLst>
          </p:cNvPr>
          <p:cNvSpPr txBox="1"/>
          <p:nvPr/>
        </p:nvSpPr>
        <p:spPr>
          <a:xfrm>
            <a:off x="281630" y="411121"/>
            <a:ext cx="5434529" cy="4732379"/>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0"/>
              </a:spcAft>
              <a:buClr>
                <a:schemeClr val="dk1"/>
              </a:buClr>
              <a:buSzPts val="1100"/>
              <a:buFont typeface="Arial"/>
              <a:buNone/>
            </a:pPr>
            <a:r>
              <a:rPr lang="en" sz="1700" dirty="0">
                <a:solidFill>
                  <a:schemeClr val="dk1"/>
                </a:solidFill>
                <a:latin typeface="Open Sans"/>
                <a:ea typeface="Open Sans"/>
                <a:cs typeface="Open Sans"/>
                <a:sym typeface="Open Sans"/>
              </a:rPr>
              <a:t>When making cars using </a:t>
            </a:r>
            <a:r>
              <a:rPr lang="en" sz="1700" b="1" dirty="0">
                <a:solidFill>
                  <a:schemeClr val="dk1"/>
                </a:solidFill>
                <a:latin typeface="Open Sans"/>
                <a:ea typeface="Open Sans"/>
                <a:cs typeface="Open Sans"/>
                <a:sym typeface="Open Sans"/>
              </a:rPr>
              <a:t>craft production</a:t>
            </a:r>
            <a:r>
              <a:rPr lang="en" sz="1700" dirty="0">
                <a:solidFill>
                  <a:schemeClr val="dk1"/>
                </a:solidFill>
                <a:latin typeface="Open Sans"/>
                <a:ea typeface="Open Sans"/>
                <a:cs typeface="Open Sans"/>
                <a:sym typeface="Open Sans"/>
              </a:rPr>
              <a:t>, each engineer designs and builds a product individually. </a:t>
            </a:r>
            <a:endParaRPr sz="17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None/>
            </a:pPr>
            <a:r>
              <a:rPr lang="en" sz="1700" dirty="0">
                <a:solidFill>
                  <a:schemeClr val="dk1"/>
                </a:solidFill>
                <a:latin typeface="Open Sans"/>
                <a:ea typeface="Open Sans"/>
                <a:cs typeface="Open Sans"/>
                <a:sym typeface="Open Sans"/>
              </a:rPr>
              <a:t>But our company strives to make hundreds, thousands, or even millions of cars, so we don’t have one person build an entire car from scratch. Instead, we follow a </a:t>
            </a:r>
            <a:r>
              <a:rPr lang="en" sz="1700" b="1" dirty="0">
                <a:solidFill>
                  <a:schemeClr val="dk1"/>
                </a:solidFill>
                <a:latin typeface="Open Sans"/>
                <a:ea typeface="Open Sans"/>
                <a:cs typeface="Open Sans"/>
                <a:sym typeface="Open Sans"/>
              </a:rPr>
              <a:t>mass production</a:t>
            </a:r>
            <a:r>
              <a:rPr lang="en" sz="1700" dirty="0">
                <a:solidFill>
                  <a:schemeClr val="dk1"/>
                </a:solidFill>
                <a:latin typeface="Open Sans"/>
                <a:ea typeface="Open Sans"/>
                <a:cs typeface="Open Sans"/>
                <a:sym typeface="Open Sans"/>
              </a:rPr>
              <a:t> approach using an assembly line. </a:t>
            </a:r>
            <a:endParaRPr sz="1700" dirty="0">
              <a:solidFill>
                <a:schemeClr val="dk1"/>
              </a:solidFill>
              <a:latin typeface="Open Sans"/>
              <a:ea typeface="Open Sans"/>
              <a:cs typeface="Open Sans"/>
              <a:sym typeface="Open Sans"/>
            </a:endParaRPr>
          </a:p>
          <a:p>
            <a:pPr marL="0" lvl="0" indent="0" algn="l" rtl="0">
              <a:lnSpc>
                <a:spcPct val="115000"/>
              </a:lnSpc>
              <a:spcBef>
                <a:spcPts val="1200"/>
              </a:spcBef>
              <a:spcAft>
                <a:spcPts val="0"/>
              </a:spcAft>
              <a:buClr>
                <a:schemeClr val="dk1"/>
              </a:buClr>
              <a:buSzPts val="1100"/>
              <a:buFont typeface="Arial"/>
              <a:buNone/>
            </a:pPr>
            <a:r>
              <a:rPr lang="en" sz="1700" dirty="0">
                <a:solidFill>
                  <a:schemeClr val="dk1"/>
                </a:solidFill>
                <a:latin typeface="Open Sans"/>
                <a:ea typeface="Open Sans"/>
                <a:cs typeface="Open Sans"/>
                <a:sym typeface="Open Sans"/>
              </a:rPr>
              <a:t>One person might be responsible for installing the engine, another for the doors, and another for the tires.</a:t>
            </a:r>
            <a:endParaRPr sz="17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endParaRPr sz="17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700" dirty="0">
                <a:solidFill>
                  <a:schemeClr val="dk1"/>
                </a:solidFill>
                <a:latin typeface="Open Sans"/>
                <a:ea typeface="Open Sans"/>
                <a:cs typeface="Open Sans"/>
                <a:sym typeface="Open Sans"/>
              </a:rPr>
              <a:t>By working together in a system, cars can be </a:t>
            </a:r>
            <a:endParaRPr sz="1700" dirty="0">
              <a:solidFill>
                <a:schemeClr val="dk1"/>
              </a:solidFill>
              <a:latin typeface="Open Sans"/>
              <a:ea typeface="Open Sans"/>
              <a:cs typeface="Open Sans"/>
              <a:sym typeface="Open Sans"/>
            </a:endParaRPr>
          </a:p>
          <a:p>
            <a:pPr marL="0" lvl="0" indent="0" algn="l" rtl="0">
              <a:lnSpc>
                <a:spcPct val="115000"/>
              </a:lnSpc>
              <a:spcBef>
                <a:spcPts val="0"/>
              </a:spcBef>
              <a:spcAft>
                <a:spcPts val="0"/>
              </a:spcAft>
              <a:buClr>
                <a:schemeClr val="dk1"/>
              </a:buClr>
              <a:buSzPts val="1100"/>
              <a:buFont typeface="Arial"/>
              <a:buNone/>
            </a:pPr>
            <a:r>
              <a:rPr lang="en" sz="1700" dirty="0">
                <a:solidFill>
                  <a:schemeClr val="dk1"/>
                </a:solidFill>
                <a:latin typeface="Open Sans"/>
                <a:ea typeface="Open Sans"/>
                <a:cs typeface="Open Sans"/>
                <a:sym typeface="Open Sans"/>
              </a:rPr>
              <a:t>made faster, more efficiently, and at a lower cost.</a:t>
            </a:r>
            <a:endParaRPr sz="1700" dirty="0">
              <a:solidFill>
                <a:schemeClr val="dk1"/>
              </a:solidFill>
              <a:latin typeface="Open Sans"/>
              <a:ea typeface="Open Sans"/>
              <a:cs typeface="Open Sans"/>
              <a:sym typeface="Open Sans"/>
            </a:endParaRPr>
          </a:p>
          <a:p>
            <a:pPr marL="0" lvl="0" indent="0" algn="l" rtl="0">
              <a:spcBef>
                <a:spcPts val="0"/>
              </a:spcBef>
              <a:spcAft>
                <a:spcPts val="0"/>
              </a:spcAft>
              <a:buNone/>
            </a:pPr>
            <a:endParaRPr sz="1200" dirty="0">
              <a:solidFill>
                <a:schemeClr val="dk1"/>
              </a:solidFill>
              <a:latin typeface="Open Sans"/>
              <a:ea typeface="Open Sans"/>
              <a:cs typeface="Open Sans"/>
              <a:sym typeface="Open Sans"/>
            </a:endParaRPr>
          </a:p>
        </p:txBody>
      </p:sp>
      <p:pic>
        <p:nvPicPr>
          <p:cNvPr id="5" name="Google Shape;132;p29">
            <a:extLst>
              <a:ext uri="{FF2B5EF4-FFF2-40B4-BE49-F238E27FC236}">
                <a16:creationId xmlns:a16="http://schemas.microsoft.com/office/drawing/2014/main" id="{EF35A601-8C78-6761-E630-A17770F8D256}"/>
              </a:ext>
            </a:extLst>
          </p:cNvPr>
          <p:cNvPicPr preferRelativeResize="0"/>
          <p:nvPr/>
        </p:nvPicPr>
        <p:blipFill>
          <a:blip r:embed="rId2">
            <a:alphaModFix/>
          </a:blip>
          <a:stretch>
            <a:fillRect/>
          </a:stretch>
        </p:blipFill>
        <p:spPr>
          <a:xfrm>
            <a:off x="5849593" y="2047495"/>
            <a:ext cx="2906328" cy="1746666"/>
          </a:xfrm>
          <a:prstGeom prst="rect">
            <a:avLst/>
          </a:prstGeom>
          <a:noFill/>
          <a:ln w="19050" cap="flat" cmpd="sng">
            <a:solidFill>
              <a:srgbClr val="6091BA"/>
            </a:solidFill>
            <a:prstDash val="solid"/>
            <a:round/>
            <a:headEnd type="none" w="sm" len="sm"/>
            <a:tailEnd type="none" w="sm" len="sm"/>
          </a:ln>
        </p:spPr>
      </p:pic>
    </p:spTree>
    <p:extLst>
      <p:ext uri="{BB962C8B-B14F-4D97-AF65-F5344CB8AC3E}">
        <p14:creationId xmlns:p14="http://schemas.microsoft.com/office/powerpoint/2010/main" val="3786932326"/>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739459-4661-DD11-9CF3-D8B58CC1CC1C}"/>
            </a:ext>
          </a:extLst>
        </p:cNvPr>
        <p:cNvGrpSpPr/>
        <p:nvPr/>
      </p:nvGrpSpPr>
      <p:grpSpPr>
        <a:xfrm>
          <a:off x="0" y="0"/>
          <a:ext cx="0" cy="0"/>
          <a:chOff x="0" y="0"/>
          <a:chExt cx="0" cy="0"/>
        </a:xfrm>
      </p:grpSpPr>
      <p:pic>
        <p:nvPicPr>
          <p:cNvPr id="3" name="Google Shape;137;p30">
            <a:extLst>
              <a:ext uri="{FF2B5EF4-FFF2-40B4-BE49-F238E27FC236}">
                <a16:creationId xmlns:a16="http://schemas.microsoft.com/office/drawing/2014/main" id="{9E0E8D36-4E23-CECC-C5C8-4389C4983D49}"/>
              </a:ext>
            </a:extLst>
          </p:cNvPr>
          <p:cNvPicPr preferRelativeResize="0"/>
          <p:nvPr/>
        </p:nvPicPr>
        <p:blipFill>
          <a:blip r:embed="rId2">
            <a:alphaModFix/>
          </a:blip>
          <a:stretch>
            <a:fillRect/>
          </a:stretch>
        </p:blipFill>
        <p:spPr>
          <a:xfrm>
            <a:off x="79825" y="1178725"/>
            <a:ext cx="2762601" cy="2721975"/>
          </a:xfrm>
          <a:prstGeom prst="rect">
            <a:avLst/>
          </a:prstGeom>
          <a:noFill/>
          <a:ln w="19050" cap="flat" cmpd="sng">
            <a:solidFill>
              <a:schemeClr val="dk2"/>
            </a:solidFill>
            <a:prstDash val="solid"/>
            <a:round/>
            <a:headEnd type="none" w="sm" len="sm"/>
            <a:tailEnd type="none" w="sm" len="sm"/>
          </a:ln>
        </p:spPr>
      </p:pic>
      <p:sp>
        <p:nvSpPr>
          <p:cNvPr id="4" name="Google Shape;138;p30">
            <a:extLst>
              <a:ext uri="{FF2B5EF4-FFF2-40B4-BE49-F238E27FC236}">
                <a16:creationId xmlns:a16="http://schemas.microsoft.com/office/drawing/2014/main" id="{D03ECFCB-28C6-9086-CC54-CAAF3DBCB3AA}"/>
              </a:ext>
            </a:extLst>
          </p:cNvPr>
          <p:cNvSpPr/>
          <p:nvPr/>
        </p:nvSpPr>
        <p:spPr>
          <a:xfrm>
            <a:off x="3274575" y="2437900"/>
            <a:ext cx="5725200" cy="2360700"/>
          </a:xfrm>
          <a:prstGeom prst="cloudCallout">
            <a:avLst>
              <a:gd name="adj1" fmla="val -65722"/>
              <a:gd name="adj2" fmla="val -61770"/>
            </a:avLst>
          </a:prstGeom>
          <a:solidFill>
            <a:srgbClr val="F8A8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 name="Google Shape;139;p30">
            <a:extLst>
              <a:ext uri="{FF2B5EF4-FFF2-40B4-BE49-F238E27FC236}">
                <a16:creationId xmlns:a16="http://schemas.microsoft.com/office/drawing/2014/main" id="{F49203A9-798B-B59A-5067-A446F962732D}"/>
              </a:ext>
            </a:extLst>
          </p:cNvPr>
          <p:cNvSpPr/>
          <p:nvPr/>
        </p:nvSpPr>
        <p:spPr>
          <a:xfrm>
            <a:off x="3274575" y="77200"/>
            <a:ext cx="5725200" cy="2360700"/>
          </a:xfrm>
          <a:prstGeom prst="cloudCallout">
            <a:avLst>
              <a:gd name="adj1" fmla="val -65921"/>
              <a:gd name="adj2" fmla="val 38713"/>
            </a:avLst>
          </a:prstGeom>
          <a:solidFill>
            <a:srgbClr val="F8A81B"/>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 name="Google Shape;141;p30">
            <a:extLst>
              <a:ext uri="{FF2B5EF4-FFF2-40B4-BE49-F238E27FC236}">
                <a16:creationId xmlns:a16="http://schemas.microsoft.com/office/drawing/2014/main" id="{906790E2-885E-EE17-DD79-75A08FBF7FF4}"/>
              </a:ext>
            </a:extLst>
          </p:cNvPr>
          <p:cNvSpPr txBox="1"/>
          <p:nvPr/>
        </p:nvSpPr>
        <p:spPr>
          <a:xfrm>
            <a:off x="3375375" y="2928713"/>
            <a:ext cx="5523600" cy="1149900"/>
          </a:xfrm>
          <a:prstGeom prst="rect">
            <a:avLst/>
          </a:prstGeom>
          <a:noFill/>
          <a:ln>
            <a:noFill/>
          </a:ln>
        </p:spPr>
        <p:txBody>
          <a:bodyPr spcFirstLastPara="1" wrap="square" lIns="91425" tIns="91425" rIns="91425" bIns="91425" anchor="t" anchorCtr="0">
            <a:noAutofit/>
          </a:bodyPr>
          <a:lstStyle/>
          <a:p>
            <a:pPr marL="0" lvl="0" indent="0" algn="ctr" rtl="0">
              <a:lnSpc>
                <a:spcPct val="115000"/>
              </a:lnSpc>
              <a:spcBef>
                <a:spcPts val="0"/>
              </a:spcBef>
              <a:spcAft>
                <a:spcPts val="0"/>
              </a:spcAft>
              <a:buNone/>
            </a:pPr>
            <a:r>
              <a:rPr lang="en" sz="1900" i="1" dirty="0">
                <a:solidFill>
                  <a:schemeClr val="dk1"/>
                </a:solidFill>
                <a:latin typeface="Open Sans"/>
                <a:ea typeface="Open Sans"/>
                <a:cs typeface="Open Sans"/>
                <a:sym typeface="Open Sans"/>
              </a:rPr>
              <a:t>Pay close attention because this behind-the-scenes look also provides details about </a:t>
            </a:r>
            <a:endParaRPr sz="1900" i="1" dirty="0">
              <a:solidFill>
                <a:schemeClr val="dk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900" i="1" dirty="0">
                <a:solidFill>
                  <a:schemeClr val="dk1"/>
                </a:solidFill>
                <a:latin typeface="Open Sans"/>
                <a:ea typeface="Open Sans"/>
                <a:cs typeface="Open Sans"/>
                <a:sym typeface="Open Sans"/>
              </a:rPr>
              <a:t>how the </a:t>
            </a:r>
            <a:r>
              <a:rPr lang="en" sz="1900" b="1" i="1" dirty="0">
                <a:solidFill>
                  <a:schemeClr val="dk1"/>
                </a:solidFill>
                <a:latin typeface="Open Sans"/>
                <a:ea typeface="Open Sans"/>
                <a:cs typeface="Open Sans"/>
                <a:sym typeface="Open Sans"/>
              </a:rPr>
              <a:t>engineering design process</a:t>
            </a:r>
            <a:r>
              <a:rPr lang="en" sz="1900" i="1" dirty="0">
                <a:solidFill>
                  <a:schemeClr val="dk1"/>
                </a:solidFill>
                <a:latin typeface="Open Sans"/>
                <a:ea typeface="Open Sans"/>
                <a:cs typeface="Open Sans"/>
                <a:sym typeface="Open Sans"/>
              </a:rPr>
              <a:t> </a:t>
            </a:r>
            <a:endParaRPr sz="1900" i="1" dirty="0">
              <a:solidFill>
                <a:schemeClr val="dk1"/>
              </a:solidFill>
              <a:latin typeface="Open Sans"/>
              <a:ea typeface="Open Sans"/>
              <a:cs typeface="Open Sans"/>
              <a:sym typeface="Open Sans"/>
            </a:endParaRPr>
          </a:p>
          <a:p>
            <a:pPr marL="0" lvl="0" indent="0" algn="ctr" rtl="0">
              <a:lnSpc>
                <a:spcPct val="115000"/>
              </a:lnSpc>
              <a:spcBef>
                <a:spcPts val="0"/>
              </a:spcBef>
              <a:spcAft>
                <a:spcPts val="0"/>
              </a:spcAft>
              <a:buNone/>
            </a:pPr>
            <a:r>
              <a:rPr lang="en" sz="1900" i="1" dirty="0">
                <a:solidFill>
                  <a:schemeClr val="dk1"/>
                </a:solidFill>
                <a:latin typeface="Open Sans"/>
                <a:ea typeface="Open Sans"/>
                <a:cs typeface="Open Sans"/>
                <a:sym typeface="Open Sans"/>
              </a:rPr>
              <a:t>drives the world of manufacturing.</a:t>
            </a:r>
            <a:endParaRPr sz="900" i="1"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989017254"/>
      </p:ext>
    </p:extLst>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7ED733-5421-5918-9336-298A99AE5043}"/>
            </a:ext>
          </a:extLst>
        </p:cNvPr>
        <p:cNvGrpSpPr/>
        <p:nvPr/>
      </p:nvGrpSpPr>
      <p:grpSpPr>
        <a:xfrm>
          <a:off x="0" y="0"/>
          <a:ext cx="0" cy="0"/>
          <a:chOff x="0" y="0"/>
          <a:chExt cx="0" cy="0"/>
        </a:xfrm>
      </p:grpSpPr>
      <p:sp>
        <p:nvSpPr>
          <p:cNvPr id="3" name="Google Shape;147;p31">
            <a:extLst>
              <a:ext uri="{FF2B5EF4-FFF2-40B4-BE49-F238E27FC236}">
                <a16:creationId xmlns:a16="http://schemas.microsoft.com/office/drawing/2014/main" id="{F8218F8E-BB95-E14A-CB11-07B8867F8458}"/>
              </a:ext>
            </a:extLst>
          </p:cNvPr>
          <p:cNvSpPr txBox="1"/>
          <p:nvPr/>
        </p:nvSpPr>
        <p:spPr>
          <a:xfrm>
            <a:off x="13675" y="-6850"/>
            <a:ext cx="9144000" cy="641322"/>
          </a:xfrm>
          <a:prstGeom prst="rect">
            <a:avLst/>
          </a:prstGeom>
          <a:solidFill>
            <a:srgbClr val="F8A81B"/>
          </a:solidFill>
          <a:ln>
            <a:noFill/>
          </a:ln>
        </p:spPr>
        <p:txBody>
          <a:bodyPr spcFirstLastPara="1" wrap="square" lIns="91425" tIns="91425" rIns="91425" bIns="91425" anchor="t" anchorCtr="0">
            <a:noAutofit/>
          </a:bodyPr>
          <a:lstStyle/>
          <a:p>
            <a:pPr marL="0" lvl="0" indent="0" algn="ctr" rtl="0">
              <a:spcBef>
                <a:spcPts val="0"/>
              </a:spcBef>
              <a:spcAft>
                <a:spcPts val="0"/>
              </a:spcAft>
              <a:buNone/>
            </a:pPr>
            <a:r>
              <a:rPr lang="en" sz="2800">
                <a:solidFill>
                  <a:schemeClr val="dk1"/>
                </a:solidFill>
                <a:latin typeface="Open Sans ExtraBold"/>
                <a:ea typeface="Open Sans ExtraBold"/>
                <a:cs typeface="Open Sans ExtraBold"/>
                <a:sym typeface="Open Sans ExtraBold"/>
              </a:rPr>
              <a:t>Common Engineering Roles in Manufacturing</a:t>
            </a:r>
            <a:endParaRPr sz="2800">
              <a:solidFill>
                <a:schemeClr val="dk1"/>
              </a:solidFill>
              <a:latin typeface="Open Sans ExtraBold"/>
              <a:ea typeface="Open Sans ExtraBold"/>
              <a:cs typeface="Open Sans ExtraBold"/>
              <a:sym typeface="Open Sans ExtraBold"/>
            </a:endParaRPr>
          </a:p>
        </p:txBody>
      </p:sp>
      <p:sp>
        <p:nvSpPr>
          <p:cNvPr id="4" name="Google Shape;148;p31">
            <a:extLst>
              <a:ext uri="{FF2B5EF4-FFF2-40B4-BE49-F238E27FC236}">
                <a16:creationId xmlns:a16="http://schemas.microsoft.com/office/drawing/2014/main" id="{9ECB3236-759A-A085-EF83-12928109459F}"/>
              </a:ext>
            </a:extLst>
          </p:cNvPr>
          <p:cNvSpPr txBox="1"/>
          <p:nvPr/>
        </p:nvSpPr>
        <p:spPr>
          <a:xfrm>
            <a:off x="0" y="744650"/>
            <a:ext cx="9144000" cy="37987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1900" dirty="0">
                <a:solidFill>
                  <a:schemeClr val="dk2"/>
                </a:solidFill>
                <a:latin typeface="Open Sans"/>
                <a:ea typeface="Open Sans"/>
                <a:cs typeface="Open Sans"/>
                <a:sym typeface="Open Sans"/>
              </a:rPr>
              <a:t>There are many </a:t>
            </a:r>
            <a:r>
              <a:rPr lang="en" sz="1900" b="1" dirty="0">
                <a:solidFill>
                  <a:schemeClr val="dk2"/>
                </a:solidFill>
                <a:latin typeface="Open Sans"/>
                <a:ea typeface="Open Sans"/>
                <a:cs typeface="Open Sans"/>
                <a:sym typeface="Open Sans"/>
              </a:rPr>
              <a:t>engineers in manufacturing</a:t>
            </a:r>
            <a:r>
              <a:rPr lang="en" sz="1900" dirty="0">
                <a:solidFill>
                  <a:schemeClr val="dk2"/>
                </a:solidFill>
                <a:latin typeface="Open Sans"/>
                <a:ea typeface="Open Sans"/>
                <a:cs typeface="Open Sans"/>
                <a:sym typeface="Open Sans"/>
              </a:rPr>
              <a:t>, but here are a few to think about:</a:t>
            </a:r>
            <a:endParaRPr sz="1900" dirty="0">
              <a:solidFill>
                <a:schemeClr val="dk2"/>
              </a:solidFill>
              <a:latin typeface="Open Sans"/>
              <a:ea typeface="Open Sans"/>
              <a:cs typeface="Open Sans"/>
              <a:sym typeface="Open Sans"/>
            </a:endParaRPr>
          </a:p>
          <a:p>
            <a:pPr marL="0" lvl="0" indent="0" algn="l" rtl="0">
              <a:spcBef>
                <a:spcPts val="0"/>
              </a:spcBef>
              <a:spcAft>
                <a:spcPts val="0"/>
              </a:spcAft>
              <a:buNone/>
            </a:pPr>
            <a:endParaRPr sz="1900" dirty="0">
              <a:solidFill>
                <a:schemeClr val="dk2"/>
              </a:solidFill>
              <a:latin typeface="Open Sans"/>
              <a:ea typeface="Open Sans"/>
              <a:cs typeface="Open Sans"/>
              <a:sym typeface="Open Sans"/>
            </a:endParaRPr>
          </a:p>
          <a:p>
            <a:pPr marL="457200" lvl="0" indent="-349250" algn="l" rtl="0">
              <a:spcBef>
                <a:spcPts val="0"/>
              </a:spcBef>
              <a:spcAft>
                <a:spcPts val="0"/>
              </a:spcAft>
              <a:buClr>
                <a:schemeClr val="dk2"/>
              </a:buClr>
              <a:buSzPts val="1900"/>
              <a:buFont typeface="Open Sans"/>
              <a:buChar char="●"/>
            </a:pPr>
            <a:r>
              <a:rPr lang="en" sz="1900" dirty="0">
                <a:solidFill>
                  <a:schemeClr val="dk2"/>
                </a:solidFill>
                <a:latin typeface="Open Sans"/>
                <a:ea typeface="Open Sans"/>
                <a:cs typeface="Open Sans"/>
                <a:sym typeface="Open Sans"/>
              </a:rPr>
              <a:t>A </a:t>
            </a:r>
            <a:r>
              <a:rPr lang="en" sz="1900" b="1" dirty="0">
                <a:solidFill>
                  <a:schemeClr val="dk2"/>
                </a:solidFill>
                <a:latin typeface="Open Sans"/>
                <a:ea typeface="Open Sans"/>
                <a:cs typeface="Open Sans"/>
                <a:sym typeface="Open Sans"/>
              </a:rPr>
              <a:t>design engineer</a:t>
            </a:r>
            <a:r>
              <a:rPr lang="en" sz="1900" dirty="0">
                <a:solidFill>
                  <a:schemeClr val="dk2"/>
                </a:solidFill>
                <a:latin typeface="Open Sans"/>
                <a:ea typeface="Open Sans"/>
                <a:cs typeface="Open Sans"/>
                <a:sym typeface="Open Sans"/>
              </a:rPr>
              <a:t> designs and often makes plans to improve systems and products based on available materials and requirements.</a:t>
            </a:r>
            <a:endParaRPr sz="1900" dirty="0">
              <a:solidFill>
                <a:schemeClr val="dk2"/>
              </a:solidFill>
              <a:latin typeface="Open Sans"/>
              <a:ea typeface="Open Sans"/>
              <a:cs typeface="Open Sans"/>
              <a:sym typeface="Open Sans"/>
            </a:endParaRPr>
          </a:p>
          <a:p>
            <a:pPr marL="457200" lvl="0" indent="0" algn="l" rtl="0">
              <a:spcBef>
                <a:spcPts val="0"/>
              </a:spcBef>
              <a:spcAft>
                <a:spcPts val="0"/>
              </a:spcAft>
              <a:buNone/>
            </a:pPr>
            <a:endParaRPr sz="1900" dirty="0">
              <a:solidFill>
                <a:schemeClr val="dk2"/>
              </a:solidFill>
              <a:latin typeface="Open Sans"/>
              <a:ea typeface="Open Sans"/>
              <a:cs typeface="Open Sans"/>
              <a:sym typeface="Open Sans"/>
            </a:endParaRPr>
          </a:p>
          <a:p>
            <a:pPr marL="457200" lvl="0" indent="-349250" algn="l" rtl="0">
              <a:spcBef>
                <a:spcPts val="0"/>
              </a:spcBef>
              <a:spcAft>
                <a:spcPts val="0"/>
              </a:spcAft>
              <a:buClr>
                <a:schemeClr val="dk2"/>
              </a:buClr>
              <a:buSzPts val="1900"/>
              <a:buFont typeface="Open Sans"/>
              <a:buChar char="●"/>
            </a:pPr>
            <a:r>
              <a:rPr lang="en" sz="1900" dirty="0">
                <a:solidFill>
                  <a:schemeClr val="dk2"/>
                </a:solidFill>
                <a:latin typeface="Open Sans"/>
                <a:ea typeface="Open Sans"/>
                <a:cs typeface="Open Sans"/>
                <a:sym typeface="Open Sans"/>
              </a:rPr>
              <a:t>A </a:t>
            </a:r>
            <a:r>
              <a:rPr lang="en" sz="1900" b="1" dirty="0">
                <a:solidFill>
                  <a:schemeClr val="dk2"/>
                </a:solidFill>
                <a:latin typeface="Open Sans"/>
                <a:ea typeface="Open Sans"/>
                <a:cs typeface="Open Sans"/>
                <a:sym typeface="Open Sans"/>
              </a:rPr>
              <a:t>sourcing engineer</a:t>
            </a:r>
            <a:r>
              <a:rPr lang="en" sz="1900" dirty="0">
                <a:solidFill>
                  <a:schemeClr val="dk2"/>
                </a:solidFill>
                <a:latin typeface="Open Sans"/>
                <a:ea typeface="Open Sans"/>
                <a:cs typeface="Open Sans"/>
                <a:sym typeface="Open Sans"/>
              </a:rPr>
              <a:t> is responsible for finding and purchasing product components and making sure they will meet the needs of the product.</a:t>
            </a:r>
            <a:endParaRPr sz="1900" dirty="0">
              <a:solidFill>
                <a:schemeClr val="dk2"/>
              </a:solidFill>
              <a:latin typeface="Open Sans"/>
              <a:ea typeface="Open Sans"/>
              <a:cs typeface="Open Sans"/>
              <a:sym typeface="Open Sans"/>
            </a:endParaRPr>
          </a:p>
          <a:p>
            <a:pPr marL="457200" lvl="0" indent="0" algn="l" rtl="0">
              <a:spcBef>
                <a:spcPts val="0"/>
              </a:spcBef>
              <a:spcAft>
                <a:spcPts val="0"/>
              </a:spcAft>
              <a:buNone/>
            </a:pPr>
            <a:endParaRPr sz="1900" dirty="0">
              <a:solidFill>
                <a:schemeClr val="dk2"/>
              </a:solidFill>
              <a:latin typeface="Open Sans"/>
              <a:ea typeface="Open Sans"/>
              <a:cs typeface="Open Sans"/>
              <a:sym typeface="Open Sans"/>
            </a:endParaRPr>
          </a:p>
          <a:p>
            <a:pPr marL="457200" lvl="0" indent="-349250" algn="l" rtl="0">
              <a:spcBef>
                <a:spcPts val="0"/>
              </a:spcBef>
              <a:spcAft>
                <a:spcPts val="0"/>
              </a:spcAft>
              <a:buClr>
                <a:schemeClr val="dk2"/>
              </a:buClr>
              <a:buSzPts val="1900"/>
              <a:buFont typeface="Open Sans"/>
              <a:buChar char="●"/>
            </a:pPr>
            <a:r>
              <a:rPr lang="en" sz="1900" dirty="0">
                <a:solidFill>
                  <a:schemeClr val="dk2"/>
                </a:solidFill>
                <a:latin typeface="Open Sans"/>
                <a:ea typeface="Open Sans"/>
                <a:cs typeface="Open Sans"/>
                <a:sym typeface="Open Sans"/>
              </a:rPr>
              <a:t>A </a:t>
            </a:r>
            <a:r>
              <a:rPr lang="en" sz="1900" b="1" dirty="0">
                <a:solidFill>
                  <a:schemeClr val="dk2"/>
                </a:solidFill>
                <a:latin typeface="Open Sans"/>
                <a:ea typeface="Open Sans"/>
                <a:cs typeface="Open Sans"/>
                <a:sym typeface="Open Sans"/>
              </a:rPr>
              <a:t>manufacturing engineer</a:t>
            </a:r>
            <a:r>
              <a:rPr lang="en" sz="1900" dirty="0">
                <a:solidFill>
                  <a:schemeClr val="dk2"/>
                </a:solidFill>
                <a:latin typeface="Open Sans"/>
                <a:ea typeface="Open Sans"/>
                <a:cs typeface="Open Sans"/>
                <a:sym typeface="Open Sans"/>
              </a:rPr>
              <a:t> is often responsible for building the process of constructing the product and making sure it goes as efficiently as possible.</a:t>
            </a:r>
            <a:endParaRPr sz="1900" dirty="0">
              <a:solidFill>
                <a:schemeClr val="dk2"/>
              </a:solidFill>
              <a:latin typeface="Open Sans"/>
              <a:ea typeface="Open Sans"/>
              <a:cs typeface="Open Sans"/>
              <a:sym typeface="Open Sans"/>
            </a:endParaRPr>
          </a:p>
          <a:p>
            <a:pPr marL="457200" lvl="0" indent="0" algn="l" rtl="0">
              <a:spcBef>
                <a:spcPts val="0"/>
              </a:spcBef>
              <a:spcAft>
                <a:spcPts val="0"/>
              </a:spcAft>
              <a:buNone/>
            </a:pPr>
            <a:endParaRPr sz="1900" dirty="0">
              <a:solidFill>
                <a:schemeClr val="dk2"/>
              </a:solidFill>
              <a:latin typeface="Open Sans"/>
              <a:ea typeface="Open Sans"/>
              <a:cs typeface="Open Sans"/>
              <a:sym typeface="Open Sans"/>
            </a:endParaRPr>
          </a:p>
          <a:p>
            <a:pPr marL="457200" lvl="0" indent="-349250" algn="l" rtl="0">
              <a:spcBef>
                <a:spcPts val="0"/>
              </a:spcBef>
              <a:spcAft>
                <a:spcPts val="0"/>
              </a:spcAft>
              <a:buClr>
                <a:schemeClr val="dk2"/>
              </a:buClr>
              <a:buSzPts val="1900"/>
              <a:buFont typeface="Open Sans"/>
              <a:buChar char="●"/>
            </a:pPr>
            <a:r>
              <a:rPr lang="en" sz="1900" dirty="0">
                <a:solidFill>
                  <a:schemeClr val="dk2"/>
                </a:solidFill>
                <a:latin typeface="Open Sans"/>
                <a:ea typeface="Open Sans"/>
                <a:cs typeface="Open Sans"/>
                <a:sym typeface="Open Sans"/>
              </a:rPr>
              <a:t>A </a:t>
            </a:r>
            <a:r>
              <a:rPr lang="en" sz="1900" b="1" dirty="0">
                <a:solidFill>
                  <a:schemeClr val="dk2"/>
                </a:solidFill>
                <a:latin typeface="Open Sans"/>
                <a:ea typeface="Open Sans"/>
                <a:cs typeface="Open Sans"/>
                <a:sym typeface="Open Sans"/>
              </a:rPr>
              <a:t>quality engineer</a:t>
            </a:r>
            <a:r>
              <a:rPr lang="en" sz="1900" dirty="0">
                <a:solidFill>
                  <a:schemeClr val="dk2"/>
                </a:solidFill>
                <a:latin typeface="Open Sans"/>
                <a:ea typeface="Open Sans"/>
                <a:cs typeface="Open Sans"/>
                <a:sym typeface="Open Sans"/>
              </a:rPr>
              <a:t> is responsible for making sure the product is designed and built to meet all requirements.</a:t>
            </a:r>
            <a:endParaRPr sz="1900" dirty="0">
              <a:solidFill>
                <a:schemeClr val="dk2"/>
              </a:solidFill>
              <a:latin typeface="Open Sans"/>
              <a:ea typeface="Open Sans"/>
              <a:cs typeface="Open Sans"/>
              <a:sym typeface="Open Sans"/>
            </a:endParaRPr>
          </a:p>
        </p:txBody>
      </p:sp>
    </p:spTree>
    <p:extLst>
      <p:ext uri="{BB962C8B-B14F-4D97-AF65-F5344CB8AC3E}">
        <p14:creationId xmlns:p14="http://schemas.microsoft.com/office/powerpoint/2010/main" val="3846660522"/>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A55593-8B41-458D-25DF-3B53A2DE008A}"/>
            </a:ext>
          </a:extLst>
        </p:cNvPr>
        <p:cNvGrpSpPr/>
        <p:nvPr/>
      </p:nvGrpSpPr>
      <p:grpSpPr>
        <a:xfrm>
          <a:off x="0" y="0"/>
          <a:ext cx="0" cy="0"/>
          <a:chOff x="0" y="0"/>
          <a:chExt cx="0" cy="0"/>
        </a:xfrm>
      </p:grpSpPr>
      <p:pic>
        <p:nvPicPr>
          <p:cNvPr id="156" name="Google Shape;156;p32"/>
          <p:cNvPicPr preferRelativeResize="0"/>
          <p:nvPr/>
        </p:nvPicPr>
        <p:blipFill>
          <a:blip r:embed="rId2">
            <a:alphaModFix/>
          </a:blip>
          <a:srcRect b="10834"/>
          <a:stretch>
            <a:fillRect/>
          </a:stretch>
        </p:blipFill>
        <p:spPr>
          <a:xfrm>
            <a:off x="657225" y="507206"/>
            <a:ext cx="7829550" cy="4129088"/>
          </a:xfrm>
          <a:prstGeom prst="rect">
            <a:avLst/>
          </a:prstGeom>
          <a:noFill/>
          <a:ln>
            <a:noFill/>
          </a:ln>
        </p:spPr>
      </p:pic>
    </p:spTree>
    <p:extLst>
      <p:ext uri="{BB962C8B-B14F-4D97-AF65-F5344CB8AC3E}">
        <p14:creationId xmlns:p14="http://schemas.microsoft.com/office/powerpoint/2010/main" val="173314769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0703A-1335-81AD-92CE-F4EA1D50D7D6}"/>
            </a:ext>
          </a:extLst>
        </p:cNvPr>
        <p:cNvGrpSpPr/>
        <p:nvPr/>
      </p:nvGrpSpPr>
      <p:grpSpPr>
        <a:xfrm>
          <a:off x="0" y="0"/>
          <a:ext cx="0" cy="0"/>
          <a:chOff x="0" y="0"/>
          <a:chExt cx="0" cy="0"/>
        </a:xfrm>
      </p:grpSpPr>
      <p:pic>
        <p:nvPicPr>
          <p:cNvPr id="2" name="Google Shape;161;p33">
            <a:extLst>
              <a:ext uri="{FF2B5EF4-FFF2-40B4-BE49-F238E27FC236}">
                <a16:creationId xmlns:a16="http://schemas.microsoft.com/office/drawing/2014/main" id="{3DD85813-DD13-8FC6-C9AA-06169E035235}"/>
              </a:ext>
            </a:extLst>
          </p:cNvPr>
          <p:cNvPicPr preferRelativeResize="0"/>
          <p:nvPr/>
        </p:nvPicPr>
        <p:blipFill>
          <a:blip r:embed="rId2">
            <a:alphaModFix/>
          </a:blip>
          <a:stretch>
            <a:fillRect/>
          </a:stretch>
        </p:blipFill>
        <p:spPr>
          <a:xfrm>
            <a:off x="114304" y="1002650"/>
            <a:ext cx="2682850" cy="3981600"/>
          </a:xfrm>
          <a:prstGeom prst="rect">
            <a:avLst/>
          </a:prstGeom>
          <a:noFill/>
          <a:ln w="19050" cap="flat" cmpd="sng">
            <a:solidFill>
              <a:srgbClr val="6091BA"/>
            </a:solidFill>
            <a:prstDash val="solid"/>
            <a:round/>
            <a:headEnd type="none" w="sm" len="sm"/>
            <a:tailEnd type="none" w="sm" len="sm"/>
          </a:ln>
        </p:spPr>
      </p:pic>
      <p:sp>
        <p:nvSpPr>
          <p:cNvPr id="3" name="Google Shape;164;p33">
            <a:extLst>
              <a:ext uri="{FF2B5EF4-FFF2-40B4-BE49-F238E27FC236}">
                <a16:creationId xmlns:a16="http://schemas.microsoft.com/office/drawing/2014/main" id="{C1B36EDB-97CF-1CDA-8DC3-3EF293463883}"/>
              </a:ext>
            </a:extLst>
          </p:cNvPr>
          <p:cNvSpPr txBox="1">
            <a:spLocks/>
          </p:cNvSpPr>
          <p:nvPr/>
        </p:nvSpPr>
        <p:spPr>
          <a:xfrm>
            <a:off x="2862279" y="2268000"/>
            <a:ext cx="6167417" cy="2875500"/>
          </a:xfrm>
          <a:prstGeom prst="rect">
            <a:avLst/>
          </a:prstGeom>
        </p:spPr>
        <p:txBody>
          <a:bodyPr spcFirstLastPara="1" wrap="square" lIns="91425" tIns="91425" rIns="91425" bIns="91425" anchor="t" anchorCtr="0">
            <a:normAutofit fontScale="62500" lnSpcReduction="20000"/>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indent="-342106">
              <a:buClr>
                <a:schemeClr val="dk1"/>
              </a:buClr>
              <a:buSzPct val="100000"/>
              <a:buFont typeface="Open Sans Medium"/>
              <a:buChar char="●"/>
            </a:pPr>
            <a:r>
              <a:rPr lang="en-US" sz="3250" dirty="0">
                <a:solidFill>
                  <a:schemeClr val="dk1"/>
                </a:solidFill>
                <a:latin typeface="Open Sans Medium"/>
                <a:ea typeface="Open Sans Medium"/>
                <a:cs typeface="Open Sans Medium"/>
                <a:sym typeface="Open Sans Medium"/>
              </a:rPr>
              <a:t>We hired you for your reputation as </a:t>
            </a:r>
            <a:r>
              <a:rPr lang="en-US" sz="3250" i="1" dirty="0">
                <a:solidFill>
                  <a:schemeClr val="dk1"/>
                </a:solidFill>
                <a:latin typeface="Open Sans Medium"/>
                <a:ea typeface="Open Sans Medium"/>
                <a:cs typeface="Open Sans Medium"/>
                <a:sym typeface="Open Sans Medium"/>
              </a:rPr>
              <a:t>excellent problem-solvers</a:t>
            </a:r>
            <a:r>
              <a:rPr lang="en-US" sz="3250" dirty="0">
                <a:solidFill>
                  <a:schemeClr val="dk1"/>
                </a:solidFill>
                <a:latin typeface="Open Sans Medium"/>
                <a:ea typeface="Open Sans Medium"/>
                <a:cs typeface="Open Sans Medium"/>
                <a:sym typeface="Open Sans Medium"/>
              </a:rPr>
              <a:t> for a variety of companies, and we’ve heard from your previous clients that you had the most success when you were able to dive into the current system first. </a:t>
            </a:r>
          </a:p>
          <a:p>
            <a:pPr marL="457200"/>
            <a:endParaRPr lang="en-US" sz="3250" dirty="0">
              <a:solidFill>
                <a:schemeClr val="dk1"/>
              </a:solidFill>
              <a:latin typeface="Open Sans Medium"/>
              <a:ea typeface="Open Sans Medium"/>
              <a:cs typeface="Open Sans Medium"/>
              <a:sym typeface="Open Sans Medium"/>
            </a:endParaRPr>
          </a:p>
          <a:p>
            <a:pPr marL="457200" indent="-342106">
              <a:buClr>
                <a:schemeClr val="dk1"/>
              </a:buClr>
              <a:buSzPct val="100000"/>
              <a:buFont typeface="Open Sans Medium"/>
              <a:buChar char="●"/>
            </a:pPr>
            <a:r>
              <a:rPr lang="en-US" sz="3250" dirty="0">
                <a:solidFill>
                  <a:schemeClr val="dk1"/>
                </a:solidFill>
                <a:latin typeface="Open Sans Medium"/>
                <a:ea typeface="Open Sans Medium"/>
                <a:cs typeface="Open Sans Medium"/>
                <a:sym typeface="Open Sans Medium"/>
              </a:rPr>
              <a:t>Let's take a moment to walk you through our </a:t>
            </a:r>
            <a:r>
              <a:rPr lang="en-US" sz="3250" i="1" u="sng" dirty="0">
                <a:solidFill>
                  <a:schemeClr val="dk1"/>
                </a:solidFill>
                <a:latin typeface="Open Sans Medium"/>
                <a:ea typeface="Open Sans Medium"/>
                <a:cs typeface="Open Sans Medium"/>
                <a:sym typeface="Open Sans Medium"/>
              </a:rPr>
              <a:t>three</a:t>
            </a:r>
            <a:r>
              <a:rPr lang="en-US" sz="3250" dirty="0">
                <a:solidFill>
                  <a:schemeClr val="dk1"/>
                </a:solidFill>
                <a:latin typeface="Open Sans Medium"/>
                <a:ea typeface="Open Sans Medium"/>
                <a:cs typeface="Open Sans Medium"/>
                <a:sym typeface="Open Sans Medium"/>
              </a:rPr>
              <a:t>  vehicle designs, the coupe, sedan, and van. </a:t>
            </a:r>
          </a:p>
          <a:p>
            <a:pPr marL="457200"/>
            <a:endParaRPr lang="en-US" sz="2100" dirty="0">
              <a:latin typeface="Open Sans Medium"/>
              <a:ea typeface="Open Sans Medium"/>
              <a:cs typeface="Open Sans Medium"/>
              <a:sym typeface="Open Sans Medium"/>
            </a:endParaRPr>
          </a:p>
          <a:p>
            <a:pPr marL="457200"/>
            <a:endParaRPr lang="en-US" sz="2198" dirty="0">
              <a:latin typeface="Open Sans Medium"/>
              <a:ea typeface="Open Sans Medium"/>
              <a:cs typeface="Open Sans Medium"/>
              <a:sym typeface="Open Sans Medium"/>
            </a:endParaRPr>
          </a:p>
          <a:p>
            <a:pPr marL="457200"/>
            <a:endParaRPr lang="en-US" sz="2540" dirty="0">
              <a:latin typeface="Open Sans Medium"/>
              <a:ea typeface="Open Sans Medium"/>
              <a:cs typeface="Open Sans Medium"/>
              <a:sym typeface="Open Sans Medium"/>
            </a:endParaRPr>
          </a:p>
        </p:txBody>
      </p:sp>
      <p:sp>
        <p:nvSpPr>
          <p:cNvPr id="4" name="Google Shape;165;p33">
            <a:extLst>
              <a:ext uri="{FF2B5EF4-FFF2-40B4-BE49-F238E27FC236}">
                <a16:creationId xmlns:a16="http://schemas.microsoft.com/office/drawing/2014/main" id="{9F32EB2F-CB8F-9912-DF71-5C25A9EBDCF1}"/>
              </a:ext>
            </a:extLst>
          </p:cNvPr>
          <p:cNvSpPr txBox="1"/>
          <p:nvPr/>
        </p:nvSpPr>
        <p:spPr>
          <a:xfrm>
            <a:off x="114304" y="487025"/>
            <a:ext cx="9144000" cy="483600"/>
          </a:xfrm>
          <a:prstGeom prst="rect">
            <a:avLst/>
          </a:prstGeom>
          <a:solidFill>
            <a:srgbClr val="F8A81B"/>
          </a:solid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 sz="2900" b="1">
                <a:solidFill>
                  <a:schemeClr val="dk1"/>
                </a:solidFill>
                <a:latin typeface="Open Sans"/>
                <a:ea typeface="Open Sans"/>
                <a:cs typeface="Open Sans"/>
                <a:sym typeface="Open Sans"/>
              </a:rPr>
              <a:t>Experience Our Design  </a:t>
            </a:r>
            <a:endParaRPr sz="2900" b="1">
              <a:solidFill>
                <a:schemeClr val="dk1"/>
              </a:solidFill>
              <a:latin typeface="Open Sans"/>
              <a:ea typeface="Open Sans"/>
              <a:cs typeface="Open Sans"/>
              <a:sym typeface="Open Sans"/>
            </a:endParaRPr>
          </a:p>
        </p:txBody>
      </p:sp>
      <p:sp>
        <p:nvSpPr>
          <p:cNvPr id="5" name="Google Shape;166;p33">
            <a:extLst>
              <a:ext uri="{FF2B5EF4-FFF2-40B4-BE49-F238E27FC236}">
                <a16:creationId xmlns:a16="http://schemas.microsoft.com/office/drawing/2014/main" id="{E1FB3A50-6663-8352-12D7-C475C510D9FF}"/>
              </a:ext>
            </a:extLst>
          </p:cNvPr>
          <p:cNvSpPr txBox="1"/>
          <p:nvPr/>
        </p:nvSpPr>
        <p:spPr>
          <a:xfrm>
            <a:off x="2797154" y="1124638"/>
            <a:ext cx="6346846" cy="1172598"/>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None/>
            </a:pPr>
            <a:r>
              <a:rPr lang="en" sz="2140" i="1" dirty="0">
                <a:solidFill>
                  <a:schemeClr val="dk1"/>
                </a:solidFill>
                <a:latin typeface="Open Sans"/>
                <a:ea typeface="Open Sans"/>
                <a:cs typeface="Open Sans"/>
                <a:sym typeface="Open Sans"/>
              </a:rPr>
              <a:t>You are a team of efficiency experts, and your fresh perspective is just what our company needs!</a:t>
            </a:r>
            <a:endParaRPr sz="1100" i="1"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154635644"/>
      </p:ext>
    </p:extLst>
  </p:cSld>
  <p:clrMapOvr>
    <a:masterClrMapping/>
  </p:clrMapOvr>
  <p:transition spd="med"/>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Te" id="{910073D9-AC1B-499D-90A9-47A2DD3248D0}" vid="{DEC81684-C71C-4EF9-9E07-B1D304B55373}"/>
    </a:ext>
  </a:extLst>
</a:theme>
</file>

<file path=ppt/theme/theme3.xml><?xml version="1.0" encoding="utf-8"?>
<a:theme xmlns:a="http://schemas.openxmlformats.org/drawingml/2006/main" name="Office Theme">
  <a:themeElements>
    <a:clrScheme name="Office Theme">
      <a:dk1>
        <a:srgbClr val="F9F9F9"/>
      </a:dk1>
      <a:lt1>
        <a:srgbClr val="F9F9F9"/>
      </a:lt1>
      <a:dk2>
        <a:srgbClr val="A7A7A7"/>
      </a:dk2>
      <a:lt2>
        <a:srgbClr val="535353"/>
      </a:lt2>
      <a:accent1>
        <a:srgbClr val="ABC3CF"/>
      </a:accent1>
      <a:accent2>
        <a:srgbClr val="FB7B5B"/>
      </a:accent2>
      <a:accent3>
        <a:srgbClr val="85C6D4"/>
      </a:accent3>
      <a:accent4>
        <a:srgbClr val="8FCAA9"/>
      </a:accent4>
      <a:accent5>
        <a:srgbClr val="2C778A"/>
      </a:accent5>
      <a:accent6>
        <a:srgbClr val="4B5554"/>
      </a:accent6>
      <a:hlink>
        <a:srgbClr val="0000FF"/>
      </a:hlink>
      <a:folHlink>
        <a:srgbClr val="FF00F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9F9F9"/>
        </a:solidFill>
        <a:ln w="12700" cap="flat">
          <a:solidFill>
            <a:schemeClr val="accent1"/>
          </a:solidFill>
          <a:prstDash val="solid"/>
          <a:miter lim="800000"/>
        </a:ln>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1A242E"/>
            </a:solidFill>
            <a:effectLst/>
            <a:uFillTx/>
            <a:latin typeface="+mj-lt"/>
            <a:ea typeface="+mj-ea"/>
            <a:cs typeface="+mj-cs"/>
            <a:sym typeface="Open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2400" b="0" i="0" u="none" strike="noStrike" cap="none" spc="120" normalizeH="0" baseline="0">
            <a:ln>
              <a:noFill/>
            </a:ln>
            <a:solidFill>
              <a:srgbClr val="F9F9F9"/>
            </a:solidFill>
            <a:effectLst/>
            <a:uFillTx/>
            <a:latin typeface="Arial"/>
            <a:ea typeface="Arial"/>
            <a:cs typeface="Arial"/>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441</TotalTime>
  <Words>3471</Words>
  <Application>Microsoft Macintosh PowerPoint</Application>
  <PresentationFormat>On-screen Show (16:9)</PresentationFormat>
  <Paragraphs>352</Paragraphs>
  <Slides>48</Slides>
  <Notes>41</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48</vt:i4>
      </vt:variant>
    </vt:vector>
  </HeadingPairs>
  <TitlesOfParts>
    <vt:vector size="57" baseType="lpstr">
      <vt:lpstr>Open Sans</vt:lpstr>
      <vt:lpstr>Black Han Sans</vt:lpstr>
      <vt:lpstr>Arial Black</vt:lpstr>
      <vt:lpstr>Open Sans Medium</vt:lpstr>
      <vt:lpstr>Open Sans ExtraBold</vt:lpstr>
      <vt:lpstr>Arial</vt:lpstr>
      <vt:lpstr>Simple Light</vt:lpstr>
      <vt:lpstr>Te</vt:lpstr>
      <vt:lpstr>Office Theme</vt:lpstr>
      <vt:lpstr>PowerPoint Presentation</vt:lpstr>
      <vt:lpstr>PowerPoint Presentation</vt:lpstr>
      <vt:lpstr>Phase 1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Our Coupe, Sedan &amp; Van</vt:lpstr>
      <vt:lpstr>PowerPoint Presentation</vt:lpstr>
      <vt:lpstr>Phase 2 Physical Simulations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Sourcing Engineer Again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Round 2 (1st Revision): Redesign for Speed and Profit</vt:lpstr>
      <vt:lpstr>Simulation Round 2 Instructions</vt:lpstr>
      <vt:lpstr>Simulation Round 2 Instructions</vt:lpstr>
      <vt:lpstr>PowerPoint Presentation</vt:lpstr>
      <vt:lpstr>PowerPoint Presentation</vt:lpstr>
      <vt:lpstr>PowerPoint Presentation</vt:lpstr>
      <vt:lpstr>PowerPoint Presentation</vt:lpstr>
      <vt:lpstr>PowerPoint Presentation</vt:lpstr>
      <vt:lpstr>Phase 3 </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Beth McElroy</cp:lastModifiedBy>
  <cp:revision>22</cp:revision>
  <dcterms:modified xsi:type="dcterms:W3CDTF">2025-11-05T22:55:05Z</dcterms:modified>
</cp:coreProperties>
</file>