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7772400" cy="10058400"/>
  <p:notesSz cx="6858000" cy="9144000"/>
  <p:embeddedFontLst>
    <p:embeddedFont>
      <p:font typeface="Sugar Pie" panose="020B0604020202020204" charset="0"/>
      <p:regular r:id="rId10"/>
    </p:embeddedFont>
    <p:embeddedFont>
      <p:font typeface="TAN Headline" panose="020B0604020202020204" charset="0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601" autoAdjust="0"/>
  </p:normalViewPr>
  <p:slideViewPr>
    <p:cSldViewPr>
      <p:cViewPr varScale="1">
        <p:scale>
          <a:sx n="44" d="100"/>
          <a:sy n="44" d="100"/>
        </p:scale>
        <p:origin x="232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 C" userId="69015d560c1207f6" providerId="LiveId" clId="{10D1DA2E-1A32-4738-844E-B24145DDBEDC}"/>
    <pc:docChg chg="custSel modSld">
      <pc:chgData name="D C" userId="69015d560c1207f6" providerId="LiveId" clId="{10D1DA2E-1A32-4738-844E-B24145DDBEDC}" dt="2025-09-29T18:59:46.902" v="6" actId="478"/>
      <pc:docMkLst>
        <pc:docMk/>
      </pc:docMkLst>
      <pc:sldChg chg="delSp mod">
        <pc:chgData name="D C" userId="69015d560c1207f6" providerId="LiveId" clId="{10D1DA2E-1A32-4738-844E-B24145DDBEDC}" dt="2025-09-29T18:59:24.568" v="0" actId="478"/>
        <pc:sldMkLst>
          <pc:docMk/>
          <pc:sldMk cId="0" sldId="256"/>
        </pc:sldMkLst>
        <pc:spChg chg="del">
          <ac:chgData name="D C" userId="69015d560c1207f6" providerId="LiveId" clId="{10D1DA2E-1A32-4738-844E-B24145DDBEDC}" dt="2025-09-29T18:59:24.568" v="0" actId="478"/>
          <ac:spMkLst>
            <pc:docMk/>
            <pc:sldMk cId="0" sldId="256"/>
            <ac:spMk id="2" creationId="{00000000-0000-0000-0000-000000000000}"/>
          </ac:spMkLst>
        </pc:spChg>
      </pc:sldChg>
      <pc:sldChg chg="delSp mod">
        <pc:chgData name="D C" userId="69015d560c1207f6" providerId="LiveId" clId="{10D1DA2E-1A32-4738-844E-B24145DDBEDC}" dt="2025-09-29T18:59:28.262" v="1" actId="478"/>
        <pc:sldMkLst>
          <pc:docMk/>
          <pc:sldMk cId="0" sldId="257"/>
        </pc:sldMkLst>
        <pc:spChg chg="del">
          <ac:chgData name="D C" userId="69015d560c1207f6" providerId="LiveId" clId="{10D1DA2E-1A32-4738-844E-B24145DDBEDC}" dt="2025-09-29T18:59:28.262" v="1" actId="478"/>
          <ac:spMkLst>
            <pc:docMk/>
            <pc:sldMk cId="0" sldId="257"/>
            <ac:spMk id="6" creationId="{00000000-0000-0000-0000-000000000000}"/>
          </ac:spMkLst>
        </pc:spChg>
      </pc:sldChg>
      <pc:sldChg chg="delSp mod">
        <pc:chgData name="D C" userId="69015d560c1207f6" providerId="LiveId" clId="{10D1DA2E-1A32-4738-844E-B24145DDBEDC}" dt="2025-09-29T18:59:31.425" v="2" actId="478"/>
        <pc:sldMkLst>
          <pc:docMk/>
          <pc:sldMk cId="0" sldId="258"/>
        </pc:sldMkLst>
        <pc:spChg chg="del">
          <ac:chgData name="D C" userId="69015d560c1207f6" providerId="LiveId" clId="{10D1DA2E-1A32-4738-844E-B24145DDBEDC}" dt="2025-09-29T18:59:31.425" v="2" actId="478"/>
          <ac:spMkLst>
            <pc:docMk/>
            <pc:sldMk cId="0" sldId="258"/>
            <ac:spMk id="6" creationId="{00000000-0000-0000-0000-000000000000}"/>
          </ac:spMkLst>
        </pc:spChg>
      </pc:sldChg>
      <pc:sldChg chg="delSp mod">
        <pc:chgData name="D C" userId="69015d560c1207f6" providerId="LiveId" clId="{10D1DA2E-1A32-4738-844E-B24145DDBEDC}" dt="2025-09-29T18:59:35.549" v="3" actId="478"/>
        <pc:sldMkLst>
          <pc:docMk/>
          <pc:sldMk cId="0" sldId="259"/>
        </pc:sldMkLst>
        <pc:spChg chg="del">
          <ac:chgData name="D C" userId="69015d560c1207f6" providerId="LiveId" clId="{10D1DA2E-1A32-4738-844E-B24145DDBEDC}" dt="2025-09-29T18:59:35.549" v="3" actId="478"/>
          <ac:spMkLst>
            <pc:docMk/>
            <pc:sldMk cId="0" sldId="259"/>
            <ac:spMk id="6" creationId="{00000000-0000-0000-0000-000000000000}"/>
          </ac:spMkLst>
        </pc:spChg>
      </pc:sldChg>
      <pc:sldChg chg="delSp mod">
        <pc:chgData name="D C" userId="69015d560c1207f6" providerId="LiveId" clId="{10D1DA2E-1A32-4738-844E-B24145DDBEDC}" dt="2025-09-29T18:59:38.967" v="4" actId="478"/>
        <pc:sldMkLst>
          <pc:docMk/>
          <pc:sldMk cId="0" sldId="260"/>
        </pc:sldMkLst>
        <pc:spChg chg="del">
          <ac:chgData name="D C" userId="69015d560c1207f6" providerId="LiveId" clId="{10D1DA2E-1A32-4738-844E-B24145DDBEDC}" dt="2025-09-29T18:59:38.967" v="4" actId="478"/>
          <ac:spMkLst>
            <pc:docMk/>
            <pc:sldMk cId="0" sldId="260"/>
            <ac:spMk id="6" creationId="{00000000-0000-0000-0000-000000000000}"/>
          </ac:spMkLst>
        </pc:spChg>
      </pc:sldChg>
      <pc:sldChg chg="delSp mod">
        <pc:chgData name="D C" userId="69015d560c1207f6" providerId="LiveId" clId="{10D1DA2E-1A32-4738-844E-B24145DDBEDC}" dt="2025-09-29T18:59:44.597" v="5" actId="478"/>
        <pc:sldMkLst>
          <pc:docMk/>
          <pc:sldMk cId="0" sldId="261"/>
        </pc:sldMkLst>
        <pc:spChg chg="del">
          <ac:chgData name="D C" userId="69015d560c1207f6" providerId="LiveId" clId="{10D1DA2E-1A32-4738-844E-B24145DDBEDC}" dt="2025-09-29T18:59:44.597" v="5" actId="478"/>
          <ac:spMkLst>
            <pc:docMk/>
            <pc:sldMk cId="0" sldId="261"/>
            <ac:spMk id="6" creationId="{00000000-0000-0000-0000-000000000000}"/>
          </ac:spMkLst>
        </pc:spChg>
      </pc:sldChg>
      <pc:sldChg chg="delSp mod">
        <pc:chgData name="D C" userId="69015d560c1207f6" providerId="LiveId" clId="{10D1DA2E-1A32-4738-844E-B24145DDBEDC}" dt="2025-09-29T18:59:46.902" v="6" actId="478"/>
        <pc:sldMkLst>
          <pc:docMk/>
          <pc:sldMk cId="0" sldId="262"/>
        </pc:sldMkLst>
        <pc:spChg chg="del">
          <ac:chgData name="D C" userId="69015d560c1207f6" providerId="LiveId" clId="{10D1DA2E-1A32-4738-844E-B24145DDBEDC}" dt="2025-09-29T18:59:46.902" v="6" actId="478"/>
          <ac:spMkLst>
            <pc:docMk/>
            <pc:sldMk cId="0" sldId="262"/>
            <ac:spMk id="6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 rot="-5643217">
            <a:off x="5582430" y="8332770"/>
            <a:ext cx="1828220" cy="870179"/>
            <a:chOff x="0" y="0"/>
            <a:chExt cx="2437627" cy="1160239"/>
          </a:xfrm>
        </p:grpSpPr>
        <p:sp>
          <p:nvSpPr>
            <p:cNvPr id="4" name="TextBox 4"/>
            <p:cNvSpPr txBox="1"/>
            <p:nvPr/>
          </p:nvSpPr>
          <p:spPr>
            <a:xfrm rot="-519295">
              <a:off x="32174" y="248879"/>
              <a:ext cx="2213436" cy="42366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038"/>
                </a:lnSpc>
              </a:pPr>
              <a:r>
                <a:rPr lang="en-US" sz="2548">
                  <a:solidFill>
                    <a:srgbClr val="FF3131"/>
                  </a:solidFill>
                  <a:latin typeface="Sugar Pie"/>
                  <a:ea typeface="Sugar Pie"/>
                  <a:cs typeface="Sugar Pie"/>
                  <a:sym typeface="Sugar Pie"/>
                </a:rPr>
                <a:t>Fast Track</a:t>
              </a:r>
            </a:p>
          </p:txBody>
        </p:sp>
        <p:sp>
          <p:nvSpPr>
            <p:cNvPr id="5" name="TextBox 5"/>
            <p:cNvSpPr txBox="1"/>
            <p:nvPr/>
          </p:nvSpPr>
          <p:spPr>
            <a:xfrm rot="-519295">
              <a:off x="270862" y="591467"/>
              <a:ext cx="2148187" cy="40947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978"/>
                </a:lnSpc>
              </a:pPr>
              <a:r>
                <a:rPr lang="en-US" sz="2472">
                  <a:solidFill>
                    <a:srgbClr val="38B6FF"/>
                  </a:solidFill>
                  <a:latin typeface="Sugar Pie"/>
                  <a:ea typeface="Sugar Pie"/>
                  <a:cs typeface="Sugar Pie"/>
                  <a:sym typeface="Sugar Pie"/>
                </a:rPr>
                <a:t>Factory</a:t>
              </a:r>
            </a:p>
          </p:txBody>
        </p:sp>
      </p:grpSp>
      <p:sp>
        <p:nvSpPr>
          <p:cNvPr id="6" name="TextBox 6"/>
          <p:cNvSpPr txBox="1"/>
          <p:nvPr/>
        </p:nvSpPr>
        <p:spPr>
          <a:xfrm rot="-5400000">
            <a:off x="1169552" y="3455552"/>
            <a:ext cx="9950400" cy="17008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887"/>
              </a:lnSpc>
              <a:spcBef>
                <a:spcPct val="0"/>
              </a:spcBef>
            </a:pPr>
            <a:r>
              <a:rPr lang="en-US" sz="4919">
                <a:solidFill>
                  <a:srgbClr val="000000"/>
                </a:solidFill>
                <a:latin typeface="TAN Headline"/>
                <a:ea typeface="TAN Headline"/>
                <a:cs typeface="TAN Headline"/>
                <a:sym typeface="TAN Headline"/>
              </a:rPr>
              <a:t>Supplier or Sourcing</a:t>
            </a:r>
          </a:p>
          <a:p>
            <a:pPr algn="ctr">
              <a:lnSpc>
                <a:spcPts val="6887"/>
              </a:lnSpc>
              <a:spcBef>
                <a:spcPct val="0"/>
              </a:spcBef>
            </a:pPr>
            <a:r>
              <a:rPr lang="en-US" sz="4919">
                <a:solidFill>
                  <a:srgbClr val="000000"/>
                </a:solidFill>
                <a:latin typeface="TAN Headline"/>
                <a:ea typeface="TAN Headline"/>
                <a:cs typeface="TAN Headline"/>
                <a:sym typeface="TAN Headline"/>
              </a:rPr>
              <a:t>Department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5643217">
            <a:off x="5582430" y="8332770"/>
            <a:ext cx="1828220" cy="870179"/>
            <a:chOff x="0" y="0"/>
            <a:chExt cx="2437627" cy="1160239"/>
          </a:xfrm>
        </p:grpSpPr>
        <p:sp>
          <p:nvSpPr>
            <p:cNvPr id="3" name="TextBox 3"/>
            <p:cNvSpPr txBox="1"/>
            <p:nvPr/>
          </p:nvSpPr>
          <p:spPr>
            <a:xfrm rot="-519295">
              <a:off x="32174" y="248879"/>
              <a:ext cx="2213436" cy="42366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038"/>
                </a:lnSpc>
              </a:pPr>
              <a:r>
                <a:rPr lang="en-US" sz="2548">
                  <a:solidFill>
                    <a:srgbClr val="FF3131"/>
                  </a:solidFill>
                  <a:latin typeface="Sugar Pie"/>
                  <a:ea typeface="Sugar Pie"/>
                  <a:cs typeface="Sugar Pie"/>
                  <a:sym typeface="Sugar Pie"/>
                </a:rPr>
                <a:t>Fast Track</a:t>
              </a:r>
            </a:p>
          </p:txBody>
        </p:sp>
        <p:sp>
          <p:nvSpPr>
            <p:cNvPr id="4" name="TextBox 4"/>
            <p:cNvSpPr txBox="1"/>
            <p:nvPr/>
          </p:nvSpPr>
          <p:spPr>
            <a:xfrm rot="-519295">
              <a:off x="270862" y="591467"/>
              <a:ext cx="2148187" cy="40947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978"/>
                </a:lnSpc>
              </a:pPr>
              <a:r>
                <a:rPr lang="en-US" sz="2472">
                  <a:solidFill>
                    <a:srgbClr val="38B6FF"/>
                  </a:solidFill>
                  <a:latin typeface="Sugar Pie"/>
                  <a:ea typeface="Sugar Pie"/>
                  <a:cs typeface="Sugar Pie"/>
                  <a:sym typeface="Sugar Pie"/>
                </a:rPr>
                <a:t>Factory</a:t>
              </a:r>
            </a:p>
          </p:txBody>
        </p:sp>
      </p:grpSp>
      <p:sp>
        <p:nvSpPr>
          <p:cNvPr id="5" name="TextBox 5"/>
          <p:cNvSpPr txBox="1"/>
          <p:nvPr/>
        </p:nvSpPr>
        <p:spPr>
          <a:xfrm rot="-5400000">
            <a:off x="1169552" y="3455552"/>
            <a:ext cx="9950400" cy="17008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887"/>
              </a:lnSpc>
              <a:spcBef>
                <a:spcPct val="0"/>
              </a:spcBef>
            </a:pPr>
            <a:r>
              <a:rPr lang="en-US" sz="4919">
                <a:solidFill>
                  <a:srgbClr val="000000"/>
                </a:solidFill>
                <a:latin typeface="TAN Headline"/>
                <a:ea typeface="TAN Headline"/>
                <a:cs typeface="TAN Headline"/>
                <a:sym typeface="TAN Headline"/>
              </a:rPr>
              <a:t>Quality Testing</a:t>
            </a:r>
          </a:p>
          <a:p>
            <a:pPr algn="ctr">
              <a:lnSpc>
                <a:spcPts val="6887"/>
              </a:lnSpc>
              <a:spcBef>
                <a:spcPct val="0"/>
              </a:spcBef>
            </a:pPr>
            <a:r>
              <a:rPr lang="en-US" sz="4919">
                <a:solidFill>
                  <a:srgbClr val="000000"/>
                </a:solidFill>
                <a:latin typeface="TAN Headline"/>
                <a:ea typeface="TAN Headline"/>
                <a:cs typeface="TAN Headline"/>
                <a:sym typeface="TAN Headline"/>
              </a:rPr>
              <a:t>Department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5643217">
            <a:off x="5582430" y="8332770"/>
            <a:ext cx="1828220" cy="870179"/>
            <a:chOff x="0" y="0"/>
            <a:chExt cx="2437627" cy="1160239"/>
          </a:xfrm>
        </p:grpSpPr>
        <p:sp>
          <p:nvSpPr>
            <p:cNvPr id="3" name="TextBox 3"/>
            <p:cNvSpPr txBox="1"/>
            <p:nvPr/>
          </p:nvSpPr>
          <p:spPr>
            <a:xfrm rot="-519295">
              <a:off x="32174" y="248879"/>
              <a:ext cx="2213436" cy="42366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038"/>
                </a:lnSpc>
              </a:pPr>
              <a:r>
                <a:rPr lang="en-US" sz="2548">
                  <a:solidFill>
                    <a:srgbClr val="FF3131"/>
                  </a:solidFill>
                  <a:latin typeface="Sugar Pie"/>
                  <a:ea typeface="Sugar Pie"/>
                  <a:cs typeface="Sugar Pie"/>
                  <a:sym typeface="Sugar Pie"/>
                </a:rPr>
                <a:t>Fast Track</a:t>
              </a:r>
            </a:p>
          </p:txBody>
        </p:sp>
        <p:sp>
          <p:nvSpPr>
            <p:cNvPr id="4" name="TextBox 4"/>
            <p:cNvSpPr txBox="1"/>
            <p:nvPr/>
          </p:nvSpPr>
          <p:spPr>
            <a:xfrm rot="-519295">
              <a:off x="270862" y="591467"/>
              <a:ext cx="2148187" cy="40947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978"/>
                </a:lnSpc>
              </a:pPr>
              <a:r>
                <a:rPr lang="en-US" sz="2472">
                  <a:solidFill>
                    <a:srgbClr val="38B6FF"/>
                  </a:solidFill>
                  <a:latin typeface="Sugar Pie"/>
                  <a:ea typeface="Sugar Pie"/>
                  <a:cs typeface="Sugar Pie"/>
                  <a:sym typeface="Sugar Pie"/>
                </a:rPr>
                <a:t>Factory</a:t>
              </a:r>
            </a:p>
          </p:txBody>
        </p:sp>
      </p:grpSp>
      <p:sp>
        <p:nvSpPr>
          <p:cNvPr id="5" name="TextBox 5"/>
          <p:cNvSpPr txBox="1"/>
          <p:nvPr/>
        </p:nvSpPr>
        <p:spPr>
          <a:xfrm rot="-5400000">
            <a:off x="1169552" y="3284727"/>
            <a:ext cx="9950400" cy="17008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887"/>
              </a:lnSpc>
            </a:pPr>
            <a:r>
              <a:rPr lang="en-US" sz="4919">
                <a:solidFill>
                  <a:srgbClr val="000000"/>
                </a:solidFill>
                <a:latin typeface="TAN Headline"/>
                <a:ea typeface="TAN Headline"/>
                <a:cs typeface="TAN Headline"/>
                <a:sym typeface="TAN Headline"/>
              </a:rPr>
              <a:t>Wheel Assembly</a:t>
            </a:r>
          </a:p>
          <a:p>
            <a:pPr algn="ctr">
              <a:lnSpc>
                <a:spcPts val="6887"/>
              </a:lnSpc>
              <a:spcBef>
                <a:spcPct val="0"/>
              </a:spcBef>
            </a:pPr>
            <a:r>
              <a:rPr lang="en-US" sz="4919">
                <a:solidFill>
                  <a:srgbClr val="000000"/>
                </a:solidFill>
                <a:latin typeface="TAN Headline"/>
                <a:ea typeface="TAN Headline"/>
                <a:cs typeface="TAN Headline"/>
                <a:sym typeface="TAN Headline"/>
              </a:rPr>
              <a:t>Station 1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5643217">
            <a:off x="5582430" y="8332770"/>
            <a:ext cx="1828220" cy="870179"/>
            <a:chOff x="0" y="0"/>
            <a:chExt cx="2437627" cy="1160239"/>
          </a:xfrm>
        </p:grpSpPr>
        <p:sp>
          <p:nvSpPr>
            <p:cNvPr id="3" name="TextBox 3"/>
            <p:cNvSpPr txBox="1"/>
            <p:nvPr/>
          </p:nvSpPr>
          <p:spPr>
            <a:xfrm rot="-519295">
              <a:off x="32174" y="248879"/>
              <a:ext cx="2213436" cy="42366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038"/>
                </a:lnSpc>
              </a:pPr>
              <a:r>
                <a:rPr lang="en-US" sz="2548">
                  <a:solidFill>
                    <a:srgbClr val="FF3131"/>
                  </a:solidFill>
                  <a:latin typeface="Sugar Pie"/>
                  <a:ea typeface="Sugar Pie"/>
                  <a:cs typeface="Sugar Pie"/>
                  <a:sym typeface="Sugar Pie"/>
                </a:rPr>
                <a:t>Fast Track</a:t>
              </a:r>
            </a:p>
          </p:txBody>
        </p:sp>
        <p:sp>
          <p:nvSpPr>
            <p:cNvPr id="4" name="TextBox 4"/>
            <p:cNvSpPr txBox="1"/>
            <p:nvPr/>
          </p:nvSpPr>
          <p:spPr>
            <a:xfrm rot="-519295">
              <a:off x="270862" y="591467"/>
              <a:ext cx="2148187" cy="40947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978"/>
                </a:lnSpc>
              </a:pPr>
              <a:r>
                <a:rPr lang="en-US" sz="2472">
                  <a:solidFill>
                    <a:srgbClr val="38B6FF"/>
                  </a:solidFill>
                  <a:latin typeface="Sugar Pie"/>
                  <a:ea typeface="Sugar Pie"/>
                  <a:cs typeface="Sugar Pie"/>
                  <a:sym typeface="Sugar Pie"/>
                </a:rPr>
                <a:t>Factory</a:t>
              </a:r>
            </a:p>
          </p:txBody>
        </p:sp>
      </p:grpSp>
      <p:sp>
        <p:nvSpPr>
          <p:cNvPr id="5" name="TextBox 5"/>
          <p:cNvSpPr txBox="1"/>
          <p:nvPr/>
        </p:nvSpPr>
        <p:spPr>
          <a:xfrm rot="-5400000">
            <a:off x="1169552" y="3307851"/>
            <a:ext cx="9950400" cy="17008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887"/>
              </a:lnSpc>
            </a:pPr>
            <a:r>
              <a:rPr lang="en-US" sz="4919">
                <a:solidFill>
                  <a:srgbClr val="000000"/>
                </a:solidFill>
                <a:latin typeface="TAN Headline"/>
                <a:ea typeface="TAN Headline"/>
                <a:cs typeface="TAN Headline"/>
                <a:sym typeface="TAN Headline"/>
              </a:rPr>
              <a:t>Base Assembly</a:t>
            </a:r>
          </a:p>
          <a:p>
            <a:pPr algn="ctr">
              <a:lnSpc>
                <a:spcPts val="6887"/>
              </a:lnSpc>
              <a:spcBef>
                <a:spcPct val="0"/>
              </a:spcBef>
            </a:pPr>
            <a:r>
              <a:rPr lang="en-US" sz="4919">
                <a:solidFill>
                  <a:srgbClr val="000000"/>
                </a:solidFill>
                <a:latin typeface="TAN Headline"/>
                <a:ea typeface="TAN Headline"/>
                <a:cs typeface="TAN Headline"/>
                <a:sym typeface="TAN Headline"/>
              </a:rPr>
              <a:t>Station 2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5643217">
            <a:off x="5582430" y="8332770"/>
            <a:ext cx="1828220" cy="870179"/>
            <a:chOff x="0" y="0"/>
            <a:chExt cx="2437627" cy="1160239"/>
          </a:xfrm>
        </p:grpSpPr>
        <p:sp>
          <p:nvSpPr>
            <p:cNvPr id="3" name="TextBox 3"/>
            <p:cNvSpPr txBox="1"/>
            <p:nvPr/>
          </p:nvSpPr>
          <p:spPr>
            <a:xfrm rot="-519295">
              <a:off x="32174" y="248879"/>
              <a:ext cx="2213436" cy="42366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038"/>
                </a:lnSpc>
              </a:pPr>
              <a:r>
                <a:rPr lang="en-US" sz="2548">
                  <a:solidFill>
                    <a:srgbClr val="FF3131"/>
                  </a:solidFill>
                  <a:latin typeface="Sugar Pie"/>
                  <a:ea typeface="Sugar Pie"/>
                  <a:cs typeface="Sugar Pie"/>
                  <a:sym typeface="Sugar Pie"/>
                </a:rPr>
                <a:t>Fast Track</a:t>
              </a:r>
            </a:p>
          </p:txBody>
        </p:sp>
        <p:sp>
          <p:nvSpPr>
            <p:cNvPr id="4" name="TextBox 4"/>
            <p:cNvSpPr txBox="1"/>
            <p:nvPr/>
          </p:nvSpPr>
          <p:spPr>
            <a:xfrm rot="-519295">
              <a:off x="270862" y="591467"/>
              <a:ext cx="2148187" cy="40947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978"/>
                </a:lnSpc>
              </a:pPr>
              <a:r>
                <a:rPr lang="en-US" sz="2472">
                  <a:solidFill>
                    <a:srgbClr val="38B6FF"/>
                  </a:solidFill>
                  <a:latin typeface="Sugar Pie"/>
                  <a:ea typeface="Sugar Pie"/>
                  <a:cs typeface="Sugar Pie"/>
                  <a:sym typeface="Sugar Pie"/>
                </a:rPr>
                <a:t>Factory</a:t>
              </a:r>
            </a:p>
          </p:txBody>
        </p:sp>
      </p:grpSp>
      <p:sp>
        <p:nvSpPr>
          <p:cNvPr id="5" name="TextBox 5"/>
          <p:cNvSpPr txBox="1"/>
          <p:nvPr/>
        </p:nvSpPr>
        <p:spPr>
          <a:xfrm rot="-5400000">
            <a:off x="1169552" y="3455552"/>
            <a:ext cx="9950400" cy="17008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887"/>
              </a:lnSpc>
            </a:pPr>
            <a:r>
              <a:rPr lang="en-US" sz="4919">
                <a:solidFill>
                  <a:srgbClr val="000000"/>
                </a:solidFill>
                <a:latin typeface="TAN Headline"/>
                <a:ea typeface="TAN Headline"/>
                <a:cs typeface="TAN Headline"/>
                <a:sym typeface="TAN Headline"/>
              </a:rPr>
              <a:t>Front-End Assembly</a:t>
            </a:r>
          </a:p>
          <a:p>
            <a:pPr algn="ctr">
              <a:lnSpc>
                <a:spcPts val="6887"/>
              </a:lnSpc>
              <a:spcBef>
                <a:spcPct val="0"/>
              </a:spcBef>
            </a:pPr>
            <a:r>
              <a:rPr lang="en-US" sz="4919">
                <a:solidFill>
                  <a:srgbClr val="000000"/>
                </a:solidFill>
                <a:latin typeface="TAN Headline"/>
                <a:ea typeface="TAN Headline"/>
                <a:cs typeface="TAN Headline"/>
                <a:sym typeface="TAN Headline"/>
              </a:rPr>
              <a:t>Station 3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5643217">
            <a:off x="5582430" y="8332770"/>
            <a:ext cx="1828220" cy="870179"/>
            <a:chOff x="0" y="0"/>
            <a:chExt cx="2437627" cy="1160239"/>
          </a:xfrm>
        </p:grpSpPr>
        <p:sp>
          <p:nvSpPr>
            <p:cNvPr id="3" name="TextBox 3"/>
            <p:cNvSpPr txBox="1"/>
            <p:nvPr/>
          </p:nvSpPr>
          <p:spPr>
            <a:xfrm rot="-519295">
              <a:off x="32174" y="248879"/>
              <a:ext cx="2213436" cy="42366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038"/>
                </a:lnSpc>
              </a:pPr>
              <a:r>
                <a:rPr lang="en-US" sz="2548">
                  <a:solidFill>
                    <a:srgbClr val="FF3131"/>
                  </a:solidFill>
                  <a:latin typeface="Sugar Pie"/>
                  <a:ea typeface="Sugar Pie"/>
                  <a:cs typeface="Sugar Pie"/>
                  <a:sym typeface="Sugar Pie"/>
                </a:rPr>
                <a:t>Fast Track</a:t>
              </a:r>
            </a:p>
          </p:txBody>
        </p:sp>
        <p:sp>
          <p:nvSpPr>
            <p:cNvPr id="4" name="TextBox 4"/>
            <p:cNvSpPr txBox="1"/>
            <p:nvPr/>
          </p:nvSpPr>
          <p:spPr>
            <a:xfrm rot="-519295">
              <a:off x="270862" y="591467"/>
              <a:ext cx="2148187" cy="40947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978"/>
                </a:lnSpc>
              </a:pPr>
              <a:r>
                <a:rPr lang="en-US" sz="2472">
                  <a:solidFill>
                    <a:srgbClr val="38B6FF"/>
                  </a:solidFill>
                  <a:latin typeface="Sugar Pie"/>
                  <a:ea typeface="Sugar Pie"/>
                  <a:cs typeface="Sugar Pie"/>
                  <a:sym typeface="Sugar Pie"/>
                </a:rPr>
                <a:t>Factory</a:t>
              </a:r>
            </a:p>
          </p:txBody>
        </p:sp>
      </p:grpSp>
      <p:sp>
        <p:nvSpPr>
          <p:cNvPr id="5" name="TextBox 5"/>
          <p:cNvSpPr txBox="1"/>
          <p:nvPr/>
        </p:nvSpPr>
        <p:spPr>
          <a:xfrm rot="-5400000">
            <a:off x="1169552" y="3289106"/>
            <a:ext cx="9950400" cy="17008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887"/>
              </a:lnSpc>
            </a:pPr>
            <a:r>
              <a:rPr lang="en-US" sz="4919">
                <a:solidFill>
                  <a:srgbClr val="000000"/>
                </a:solidFill>
                <a:latin typeface="TAN Headline"/>
                <a:ea typeface="TAN Headline"/>
                <a:cs typeface="TAN Headline"/>
                <a:sym typeface="TAN Headline"/>
              </a:rPr>
              <a:t>Steering Wheel</a:t>
            </a:r>
          </a:p>
          <a:p>
            <a:pPr algn="ctr">
              <a:lnSpc>
                <a:spcPts val="6887"/>
              </a:lnSpc>
              <a:spcBef>
                <a:spcPct val="0"/>
              </a:spcBef>
            </a:pPr>
            <a:r>
              <a:rPr lang="en-US" sz="4919">
                <a:solidFill>
                  <a:srgbClr val="000000"/>
                </a:solidFill>
                <a:latin typeface="TAN Headline"/>
                <a:ea typeface="TAN Headline"/>
                <a:cs typeface="TAN Headline"/>
                <a:sym typeface="TAN Headline"/>
              </a:rPr>
              <a:t>Station 4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5643217">
            <a:off x="5582430" y="8332770"/>
            <a:ext cx="1828220" cy="870179"/>
            <a:chOff x="0" y="0"/>
            <a:chExt cx="2437627" cy="1160239"/>
          </a:xfrm>
        </p:grpSpPr>
        <p:sp>
          <p:nvSpPr>
            <p:cNvPr id="3" name="TextBox 3"/>
            <p:cNvSpPr txBox="1"/>
            <p:nvPr/>
          </p:nvSpPr>
          <p:spPr>
            <a:xfrm rot="-519295">
              <a:off x="32174" y="248879"/>
              <a:ext cx="2213436" cy="42366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038"/>
                </a:lnSpc>
              </a:pPr>
              <a:r>
                <a:rPr lang="en-US" sz="2548">
                  <a:solidFill>
                    <a:srgbClr val="FF3131"/>
                  </a:solidFill>
                  <a:latin typeface="Sugar Pie"/>
                  <a:ea typeface="Sugar Pie"/>
                  <a:cs typeface="Sugar Pie"/>
                  <a:sym typeface="Sugar Pie"/>
                </a:rPr>
                <a:t>Fast Track</a:t>
              </a:r>
            </a:p>
          </p:txBody>
        </p:sp>
        <p:sp>
          <p:nvSpPr>
            <p:cNvPr id="4" name="TextBox 4"/>
            <p:cNvSpPr txBox="1"/>
            <p:nvPr/>
          </p:nvSpPr>
          <p:spPr>
            <a:xfrm rot="-519295">
              <a:off x="270862" y="591467"/>
              <a:ext cx="2148187" cy="40947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978"/>
                </a:lnSpc>
              </a:pPr>
              <a:r>
                <a:rPr lang="en-US" sz="2472">
                  <a:solidFill>
                    <a:srgbClr val="38B6FF"/>
                  </a:solidFill>
                  <a:latin typeface="Sugar Pie"/>
                  <a:ea typeface="Sugar Pie"/>
                  <a:cs typeface="Sugar Pie"/>
                  <a:sym typeface="Sugar Pie"/>
                </a:rPr>
                <a:t>Factory</a:t>
              </a:r>
            </a:p>
          </p:txBody>
        </p:sp>
      </p:grpSp>
      <p:sp>
        <p:nvSpPr>
          <p:cNvPr id="5" name="TextBox 5"/>
          <p:cNvSpPr txBox="1"/>
          <p:nvPr/>
        </p:nvSpPr>
        <p:spPr>
          <a:xfrm rot="-5400000">
            <a:off x="1169552" y="3455552"/>
            <a:ext cx="9950400" cy="17008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887"/>
              </a:lnSpc>
            </a:pPr>
            <a:r>
              <a:rPr lang="en-US" sz="4919">
                <a:solidFill>
                  <a:srgbClr val="000000"/>
                </a:solidFill>
                <a:latin typeface="TAN Headline"/>
                <a:ea typeface="TAN Headline"/>
                <a:cs typeface="TAN Headline"/>
                <a:sym typeface="TAN Headline"/>
              </a:rPr>
              <a:t>Rear-End Assembly</a:t>
            </a:r>
          </a:p>
          <a:p>
            <a:pPr algn="ctr">
              <a:lnSpc>
                <a:spcPts val="6887"/>
              </a:lnSpc>
              <a:spcBef>
                <a:spcPct val="0"/>
              </a:spcBef>
            </a:pPr>
            <a:r>
              <a:rPr lang="en-US" sz="4919">
                <a:solidFill>
                  <a:srgbClr val="000000"/>
                </a:solidFill>
                <a:latin typeface="TAN Headline"/>
                <a:ea typeface="TAN Headline"/>
                <a:cs typeface="TAN Headline"/>
                <a:sym typeface="TAN Headline"/>
              </a:rPr>
              <a:t>Station 5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5643217">
            <a:off x="5582430" y="8332770"/>
            <a:ext cx="1828220" cy="870179"/>
            <a:chOff x="0" y="0"/>
            <a:chExt cx="2437627" cy="1160239"/>
          </a:xfrm>
        </p:grpSpPr>
        <p:sp>
          <p:nvSpPr>
            <p:cNvPr id="3" name="TextBox 3"/>
            <p:cNvSpPr txBox="1"/>
            <p:nvPr/>
          </p:nvSpPr>
          <p:spPr>
            <a:xfrm rot="-519295">
              <a:off x="32174" y="248879"/>
              <a:ext cx="2213436" cy="42366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038"/>
                </a:lnSpc>
              </a:pPr>
              <a:r>
                <a:rPr lang="en-US" sz="2548">
                  <a:solidFill>
                    <a:srgbClr val="FF3131"/>
                  </a:solidFill>
                  <a:latin typeface="Sugar Pie"/>
                  <a:ea typeface="Sugar Pie"/>
                  <a:cs typeface="Sugar Pie"/>
                  <a:sym typeface="Sugar Pie"/>
                </a:rPr>
                <a:t>Fast Track</a:t>
              </a:r>
            </a:p>
          </p:txBody>
        </p:sp>
        <p:sp>
          <p:nvSpPr>
            <p:cNvPr id="4" name="TextBox 4"/>
            <p:cNvSpPr txBox="1"/>
            <p:nvPr/>
          </p:nvSpPr>
          <p:spPr>
            <a:xfrm rot="-519295">
              <a:off x="270862" y="591467"/>
              <a:ext cx="2148187" cy="40947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978"/>
                </a:lnSpc>
              </a:pPr>
              <a:r>
                <a:rPr lang="en-US" sz="2472">
                  <a:solidFill>
                    <a:srgbClr val="38B6FF"/>
                  </a:solidFill>
                  <a:latin typeface="Sugar Pie"/>
                  <a:ea typeface="Sugar Pie"/>
                  <a:cs typeface="Sugar Pie"/>
                  <a:sym typeface="Sugar Pie"/>
                </a:rPr>
                <a:t>Factory</a:t>
              </a:r>
            </a:p>
          </p:txBody>
        </p:sp>
      </p:grpSp>
      <p:sp>
        <p:nvSpPr>
          <p:cNvPr id="5" name="TextBox 5"/>
          <p:cNvSpPr txBox="1"/>
          <p:nvPr/>
        </p:nvSpPr>
        <p:spPr>
          <a:xfrm rot="-5400000">
            <a:off x="1330172" y="3455552"/>
            <a:ext cx="9950400" cy="17008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887"/>
              </a:lnSpc>
            </a:pPr>
            <a:r>
              <a:rPr lang="en-US" sz="4919">
                <a:solidFill>
                  <a:srgbClr val="000000"/>
                </a:solidFill>
                <a:latin typeface="TAN Headline"/>
                <a:ea typeface="TAN Headline"/>
                <a:cs typeface="TAN Headline"/>
                <a:sym typeface="TAN Headline"/>
              </a:rPr>
              <a:t>Roof Assembly</a:t>
            </a:r>
          </a:p>
          <a:p>
            <a:pPr algn="ctr">
              <a:lnSpc>
                <a:spcPts val="6887"/>
              </a:lnSpc>
              <a:spcBef>
                <a:spcPct val="0"/>
              </a:spcBef>
            </a:pPr>
            <a:r>
              <a:rPr lang="en-US" sz="4919">
                <a:solidFill>
                  <a:srgbClr val="000000"/>
                </a:solidFill>
                <a:latin typeface="TAN Headline"/>
                <a:ea typeface="TAN Headline"/>
                <a:cs typeface="TAN Headline"/>
                <a:sym typeface="TAN Headline"/>
              </a:rPr>
              <a:t>Station 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</Words>
  <Application>Microsoft Office PowerPoint</Application>
  <PresentationFormat>Custom</PresentationFormat>
  <Paragraphs>32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TAN Headline</vt:lpstr>
      <vt:lpstr>Calibri</vt:lpstr>
      <vt:lpstr>Arial</vt:lpstr>
      <vt:lpstr>Sugar Pie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Activity Station Placecards</dc:title>
  <dc:creator>Susan Hatfield</dc:creator>
  <cp:lastModifiedBy>D C</cp:lastModifiedBy>
  <cp:revision>1</cp:revision>
  <dcterms:created xsi:type="dcterms:W3CDTF">2006-08-16T00:00:00Z</dcterms:created>
  <dcterms:modified xsi:type="dcterms:W3CDTF">2025-09-29T18:59:52Z</dcterms:modified>
  <dc:identifier>DAGr7hzHfYg</dc:identifier>
</cp:coreProperties>
</file>