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Open Sans" pitchFamily="2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1"/>
    <p:restoredTop sz="95934"/>
  </p:normalViewPr>
  <p:slideViewPr>
    <p:cSldViewPr snapToGrid="0">
      <p:cViewPr varScale="1">
        <p:scale>
          <a:sx n="148" d="100"/>
          <a:sy n="148" d="100"/>
        </p:scale>
        <p:origin x="440" y="1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usan.hatfield@hardin.kyschools.us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4" Type="http://schemas.openxmlformats.org/officeDocument/2006/relationships/hyperlink" Target="mailto:Elizabeth.popelka@jefferson.kyschools.us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6ba5f7f42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6ba5f7f42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Instructions on how the RET teachers developed the Quality Testing Equipment. 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Any questions, contact:  Susan Hatfield, </a:t>
            </a:r>
            <a:r>
              <a:rPr lang="en" u="sng" dirty="0">
                <a:solidFill>
                  <a:schemeClr val="hlink"/>
                </a:solidFill>
                <a:hlinkClick r:id="rId3"/>
              </a:rPr>
              <a:t>Susan.hatfield@hardin.kyschools.us</a:t>
            </a:r>
            <a:r>
              <a:rPr lang="en" dirty="0"/>
              <a:t> and Liz Popelka-Brown </a:t>
            </a:r>
            <a:r>
              <a:rPr lang="en" u="sng" dirty="0">
                <a:solidFill>
                  <a:schemeClr val="hlink"/>
                </a:solidFill>
                <a:hlinkClick r:id="rId4"/>
              </a:rPr>
              <a:t>Elizabeth.popelka@jefferson.kyschools.us</a:t>
            </a:r>
            <a:r>
              <a:rPr lang="en" u="sng" dirty="0">
                <a:solidFill>
                  <a:schemeClr val="hlink"/>
                </a:solidFill>
              </a:rPr>
              <a:t>.</a:t>
            </a: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16550" y="106700"/>
            <a:ext cx="6806700" cy="4930099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 rot="-5400000">
            <a:off x="-2152650" y="2317950"/>
            <a:ext cx="5136600" cy="507600"/>
          </a:xfrm>
          <a:prstGeom prst="rect">
            <a:avLst/>
          </a:prstGeom>
          <a:solidFill>
            <a:srgbClr val="9FCC3B"/>
          </a:solidFill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 b="1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Teacher’s Quality Testing Equipment</a:t>
            </a:r>
            <a:endParaRPr sz="2100" b="1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7860100" y="1122225"/>
            <a:ext cx="1060500" cy="25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Teacher Slide Only</a:t>
            </a:r>
            <a:endParaRPr sz="180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(Slide is hidden)</a:t>
            </a:r>
            <a:endParaRPr sz="180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54</Words>
  <Application>Microsoft Macintosh PowerPoint</Application>
  <PresentationFormat>On-screen Show (16:9)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Open Sans</vt:lpstr>
      <vt:lpstr>Arial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Beth McElroy</cp:lastModifiedBy>
  <cp:revision>3</cp:revision>
  <dcterms:modified xsi:type="dcterms:W3CDTF">2025-11-05T22:46:48Z</dcterms:modified>
</cp:coreProperties>
</file>