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187936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9276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9276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7280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1338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Trebuchet Group Name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Group Members Names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What skills did your group learn during this project?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Each team member should speak during this slide.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Be specific and provide details.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Were any skills difficult for you to learn?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How did building the trebuchet compare to your blueprint?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Each team member should speak during this slide.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Be specific and provide details.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What changes did you have to make to your trebuchet? Why?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Reflection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Each team member should speak during this slide.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Be specific and provide details.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How has this experience helped you understand the engineering process?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What connections to quadratic functions can you make?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What advice would you give to groups completing this project next year?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On-screen Show (16:9)</PresentationFormat>
  <Paragraphs>16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simple-light-2</vt:lpstr>
      <vt:lpstr>Trebuchet Group Name</vt:lpstr>
      <vt:lpstr>What skills did your group learn during this project?</vt:lpstr>
      <vt:lpstr>How did building the trebuchet compare to your blueprint?</vt:lpstr>
      <vt:lpstr>Reflection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Trebuchet Group Name</dc:title>
  <dc:creator>Kimberly Collins</dc:creator>
  <cp:lastModifiedBy>Dua C</cp:lastModifiedBy>
  <cp:revision>1</cp:revision>
  <dcterms:modified xsi:type="dcterms:W3CDTF">2018-10-10T02:39:56Z</dcterms:modified>
</cp:coreProperties>
</file>