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0" r:id="rId2"/>
  </p:sldMasterIdLst>
  <p:notesMasterIdLst>
    <p:notesMasterId r:id="rId10"/>
  </p:notesMasterIdLst>
  <p:sldIdLst>
    <p:sldId id="262" r:id="rId3"/>
    <p:sldId id="256" r:id="rId4"/>
    <p:sldId id="257" r:id="rId5"/>
    <p:sldId id="258" r:id="rId6"/>
    <p:sldId id="259" r:id="rId7"/>
    <p:sldId id="260" r:id="rId8"/>
    <p:sldId id="261" r:id="rId9"/>
  </p:sldIdLst>
  <p:sldSz cx="9144000" cy="5143500" type="screen16x9"/>
  <p:notesSz cx="6858000" cy="9144000"/>
  <p:embeddedFontLst>
    <p:embeddedFont>
      <p:font typeface="Century Gothic" panose="020B0502020202020204" pitchFamily="34" charset="0"/>
      <p:regular r:id="rId11"/>
      <p:bold r:id="rId12"/>
      <p:italic r:id="rId13"/>
      <p:boldItalic r:id="rId14"/>
    </p:embeddedFont>
    <p:embeddedFont>
      <p:font typeface="Open Sans" panose="020B0606030504020204" pitchFamily="34" charset="0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8" d="100"/>
          <a:sy n="158" d="100"/>
        </p:scale>
        <p:origin x="21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1.fntdata"/><Relationship Id="rId5" Type="http://schemas.openxmlformats.org/officeDocument/2006/relationships/slide" Target="slides/slide3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" name="Google Shape;5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2d7e0a1efe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12d7e0a1efe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e17e085fae_5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e17e085fae_5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e17e085fae_5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ge17e085fae_5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e17e085fae_5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e17e085fae_5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2d7e0a1ef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g12d7e0a1ef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e17e085fae_5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e17e085fae_5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606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17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17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0786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8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1" name="Google Shape;21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8528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1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80175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83490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22364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5113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2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" name="Google Shape;40;p2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" name="Google Shape;41;p2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019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224414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2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555063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18670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377201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hyperlink" Target="http://drive.google.com/file/d/1YQSSPgcrXe5uyVuw4m50NBUnbmm1gJHE/view" TargetMode="External"/><Relationship Id="rId7" Type="http://schemas.openxmlformats.org/officeDocument/2006/relationships/hyperlink" Target="http://drive.google.com/file/d/1bC6C24pliIcB9dL1L8crTGY9jIiASV_7/vie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hyperlink" Target="http://drive.google.com/file/d/1PS401lfc2F4dbZ2FjDPty1JZrrIbxz6M/view" TargetMode="Externa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hyperlink" Target="http://drive.google.com/file/d/1YQSSPgcrXe5uyVuw4m50NBUnbmm1gJHE/view" TargetMode="External"/><Relationship Id="rId7" Type="http://schemas.openxmlformats.org/officeDocument/2006/relationships/hyperlink" Target="http://drive.google.com/file/d/1gZSmkyPZedHSdIH2ciWh_AgPYx8BqzA7/vie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g"/><Relationship Id="rId5" Type="http://schemas.openxmlformats.org/officeDocument/2006/relationships/hyperlink" Target="http://drive.google.com/file/d/1_AiBIZIlQMbxYfHRMKVR45sVI8WSP_c-/view" TargetMode="Externa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hyperlink" Target="http://drive.google.com/file/d/1Eu0LpOUh-61wlO3-nGlkln-dlvJN2ctM/view" TargetMode="External"/><Relationship Id="rId7" Type="http://schemas.openxmlformats.org/officeDocument/2006/relationships/hyperlink" Target="http://drive.google.com/file/d/1bC6C24pliIcB9dL1L8crTGY9jIiASV_7/view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hyperlink" Target="http://drive.google.com/file/d/1YQSSPgcrXe5uyVuw4m50NBUnbmm1gJHE/view" TargetMode="External"/><Relationship Id="rId4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13" Type="http://schemas.openxmlformats.org/officeDocument/2006/relationships/hyperlink" Target="http://drive.google.com/file/d/1bC6C24pliIcB9dL1L8crTGY9jIiASV_7/view" TargetMode="External"/><Relationship Id="rId18" Type="http://schemas.openxmlformats.org/officeDocument/2006/relationships/image" Target="../media/image16.jpg"/><Relationship Id="rId26" Type="http://schemas.openxmlformats.org/officeDocument/2006/relationships/image" Target="../media/image12.jpg"/><Relationship Id="rId3" Type="http://schemas.openxmlformats.org/officeDocument/2006/relationships/hyperlink" Target="http://drive.google.com/file/d/1AiQ4Ft6FcIha1gElSrVVJTBCE1gIxPby/view" TargetMode="External"/><Relationship Id="rId21" Type="http://schemas.openxmlformats.org/officeDocument/2006/relationships/hyperlink" Target="http://drive.google.com/file/d/1iz_DqhOwTXEr7nccXKaZGkPuItvs1ROF/view" TargetMode="External"/><Relationship Id="rId7" Type="http://schemas.openxmlformats.org/officeDocument/2006/relationships/hyperlink" Target="http://drive.google.com/file/d/1YMWmHwvSULrO9S2iNmztgwyDCQiGtZPJ/view" TargetMode="External"/><Relationship Id="rId12" Type="http://schemas.openxmlformats.org/officeDocument/2006/relationships/image" Target="../media/image11.jpg"/><Relationship Id="rId17" Type="http://schemas.openxmlformats.org/officeDocument/2006/relationships/hyperlink" Target="http://drive.google.com/file/d/1yk20yVQreNgDXmQBn8FZM4VKlDpQ4iIs/view" TargetMode="External"/><Relationship Id="rId25" Type="http://schemas.openxmlformats.org/officeDocument/2006/relationships/hyperlink" Target="http://drive.google.com/file/d/1Eu0LpOUh-61wlO3-nGlkln-dlvJN2ctM/view" TargetMode="External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5.jpg"/><Relationship Id="rId20" Type="http://schemas.openxmlformats.org/officeDocument/2006/relationships/image" Target="../media/image17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11" Type="http://schemas.openxmlformats.org/officeDocument/2006/relationships/hyperlink" Target="http://drive.google.com/file/d/1gZSmkyPZedHSdIH2ciWh_AgPYx8BqzA7/view" TargetMode="External"/><Relationship Id="rId24" Type="http://schemas.openxmlformats.org/officeDocument/2006/relationships/image" Target="../media/image8.jpg"/><Relationship Id="rId5" Type="http://schemas.openxmlformats.org/officeDocument/2006/relationships/hyperlink" Target="http://drive.google.com/file/d/1YQSSPgcrXe5uyVuw4m50NBUnbmm1gJHE/view" TargetMode="External"/><Relationship Id="rId15" Type="http://schemas.openxmlformats.org/officeDocument/2006/relationships/hyperlink" Target="http://drive.google.com/file/d/1dawA9Qzn76cYNogxjKq4cCBF7zVuLyk0/view" TargetMode="External"/><Relationship Id="rId23" Type="http://schemas.openxmlformats.org/officeDocument/2006/relationships/hyperlink" Target="http://drive.google.com/file/d/1PS401lfc2F4dbZ2FjDPty1JZrrIbxz6M/view" TargetMode="External"/><Relationship Id="rId10" Type="http://schemas.openxmlformats.org/officeDocument/2006/relationships/image" Target="../media/image10.jpg"/><Relationship Id="rId19" Type="http://schemas.openxmlformats.org/officeDocument/2006/relationships/hyperlink" Target="http://drive.google.com/file/d/1GNEV8xXyl9d6kgLKwaJF4sLHygNDPTDf/view" TargetMode="External"/><Relationship Id="rId4" Type="http://schemas.openxmlformats.org/officeDocument/2006/relationships/image" Target="../media/image13.jpg"/><Relationship Id="rId9" Type="http://schemas.openxmlformats.org/officeDocument/2006/relationships/hyperlink" Target="http://drive.google.com/file/d/1_AiBIZIlQMbxYfHRMKVR45sVI8WSP_c-/view" TargetMode="External"/><Relationship Id="rId14" Type="http://schemas.openxmlformats.org/officeDocument/2006/relationships/image" Target="../media/image9.jpg"/><Relationship Id="rId22" Type="http://schemas.openxmlformats.org/officeDocument/2006/relationships/image" Target="../media/image1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91BA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"/>
          <p:cNvPicPr preferRelativeResize="0"/>
          <p:nvPr/>
        </p:nvPicPr>
        <p:blipFill rotWithShape="1">
          <a:blip r:embed="rId3">
            <a:alphaModFix amt="37000"/>
          </a:blip>
          <a:srcRect t="4924" b="-5447"/>
          <a:stretch/>
        </p:blipFill>
        <p:spPr>
          <a:xfrm>
            <a:off x="-46375" y="0"/>
            <a:ext cx="9190377" cy="5438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4">
            <a:alphaModFix/>
          </a:blip>
          <a:srcRect r="24183" b="3047"/>
          <a:stretch/>
        </p:blipFill>
        <p:spPr>
          <a:xfrm>
            <a:off x="160536" y="4663676"/>
            <a:ext cx="6689300" cy="39001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84463" y="2670200"/>
            <a:ext cx="8175075" cy="81397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"/>
          <p:cNvSpPr txBox="1"/>
          <p:nvPr/>
        </p:nvSpPr>
        <p:spPr>
          <a:xfrm>
            <a:off x="0" y="2877750"/>
            <a:ext cx="9144000" cy="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SzPts val="1600"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  <a:t>Exploring States of Matter - Sorting Simulations –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  <a:t>Answer Key</a:t>
            </a:r>
          </a:p>
        </p:txBody>
      </p:sp>
      <p:pic>
        <p:nvPicPr>
          <p:cNvPr id="60" name="Google Shape;6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4330" y="1598027"/>
            <a:ext cx="7695340" cy="935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 descr="A white text on a black background&#10;&#10;Description automatically generated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207592" y="4530946"/>
            <a:ext cx="1830274" cy="6029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l="25925" b="37500"/>
          <a:stretch/>
        </p:blipFill>
        <p:spPr>
          <a:xfrm>
            <a:off x="0" y="0"/>
            <a:ext cx="9144005" cy="5143502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2224500" y="1167825"/>
            <a:ext cx="4695000" cy="2634900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Answers to simulations</a:t>
            </a:r>
            <a:endParaRPr sz="5000" b="1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oogle Shape;60;p14"/>
          <p:cNvGrpSpPr/>
          <p:nvPr/>
        </p:nvGrpSpPr>
        <p:grpSpPr>
          <a:xfrm>
            <a:off x="255748" y="1813177"/>
            <a:ext cx="2518424" cy="2519435"/>
            <a:chOff x="176625" y="134500"/>
            <a:chExt cx="2688900" cy="4789800"/>
          </a:xfrm>
        </p:grpSpPr>
        <p:sp>
          <p:nvSpPr>
            <p:cNvPr id="61" name="Google Shape;61;p14"/>
            <p:cNvSpPr/>
            <p:nvPr/>
          </p:nvSpPr>
          <p:spPr>
            <a:xfrm>
              <a:off x="176625" y="134500"/>
              <a:ext cx="2688900" cy="4789800"/>
            </a:xfrm>
            <a:prstGeom prst="roundRect">
              <a:avLst>
                <a:gd name="adj" fmla="val 16667"/>
              </a:avLst>
            </a:prstGeom>
            <a:solidFill>
              <a:srgbClr val="6DEB3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14"/>
            <p:cNvSpPr txBox="1"/>
            <p:nvPr/>
          </p:nvSpPr>
          <p:spPr>
            <a:xfrm>
              <a:off x="618025" y="162575"/>
              <a:ext cx="1573200" cy="102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rPr lang="en" sz="23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Solid</a:t>
              </a:r>
              <a:endParaRPr sz="4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3" name="Google Shape;63;p14"/>
          <p:cNvGrpSpPr/>
          <p:nvPr/>
        </p:nvGrpSpPr>
        <p:grpSpPr>
          <a:xfrm>
            <a:off x="3206853" y="1820600"/>
            <a:ext cx="2662011" cy="2519435"/>
            <a:chOff x="3148425" y="176850"/>
            <a:chExt cx="2688900" cy="4789800"/>
          </a:xfrm>
        </p:grpSpPr>
        <p:sp>
          <p:nvSpPr>
            <p:cNvPr id="64" name="Google Shape;64;p14"/>
            <p:cNvSpPr/>
            <p:nvPr/>
          </p:nvSpPr>
          <p:spPr>
            <a:xfrm>
              <a:off x="3148425" y="176850"/>
              <a:ext cx="2688900" cy="4789800"/>
            </a:xfrm>
            <a:prstGeom prst="roundRect">
              <a:avLst>
                <a:gd name="adj" fmla="val 16667"/>
              </a:avLst>
            </a:prstGeom>
            <a:solidFill>
              <a:srgbClr val="4A86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4"/>
            <p:cNvSpPr txBox="1"/>
            <p:nvPr/>
          </p:nvSpPr>
          <p:spPr>
            <a:xfrm>
              <a:off x="3666025" y="238775"/>
              <a:ext cx="1573200" cy="102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rPr lang="en" sz="23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Liquid</a:t>
              </a:r>
              <a:endParaRPr sz="4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6" name="Google Shape;66;p14"/>
          <p:cNvGrpSpPr/>
          <p:nvPr/>
        </p:nvGrpSpPr>
        <p:grpSpPr>
          <a:xfrm>
            <a:off x="6301543" y="1820600"/>
            <a:ext cx="2586722" cy="2519435"/>
            <a:chOff x="6222425" y="176850"/>
            <a:chExt cx="2688900" cy="4789800"/>
          </a:xfrm>
        </p:grpSpPr>
        <p:sp>
          <p:nvSpPr>
            <p:cNvPr id="67" name="Google Shape;67;p14"/>
            <p:cNvSpPr/>
            <p:nvPr/>
          </p:nvSpPr>
          <p:spPr>
            <a:xfrm>
              <a:off x="6222425" y="176850"/>
              <a:ext cx="2688900" cy="4789800"/>
            </a:xfrm>
            <a:prstGeom prst="roundRect">
              <a:avLst>
                <a:gd name="adj" fmla="val 16667"/>
              </a:avLst>
            </a:prstGeom>
            <a:solidFill>
              <a:srgbClr val="FF00F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14"/>
            <p:cNvSpPr txBox="1"/>
            <p:nvPr/>
          </p:nvSpPr>
          <p:spPr>
            <a:xfrm>
              <a:off x="6714025" y="238775"/>
              <a:ext cx="1573200" cy="1024200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rPr lang="en" sz="23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Gas</a:t>
              </a:r>
              <a:endParaRPr sz="4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9" name="Google Shape;69;p14"/>
          <p:cNvSpPr/>
          <p:nvPr/>
        </p:nvSpPr>
        <p:spPr>
          <a:xfrm>
            <a:off x="457700" y="510525"/>
            <a:ext cx="8096700" cy="59130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Computer simulations matching state of matter.</a:t>
            </a:r>
            <a:endParaRPr sz="2000" b="1">
              <a:solidFill>
                <a:schemeClr val="dk2"/>
              </a:solidFill>
            </a:endParaRPr>
          </a:p>
        </p:txBody>
      </p:sp>
      <p:pic>
        <p:nvPicPr>
          <p:cNvPr id="70" name="Google Shape;70;p14" title="S.10&amp;1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86926" y="2599975"/>
            <a:ext cx="1776275" cy="13322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 title="S.20&amp;.50.mp4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704925" y="2596426"/>
            <a:ext cx="1828800" cy="1371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 title="S.20&amp;2.mp4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85500" y="2599975"/>
            <a:ext cx="1776275" cy="133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oogle Shape;77;p15"/>
          <p:cNvGrpSpPr/>
          <p:nvPr/>
        </p:nvGrpSpPr>
        <p:grpSpPr>
          <a:xfrm>
            <a:off x="252823" y="1647652"/>
            <a:ext cx="2518424" cy="2519435"/>
            <a:chOff x="176625" y="134500"/>
            <a:chExt cx="2688900" cy="4789800"/>
          </a:xfrm>
        </p:grpSpPr>
        <p:sp>
          <p:nvSpPr>
            <p:cNvPr id="78" name="Google Shape;78;p15"/>
            <p:cNvSpPr/>
            <p:nvPr/>
          </p:nvSpPr>
          <p:spPr>
            <a:xfrm>
              <a:off x="176625" y="134500"/>
              <a:ext cx="2688900" cy="4789800"/>
            </a:xfrm>
            <a:prstGeom prst="roundRect">
              <a:avLst>
                <a:gd name="adj" fmla="val 16667"/>
              </a:avLst>
            </a:prstGeom>
            <a:solidFill>
              <a:srgbClr val="6DEB3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5"/>
            <p:cNvSpPr txBox="1"/>
            <p:nvPr/>
          </p:nvSpPr>
          <p:spPr>
            <a:xfrm>
              <a:off x="618025" y="162575"/>
              <a:ext cx="1573200" cy="102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rPr lang="en" sz="23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Solid</a:t>
              </a:r>
              <a:endParaRPr sz="4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0" name="Google Shape;80;p15"/>
          <p:cNvGrpSpPr/>
          <p:nvPr/>
        </p:nvGrpSpPr>
        <p:grpSpPr>
          <a:xfrm>
            <a:off x="3203928" y="1655075"/>
            <a:ext cx="2662011" cy="2519435"/>
            <a:chOff x="3148425" y="176850"/>
            <a:chExt cx="2688900" cy="4789800"/>
          </a:xfrm>
        </p:grpSpPr>
        <p:sp>
          <p:nvSpPr>
            <p:cNvPr id="81" name="Google Shape;81;p15"/>
            <p:cNvSpPr/>
            <p:nvPr/>
          </p:nvSpPr>
          <p:spPr>
            <a:xfrm>
              <a:off x="3148425" y="176850"/>
              <a:ext cx="2688900" cy="4789800"/>
            </a:xfrm>
            <a:prstGeom prst="roundRect">
              <a:avLst>
                <a:gd name="adj" fmla="val 16667"/>
              </a:avLst>
            </a:prstGeom>
            <a:solidFill>
              <a:srgbClr val="4A86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5"/>
            <p:cNvSpPr txBox="1"/>
            <p:nvPr/>
          </p:nvSpPr>
          <p:spPr>
            <a:xfrm>
              <a:off x="3666025" y="238775"/>
              <a:ext cx="1573200" cy="102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rPr lang="en" sz="23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Liquid</a:t>
              </a:r>
              <a:endParaRPr sz="4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3" name="Google Shape;83;p15"/>
          <p:cNvGrpSpPr/>
          <p:nvPr/>
        </p:nvGrpSpPr>
        <p:grpSpPr>
          <a:xfrm>
            <a:off x="6298618" y="1655075"/>
            <a:ext cx="2586722" cy="2519435"/>
            <a:chOff x="6222425" y="176850"/>
            <a:chExt cx="2688900" cy="4789800"/>
          </a:xfrm>
        </p:grpSpPr>
        <p:sp>
          <p:nvSpPr>
            <p:cNvPr id="84" name="Google Shape;84;p15"/>
            <p:cNvSpPr/>
            <p:nvPr/>
          </p:nvSpPr>
          <p:spPr>
            <a:xfrm>
              <a:off x="6222425" y="176850"/>
              <a:ext cx="2688900" cy="4789800"/>
            </a:xfrm>
            <a:prstGeom prst="roundRect">
              <a:avLst>
                <a:gd name="adj" fmla="val 16667"/>
              </a:avLst>
            </a:prstGeom>
            <a:solidFill>
              <a:srgbClr val="FF00F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15"/>
            <p:cNvSpPr txBox="1"/>
            <p:nvPr/>
          </p:nvSpPr>
          <p:spPr>
            <a:xfrm>
              <a:off x="6714025" y="238775"/>
              <a:ext cx="1573200" cy="1024200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rPr lang="en" sz="23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Gas</a:t>
              </a:r>
              <a:endParaRPr sz="4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86" name="Google Shape;86;p15" title="S.10&amp;1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01875" y="2454287"/>
            <a:ext cx="1702901" cy="1277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5" title="S.40&amp;2.mp4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715013" y="2477925"/>
            <a:ext cx="1639838" cy="122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5" title="S.50&amp;2.mp4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60588" y="2454300"/>
            <a:ext cx="1702901" cy="1277161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5"/>
          <p:cNvSpPr/>
          <p:nvPr/>
        </p:nvSpPr>
        <p:spPr>
          <a:xfrm>
            <a:off x="457700" y="510525"/>
            <a:ext cx="8096700" cy="59130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Computer simulations matching state of matter.</a:t>
            </a:r>
            <a:endParaRPr sz="2000" b="1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oogle Shape;94;p16"/>
          <p:cNvGrpSpPr/>
          <p:nvPr/>
        </p:nvGrpSpPr>
        <p:grpSpPr>
          <a:xfrm>
            <a:off x="230348" y="1934052"/>
            <a:ext cx="2518424" cy="2519435"/>
            <a:chOff x="176625" y="134500"/>
            <a:chExt cx="2688900" cy="4789800"/>
          </a:xfrm>
        </p:grpSpPr>
        <p:sp>
          <p:nvSpPr>
            <p:cNvPr id="95" name="Google Shape;95;p16"/>
            <p:cNvSpPr/>
            <p:nvPr/>
          </p:nvSpPr>
          <p:spPr>
            <a:xfrm>
              <a:off x="176625" y="134500"/>
              <a:ext cx="2688900" cy="4789800"/>
            </a:xfrm>
            <a:prstGeom prst="roundRect">
              <a:avLst>
                <a:gd name="adj" fmla="val 16667"/>
              </a:avLst>
            </a:prstGeom>
            <a:solidFill>
              <a:srgbClr val="6DEB34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16"/>
            <p:cNvSpPr txBox="1"/>
            <p:nvPr/>
          </p:nvSpPr>
          <p:spPr>
            <a:xfrm>
              <a:off x="618025" y="162575"/>
              <a:ext cx="1573200" cy="102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rPr lang="en" sz="23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Solid</a:t>
              </a:r>
              <a:endParaRPr sz="4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7" name="Google Shape;97;p16"/>
          <p:cNvGrpSpPr/>
          <p:nvPr/>
        </p:nvGrpSpPr>
        <p:grpSpPr>
          <a:xfrm>
            <a:off x="3154590" y="1940700"/>
            <a:ext cx="2662011" cy="2519435"/>
            <a:chOff x="3148425" y="176850"/>
            <a:chExt cx="2688900" cy="4789800"/>
          </a:xfrm>
        </p:grpSpPr>
        <p:sp>
          <p:nvSpPr>
            <p:cNvPr id="98" name="Google Shape;98;p16"/>
            <p:cNvSpPr/>
            <p:nvPr/>
          </p:nvSpPr>
          <p:spPr>
            <a:xfrm>
              <a:off x="3148425" y="176850"/>
              <a:ext cx="2688900" cy="4789800"/>
            </a:xfrm>
            <a:prstGeom prst="roundRect">
              <a:avLst>
                <a:gd name="adj" fmla="val 16667"/>
              </a:avLst>
            </a:prstGeom>
            <a:solidFill>
              <a:srgbClr val="4A86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6"/>
            <p:cNvSpPr txBox="1"/>
            <p:nvPr/>
          </p:nvSpPr>
          <p:spPr>
            <a:xfrm>
              <a:off x="3666025" y="238775"/>
              <a:ext cx="1573200" cy="102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rPr lang="en" sz="23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Liquid</a:t>
              </a:r>
              <a:endParaRPr sz="4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0" name="Google Shape;100;p16"/>
          <p:cNvGrpSpPr/>
          <p:nvPr/>
        </p:nvGrpSpPr>
        <p:grpSpPr>
          <a:xfrm>
            <a:off x="6222418" y="1934050"/>
            <a:ext cx="2586722" cy="2519435"/>
            <a:chOff x="6222425" y="176850"/>
            <a:chExt cx="2688900" cy="4789800"/>
          </a:xfrm>
        </p:grpSpPr>
        <p:sp>
          <p:nvSpPr>
            <p:cNvPr id="101" name="Google Shape;101;p16"/>
            <p:cNvSpPr/>
            <p:nvPr/>
          </p:nvSpPr>
          <p:spPr>
            <a:xfrm>
              <a:off x="6222425" y="176850"/>
              <a:ext cx="2688900" cy="4789800"/>
            </a:xfrm>
            <a:prstGeom prst="roundRect">
              <a:avLst>
                <a:gd name="adj" fmla="val 16667"/>
              </a:avLst>
            </a:prstGeom>
            <a:solidFill>
              <a:srgbClr val="A257E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6"/>
            <p:cNvSpPr txBox="1"/>
            <p:nvPr/>
          </p:nvSpPr>
          <p:spPr>
            <a:xfrm>
              <a:off x="6714025" y="238775"/>
              <a:ext cx="1573200" cy="102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rPr lang="en" sz="23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Gas</a:t>
              </a:r>
              <a:endParaRPr sz="4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03" name="Google Shape;103;p16" title="S.10.5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70975" y="2731537"/>
            <a:ext cx="1639850" cy="122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6" title="S.10&amp;1.mp4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665675" y="2737550"/>
            <a:ext cx="1639850" cy="1229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6" title="S.20&amp;2.mp4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69638" y="2738974"/>
            <a:ext cx="1639850" cy="1229876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6"/>
          <p:cNvSpPr/>
          <p:nvPr/>
        </p:nvSpPr>
        <p:spPr>
          <a:xfrm>
            <a:off x="457700" y="510525"/>
            <a:ext cx="8096700" cy="59130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Computer simulations matching state of matter.</a:t>
            </a:r>
            <a:endParaRPr sz="2000" b="1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17"/>
          <p:cNvPicPr preferRelativeResize="0"/>
          <p:nvPr/>
        </p:nvPicPr>
        <p:blipFill rotWithShape="1">
          <a:blip r:embed="rId3">
            <a:alphaModFix/>
          </a:blip>
          <a:srcRect l="25925" b="37500"/>
          <a:stretch/>
        </p:blipFill>
        <p:spPr>
          <a:xfrm>
            <a:off x="0" y="0"/>
            <a:ext cx="9144005" cy="5143502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7"/>
          <p:cNvSpPr/>
          <p:nvPr/>
        </p:nvSpPr>
        <p:spPr>
          <a:xfrm>
            <a:off x="2224500" y="1167825"/>
            <a:ext cx="4695000" cy="2634900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All the Simulations</a:t>
            </a:r>
            <a:endParaRPr sz="5000" b="1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18" title="S.40&amp;5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9100" y="1912925"/>
            <a:ext cx="1702901" cy="12771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8" title="S.10&amp;1.mp4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851675" y="1950887"/>
            <a:ext cx="1702901" cy="1277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8" title="S.30&amp;1.mp4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129850" y="1933250"/>
            <a:ext cx="1702900" cy="12771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8" title="S.40&amp;2.mp4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637900" y="2009450"/>
            <a:ext cx="1639838" cy="122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8" title="S.50&amp;2.mp4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340400" y="1950925"/>
            <a:ext cx="1702901" cy="12771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8" title="S.20&amp;2.mp4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154125" y="3467950"/>
            <a:ext cx="1702901" cy="1277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8" title="S.40&amp;.50.mp4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1841950" y="3487425"/>
            <a:ext cx="1702900" cy="1277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8" title="S.10&amp;2.mp4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3694701" y="3597500"/>
            <a:ext cx="1561650" cy="1171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8" title="S.30&amp;5.mp4">
            <a:hlinkClick r:id="rId19"/>
          </p:cNvPr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3569125" y="228600"/>
            <a:ext cx="1776275" cy="13322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8" title="S.10&amp;1.mp4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82813" y="256125"/>
            <a:ext cx="1702901" cy="1277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8" title="S.10&amp;2.mp4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5329425" y="256125"/>
            <a:ext cx="1776275" cy="13322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18" title="S.10&amp;5.mp4">
            <a:hlinkClick r:id="rId21"/>
          </p:cNvPr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5293600" y="3550125"/>
            <a:ext cx="1702901" cy="12771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18" title="S.20&amp;.50.mp4">
            <a:hlinkClick r:id="rId23"/>
          </p:cNvPr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52400" y="152400"/>
            <a:ext cx="1877907" cy="14084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18" title="S.20&amp;2.mp4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1981200" y="285750"/>
            <a:ext cx="1702901" cy="12771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8" title="S.10.5.mp4">
            <a:hlinkClick r:id="rId25"/>
          </p:cNvPr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94025" y="3540374"/>
            <a:ext cx="1639850" cy="122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On-screen Show (16:9)</PresentationFormat>
  <Paragraphs>15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Century Gothic</vt:lpstr>
      <vt:lpstr>Arial</vt:lpstr>
      <vt:lpstr>Open Sans</vt:lpstr>
      <vt:lpstr>Simple Light</vt:lpstr>
      <vt:lpstr>1_Simple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Ellen Parrish</cp:lastModifiedBy>
  <cp:revision>1</cp:revision>
  <dcterms:modified xsi:type="dcterms:W3CDTF">2024-09-20T15:28:28Z</dcterms:modified>
</cp:coreProperties>
</file>