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5"/>
  </p:notesMasterIdLst>
  <p:sldIdLst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Open Sans" pitchFamily="2" charset="0"/>
      <p:regular r:id="rId20"/>
      <p:bold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54" d="100"/>
          <a:sy n="154" d="100"/>
        </p:scale>
        <p:origin x="88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e17e085fae_5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e17e085fae_5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d7e0a1e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2d7e0a1e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7e085fae_5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7e085fae_5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d7e0a1ef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12d7e0a1ef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17e085fae_5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17e085fae_5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17e085fae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e17e085fae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17e085fae_5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e17e085fae_5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d7e0a1ef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12d7e0a1ef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17e085fae_5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e17e085fae_5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17e085fae_5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e17e085fae_5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648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840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1365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80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946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335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7993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71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0503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411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529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08291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://drive.google.com/file/d/1Eu0LpOUh-61wlO3-nGlkln-dlvJN2ctM/view" TargetMode="External"/><Relationship Id="rId7" Type="http://schemas.openxmlformats.org/officeDocument/2006/relationships/hyperlink" Target="http://drive.google.com/file/d/1bC6C24pliIcB9dL1L8crTGY9jIiASV_7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hyperlink" Target="http://drive.google.com/file/d/1YQSSPgcrXe5uyVuw4m50NBUnbmm1gJHE/view" TargetMode="Externa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hyperlink" Target="http://drive.google.com/file/d/1bC6C24pliIcB9dL1L8crTGY9jIiASV_7/view" TargetMode="External"/><Relationship Id="rId18" Type="http://schemas.openxmlformats.org/officeDocument/2006/relationships/image" Target="../media/image18.jpg"/><Relationship Id="rId26" Type="http://schemas.openxmlformats.org/officeDocument/2006/relationships/image" Target="../media/image15.jpg"/><Relationship Id="rId3" Type="http://schemas.openxmlformats.org/officeDocument/2006/relationships/hyperlink" Target="http://drive.google.com/file/d/1AiQ4Ft6FcIha1gElSrVVJTBCE1gIxPby/view" TargetMode="External"/><Relationship Id="rId21" Type="http://schemas.openxmlformats.org/officeDocument/2006/relationships/hyperlink" Target="http://drive.google.com/file/d/1iz_DqhOwTXEr7nccXKaZGkPuItvs1ROF/view" TargetMode="External"/><Relationship Id="rId7" Type="http://schemas.openxmlformats.org/officeDocument/2006/relationships/hyperlink" Target="http://drive.google.com/file/d/1YMWmHwvSULrO9S2iNmztgwyDCQiGtZPJ/view" TargetMode="External"/><Relationship Id="rId12" Type="http://schemas.openxmlformats.org/officeDocument/2006/relationships/image" Target="../media/image8.jpg"/><Relationship Id="rId17" Type="http://schemas.openxmlformats.org/officeDocument/2006/relationships/hyperlink" Target="http://drive.google.com/file/d/1yk20yVQreNgDXmQBn8FZM4VKlDpQ4iIs/view" TargetMode="External"/><Relationship Id="rId25" Type="http://schemas.openxmlformats.org/officeDocument/2006/relationships/hyperlink" Target="http://drive.google.com/file/d/1Eu0LpOUh-61wlO3-nGlkln-dlvJN2ctM/view" TargetMode="Externa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hyperlink" Target="http://drive.google.com/file/d/1gZSmkyPZedHSdIH2ciWh_AgPYx8BqzA7/view" TargetMode="External"/><Relationship Id="rId24" Type="http://schemas.openxmlformats.org/officeDocument/2006/relationships/image" Target="../media/image11.jpg"/><Relationship Id="rId5" Type="http://schemas.openxmlformats.org/officeDocument/2006/relationships/hyperlink" Target="http://drive.google.com/file/d/1YQSSPgcrXe5uyVuw4m50NBUnbmm1gJHE/view" TargetMode="External"/><Relationship Id="rId15" Type="http://schemas.openxmlformats.org/officeDocument/2006/relationships/hyperlink" Target="http://drive.google.com/file/d/1dawA9Qzn76cYNogxjKq4cCBF7zVuLyk0/view" TargetMode="External"/><Relationship Id="rId23" Type="http://schemas.openxmlformats.org/officeDocument/2006/relationships/hyperlink" Target="http://drive.google.com/file/d/1PS401lfc2F4dbZ2FjDPty1JZrrIbxz6M/view" TargetMode="External"/><Relationship Id="rId10" Type="http://schemas.openxmlformats.org/officeDocument/2006/relationships/image" Target="../media/image13.jpg"/><Relationship Id="rId19" Type="http://schemas.openxmlformats.org/officeDocument/2006/relationships/hyperlink" Target="http://drive.google.com/file/d/1GNEV8xXyl9d6kgLKwaJF4sLHygNDPTDf/view" TargetMode="External"/><Relationship Id="rId4" Type="http://schemas.openxmlformats.org/officeDocument/2006/relationships/image" Target="../media/image16.jpg"/><Relationship Id="rId9" Type="http://schemas.openxmlformats.org/officeDocument/2006/relationships/hyperlink" Target="http://drive.google.com/file/d/1_AiBIZIlQMbxYfHRMKVR45sVI8WSP_c-/view" TargetMode="External"/><Relationship Id="rId14" Type="http://schemas.openxmlformats.org/officeDocument/2006/relationships/image" Target="../media/image12.jpg"/><Relationship Id="rId2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drive.google.com/file/d/1gZSmkyPZedHSdIH2ciWh_AgPYx8BqzA7/view" TargetMode="External"/><Relationship Id="rId7" Type="http://schemas.openxmlformats.org/officeDocument/2006/relationships/hyperlink" Target="http://drive.google.com/file/d/1YQSSPgcrXe5uyVuw4m50NBUnbmm1gJHE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hyperlink" Target="http://drive.google.com/file/d/1kLchSEts2_N1hDrwYcern4jLRaPXDr-L/view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://drive.google.com/file/d/1YQSSPgcrXe5uyVuw4m50NBUnbmm1gJHE/view" TargetMode="External"/><Relationship Id="rId7" Type="http://schemas.openxmlformats.org/officeDocument/2006/relationships/hyperlink" Target="http://drive.google.com/file/d/1bC6C24pliIcB9dL1L8crTGY9jIiASV_7/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g"/><Relationship Id="rId5" Type="http://schemas.openxmlformats.org/officeDocument/2006/relationships/hyperlink" Target="http://drive.google.com/file/d/1PS401lfc2F4dbZ2FjDPty1JZrrIbxz6M/view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drive.google.com/file/d/1YQSSPgcrXe5uyVuw4m50NBUnbmm1gJHE/view" TargetMode="External"/><Relationship Id="rId7" Type="http://schemas.openxmlformats.org/officeDocument/2006/relationships/hyperlink" Target="http://drive.google.com/file/d/1gZSmkyPZedHSdIH2ciWh_AgPYx8BqzA7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://drive.google.com/file/d/1_AiBIZIlQMbxYfHRMKVR45sVI8WSP_c-/view" TargetMode="Externa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://drive.google.com/file/d/1dawA9Qzn76cYNogxjKq4cCBF7zVuLyk0/view" TargetMode="External"/><Relationship Id="rId7" Type="http://schemas.openxmlformats.org/officeDocument/2006/relationships/hyperlink" Target="http://drive.google.com/file/d/1bC6C24pliIcB9dL1L8crTGY9jIiASV_7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hyperlink" Target="http://drive.google.com/file/d/1Eu0LpOUh-61wlO3-nGlkln-dlvJN2ctM/view" TargetMode="Externa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://drive.google.com/file/d/1YQSSPgcrXe5uyVuw4m50NBUnbmm1gJHE/view" TargetMode="External"/><Relationship Id="rId7" Type="http://schemas.openxmlformats.org/officeDocument/2006/relationships/hyperlink" Target="http://drive.google.com/file/d/1bC6C24pliIcB9dL1L8crTGY9jIiASV_7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hyperlink" Target="http://drive.google.com/file/d/1PS401lfc2F4dbZ2FjDPty1JZrrIbxz6M/view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drive.google.com/file/d/1YQSSPgcrXe5uyVuw4m50NBUnbmm1gJHE/view" TargetMode="External"/><Relationship Id="rId7" Type="http://schemas.openxmlformats.org/officeDocument/2006/relationships/hyperlink" Target="http://drive.google.com/file/d/1gZSmkyPZedHSdIH2ciWh_AgPYx8BqzA7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://drive.google.com/file/d/1_AiBIZIlQMbxYfHRMKVR45sVI8WSP_c-/view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3">
            <a:alphaModFix amt="37000"/>
          </a:blip>
          <a:srcRect t="4924" b="-5447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r="24183" b="3047"/>
          <a:stretch/>
        </p:blipFill>
        <p:spPr>
          <a:xfrm>
            <a:off x="160536" y="4663676"/>
            <a:ext cx="6689300" cy="39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Exploring States of Matter - Sorting Simulations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4330" y="1598027"/>
            <a:ext cx="7695340" cy="93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 descr="A white text on a black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07592" y="4530946"/>
            <a:ext cx="1830274" cy="602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21"/>
          <p:cNvGrpSpPr/>
          <p:nvPr/>
        </p:nvGrpSpPr>
        <p:grpSpPr>
          <a:xfrm>
            <a:off x="230348" y="1934052"/>
            <a:ext cx="2518424" cy="2519435"/>
            <a:chOff x="176625" y="134500"/>
            <a:chExt cx="2688900" cy="4789800"/>
          </a:xfrm>
        </p:grpSpPr>
        <p:sp>
          <p:nvSpPr>
            <p:cNvPr id="172" name="Google Shape;172;p21"/>
            <p:cNvSpPr/>
            <p:nvPr/>
          </p:nvSpPr>
          <p:spPr>
            <a:xfrm>
              <a:off x="176625" y="13450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6DEB3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1"/>
            <p:cNvSpPr txBox="1"/>
            <p:nvPr/>
          </p:nvSpPr>
          <p:spPr>
            <a:xfrm>
              <a:off x="618025" y="1625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Solid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1"/>
          <p:cNvGrpSpPr/>
          <p:nvPr/>
        </p:nvGrpSpPr>
        <p:grpSpPr>
          <a:xfrm>
            <a:off x="3154590" y="1940700"/>
            <a:ext cx="2662011" cy="2519435"/>
            <a:chOff x="3148425" y="176850"/>
            <a:chExt cx="2688900" cy="4789800"/>
          </a:xfrm>
        </p:grpSpPr>
        <p:sp>
          <p:nvSpPr>
            <p:cNvPr id="175" name="Google Shape;175;p21"/>
            <p:cNvSpPr/>
            <p:nvPr/>
          </p:nvSpPr>
          <p:spPr>
            <a:xfrm>
              <a:off x="3148425" y="17685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1"/>
            <p:cNvSpPr txBox="1"/>
            <p:nvPr/>
          </p:nvSpPr>
          <p:spPr>
            <a:xfrm>
              <a:off x="3666025" y="2387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Liquid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21"/>
          <p:cNvGrpSpPr/>
          <p:nvPr/>
        </p:nvGrpSpPr>
        <p:grpSpPr>
          <a:xfrm>
            <a:off x="6222418" y="1934050"/>
            <a:ext cx="2586722" cy="2519435"/>
            <a:chOff x="6222425" y="176850"/>
            <a:chExt cx="2688900" cy="4789800"/>
          </a:xfrm>
        </p:grpSpPr>
        <p:sp>
          <p:nvSpPr>
            <p:cNvPr id="178" name="Google Shape;178;p21"/>
            <p:cNvSpPr/>
            <p:nvPr/>
          </p:nvSpPr>
          <p:spPr>
            <a:xfrm>
              <a:off x="6222425" y="17685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A257E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6714025" y="2387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Gas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0" name="Google Shape;180;p21" title="S.10.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0975" y="2731537"/>
            <a:ext cx="1639850" cy="12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 title="S.10&amp;1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5675" y="2737550"/>
            <a:ext cx="1639850" cy="122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 title="S.20&amp;2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9638" y="2738974"/>
            <a:ext cx="1639850" cy="12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/>
          <p:nvPr/>
        </p:nvSpPr>
        <p:spPr>
          <a:xfrm>
            <a:off x="457700" y="510525"/>
            <a:ext cx="8096700" cy="591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Computer simulations matching state of matter.</a:t>
            </a:r>
            <a:endParaRPr sz="20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 l="25925" b="37500"/>
          <a:stretch/>
        </p:blipFill>
        <p:spPr>
          <a:xfrm>
            <a:off x="0" y="0"/>
            <a:ext cx="914400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/>
          <p:nvPr/>
        </p:nvSpPr>
        <p:spPr>
          <a:xfrm>
            <a:off x="2224500" y="1167825"/>
            <a:ext cx="4695000" cy="26349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the Simulations</a:t>
            </a:r>
            <a:endParaRPr sz="5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 title="S.40&amp;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100" y="1912925"/>
            <a:ext cx="1702901" cy="127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 title="S.10&amp;1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1675" y="1950887"/>
            <a:ext cx="1702901" cy="127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 title="S.30&amp;1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29850" y="1933250"/>
            <a:ext cx="1702900" cy="1277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 title="S.40&amp;2.mp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37900" y="2009450"/>
            <a:ext cx="1639838" cy="12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 title="S.50&amp;2.mp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0400" y="1950925"/>
            <a:ext cx="1702901" cy="127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 title="S.20&amp;2.mp4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4125" y="3467950"/>
            <a:ext cx="1702901" cy="127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 title="S.40&amp;.50.mp4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841950" y="3487425"/>
            <a:ext cx="1702900" cy="127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 title="S.10&amp;2.mp4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694701" y="3597500"/>
            <a:ext cx="1561650" cy="117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 title="S.30&amp;5.mp4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569125" y="228600"/>
            <a:ext cx="1776275" cy="133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 title="S.10&amp;1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2813" y="256125"/>
            <a:ext cx="1702901" cy="127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 title="S.10&amp;2.mp4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329425" y="256125"/>
            <a:ext cx="1776275" cy="133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 title="S.10&amp;5.mp4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293600" y="3550125"/>
            <a:ext cx="1702901" cy="127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 title="S.20&amp;.50.mp4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52400" y="152400"/>
            <a:ext cx="1877907" cy="140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 title="S.20&amp;2.mp4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81200" y="285750"/>
            <a:ext cx="1702901" cy="127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 title="S.10.5.mp4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7094025" y="3540374"/>
            <a:ext cx="1639850" cy="12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25925" b="37500"/>
          <a:stretch/>
        </p:blipFill>
        <p:spPr>
          <a:xfrm>
            <a:off x="0" y="0"/>
            <a:ext cx="914400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980575" y="524625"/>
            <a:ext cx="6849000" cy="38544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Sorting Simulations!</a:t>
            </a:r>
            <a:endParaRPr sz="5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4351" y="2951700"/>
            <a:ext cx="3053575" cy="1251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398375" y="279225"/>
            <a:ext cx="5553600" cy="1168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which state of matter this is by the movement of the particles.</a:t>
            </a:r>
            <a:endParaRPr sz="2000" b="1" dirty="0">
              <a:solidFill>
                <a:schemeClr val="dk2"/>
              </a:solidFill>
            </a:endParaRPr>
          </a:p>
        </p:txBody>
      </p:sp>
      <p:grpSp>
        <p:nvGrpSpPr>
          <p:cNvPr id="62" name="Google Shape;62;p14"/>
          <p:cNvGrpSpPr/>
          <p:nvPr/>
        </p:nvGrpSpPr>
        <p:grpSpPr>
          <a:xfrm>
            <a:off x="176623" y="2420502"/>
            <a:ext cx="2518424" cy="2519435"/>
            <a:chOff x="176625" y="134500"/>
            <a:chExt cx="2688900" cy="4789800"/>
          </a:xfrm>
        </p:grpSpPr>
        <p:sp>
          <p:nvSpPr>
            <p:cNvPr id="63" name="Google Shape;63;p14"/>
            <p:cNvSpPr/>
            <p:nvPr/>
          </p:nvSpPr>
          <p:spPr>
            <a:xfrm>
              <a:off x="176625" y="13450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6DEB3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4"/>
            <p:cNvSpPr txBox="1"/>
            <p:nvPr/>
          </p:nvSpPr>
          <p:spPr>
            <a:xfrm>
              <a:off x="618025" y="1625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Solid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14"/>
          <p:cNvGrpSpPr/>
          <p:nvPr/>
        </p:nvGrpSpPr>
        <p:grpSpPr>
          <a:xfrm>
            <a:off x="3127728" y="2427925"/>
            <a:ext cx="2662011" cy="2519435"/>
            <a:chOff x="3148425" y="176850"/>
            <a:chExt cx="2688900" cy="4789800"/>
          </a:xfrm>
        </p:grpSpPr>
        <p:sp>
          <p:nvSpPr>
            <p:cNvPr id="66" name="Google Shape;66;p14"/>
            <p:cNvSpPr/>
            <p:nvPr/>
          </p:nvSpPr>
          <p:spPr>
            <a:xfrm>
              <a:off x="3148425" y="17685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4"/>
            <p:cNvSpPr txBox="1"/>
            <p:nvPr/>
          </p:nvSpPr>
          <p:spPr>
            <a:xfrm>
              <a:off x="3666025" y="2387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Liquid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68;p14"/>
          <p:cNvGrpSpPr/>
          <p:nvPr/>
        </p:nvGrpSpPr>
        <p:grpSpPr>
          <a:xfrm>
            <a:off x="6222418" y="2427925"/>
            <a:ext cx="2586722" cy="2519435"/>
            <a:chOff x="6222425" y="176850"/>
            <a:chExt cx="2688900" cy="4789800"/>
          </a:xfrm>
        </p:grpSpPr>
        <p:sp>
          <p:nvSpPr>
            <p:cNvPr id="69" name="Google Shape;69;p14"/>
            <p:cNvSpPr/>
            <p:nvPr/>
          </p:nvSpPr>
          <p:spPr>
            <a:xfrm>
              <a:off x="6222425" y="17685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4"/>
            <p:cNvSpPr txBox="1"/>
            <p:nvPr/>
          </p:nvSpPr>
          <p:spPr>
            <a:xfrm>
              <a:off x="6714025" y="2387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Gas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14"/>
          <p:cNvSpPr txBox="1"/>
          <p:nvPr/>
        </p:nvSpPr>
        <p:spPr>
          <a:xfrm>
            <a:off x="2860025" y="1800588"/>
            <a:ext cx="5871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</a:rPr>
              <a:t>Here are some examples:</a:t>
            </a:r>
            <a:endParaRPr sz="2000" b="1">
              <a:solidFill>
                <a:schemeClr val="accent1"/>
              </a:solidFill>
            </a:endParaRPr>
          </a:p>
        </p:txBody>
      </p:sp>
      <p:pic>
        <p:nvPicPr>
          <p:cNvPr id="72" name="Google Shape;72;p14" title="S.50&amp;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638" y="3016351"/>
            <a:ext cx="1964725" cy="147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 title="S.50&amp;.50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5974" y="2940150"/>
            <a:ext cx="2140062" cy="160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 title="S.10&amp;1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27651" y="3136800"/>
            <a:ext cx="1776275" cy="133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90426" y="279225"/>
            <a:ext cx="3053576" cy="1251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462088" y="246825"/>
            <a:ext cx="8047800" cy="778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 the computer simulations to the proper state of matter.</a:t>
            </a:r>
            <a:endParaRPr sz="2000" b="1" dirty="0">
              <a:solidFill>
                <a:schemeClr val="dk2"/>
              </a:solidFill>
            </a:endParaRPr>
          </a:p>
        </p:txBody>
      </p:sp>
      <p:pic>
        <p:nvPicPr>
          <p:cNvPr id="81" name="Google Shape;81;p15" title="S.10&amp;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7413" y="1175413"/>
            <a:ext cx="1776275" cy="133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 title="S.20&amp;.50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113" y="1079501"/>
            <a:ext cx="1828800" cy="13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 title="S.20&amp;2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87713" y="1175412"/>
            <a:ext cx="1776275" cy="133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15"/>
          <p:cNvGrpSpPr/>
          <p:nvPr/>
        </p:nvGrpSpPr>
        <p:grpSpPr>
          <a:xfrm>
            <a:off x="255736" y="2505027"/>
            <a:ext cx="2518424" cy="2519435"/>
            <a:chOff x="176625" y="134500"/>
            <a:chExt cx="2688900" cy="4789800"/>
          </a:xfrm>
        </p:grpSpPr>
        <p:sp>
          <p:nvSpPr>
            <p:cNvPr id="85" name="Google Shape;85;p15"/>
            <p:cNvSpPr/>
            <p:nvPr/>
          </p:nvSpPr>
          <p:spPr>
            <a:xfrm>
              <a:off x="176625" y="13450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6DEB3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 txBox="1"/>
            <p:nvPr/>
          </p:nvSpPr>
          <p:spPr>
            <a:xfrm>
              <a:off x="618025" y="1625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Solid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5"/>
          <p:cNvGrpSpPr/>
          <p:nvPr/>
        </p:nvGrpSpPr>
        <p:grpSpPr>
          <a:xfrm>
            <a:off x="3206840" y="2512450"/>
            <a:ext cx="2662011" cy="2519435"/>
            <a:chOff x="3148425" y="176850"/>
            <a:chExt cx="2688900" cy="4789800"/>
          </a:xfrm>
        </p:grpSpPr>
        <p:sp>
          <p:nvSpPr>
            <p:cNvPr id="88" name="Google Shape;88;p15"/>
            <p:cNvSpPr/>
            <p:nvPr/>
          </p:nvSpPr>
          <p:spPr>
            <a:xfrm>
              <a:off x="3148425" y="17685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3666025" y="2387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Liquid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15"/>
          <p:cNvGrpSpPr/>
          <p:nvPr/>
        </p:nvGrpSpPr>
        <p:grpSpPr>
          <a:xfrm>
            <a:off x="6301530" y="2512450"/>
            <a:ext cx="2586722" cy="2519435"/>
            <a:chOff x="6222425" y="176850"/>
            <a:chExt cx="2688900" cy="4789800"/>
          </a:xfrm>
        </p:grpSpPr>
        <p:sp>
          <p:nvSpPr>
            <p:cNvPr id="91" name="Google Shape;91;p15"/>
            <p:cNvSpPr/>
            <p:nvPr/>
          </p:nvSpPr>
          <p:spPr>
            <a:xfrm>
              <a:off x="6222425" y="17685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 txBox="1"/>
            <p:nvPr/>
          </p:nvSpPr>
          <p:spPr>
            <a:xfrm>
              <a:off x="6714025" y="238775"/>
              <a:ext cx="1573200" cy="102420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Gas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6"/>
          <p:cNvGrpSpPr/>
          <p:nvPr/>
        </p:nvGrpSpPr>
        <p:grpSpPr>
          <a:xfrm>
            <a:off x="354123" y="2465652"/>
            <a:ext cx="2518424" cy="2519435"/>
            <a:chOff x="176625" y="134500"/>
            <a:chExt cx="2688900" cy="4789800"/>
          </a:xfrm>
        </p:grpSpPr>
        <p:sp>
          <p:nvSpPr>
            <p:cNvPr id="98" name="Google Shape;98;p16"/>
            <p:cNvSpPr/>
            <p:nvPr/>
          </p:nvSpPr>
          <p:spPr>
            <a:xfrm>
              <a:off x="176625" y="13450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6DEB3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 txBox="1"/>
            <p:nvPr/>
          </p:nvSpPr>
          <p:spPr>
            <a:xfrm>
              <a:off x="618025" y="1625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Solid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16"/>
          <p:cNvGrpSpPr/>
          <p:nvPr/>
        </p:nvGrpSpPr>
        <p:grpSpPr>
          <a:xfrm>
            <a:off x="3305228" y="2473075"/>
            <a:ext cx="2662011" cy="2519435"/>
            <a:chOff x="3148425" y="176850"/>
            <a:chExt cx="2688900" cy="4789800"/>
          </a:xfrm>
        </p:grpSpPr>
        <p:sp>
          <p:nvSpPr>
            <p:cNvPr id="101" name="Google Shape;101;p16"/>
            <p:cNvSpPr/>
            <p:nvPr/>
          </p:nvSpPr>
          <p:spPr>
            <a:xfrm>
              <a:off x="3148425" y="17685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 txBox="1"/>
            <p:nvPr/>
          </p:nvSpPr>
          <p:spPr>
            <a:xfrm>
              <a:off x="3666025" y="2387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Liquid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16"/>
          <p:cNvGrpSpPr/>
          <p:nvPr/>
        </p:nvGrpSpPr>
        <p:grpSpPr>
          <a:xfrm>
            <a:off x="6399918" y="2473075"/>
            <a:ext cx="2586722" cy="2519435"/>
            <a:chOff x="6222425" y="176850"/>
            <a:chExt cx="2688900" cy="4789800"/>
          </a:xfrm>
        </p:grpSpPr>
        <p:sp>
          <p:nvSpPr>
            <p:cNvPr id="104" name="Google Shape;104;p16"/>
            <p:cNvSpPr/>
            <p:nvPr/>
          </p:nvSpPr>
          <p:spPr>
            <a:xfrm>
              <a:off x="6222425" y="17685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 txBox="1"/>
            <p:nvPr/>
          </p:nvSpPr>
          <p:spPr>
            <a:xfrm>
              <a:off x="6714025" y="238775"/>
              <a:ext cx="1573200" cy="102420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Gas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6" name="Google Shape;106;p16" title="S.10&amp;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763" y="1062362"/>
            <a:ext cx="1702901" cy="127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 title="S.40&amp;2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0688" y="1083350"/>
            <a:ext cx="1639838" cy="12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 title="S.50&amp;2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3013" y="1079725"/>
            <a:ext cx="1702901" cy="1277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451188" y="152150"/>
            <a:ext cx="8047800" cy="778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 the computer simulations to the proper state of matter.</a:t>
            </a:r>
            <a:endParaRPr sz="20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7"/>
          <p:cNvGrpSpPr/>
          <p:nvPr/>
        </p:nvGrpSpPr>
        <p:grpSpPr>
          <a:xfrm>
            <a:off x="280548" y="2343152"/>
            <a:ext cx="2518424" cy="2519435"/>
            <a:chOff x="176625" y="134500"/>
            <a:chExt cx="2688900" cy="4789800"/>
          </a:xfrm>
        </p:grpSpPr>
        <p:sp>
          <p:nvSpPr>
            <p:cNvPr id="115" name="Google Shape;115;p17"/>
            <p:cNvSpPr/>
            <p:nvPr/>
          </p:nvSpPr>
          <p:spPr>
            <a:xfrm>
              <a:off x="176625" y="13450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6DEB3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7"/>
            <p:cNvSpPr txBox="1"/>
            <p:nvPr/>
          </p:nvSpPr>
          <p:spPr>
            <a:xfrm>
              <a:off x="618025" y="1625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Solid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17"/>
          <p:cNvGrpSpPr/>
          <p:nvPr/>
        </p:nvGrpSpPr>
        <p:grpSpPr>
          <a:xfrm>
            <a:off x="3231653" y="2350575"/>
            <a:ext cx="2662011" cy="2519435"/>
            <a:chOff x="3148425" y="176850"/>
            <a:chExt cx="2688900" cy="4789800"/>
          </a:xfrm>
        </p:grpSpPr>
        <p:sp>
          <p:nvSpPr>
            <p:cNvPr id="118" name="Google Shape;118;p17"/>
            <p:cNvSpPr/>
            <p:nvPr/>
          </p:nvSpPr>
          <p:spPr>
            <a:xfrm>
              <a:off x="3148425" y="17685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3666025" y="2387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Liquid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17"/>
          <p:cNvGrpSpPr/>
          <p:nvPr/>
        </p:nvGrpSpPr>
        <p:grpSpPr>
          <a:xfrm>
            <a:off x="6326343" y="2350575"/>
            <a:ext cx="2586722" cy="2519435"/>
            <a:chOff x="6222425" y="176850"/>
            <a:chExt cx="2688900" cy="4789800"/>
          </a:xfrm>
        </p:grpSpPr>
        <p:sp>
          <p:nvSpPr>
            <p:cNvPr id="121" name="Google Shape;121;p17"/>
            <p:cNvSpPr/>
            <p:nvPr/>
          </p:nvSpPr>
          <p:spPr>
            <a:xfrm>
              <a:off x="6222425" y="17685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7"/>
            <p:cNvSpPr txBox="1"/>
            <p:nvPr/>
          </p:nvSpPr>
          <p:spPr>
            <a:xfrm>
              <a:off x="6714025" y="238775"/>
              <a:ext cx="1573200" cy="102420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Gas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17"/>
          <p:cNvSpPr/>
          <p:nvPr/>
        </p:nvSpPr>
        <p:spPr>
          <a:xfrm>
            <a:off x="438100" y="246800"/>
            <a:ext cx="8096700" cy="591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 the computer simulations to the proper state of matter.</a:t>
            </a:r>
            <a:endParaRPr sz="2000" b="1" dirty="0">
              <a:solidFill>
                <a:schemeClr val="dk2"/>
              </a:solidFill>
            </a:endParaRPr>
          </a:p>
        </p:txBody>
      </p:sp>
      <p:pic>
        <p:nvPicPr>
          <p:cNvPr id="124" name="Google Shape;124;p17" title="S.40&amp;.50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50" y="1004375"/>
            <a:ext cx="1702900" cy="127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 title="S.10.5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7175" y="903074"/>
            <a:ext cx="1639850" cy="12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 title="S.20&amp;2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80438" y="996950"/>
            <a:ext cx="1702901" cy="1277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l="25925" b="37500"/>
          <a:stretch/>
        </p:blipFill>
        <p:spPr>
          <a:xfrm>
            <a:off x="0" y="0"/>
            <a:ext cx="914400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/>
          <p:nvPr/>
        </p:nvSpPr>
        <p:spPr>
          <a:xfrm>
            <a:off x="2224500" y="1167825"/>
            <a:ext cx="4695000" cy="26349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 to simulations</a:t>
            </a:r>
            <a:endParaRPr sz="50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9"/>
          <p:cNvGrpSpPr/>
          <p:nvPr/>
        </p:nvGrpSpPr>
        <p:grpSpPr>
          <a:xfrm>
            <a:off x="255748" y="1813177"/>
            <a:ext cx="2518424" cy="2519435"/>
            <a:chOff x="176625" y="134500"/>
            <a:chExt cx="2688900" cy="4789800"/>
          </a:xfrm>
        </p:grpSpPr>
        <p:sp>
          <p:nvSpPr>
            <p:cNvPr id="138" name="Google Shape;138;p19"/>
            <p:cNvSpPr/>
            <p:nvPr/>
          </p:nvSpPr>
          <p:spPr>
            <a:xfrm>
              <a:off x="176625" y="13450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6DEB3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9"/>
            <p:cNvSpPr txBox="1"/>
            <p:nvPr/>
          </p:nvSpPr>
          <p:spPr>
            <a:xfrm>
              <a:off x="618025" y="1625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Solid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19"/>
          <p:cNvGrpSpPr/>
          <p:nvPr/>
        </p:nvGrpSpPr>
        <p:grpSpPr>
          <a:xfrm>
            <a:off x="3206853" y="1820600"/>
            <a:ext cx="2662011" cy="2519435"/>
            <a:chOff x="3148425" y="176850"/>
            <a:chExt cx="2688900" cy="4789800"/>
          </a:xfrm>
        </p:grpSpPr>
        <p:sp>
          <p:nvSpPr>
            <p:cNvPr id="141" name="Google Shape;141;p19"/>
            <p:cNvSpPr/>
            <p:nvPr/>
          </p:nvSpPr>
          <p:spPr>
            <a:xfrm>
              <a:off x="3148425" y="17685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9"/>
            <p:cNvSpPr txBox="1"/>
            <p:nvPr/>
          </p:nvSpPr>
          <p:spPr>
            <a:xfrm>
              <a:off x="3666025" y="2387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Liquid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19"/>
          <p:cNvGrpSpPr/>
          <p:nvPr/>
        </p:nvGrpSpPr>
        <p:grpSpPr>
          <a:xfrm>
            <a:off x="6301543" y="1820600"/>
            <a:ext cx="2586722" cy="2519435"/>
            <a:chOff x="6222425" y="176850"/>
            <a:chExt cx="2688900" cy="4789800"/>
          </a:xfrm>
        </p:grpSpPr>
        <p:sp>
          <p:nvSpPr>
            <p:cNvPr id="144" name="Google Shape;144;p19"/>
            <p:cNvSpPr/>
            <p:nvPr/>
          </p:nvSpPr>
          <p:spPr>
            <a:xfrm>
              <a:off x="6222425" y="17685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9"/>
            <p:cNvSpPr txBox="1"/>
            <p:nvPr/>
          </p:nvSpPr>
          <p:spPr>
            <a:xfrm>
              <a:off x="6714025" y="238775"/>
              <a:ext cx="1573200" cy="102420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Gas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19"/>
          <p:cNvSpPr/>
          <p:nvPr/>
        </p:nvSpPr>
        <p:spPr>
          <a:xfrm>
            <a:off x="457700" y="510525"/>
            <a:ext cx="8096700" cy="591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Computer simulations matching state of matter.</a:t>
            </a:r>
            <a:endParaRPr sz="2000" b="1">
              <a:solidFill>
                <a:schemeClr val="dk2"/>
              </a:solidFill>
            </a:endParaRPr>
          </a:p>
        </p:txBody>
      </p:sp>
      <p:pic>
        <p:nvPicPr>
          <p:cNvPr id="147" name="Google Shape;147;p19" title="S.10&amp;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6926" y="2599975"/>
            <a:ext cx="1776275" cy="133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 title="S.20&amp;.50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4925" y="2596426"/>
            <a:ext cx="1828800" cy="13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 title="S.20&amp;2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5500" y="2599975"/>
            <a:ext cx="1776275" cy="13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0"/>
          <p:cNvGrpSpPr/>
          <p:nvPr/>
        </p:nvGrpSpPr>
        <p:grpSpPr>
          <a:xfrm>
            <a:off x="252823" y="1647652"/>
            <a:ext cx="2518424" cy="2519435"/>
            <a:chOff x="176625" y="134500"/>
            <a:chExt cx="2688900" cy="4789800"/>
          </a:xfrm>
        </p:grpSpPr>
        <p:sp>
          <p:nvSpPr>
            <p:cNvPr id="155" name="Google Shape;155;p20"/>
            <p:cNvSpPr/>
            <p:nvPr/>
          </p:nvSpPr>
          <p:spPr>
            <a:xfrm>
              <a:off x="176625" y="13450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6DEB3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0"/>
            <p:cNvSpPr txBox="1"/>
            <p:nvPr/>
          </p:nvSpPr>
          <p:spPr>
            <a:xfrm>
              <a:off x="618025" y="1625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Solid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20"/>
          <p:cNvGrpSpPr/>
          <p:nvPr/>
        </p:nvGrpSpPr>
        <p:grpSpPr>
          <a:xfrm>
            <a:off x="3203928" y="1655075"/>
            <a:ext cx="2662011" cy="2519435"/>
            <a:chOff x="3148425" y="176850"/>
            <a:chExt cx="2688900" cy="4789800"/>
          </a:xfrm>
        </p:grpSpPr>
        <p:sp>
          <p:nvSpPr>
            <p:cNvPr id="158" name="Google Shape;158;p20"/>
            <p:cNvSpPr/>
            <p:nvPr/>
          </p:nvSpPr>
          <p:spPr>
            <a:xfrm>
              <a:off x="3148425" y="17685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0"/>
            <p:cNvSpPr txBox="1"/>
            <p:nvPr/>
          </p:nvSpPr>
          <p:spPr>
            <a:xfrm>
              <a:off x="3666025" y="238775"/>
              <a:ext cx="1573200" cy="10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Liquid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20"/>
          <p:cNvGrpSpPr/>
          <p:nvPr/>
        </p:nvGrpSpPr>
        <p:grpSpPr>
          <a:xfrm>
            <a:off x="6298618" y="1655075"/>
            <a:ext cx="2586722" cy="2519435"/>
            <a:chOff x="6222425" y="176850"/>
            <a:chExt cx="2688900" cy="4789800"/>
          </a:xfrm>
        </p:grpSpPr>
        <p:sp>
          <p:nvSpPr>
            <p:cNvPr id="161" name="Google Shape;161;p20"/>
            <p:cNvSpPr/>
            <p:nvPr/>
          </p:nvSpPr>
          <p:spPr>
            <a:xfrm>
              <a:off x="6222425" y="176850"/>
              <a:ext cx="2688900" cy="4789800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0"/>
            <p:cNvSpPr txBox="1"/>
            <p:nvPr/>
          </p:nvSpPr>
          <p:spPr>
            <a:xfrm>
              <a:off x="6714025" y="238775"/>
              <a:ext cx="1573200" cy="102420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" sz="2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Gas</a:t>
              </a:r>
              <a:endPara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3" name="Google Shape;163;p20" title="S.10&amp;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1875" y="2454287"/>
            <a:ext cx="1702901" cy="127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 title="S.40&amp;2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5013" y="2477925"/>
            <a:ext cx="1639838" cy="122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 title="S.50&amp;2.mp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0588" y="2454300"/>
            <a:ext cx="1702901" cy="127716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/>
          <p:nvPr/>
        </p:nvSpPr>
        <p:spPr>
          <a:xfrm>
            <a:off x="457700" y="510525"/>
            <a:ext cx="8096700" cy="591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Computer simulations matching state of matter.</a:t>
            </a:r>
            <a:endParaRPr sz="20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110</Words>
  <Application>Microsoft Macintosh PowerPoint</Application>
  <PresentationFormat>On-screen Show (16:9)</PresentationFormat>
  <Paragraphs>33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Open Sans</vt:lpstr>
      <vt:lpstr>Century Gothic</vt:lpstr>
      <vt:lpstr>Simple Light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Beth McElroy</cp:lastModifiedBy>
  <cp:revision>5</cp:revision>
  <dcterms:modified xsi:type="dcterms:W3CDTF">2024-09-25T21:32:26Z</dcterms:modified>
</cp:coreProperties>
</file>