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9" r:id="rId3"/>
    <p:sldId id="258" r:id="rId4"/>
    <p:sldId id="260" r:id="rId5"/>
    <p:sldId id="266" r:id="rId6"/>
    <p:sldId id="267" r:id="rId7"/>
    <p:sldId id="268" r:id="rId8"/>
    <p:sldId id="270" r:id="rId9"/>
    <p:sldId id="269" r:id="rId10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80" d="100"/>
          <a:sy n="180" d="100"/>
        </p:scale>
        <p:origin x="246" y="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h McElroy" userId="adafc60ca507be3b" providerId="LiveId" clId="{389E11D8-B23C-48B6-B51C-B883E6F92BA1}"/>
    <pc:docChg chg="modSld">
      <pc:chgData name="Beth McElroy" userId="adafc60ca507be3b" providerId="LiveId" clId="{389E11D8-B23C-48B6-B51C-B883E6F92BA1}" dt="2024-04-19T21:31:30.514" v="0" actId="20577"/>
      <pc:docMkLst>
        <pc:docMk/>
      </pc:docMkLst>
      <pc:sldChg chg="modSp mod">
        <pc:chgData name="Beth McElroy" userId="adafc60ca507be3b" providerId="LiveId" clId="{389E11D8-B23C-48B6-B51C-B883E6F92BA1}" dt="2024-04-19T21:31:30.514" v="0" actId="20577"/>
        <pc:sldMkLst>
          <pc:docMk/>
          <pc:sldMk cId="4137345327" sldId="260"/>
        </pc:sldMkLst>
        <pc:spChg chg="mod">
          <ac:chgData name="Beth McElroy" userId="adafc60ca507be3b" providerId="LiveId" clId="{389E11D8-B23C-48B6-B51C-B883E6F92BA1}" dt="2024-04-19T21:31:30.514" v="0" actId="20577"/>
          <ac:spMkLst>
            <pc:docMk/>
            <pc:sldMk cId="4137345327" sldId="260"/>
            <ac:spMk id="6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6564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4890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1003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1736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1199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7687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7296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3141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1B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37000"/>
          </a:blip>
          <a:srcRect t="4925" b="-5448"/>
          <a:stretch/>
        </p:blipFill>
        <p:spPr>
          <a:xfrm>
            <a:off x="-46375" y="0"/>
            <a:ext cx="9190377" cy="543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449" y="1078785"/>
            <a:ext cx="7649102" cy="117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0536" y="4663675"/>
            <a:ext cx="8822928" cy="4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4463" y="2670200"/>
            <a:ext cx="8175075" cy="12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862625" y="2966958"/>
            <a:ext cx="7417800" cy="72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Engineering Friction and Grip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Examples of Engineered Surfaces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8520600" cy="39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Examples of engineered surfaces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6040800" y="1419200"/>
            <a:ext cx="2791500" cy="7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Photos should be a </a:t>
            </a:r>
            <a:endParaRPr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square like this.</a:t>
            </a:r>
            <a:endParaRPr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443563" y="3863034"/>
            <a:ext cx="279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lang="en" sz="1100" dirty="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hoe tread patterns</a:t>
            </a:r>
            <a:endParaRPr sz="1100" dirty="0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Picture 2" descr="A picture containing white&#10;&#10;Description automatically generated">
            <a:extLst>
              <a:ext uri="{FF2B5EF4-FFF2-40B4-BE49-F238E27FC236}">
                <a16:creationId xmlns:a16="http://schemas.microsoft.com/office/drawing/2014/main" id="{E2865AE5-3A5D-FB0D-C577-720B55D287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852" r="1429"/>
          <a:stretch/>
        </p:blipFill>
        <p:spPr>
          <a:xfrm>
            <a:off x="3321931" y="966870"/>
            <a:ext cx="2782850" cy="2791500"/>
          </a:xfrm>
          <a:prstGeom prst="rect">
            <a:avLst/>
          </a:prstGeom>
        </p:spPr>
      </p:pic>
      <p:pic>
        <p:nvPicPr>
          <p:cNvPr id="9" name="Picture 8" descr="A picture containing arranged&#10;&#10;Description automatically generated">
            <a:extLst>
              <a:ext uri="{FF2B5EF4-FFF2-40B4-BE49-F238E27FC236}">
                <a16:creationId xmlns:a16="http://schemas.microsoft.com/office/drawing/2014/main" id="{C5A0D2D8-4E7D-C608-76CD-6056793E29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5191"/>
          <a:stretch/>
        </p:blipFill>
        <p:spPr>
          <a:xfrm>
            <a:off x="426465" y="966870"/>
            <a:ext cx="2791500" cy="2798616"/>
          </a:xfrm>
          <a:prstGeom prst="rect">
            <a:avLst/>
          </a:prstGeom>
        </p:spPr>
      </p:pic>
      <p:sp>
        <p:nvSpPr>
          <p:cNvPr id="23" name="Google Shape;67;p14">
            <a:extLst>
              <a:ext uri="{FF2B5EF4-FFF2-40B4-BE49-F238E27FC236}">
                <a16:creationId xmlns:a16="http://schemas.microsoft.com/office/drawing/2014/main" id="{728B16B0-CDF1-1662-9141-1A3DE79FD063}"/>
              </a:ext>
            </a:extLst>
          </p:cNvPr>
          <p:cNvSpPr txBox="1"/>
          <p:nvPr/>
        </p:nvSpPr>
        <p:spPr>
          <a:xfrm>
            <a:off x="3366926" y="3854096"/>
            <a:ext cx="279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Patterns on pedals in a car</a:t>
            </a:r>
            <a:endParaRPr sz="1100" dirty="0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29906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8520600" cy="39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Examples of engineered surfaces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3208241" y="1440825"/>
            <a:ext cx="2791500" cy="7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Photos should be a </a:t>
            </a:r>
            <a:endParaRPr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square like this.</a:t>
            </a:r>
            <a:endParaRPr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443563" y="3863034"/>
            <a:ext cx="279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Tread pattern on a winter tire</a:t>
            </a:r>
            <a:endParaRPr sz="1100" dirty="0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" name="Picture 4" descr="A close up of a rug&#10;&#10;Description automatically generated with low confidence">
            <a:extLst>
              <a:ext uri="{FF2B5EF4-FFF2-40B4-BE49-F238E27FC236}">
                <a16:creationId xmlns:a16="http://schemas.microsoft.com/office/drawing/2014/main" id="{0D9D90DB-A653-28E4-0FC6-3D402BE908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5756" r="27861" b="-167"/>
          <a:stretch/>
        </p:blipFill>
        <p:spPr>
          <a:xfrm>
            <a:off x="3376188" y="988495"/>
            <a:ext cx="2782851" cy="2798616"/>
          </a:xfrm>
          <a:prstGeom prst="rect">
            <a:avLst/>
          </a:prstGeom>
        </p:spPr>
      </p:pic>
      <p:sp>
        <p:nvSpPr>
          <p:cNvPr id="24" name="Google Shape;67;p14">
            <a:extLst>
              <a:ext uri="{FF2B5EF4-FFF2-40B4-BE49-F238E27FC236}">
                <a16:creationId xmlns:a16="http://schemas.microsoft.com/office/drawing/2014/main" id="{625E1F76-00B6-AA2A-6DAF-3C2B1A4B5755}"/>
              </a:ext>
            </a:extLst>
          </p:cNvPr>
          <p:cNvSpPr txBox="1"/>
          <p:nvPr/>
        </p:nvSpPr>
        <p:spPr>
          <a:xfrm>
            <a:off x="3376188" y="3863034"/>
            <a:ext cx="279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Surface patterns on stairs</a:t>
            </a:r>
            <a:endParaRPr sz="1100" dirty="0">
              <a:solidFill>
                <a:srgbClr val="B7B7B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" name="Picture 10" descr="A picture containing keyboard, close, closeup&#10;&#10;Description automatically generated">
            <a:extLst>
              <a:ext uri="{FF2B5EF4-FFF2-40B4-BE49-F238E27FC236}">
                <a16:creationId xmlns:a16="http://schemas.microsoft.com/office/drawing/2014/main" id="{BB9B73FE-F54B-D24D-6CEE-44E60A956A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5233"/>
          <a:stretch/>
        </p:blipFill>
        <p:spPr>
          <a:xfrm>
            <a:off x="425391" y="973986"/>
            <a:ext cx="2782850" cy="279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50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8520600" cy="39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Now it’s your turn!</a:t>
            </a:r>
            <a:b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In your groups, brainstorm and find other examples of everyday engineered surfaces. Add pictures of the examples you gathered to your group’s page. 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3208241" y="1440825"/>
            <a:ext cx="2791500" cy="7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Photos should be a </a:t>
            </a:r>
            <a:endParaRPr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square like this.</a:t>
            </a:r>
            <a:endParaRPr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37345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8520600" cy="39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Group 1 – examples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6040800" y="1419200"/>
            <a:ext cx="2791500" cy="7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Photos should be a 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square like this.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422784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#6091ba</a:t>
            </a:r>
            <a:endParaRPr sz="11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1626119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#9fcc3b</a:t>
            </a:r>
            <a:endParaRPr sz="11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2829453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#8d64aa</a:t>
            </a:r>
            <a:endParaRPr sz="11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697744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8520600" cy="39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Group 2 – examples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6040800" y="1419200"/>
            <a:ext cx="2791500" cy="7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Photos should be a 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square like this.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422784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#6091ba</a:t>
            </a:r>
            <a:endParaRPr sz="11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1626119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#9fcc3b</a:t>
            </a:r>
            <a:endParaRPr sz="11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2829453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#8d64aa</a:t>
            </a:r>
            <a:endParaRPr sz="11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383696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8520600" cy="39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Group 3 – examples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6040800" y="1419200"/>
            <a:ext cx="2791500" cy="7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Photos should be a 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square like this.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422784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#6091ba</a:t>
            </a:r>
            <a:endParaRPr sz="11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1626119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#9fcc3b</a:t>
            </a:r>
            <a:endParaRPr sz="11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2829453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#8d64aa</a:t>
            </a:r>
            <a:endParaRPr sz="11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434988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8520600" cy="39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Group 4 – examples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6040800" y="1419200"/>
            <a:ext cx="2791500" cy="7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Photos should be a 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square like this.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422784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#6091ba</a:t>
            </a:r>
            <a:endParaRPr sz="11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1626119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#9fcc3b</a:t>
            </a:r>
            <a:endParaRPr sz="11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2829453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#8d64aa</a:t>
            </a:r>
            <a:endParaRPr sz="11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544288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8520600" cy="39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Group 5 – examples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6040800" y="1419200"/>
            <a:ext cx="2791500" cy="7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Photos should be a 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square like this.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422784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#6091ba</a:t>
            </a:r>
            <a:endParaRPr sz="11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1626119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#9fcc3b</a:t>
            </a:r>
            <a:endParaRPr sz="11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2829453" y="2492550"/>
            <a:ext cx="10407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#8d64aa</a:t>
            </a:r>
            <a:endParaRPr sz="11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25218509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182</Words>
  <Application>Microsoft Office PowerPoint</Application>
  <PresentationFormat>On-screen Show 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Open Sans</vt:lpstr>
      <vt:lpstr>Arial</vt:lpstr>
      <vt:lpstr>Simple Light</vt:lpstr>
      <vt:lpstr>PowerPoint Presentation</vt:lpstr>
      <vt:lpstr>Examples of engineered surfaces</vt:lpstr>
      <vt:lpstr>Examples of engineered surfaces</vt:lpstr>
      <vt:lpstr>Now it’s your turn! In your groups, brainstorm and find other examples of everyday engineered surfaces. Add pictures of the examples you gathered to your group’s page. </vt:lpstr>
      <vt:lpstr>Group 1 – examples</vt:lpstr>
      <vt:lpstr>Group 2 – examples</vt:lpstr>
      <vt:lpstr>Group 3 – examples</vt:lpstr>
      <vt:lpstr>Group 4 – examples</vt:lpstr>
      <vt:lpstr>Group 5 –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Beth McElroy</cp:lastModifiedBy>
  <cp:revision>7</cp:revision>
  <dcterms:modified xsi:type="dcterms:W3CDTF">2024-04-19T21:31:39Z</dcterms:modified>
</cp:coreProperties>
</file>