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8" r:id="rId3"/>
    <p:sldId id="262" r:id="rId4"/>
    <p:sldId id="263" r:id="rId5"/>
  </p:sldIdLst>
  <p:sldSz cx="9144000" cy="5143500" type="screen16x9"/>
  <p:notesSz cx="6858000" cy="9144000"/>
  <p:embeddedFontLst>
    <p:embeddedFont>
      <p:font typeface="Open Sans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54" d="100"/>
          <a:sy n="154" d="100"/>
        </p:scale>
        <p:origin x="888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8572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299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a7a000f1f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a7a000f1f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724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DENSITY SOLUTIONS ENGINEERING POWERPOINT</a:t>
            </a:r>
            <a:endParaRPr sz="16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8EA9C1-6B1E-5E3E-66ED-01CD20BEFC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330" y="1598027"/>
            <a:ext cx="7695340" cy="935845"/>
          </a:xfrm>
          <a:prstGeom prst="rect">
            <a:avLst/>
          </a:prstGeom>
        </p:spPr>
      </p:pic>
      <p:pic>
        <p:nvPicPr>
          <p:cNvPr id="3" name="Google Shape;56;p13">
            <a:extLst>
              <a:ext uri="{FF2B5EF4-FFF2-40B4-BE49-F238E27FC236}">
                <a16:creationId xmlns:a16="http://schemas.microsoft.com/office/drawing/2014/main" id="{0868D413-409D-9D0D-D3DE-31C7FBB095C1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r="24183" b="3047"/>
          <a:stretch/>
        </p:blipFill>
        <p:spPr>
          <a:xfrm>
            <a:off x="160536" y="4663676"/>
            <a:ext cx="6689300" cy="390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C775691-BA3E-C521-E30E-5CDDB00819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07592" y="4530946"/>
            <a:ext cx="1830274" cy="6029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82762"/>
            <a:ext cx="8520600" cy="663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What is Engineering?</a:t>
            </a:r>
            <a:endParaRPr sz="1400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  <a:sym typeface="Open Sans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" name="Google Shape;63;p14">
            <a:extLst>
              <a:ext uri="{FF2B5EF4-FFF2-40B4-BE49-F238E27FC236}">
                <a16:creationId xmlns:a16="http://schemas.microsoft.com/office/drawing/2014/main" id="{AEBCD21B-73CF-48EE-A648-B1FC2BD4283D}"/>
              </a:ext>
            </a:extLst>
          </p:cNvPr>
          <p:cNvSpPr txBox="1">
            <a:spLocks/>
          </p:cNvSpPr>
          <p:nvPr/>
        </p:nvSpPr>
        <p:spPr>
          <a:xfrm>
            <a:off x="109001" y="1184905"/>
            <a:ext cx="4693113" cy="2738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6091BA"/>
                </a:solidFill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Engineering is designing and creating.  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en-US" sz="1800" b="1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6091BA"/>
                </a:solidFill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Engineers plan and improve bridges, roads, vehicles, computers, new foods, new materials, medicine… anything that is needed to make the world a better place. </a:t>
            </a:r>
            <a:endParaRPr lang="en-US" sz="1400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  <a:sym typeface="Open San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1828E08-935D-4583-BB1C-C0A8E0046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619" y="1184906"/>
            <a:ext cx="3456866" cy="2615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29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08703" y="222455"/>
            <a:ext cx="8520600" cy="663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What is an Engineer?</a:t>
            </a:r>
            <a:endParaRPr sz="1400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  <a:sym typeface="Open Sans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" name="Google Shape;63;p14">
            <a:extLst>
              <a:ext uri="{FF2B5EF4-FFF2-40B4-BE49-F238E27FC236}">
                <a16:creationId xmlns:a16="http://schemas.microsoft.com/office/drawing/2014/main" id="{AEBCD21B-73CF-48EE-A648-B1FC2BD4283D}"/>
              </a:ext>
            </a:extLst>
          </p:cNvPr>
          <p:cNvSpPr txBox="1">
            <a:spLocks/>
          </p:cNvSpPr>
          <p:nvPr/>
        </p:nvSpPr>
        <p:spPr>
          <a:xfrm>
            <a:off x="468001" y="1878588"/>
            <a:ext cx="4101002" cy="2456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1800" b="1" dirty="0">
                <a:solidFill>
                  <a:srgbClr val="6091BA"/>
                </a:solidFill>
                <a:latin typeface="Open Sans" panose="020B0604020202020204" pitchFamily="34" charset="0"/>
                <a:ea typeface="Open Sans" panose="020B0604020202020204" pitchFamily="34" charset="0"/>
                <a:cs typeface="Open Sans" panose="020B0604020202020204" pitchFamily="34" charset="0"/>
              </a:rPr>
              <a:t>An engineer is someone who likes to work on a team to make discoveries and solve problems. </a:t>
            </a:r>
            <a:endParaRPr lang="en-US" sz="1400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  <a:sym typeface="Open Sans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F1CFB9A-F5C0-4EFF-B0DA-5EE4AAC1B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353" y="1051155"/>
            <a:ext cx="2924175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43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08703" y="75679"/>
            <a:ext cx="8520600" cy="6631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How Does Engineering Happen?</a:t>
            </a:r>
            <a:endParaRPr sz="1400" dirty="0">
              <a:solidFill>
                <a:srgbClr val="6091BA"/>
              </a:solidFill>
              <a:latin typeface="Open Sans" panose="020B0604020202020204" pitchFamily="34" charset="0"/>
              <a:ea typeface="Open Sans" panose="020B0604020202020204" pitchFamily="34" charset="0"/>
              <a:cs typeface="Open Sans" panose="020B0604020202020204" pitchFamily="34" charset="0"/>
              <a:sym typeface="Open Sans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626119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#9fcc3b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8294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4" name="Picture 3" descr="A diagram of a design process&#10;&#10;Description automatically generated">
            <a:extLst>
              <a:ext uri="{FF2B5EF4-FFF2-40B4-BE49-F238E27FC236}">
                <a16:creationId xmlns:a16="http://schemas.microsoft.com/office/drawing/2014/main" id="{F9C2B8B5-2A0C-E451-4500-9295F5583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196" y="742946"/>
            <a:ext cx="3657607" cy="365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6917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96</Words>
  <Application>Microsoft Macintosh PowerPoint</Application>
  <PresentationFormat>On-screen Show (16:9)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Open Sans</vt:lpstr>
      <vt:lpstr>Simple Light</vt:lpstr>
      <vt:lpstr>PowerPoint Presentation</vt:lpstr>
      <vt:lpstr>What is Engineering?</vt:lpstr>
      <vt:lpstr>What is an Engineer?</vt:lpstr>
      <vt:lpstr>How Does Engineering Happen?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Schuster</dc:creator>
  <cp:lastModifiedBy>Beth McElroy</cp:lastModifiedBy>
  <cp:revision>16</cp:revision>
  <dcterms:modified xsi:type="dcterms:W3CDTF">2024-10-10T20:13:57Z</dcterms:modified>
</cp:coreProperties>
</file>