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3"/>
  </p:notesMasterIdLst>
  <p:sldIdLst>
    <p:sldId id="256" r:id="rId2"/>
  </p:sldIdLst>
  <p:sldSz cx="36576000" cy="27432000"/>
  <p:notesSz cx="6946900" cy="9271000"/>
  <p:embeddedFontLst>
    <p:embeddedFont>
      <p:font typeface="Century Gothic" panose="020B0502020202020204" pitchFamily="3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156">
          <p15:clr>
            <a:srgbClr val="000000"/>
          </p15:clr>
        </p15:guide>
        <p15:guide id="2" orient="horz" pos="16128">
          <p15:clr>
            <a:srgbClr val="000000"/>
          </p15:clr>
        </p15:guide>
        <p15:guide id="3" pos="1152">
          <p15:clr>
            <a:srgbClr val="000000"/>
          </p15:clr>
        </p15:guide>
        <p15:guide id="4" pos="21888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000000"/>
          </p15:clr>
        </p15:guide>
        <p15:guide id="2" pos="2188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01"/>
    <p:restoredTop sz="94698"/>
  </p:normalViewPr>
  <p:slideViewPr>
    <p:cSldViewPr snapToGrid="0">
      <p:cViewPr>
        <p:scale>
          <a:sx n="100" d="100"/>
          <a:sy n="100" d="100"/>
        </p:scale>
        <p:origin x="-4680" y="-1240"/>
      </p:cViewPr>
      <p:guideLst>
        <p:guide orient="horz" pos="1156"/>
        <p:guide orient="horz" pos="16128"/>
        <p:guide pos="1152"/>
        <p:guide pos="2188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920"/>
        <p:guide pos="218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09900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50" tIns="46325" rIns="92650" bIns="463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35412" y="0"/>
            <a:ext cx="3009900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50" tIns="46325" rIns="92650" bIns="463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55700" y="695325"/>
            <a:ext cx="4635500" cy="3476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95325" y="4403725"/>
            <a:ext cx="5556250" cy="4171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50" tIns="46325" rIns="92650" bIns="463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04275"/>
            <a:ext cx="3009900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50" tIns="46325" rIns="92650" bIns="463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35412" y="8804275"/>
            <a:ext cx="3009900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50" tIns="46325" rIns="92650" bIns="46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entury Gothic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5700" y="695325"/>
            <a:ext cx="4635500" cy="3476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2" name="Google Shape;72;p1:notes"/>
          <p:cNvSpPr txBox="1">
            <a:spLocks noGrp="1"/>
          </p:cNvSpPr>
          <p:nvPr>
            <p:ph type="body" idx="1"/>
          </p:nvPr>
        </p:nvSpPr>
        <p:spPr>
          <a:xfrm>
            <a:off x="695325" y="4403725"/>
            <a:ext cx="5556250" cy="4171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50" tIns="46325" rIns="92650" bIns="46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-  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b="1" dirty="0"/>
              <a:t>Work supported primarily by NSF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This work is based upon work supported primarily by the National Science Foundation under Cooperative Agreement No. EEC-1160494.  Any opinions, findings and conclusions or recommendations expressed in this material are those of the author(s) and do not necessarily reflect the views of the National Science Foundation</a:t>
            </a:r>
            <a:r>
              <a:rPr lang="en-US" i="1" dirty="0"/>
              <a:t>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 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b="1" dirty="0"/>
              <a:t>Work supported in part by NSF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This work is based upon work supported in part by the National Science Foundation under Cooperative Agreement No. EEC-1160494.  Any opinions, findings and conclusions or recommendations expressed in this material are those of the author(s) and do not necessarily reflect the views of the National Science Foundation.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b="1" dirty="0"/>
              <a:t>For research supported by other sources but making use of ERC Shared Facilities, the following statement should be used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This work made use of Engineering Research Centers Shared Facilities supported by the National Science Foundation under Cooperative Agreement No. EEC-1160494.  Any opinions, findings and conclusions or recommendations expressed in this material are those of the author(s) and do not necessarily reflect those of the National Science Foundation.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 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73;p1:notes"/>
          <p:cNvSpPr txBox="1"/>
          <p:nvPr/>
        </p:nvSpPr>
        <p:spPr>
          <a:xfrm>
            <a:off x="3935412" y="8804275"/>
            <a:ext cx="3009900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50" tIns="46325" rIns="92650" bIns="46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entury Gothic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</a:t>
            </a:fld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32856487" y="25971500"/>
            <a:ext cx="1903412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82875" rIns="0" bIns="182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12496800" y="25971500"/>
            <a:ext cx="115824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>
                <a:solidFill>
                  <a:srgbClr val="FDB51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ctrTitle"/>
          </p:nvPr>
        </p:nvSpPr>
        <p:spPr>
          <a:xfrm>
            <a:off x="2743200" y="8521702"/>
            <a:ext cx="31089600" cy="58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ubTitle" idx="1"/>
          </p:nvPr>
        </p:nvSpPr>
        <p:spPr>
          <a:xfrm>
            <a:off x="5486400" y="15544800"/>
            <a:ext cx="25603200" cy="70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t" anchorCtr="0">
            <a:noAutofit/>
          </a:bodyPr>
          <a:lstStyle>
            <a:lvl1pPr lvl="0" algn="ctr">
              <a:spcBef>
                <a:spcPts val="2560"/>
              </a:spcBef>
              <a:spcAft>
                <a:spcPts val="0"/>
              </a:spcAft>
              <a:buClr>
                <a:srgbClr val="000000"/>
              </a:buClr>
              <a:buSzPts val="12800"/>
              <a:buNone/>
              <a:defRPr>
                <a:solidFill>
                  <a:srgbClr val="000000"/>
                </a:solidFill>
              </a:defRPr>
            </a:lvl1pPr>
            <a:lvl2pPr lvl="1" algn="ctr">
              <a:spcBef>
                <a:spcPts val="2240"/>
              </a:spcBef>
              <a:spcAft>
                <a:spcPts val="0"/>
              </a:spcAft>
              <a:buClr>
                <a:srgbClr val="888888"/>
              </a:buClr>
              <a:buSzPts val="112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920"/>
              </a:spcBef>
              <a:spcAft>
                <a:spcPts val="0"/>
              </a:spcAft>
              <a:buClr>
                <a:srgbClr val="888888"/>
              </a:buClr>
              <a:buSzPts val="96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8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8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8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8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8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8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sldNum" idx="12"/>
          </p:nvPr>
        </p:nvSpPr>
        <p:spPr>
          <a:xfrm>
            <a:off x="32856487" y="25971500"/>
            <a:ext cx="1903412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82875" rIns="0" bIns="182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ftr" idx="11"/>
          </p:nvPr>
        </p:nvSpPr>
        <p:spPr>
          <a:xfrm>
            <a:off x="12496800" y="25971500"/>
            <a:ext cx="115824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>
                <a:solidFill>
                  <a:srgbClr val="FDB51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 rot="5400000">
            <a:off x="18929350" y="8686804"/>
            <a:ext cx="234061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 rot="5400000">
            <a:off x="2165350" y="762004"/>
            <a:ext cx="23406100" cy="2407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ldNum" idx="12"/>
          </p:nvPr>
        </p:nvSpPr>
        <p:spPr>
          <a:xfrm>
            <a:off x="32856487" y="25971500"/>
            <a:ext cx="1903412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82875" rIns="0" bIns="182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24" name="Google Shape;24;p3"/>
          <p:cNvSpPr txBox="1">
            <a:spLocks noGrp="1"/>
          </p:cNvSpPr>
          <p:nvPr>
            <p:ph type="ftr" idx="11"/>
          </p:nvPr>
        </p:nvSpPr>
        <p:spPr>
          <a:xfrm>
            <a:off x="12496800" y="25971500"/>
            <a:ext cx="115824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>
                <a:solidFill>
                  <a:srgbClr val="FDB51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1828800" y="1098550"/>
            <a:ext cx="329184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 rot="5400000">
            <a:off x="9236075" y="-1006475"/>
            <a:ext cx="18103850" cy="329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32856487" y="25971500"/>
            <a:ext cx="1903412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82875" rIns="0" bIns="182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12496800" y="25971500"/>
            <a:ext cx="115824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>
                <a:solidFill>
                  <a:srgbClr val="FDB51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7169152" y="19202400"/>
            <a:ext cx="21945600" cy="2266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>
            <a:spLocks noGrp="1"/>
          </p:cNvSpPr>
          <p:nvPr>
            <p:ph type="pic" idx="2"/>
          </p:nvPr>
        </p:nvSpPr>
        <p:spPr>
          <a:xfrm>
            <a:off x="7169152" y="2451100"/>
            <a:ext cx="21945600" cy="16459200"/>
          </a:xfrm>
          <a:prstGeom prst="rect">
            <a:avLst/>
          </a:prstGeom>
          <a:noFill/>
          <a:ln>
            <a:noFill/>
          </a:ln>
        </p:spPr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7169152" y="21469352"/>
            <a:ext cx="21945600" cy="3219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t" anchorCtr="0">
            <a:noAutofit/>
          </a:bodyPr>
          <a:lstStyle>
            <a:lvl1pPr marL="457200" lvl="0" indent="-228600" algn="l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/>
            </a:lvl1pPr>
            <a:lvl2pPr marL="914400" lvl="1" indent="-2286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2pPr>
            <a:lvl3pPr marL="1371600" lvl="2" indent="-22860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/>
            </a:lvl3pPr>
            <a:lvl4pPr marL="1828800" lvl="3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4pPr>
            <a:lvl5pPr marL="2286000" lvl="4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5pPr>
            <a:lvl6pPr marL="2743200" lvl="5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6pPr>
            <a:lvl7pPr marL="3200400" lvl="6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7pPr>
            <a:lvl8pPr marL="3657600" lvl="7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8pPr>
            <a:lvl9pPr marL="4114800" lvl="8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32856487" y="25971500"/>
            <a:ext cx="1903412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82875" rIns="0" bIns="182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12496800" y="25971500"/>
            <a:ext cx="115824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>
                <a:solidFill>
                  <a:srgbClr val="FDB51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1828802" y="1092200"/>
            <a:ext cx="12033252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14300200" y="1092202"/>
            <a:ext cx="20447000" cy="23412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t" anchorCtr="0">
            <a:noAutofit/>
          </a:bodyPr>
          <a:lstStyle>
            <a:lvl1pPr marL="457200" lvl="0" indent="-1041400" algn="l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Char char="•"/>
              <a:defRPr sz="12800"/>
            </a:lvl1pPr>
            <a:lvl2pPr marL="914400" lvl="1" indent="-939800" algn="l">
              <a:spcBef>
                <a:spcPts val="2240"/>
              </a:spcBef>
              <a:spcAft>
                <a:spcPts val="0"/>
              </a:spcAft>
              <a:buClr>
                <a:schemeClr val="dk1"/>
              </a:buClr>
              <a:buSzPts val="11200"/>
              <a:buChar char="–"/>
              <a:defRPr sz="11200"/>
            </a:lvl2pPr>
            <a:lvl3pPr marL="1371600" lvl="2" indent="-8382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3pPr>
            <a:lvl4pPr marL="1828800" lvl="3" indent="-73660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8000"/>
              <a:buChar char="–"/>
              <a:defRPr sz="8000"/>
            </a:lvl4pPr>
            <a:lvl5pPr marL="2286000" lvl="4" indent="-73660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8000"/>
              <a:buChar char="»"/>
              <a:defRPr sz="8000"/>
            </a:lvl5pPr>
            <a:lvl6pPr marL="2743200" lvl="5" indent="-73660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8000"/>
              <a:buChar char="•"/>
              <a:defRPr sz="8000"/>
            </a:lvl6pPr>
            <a:lvl7pPr marL="3200400" lvl="6" indent="-73660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8000"/>
              <a:buChar char="•"/>
              <a:defRPr sz="8000"/>
            </a:lvl7pPr>
            <a:lvl8pPr marL="3657600" lvl="7" indent="-73660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8000"/>
              <a:buChar char="•"/>
              <a:defRPr sz="8000"/>
            </a:lvl8pPr>
            <a:lvl9pPr marL="4114800" lvl="8" indent="-73660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8000"/>
              <a:buChar char="•"/>
              <a:defRPr sz="8000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1828802" y="5740402"/>
            <a:ext cx="12033252" cy="18764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t" anchorCtr="0">
            <a:noAutofit/>
          </a:bodyPr>
          <a:lstStyle>
            <a:lvl1pPr marL="457200" lvl="0" indent="-228600" algn="l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/>
            </a:lvl1pPr>
            <a:lvl2pPr marL="914400" lvl="1" indent="-2286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2pPr>
            <a:lvl3pPr marL="1371600" lvl="2" indent="-22860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/>
            </a:lvl3pPr>
            <a:lvl4pPr marL="1828800" lvl="3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4pPr>
            <a:lvl5pPr marL="2286000" lvl="4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5pPr>
            <a:lvl6pPr marL="2743200" lvl="5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6pPr>
            <a:lvl7pPr marL="3200400" lvl="6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7pPr>
            <a:lvl8pPr marL="3657600" lvl="7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8pPr>
            <a:lvl9pPr marL="4114800" lvl="8" indent="-2286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32856487" y="25971500"/>
            <a:ext cx="1903412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82875" rIns="0" bIns="182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41" name="Google Shape;41;p6"/>
          <p:cNvSpPr txBox="1">
            <a:spLocks noGrp="1"/>
          </p:cNvSpPr>
          <p:nvPr>
            <p:ph type="ftr" idx="11"/>
          </p:nvPr>
        </p:nvSpPr>
        <p:spPr>
          <a:xfrm>
            <a:off x="12496800" y="25971500"/>
            <a:ext cx="115824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>
                <a:solidFill>
                  <a:srgbClr val="FDB51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>
            <a:spLocks noGrp="1"/>
          </p:cNvSpPr>
          <p:nvPr>
            <p:ph type="title"/>
          </p:nvPr>
        </p:nvSpPr>
        <p:spPr>
          <a:xfrm>
            <a:off x="1828800" y="1098550"/>
            <a:ext cx="329184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32856487" y="25971500"/>
            <a:ext cx="1903412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82875" rIns="0" bIns="182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12496800" y="25971500"/>
            <a:ext cx="115824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>
                <a:solidFill>
                  <a:srgbClr val="FDB51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>
            <a:spLocks noGrp="1"/>
          </p:cNvSpPr>
          <p:nvPr>
            <p:ph type="title"/>
          </p:nvPr>
        </p:nvSpPr>
        <p:spPr>
          <a:xfrm>
            <a:off x="1828800" y="1098550"/>
            <a:ext cx="329184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1"/>
          </p:nvPr>
        </p:nvSpPr>
        <p:spPr>
          <a:xfrm>
            <a:off x="1828800" y="6140452"/>
            <a:ext cx="16160752" cy="2559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b" anchorCtr="0">
            <a:noAutofit/>
          </a:bodyPr>
          <a:lstStyle>
            <a:lvl1pPr marL="457200" lvl="0" indent="-2286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 b="1"/>
            </a:lvl1pPr>
            <a:lvl2pPr marL="914400" lvl="1" indent="-22860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8000"/>
              <a:buNone/>
              <a:defRPr sz="8000" b="1"/>
            </a:lvl2pPr>
            <a:lvl3pPr marL="1371600" lvl="2" indent="-228600" algn="l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 b="1"/>
            </a:lvl3pPr>
            <a:lvl4pPr marL="1828800" lvl="3" indent="-2286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 b="1"/>
            </a:lvl4pPr>
            <a:lvl5pPr marL="2286000" lvl="4" indent="-2286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 b="1"/>
            </a:lvl5pPr>
            <a:lvl6pPr marL="2743200" lvl="5" indent="-2286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 b="1"/>
            </a:lvl6pPr>
            <a:lvl7pPr marL="3200400" lvl="6" indent="-2286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 b="1"/>
            </a:lvl7pPr>
            <a:lvl8pPr marL="3657600" lvl="7" indent="-2286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 b="1"/>
            </a:lvl8pPr>
            <a:lvl9pPr marL="4114800" lvl="8" indent="-2286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 b="1"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2"/>
          </p:nvPr>
        </p:nvSpPr>
        <p:spPr>
          <a:xfrm>
            <a:off x="1828800" y="8699500"/>
            <a:ext cx="16160752" cy="15805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t" anchorCtr="0">
            <a:noAutofit/>
          </a:bodyPr>
          <a:lstStyle>
            <a:lvl1pPr marL="457200" lvl="0" indent="-8382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1pPr>
            <a:lvl2pPr marL="914400" lvl="1" indent="-73660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8000"/>
              <a:buChar char="–"/>
              <a:defRPr sz="8000"/>
            </a:lvl2pPr>
            <a:lvl3pPr marL="1371600" lvl="2" indent="-685800" algn="l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•"/>
              <a:defRPr sz="7200"/>
            </a:lvl3pPr>
            <a:lvl4pPr marL="1828800" lvl="3" indent="-6350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Char char="–"/>
              <a:defRPr sz="6400"/>
            </a:lvl4pPr>
            <a:lvl5pPr marL="2286000" lvl="4" indent="-6350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Char char="»"/>
              <a:defRPr sz="6400"/>
            </a:lvl5pPr>
            <a:lvl6pPr marL="2743200" lvl="5" indent="-6350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6pPr>
            <a:lvl7pPr marL="3200400" lvl="6" indent="-6350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7pPr>
            <a:lvl8pPr marL="3657600" lvl="7" indent="-6350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8pPr>
            <a:lvl9pPr marL="4114800" lvl="8" indent="-6350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3"/>
          </p:nvPr>
        </p:nvSpPr>
        <p:spPr>
          <a:xfrm>
            <a:off x="18580102" y="6140452"/>
            <a:ext cx="16167100" cy="2559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b" anchorCtr="0">
            <a:noAutofit/>
          </a:bodyPr>
          <a:lstStyle>
            <a:lvl1pPr marL="457200" lvl="0" indent="-2286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 b="1"/>
            </a:lvl1pPr>
            <a:lvl2pPr marL="914400" lvl="1" indent="-22860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8000"/>
              <a:buNone/>
              <a:defRPr sz="8000" b="1"/>
            </a:lvl2pPr>
            <a:lvl3pPr marL="1371600" lvl="2" indent="-228600" algn="l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 b="1"/>
            </a:lvl3pPr>
            <a:lvl4pPr marL="1828800" lvl="3" indent="-2286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 b="1"/>
            </a:lvl4pPr>
            <a:lvl5pPr marL="2286000" lvl="4" indent="-2286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 b="1"/>
            </a:lvl5pPr>
            <a:lvl6pPr marL="2743200" lvl="5" indent="-2286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 b="1"/>
            </a:lvl6pPr>
            <a:lvl7pPr marL="3200400" lvl="6" indent="-2286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 b="1"/>
            </a:lvl7pPr>
            <a:lvl8pPr marL="3657600" lvl="7" indent="-2286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 b="1"/>
            </a:lvl8pPr>
            <a:lvl9pPr marL="4114800" lvl="8" indent="-2286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 b="1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4"/>
          </p:nvPr>
        </p:nvSpPr>
        <p:spPr>
          <a:xfrm>
            <a:off x="18580102" y="8699500"/>
            <a:ext cx="16167100" cy="15805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t" anchorCtr="0">
            <a:noAutofit/>
          </a:bodyPr>
          <a:lstStyle>
            <a:lvl1pPr marL="457200" lvl="0" indent="-8382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1pPr>
            <a:lvl2pPr marL="914400" lvl="1" indent="-73660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8000"/>
              <a:buChar char="–"/>
              <a:defRPr sz="8000"/>
            </a:lvl2pPr>
            <a:lvl3pPr marL="1371600" lvl="2" indent="-685800" algn="l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•"/>
              <a:defRPr sz="7200"/>
            </a:lvl3pPr>
            <a:lvl4pPr marL="1828800" lvl="3" indent="-6350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Char char="–"/>
              <a:defRPr sz="6400"/>
            </a:lvl4pPr>
            <a:lvl5pPr marL="2286000" lvl="4" indent="-6350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Char char="»"/>
              <a:defRPr sz="6400"/>
            </a:lvl5pPr>
            <a:lvl6pPr marL="2743200" lvl="5" indent="-6350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6pPr>
            <a:lvl7pPr marL="3200400" lvl="6" indent="-6350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7pPr>
            <a:lvl8pPr marL="3657600" lvl="7" indent="-6350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8pPr>
            <a:lvl9pPr marL="4114800" lvl="8" indent="-6350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32856487" y="25971500"/>
            <a:ext cx="1903412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82875" rIns="0" bIns="182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53" name="Google Shape;53;p8"/>
          <p:cNvSpPr txBox="1">
            <a:spLocks noGrp="1"/>
          </p:cNvSpPr>
          <p:nvPr>
            <p:ph type="ftr" idx="11"/>
          </p:nvPr>
        </p:nvSpPr>
        <p:spPr>
          <a:xfrm>
            <a:off x="12496800" y="25971500"/>
            <a:ext cx="115824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>
                <a:solidFill>
                  <a:srgbClr val="FDB51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1828800" y="1098550"/>
            <a:ext cx="329184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1828800" y="6400802"/>
            <a:ext cx="16154400" cy="18103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t" anchorCtr="0">
            <a:noAutofit/>
          </a:bodyPr>
          <a:lstStyle>
            <a:lvl1pPr marL="457200" lvl="0" indent="-939800" algn="l">
              <a:spcBef>
                <a:spcPts val="2240"/>
              </a:spcBef>
              <a:spcAft>
                <a:spcPts val="0"/>
              </a:spcAft>
              <a:buClr>
                <a:schemeClr val="dk1"/>
              </a:buClr>
              <a:buSzPts val="11200"/>
              <a:buChar char="•"/>
              <a:defRPr sz="11200"/>
            </a:lvl1pPr>
            <a:lvl2pPr marL="914400" lvl="1" indent="-8382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–"/>
              <a:defRPr sz="9600"/>
            </a:lvl2pPr>
            <a:lvl3pPr marL="1371600" lvl="2" indent="-73660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8000"/>
              <a:buChar char="•"/>
              <a:defRPr sz="8000"/>
            </a:lvl3pPr>
            <a:lvl4pPr marL="1828800" lvl="3" indent="-685800" algn="l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–"/>
              <a:defRPr sz="7200"/>
            </a:lvl4pPr>
            <a:lvl5pPr marL="2286000" lvl="4" indent="-685800" algn="l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»"/>
              <a:defRPr sz="7200"/>
            </a:lvl5pPr>
            <a:lvl6pPr marL="2743200" lvl="5" indent="-685800" algn="l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•"/>
              <a:defRPr sz="7200"/>
            </a:lvl6pPr>
            <a:lvl7pPr marL="3200400" lvl="6" indent="-685800" algn="l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•"/>
              <a:defRPr sz="7200"/>
            </a:lvl7pPr>
            <a:lvl8pPr marL="3657600" lvl="7" indent="-685800" algn="l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•"/>
              <a:defRPr sz="7200"/>
            </a:lvl8pPr>
            <a:lvl9pPr marL="4114800" lvl="8" indent="-685800" algn="l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•"/>
              <a:defRPr sz="72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18592800" y="6400802"/>
            <a:ext cx="16154400" cy="18103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t" anchorCtr="0">
            <a:noAutofit/>
          </a:bodyPr>
          <a:lstStyle>
            <a:lvl1pPr marL="457200" lvl="0" indent="-939800" algn="l">
              <a:spcBef>
                <a:spcPts val="2240"/>
              </a:spcBef>
              <a:spcAft>
                <a:spcPts val="0"/>
              </a:spcAft>
              <a:buClr>
                <a:schemeClr val="dk1"/>
              </a:buClr>
              <a:buSzPts val="11200"/>
              <a:buChar char="•"/>
              <a:defRPr sz="11200"/>
            </a:lvl1pPr>
            <a:lvl2pPr marL="914400" lvl="1" indent="-8382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–"/>
              <a:defRPr sz="9600"/>
            </a:lvl2pPr>
            <a:lvl3pPr marL="1371600" lvl="2" indent="-73660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8000"/>
              <a:buChar char="•"/>
              <a:defRPr sz="8000"/>
            </a:lvl3pPr>
            <a:lvl4pPr marL="1828800" lvl="3" indent="-685800" algn="l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–"/>
              <a:defRPr sz="7200"/>
            </a:lvl4pPr>
            <a:lvl5pPr marL="2286000" lvl="4" indent="-685800" algn="l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»"/>
              <a:defRPr sz="7200"/>
            </a:lvl5pPr>
            <a:lvl6pPr marL="2743200" lvl="5" indent="-685800" algn="l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•"/>
              <a:defRPr sz="7200"/>
            </a:lvl6pPr>
            <a:lvl7pPr marL="3200400" lvl="6" indent="-685800" algn="l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•"/>
              <a:defRPr sz="7200"/>
            </a:lvl7pPr>
            <a:lvl8pPr marL="3657600" lvl="7" indent="-685800" algn="l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•"/>
              <a:defRPr sz="7200"/>
            </a:lvl8pPr>
            <a:lvl9pPr marL="4114800" lvl="8" indent="-685800" algn="l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•"/>
              <a:defRPr sz="72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sldNum" idx="12"/>
          </p:nvPr>
        </p:nvSpPr>
        <p:spPr>
          <a:xfrm>
            <a:off x="32856487" y="25971500"/>
            <a:ext cx="1903412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82875" rIns="0" bIns="182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12496800" y="25971500"/>
            <a:ext cx="115824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>
                <a:solidFill>
                  <a:srgbClr val="FDB51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2889252" y="17627602"/>
            <a:ext cx="31089600" cy="544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6000" b="1" cap="none">
                <a:solidFill>
                  <a:srgbClr val="00000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2889252" y="11626854"/>
            <a:ext cx="31089600" cy="60007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b" anchorCtr="0">
            <a:noAutofit/>
          </a:bodyPr>
          <a:lstStyle>
            <a:lvl1pPr marL="457200" lvl="0" indent="-22860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8000"/>
              <a:buNone/>
              <a:defRPr sz="8000">
                <a:solidFill>
                  <a:srgbClr val="000000"/>
                </a:solidFill>
              </a:defRPr>
            </a:lvl1pPr>
            <a:lvl2pPr marL="914400" lvl="1" indent="-228600" algn="l">
              <a:spcBef>
                <a:spcPts val="1440"/>
              </a:spcBef>
              <a:spcAft>
                <a:spcPts val="0"/>
              </a:spcAft>
              <a:buClr>
                <a:srgbClr val="888888"/>
              </a:buClr>
              <a:buSzPts val="7200"/>
              <a:buNone/>
              <a:defRPr sz="72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120"/>
              </a:spcBef>
              <a:spcAft>
                <a:spcPts val="0"/>
              </a:spcAft>
              <a:buClr>
                <a:srgbClr val="888888"/>
              </a:buClr>
              <a:buSzPts val="5600"/>
              <a:buNone/>
              <a:defRPr sz="56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120"/>
              </a:spcBef>
              <a:spcAft>
                <a:spcPts val="0"/>
              </a:spcAft>
              <a:buClr>
                <a:srgbClr val="888888"/>
              </a:buClr>
              <a:buSzPts val="5600"/>
              <a:buNone/>
              <a:defRPr sz="56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120"/>
              </a:spcBef>
              <a:spcAft>
                <a:spcPts val="0"/>
              </a:spcAft>
              <a:buClr>
                <a:srgbClr val="888888"/>
              </a:buClr>
              <a:buSzPts val="5600"/>
              <a:buNone/>
              <a:defRPr sz="56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120"/>
              </a:spcBef>
              <a:spcAft>
                <a:spcPts val="0"/>
              </a:spcAft>
              <a:buClr>
                <a:srgbClr val="888888"/>
              </a:buClr>
              <a:buSzPts val="5600"/>
              <a:buNone/>
              <a:defRPr sz="56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120"/>
              </a:spcBef>
              <a:spcAft>
                <a:spcPts val="0"/>
              </a:spcAft>
              <a:buClr>
                <a:srgbClr val="888888"/>
              </a:buClr>
              <a:buSzPts val="5600"/>
              <a:buNone/>
              <a:defRPr sz="56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120"/>
              </a:spcBef>
              <a:spcAft>
                <a:spcPts val="0"/>
              </a:spcAft>
              <a:buClr>
                <a:srgbClr val="888888"/>
              </a:buClr>
              <a:buSzPts val="5600"/>
              <a:buNone/>
              <a:defRPr sz="5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32856487" y="25971500"/>
            <a:ext cx="1903412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82875" rIns="0" bIns="182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12496800" y="25971500"/>
            <a:ext cx="115824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>
                <a:solidFill>
                  <a:srgbClr val="FDB51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 flipH="1">
            <a:off x="0" y="25968325"/>
            <a:ext cx="36576000" cy="1463675"/>
          </a:xfrm>
          <a:custGeom>
            <a:avLst/>
            <a:gdLst/>
            <a:ahLst/>
            <a:cxnLst/>
            <a:rect l="l" t="t" r="r" b="b"/>
            <a:pathLst>
              <a:path w="36576000" h="1463675" extrusionOk="0">
                <a:moveTo>
                  <a:pt x="0" y="0"/>
                </a:moveTo>
                <a:lnTo>
                  <a:pt x="36576000" y="0"/>
                </a:lnTo>
                <a:lnTo>
                  <a:pt x="36576000" y="1463675"/>
                </a:lnTo>
                <a:lnTo>
                  <a:pt x="0" y="1463675"/>
                </a:ln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63500" dist="12700" dir="3600065">
              <a:srgbClr val="808080">
                <a:alpha val="69803"/>
              </a:srgbClr>
            </a:outerShdw>
          </a:effectLst>
        </p:spPr>
        <p:txBody>
          <a:bodyPr spcFirstLastPara="1" wrap="square" lIns="365750" tIns="182875" rIns="365750" bIns="1828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1828800" y="1098550"/>
            <a:ext cx="329184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body" idx="1"/>
          </p:nvPr>
        </p:nvSpPr>
        <p:spPr>
          <a:xfrm>
            <a:off x="1828800" y="6400800"/>
            <a:ext cx="32918400" cy="18103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t" anchorCtr="0">
            <a:noAutofit/>
          </a:bodyPr>
          <a:lstStyle>
            <a:lvl1pPr marL="457200" marR="0" lvl="0" indent="-1041400" algn="l" rtl="0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Arial"/>
              <a:buChar char="•"/>
              <a:defRPr sz="12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939800" algn="l" rtl="0">
              <a:spcBef>
                <a:spcPts val="224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–"/>
              <a:defRPr sz="1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838200" algn="l" rtl="0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•"/>
              <a:defRPr sz="9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7366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Char char="–"/>
              <a:defRPr sz="8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7366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Char char="»"/>
              <a:defRPr sz="8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7366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Char char="•"/>
              <a:defRPr sz="8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7366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Char char="•"/>
              <a:defRPr sz="8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7366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Char char="•"/>
              <a:defRPr sz="8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7366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Char char="•"/>
              <a:defRPr sz="8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sldNum" idx="12"/>
          </p:nvPr>
        </p:nvSpPr>
        <p:spPr>
          <a:xfrm>
            <a:off x="32856487" y="25971500"/>
            <a:ext cx="1903412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82875" rIns="0" bIns="1828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B515"/>
              </a:buClr>
              <a:buSzPts val="4800"/>
              <a:buFont typeface="Century Gothic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1"/>
          <p:cNvSpPr txBox="1">
            <a:spLocks noGrp="1"/>
          </p:cNvSpPr>
          <p:nvPr>
            <p:ph type="ftr" idx="11"/>
          </p:nvPr>
        </p:nvSpPr>
        <p:spPr>
          <a:xfrm>
            <a:off x="12496800" y="25971500"/>
            <a:ext cx="115824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>
                <a:solidFill>
                  <a:srgbClr val="FDB51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 dirty="0"/>
          </a:p>
        </p:txBody>
      </p:sp>
      <p:sp>
        <p:nvSpPr>
          <p:cNvPr id="15" name="Google Shape;15;p1"/>
          <p:cNvSpPr txBox="1"/>
          <p:nvPr/>
        </p:nvSpPr>
        <p:spPr>
          <a:xfrm>
            <a:off x="2936875" y="25971500"/>
            <a:ext cx="115824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6" name="Google Shape;16;p1"/>
          <p:cNvSpPr txBox="1"/>
          <p:nvPr/>
        </p:nvSpPr>
        <p:spPr>
          <a:xfrm>
            <a:off x="3976687" y="24491950"/>
            <a:ext cx="115824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365750" bIns="1828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/>
        </p:nvSpPr>
        <p:spPr>
          <a:xfrm>
            <a:off x="0" y="0"/>
            <a:ext cx="36576000" cy="2800350"/>
          </a:xfrm>
          <a:prstGeom prst="rect">
            <a:avLst/>
          </a:prstGeom>
          <a:solidFill>
            <a:srgbClr val="D9D9D9">
              <a:alpha val="44705"/>
            </a:srgbClr>
          </a:solidFill>
          <a:ln>
            <a:noFill/>
          </a:ln>
          <a:effectLst>
            <a:outerShdw blurRad="63500" dist="23000" dir="5400000">
              <a:srgbClr val="80808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6" name="Google Shape;76;p12"/>
          <p:cNvSpPr txBox="1"/>
          <p:nvPr/>
        </p:nvSpPr>
        <p:spPr>
          <a:xfrm>
            <a:off x="1096962" y="3414712"/>
            <a:ext cx="10140950" cy="1127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Century Gothic"/>
              <a:buNone/>
            </a:pPr>
            <a:r>
              <a:rPr lang="en-US" sz="43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Ask: Statement of Project Goal</a:t>
            </a:r>
            <a:endParaRPr dirty="0"/>
          </a:p>
        </p:txBody>
      </p:sp>
      <p:sp>
        <p:nvSpPr>
          <p:cNvPr id="77" name="Google Shape;77;p12"/>
          <p:cNvSpPr txBox="1"/>
          <p:nvPr/>
        </p:nvSpPr>
        <p:spPr>
          <a:xfrm>
            <a:off x="2676525" y="163503"/>
            <a:ext cx="31091100" cy="24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C643F"/>
              </a:buClr>
              <a:buSzPts val="9600"/>
              <a:buFont typeface="Century Gothic"/>
              <a:buNone/>
            </a:pPr>
            <a:r>
              <a:rPr lang="en-US" sz="9600" b="1" i="0" u="none" dirty="0">
                <a:solidFill>
                  <a:srgbClr val="DC643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TITLE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Century Gothic"/>
              <a:buNone/>
            </a:pPr>
            <a:r>
              <a:rPr lang="en-US" sz="6000" b="1" i="0" u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Team Members Involved and Industrial Participants</a:t>
            </a:r>
            <a:endParaRPr sz="6000" b="1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8" name="Google Shape;78;p12"/>
          <p:cNvSpPr txBox="1"/>
          <p:nvPr/>
        </p:nvSpPr>
        <p:spPr>
          <a:xfrm>
            <a:off x="25371425" y="3414712"/>
            <a:ext cx="10140950" cy="1127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Century Gothic"/>
              <a:buNone/>
            </a:pPr>
            <a:r>
              <a:rPr lang="en-US" sz="43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Improvements</a:t>
            </a:r>
            <a:endParaRPr dirty="0"/>
          </a:p>
        </p:txBody>
      </p:sp>
      <p:sp>
        <p:nvSpPr>
          <p:cNvPr id="79" name="Google Shape;79;p12"/>
          <p:cNvSpPr txBox="1"/>
          <p:nvPr/>
        </p:nvSpPr>
        <p:spPr>
          <a:xfrm>
            <a:off x="25719087" y="21155025"/>
            <a:ext cx="10140950" cy="1127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Century Gothic"/>
              <a:buNone/>
            </a:pPr>
            <a:r>
              <a:rPr lang="en-US" sz="35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References and </a:t>
            </a:r>
            <a:r>
              <a:rPr lang="en-US" sz="3500" b="1" i="0" u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Acknowledgements </a:t>
            </a:r>
            <a:endParaRPr dirty="0"/>
          </a:p>
        </p:txBody>
      </p:sp>
      <p:sp>
        <p:nvSpPr>
          <p:cNvPr id="80" name="Google Shape;80;p12"/>
          <p:cNvSpPr txBox="1"/>
          <p:nvPr/>
        </p:nvSpPr>
        <p:spPr>
          <a:xfrm>
            <a:off x="25458737" y="16675100"/>
            <a:ext cx="110521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1" name="Google Shape;81;p12"/>
          <p:cNvSpPr txBox="1"/>
          <p:nvPr/>
        </p:nvSpPr>
        <p:spPr>
          <a:xfrm>
            <a:off x="25236500" y="9889537"/>
            <a:ext cx="10140900" cy="112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Century Gothic"/>
              <a:buNone/>
            </a:pPr>
            <a:r>
              <a:rPr lang="en-US" sz="4300" b="1" i="0" u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Future Wor</a:t>
            </a:r>
            <a:r>
              <a:rPr lang="en-US" sz="43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k and</a:t>
            </a:r>
            <a:r>
              <a:rPr lang="en-US" sz="4300" b="1" i="0" u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Marketing Plan</a:t>
            </a:r>
            <a:endParaRPr dirty="0"/>
          </a:p>
        </p:txBody>
      </p:sp>
      <p:sp>
        <p:nvSpPr>
          <p:cNvPr id="82" name="Google Shape;82;p12"/>
          <p:cNvSpPr txBox="1"/>
          <p:nvPr/>
        </p:nvSpPr>
        <p:spPr>
          <a:xfrm>
            <a:off x="13608050" y="14719887"/>
            <a:ext cx="10140950" cy="1127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Century Gothic"/>
              <a:buNone/>
            </a:pPr>
            <a:r>
              <a:rPr lang="en-US" sz="43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</a:t>
            </a:r>
            <a:r>
              <a:rPr lang="en-US" sz="4300" b="1" i="0" u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Results </a:t>
            </a:r>
            <a:endParaRPr dirty="0"/>
          </a:p>
        </p:txBody>
      </p:sp>
      <p:sp>
        <p:nvSpPr>
          <p:cNvPr id="83" name="Google Shape;83;p12"/>
          <p:cNvSpPr txBox="1"/>
          <p:nvPr/>
        </p:nvSpPr>
        <p:spPr>
          <a:xfrm>
            <a:off x="25523825" y="22028150"/>
            <a:ext cx="10922000" cy="2817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None/>
            </a:pPr>
            <a:r>
              <a:rPr lang="en-US" sz="24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List the resources used for this project. Thank anybody who has helped you with the project (other than your group members).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entury Gothic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 </a:t>
            </a:r>
            <a:endParaRPr dirty="0"/>
          </a:p>
        </p:txBody>
      </p:sp>
      <p:sp>
        <p:nvSpPr>
          <p:cNvPr id="84" name="Google Shape;84;p12"/>
          <p:cNvSpPr txBox="1"/>
          <p:nvPr/>
        </p:nvSpPr>
        <p:spPr>
          <a:xfrm>
            <a:off x="13366750" y="3414712"/>
            <a:ext cx="10140950" cy="1127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Century Gothic"/>
              <a:buNone/>
            </a:pPr>
            <a:r>
              <a:rPr lang="en-US" sz="43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Imagine</a:t>
            </a:r>
            <a:endParaRPr dirty="0"/>
          </a:p>
        </p:txBody>
      </p:sp>
      <p:sp>
        <p:nvSpPr>
          <p:cNvPr id="85" name="Google Shape;85;p12"/>
          <p:cNvSpPr txBox="1"/>
          <p:nvPr/>
        </p:nvSpPr>
        <p:spPr>
          <a:xfrm>
            <a:off x="1386662" y="7801150"/>
            <a:ext cx="10140900" cy="112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Century Gothic"/>
              <a:buNone/>
            </a:pPr>
            <a:r>
              <a:rPr lang="en-US" sz="43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Plan: </a:t>
            </a:r>
            <a:r>
              <a:rPr lang="en-US" sz="4300" b="1" i="0" u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Background and Prior Work</a:t>
            </a:r>
            <a:endParaRPr dirty="0"/>
          </a:p>
        </p:txBody>
      </p:sp>
      <p:sp>
        <p:nvSpPr>
          <p:cNvPr id="86" name="Google Shape;86;p12"/>
          <p:cNvSpPr txBox="1"/>
          <p:nvPr/>
        </p:nvSpPr>
        <p:spPr>
          <a:xfrm>
            <a:off x="1528762" y="4794250"/>
            <a:ext cx="97251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entury Gothic"/>
              <a:buNone/>
            </a:pPr>
            <a:r>
              <a:rPr lang="en-U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Explain the needs and constraints for the project. Come up with a statement for your goal.</a:t>
            </a:r>
            <a:endParaRPr dirty="0"/>
          </a:p>
        </p:txBody>
      </p:sp>
      <p:sp>
        <p:nvSpPr>
          <p:cNvPr id="87" name="Google Shape;87;p12"/>
          <p:cNvSpPr txBox="1"/>
          <p:nvPr/>
        </p:nvSpPr>
        <p:spPr>
          <a:xfrm>
            <a:off x="1594550" y="15086450"/>
            <a:ext cx="97251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entury Gothic"/>
              <a:buNone/>
            </a:pPr>
            <a:r>
              <a:rPr lang="en-U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Show your results from the the “ball drop” experiment. Explain how you chose the right combination of ball-base using these results. You should present your graphs, which should include proper explanation.</a:t>
            </a:r>
            <a:endParaRPr dirty="0"/>
          </a:p>
        </p:txBody>
      </p:sp>
      <p:sp>
        <p:nvSpPr>
          <p:cNvPr id="88" name="Google Shape;88;p12"/>
          <p:cNvSpPr txBox="1"/>
          <p:nvPr/>
        </p:nvSpPr>
        <p:spPr>
          <a:xfrm>
            <a:off x="964750" y="13592787"/>
            <a:ext cx="10140900" cy="112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Century Gothic"/>
              <a:buNone/>
            </a:pPr>
            <a:r>
              <a:rPr lang="en-US" sz="4300" b="1" i="0" u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Fundamental Research </a:t>
            </a:r>
            <a:endParaRPr dirty="0"/>
          </a:p>
        </p:txBody>
      </p:sp>
      <p:sp>
        <p:nvSpPr>
          <p:cNvPr id="89" name="Google Shape;89;p12"/>
          <p:cNvSpPr txBox="1"/>
          <p:nvPr/>
        </p:nvSpPr>
        <p:spPr>
          <a:xfrm>
            <a:off x="13569950" y="15659100"/>
            <a:ext cx="110427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US" sz="1800" dirty="0">
                <a:latin typeface="Century Gothic" panose="020B0502020202020204" pitchFamily="34" charset="0"/>
                <a:ea typeface="Calibri"/>
                <a:cs typeface="Calibri"/>
                <a:sym typeface="Calibri"/>
              </a:rPr>
              <a:t>Give some responses that you received from the players. You can add experts’ feedback on the game. </a:t>
            </a:r>
            <a:endParaRPr dirty="0">
              <a:latin typeface="Century Gothic" panose="020B0502020202020204" pitchFamily="34" charset="0"/>
            </a:endParaRPr>
          </a:p>
        </p:txBody>
      </p:sp>
      <p:sp>
        <p:nvSpPr>
          <p:cNvPr id="90" name="Google Shape;90;p12"/>
          <p:cNvSpPr txBox="1"/>
          <p:nvPr/>
        </p:nvSpPr>
        <p:spPr>
          <a:xfrm>
            <a:off x="27364350" y="10963125"/>
            <a:ext cx="6035700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US" sz="1800" dirty="0">
                <a:latin typeface="Century Gothic" panose="020B0502020202020204" pitchFamily="34" charset="0"/>
                <a:ea typeface="Calibri"/>
                <a:cs typeface="Calibri"/>
                <a:sym typeface="Calibri"/>
              </a:rPr>
              <a:t>Discuss the target audience for this sport. How would you market it? Can it be supportive to our environment in any way?  </a:t>
            </a:r>
            <a:endParaRPr dirty="0">
              <a:latin typeface="Century Gothic" panose="020B0502020202020204" pitchFamily="34" charset="0"/>
            </a:endParaRPr>
          </a:p>
        </p:txBody>
      </p:sp>
      <p:sp>
        <p:nvSpPr>
          <p:cNvPr id="91" name="Google Shape;91;p12"/>
          <p:cNvSpPr/>
          <p:nvPr/>
        </p:nvSpPr>
        <p:spPr>
          <a:xfrm>
            <a:off x="15685125" y="4426071"/>
            <a:ext cx="5672100" cy="29241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2" name="Google Shape;92;p12"/>
          <p:cNvSpPr txBox="1"/>
          <p:nvPr/>
        </p:nvSpPr>
        <p:spPr>
          <a:xfrm>
            <a:off x="16309525" y="4517200"/>
            <a:ext cx="48240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Insert the model picture that you created.</a:t>
            </a:r>
            <a:endParaRPr sz="24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3" name="Google Shape;93;p12"/>
          <p:cNvSpPr txBox="1"/>
          <p:nvPr/>
        </p:nvSpPr>
        <p:spPr>
          <a:xfrm>
            <a:off x="13450725" y="10116037"/>
            <a:ext cx="10140900" cy="112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Century Gothic"/>
              <a:buNone/>
            </a:pPr>
            <a:r>
              <a:rPr lang="en-US" sz="43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Create</a:t>
            </a:r>
            <a:endParaRPr dirty="0"/>
          </a:p>
        </p:txBody>
      </p:sp>
      <p:sp>
        <p:nvSpPr>
          <p:cNvPr id="94" name="Google Shape;94;p12"/>
          <p:cNvSpPr/>
          <p:nvPr/>
        </p:nvSpPr>
        <p:spPr>
          <a:xfrm>
            <a:off x="15830850" y="11139044"/>
            <a:ext cx="5672100" cy="29241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5" name="Google Shape;95;p12"/>
          <p:cNvSpPr txBox="1"/>
          <p:nvPr/>
        </p:nvSpPr>
        <p:spPr>
          <a:xfrm>
            <a:off x="17114525" y="12483000"/>
            <a:ext cx="42402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Insert a picture of your prototype field.</a:t>
            </a:r>
            <a:endParaRPr sz="24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6" name="Google Shape;96;p12"/>
          <p:cNvSpPr txBox="1"/>
          <p:nvPr/>
        </p:nvSpPr>
        <p:spPr>
          <a:xfrm>
            <a:off x="1172662" y="9034700"/>
            <a:ext cx="97251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entury Gothic"/>
              <a:buNone/>
            </a:pPr>
            <a:r>
              <a:rPr lang="en-U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Present the rules for the game and the scoring guide. This is a good place to give a background story to impress your audience. You can explain your choices of material based on your plan. </a:t>
            </a:r>
            <a:endParaRPr dirty="0"/>
          </a:p>
        </p:txBody>
      </p:sp>
      <p:sp>
        <p:nvSpPr>
          <p:cNvPr id="97" name="Google Shape;97;p12"/>
          <p:cNvSpPr txBox="1"/>
          <p:nvPr/>
        </p:nvSpPr>
        <p:spPr>
          <a:xfrm>
            <a:off x="24325762" y="4717525"/>
            <a:ext cx="9725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entury Gothic"/>
              <a:buNone/>
            </a:pPr>
            <a:r>
              <a:rPr lang="en-U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Discuss the improvements you made based on the testing and feedback. </a:t>
            </a:r>
            <a:endParaRPr dirty="0"/>
          </a:p>
        </p:txBody>
      </p:sp>
      <p:sp>
        <p:nvSpPr>
          <p:cNvPr id="98" name="Google Shape;98;p12"/>
          <p:cNvSpPr txBox="1"/>
          <p:nvPr/>
        </p:nvSpPr>
        <p:spPr>
          <a:xfrm>
            <a:off x="931850" y="2915100"/>
            <a:ext cx="250989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Feel free to move the items around. Remember that all the points should be addressed in a clear and coherent fashion in your poster for credits. 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Nascent">
  <a:themeElements>
    <a:clrScheme name="Nascent">
      <a:dk1>
        <a:srgbClr val="000000"/>
      </a:dk1>
      <a:lt1>
        <a:srgbClr val="FFFFFF"/>
      </a:lt1>
      <a:dk2>
        <a:srgbClr val="3F454F"/>
      </a:dk2>
      <a:lt2>
        <a:srgbClr val="797C82"/>
      </a:lt2>
      <a:accent1>
        <a:srgbClr val="FDC615"/>
      </a:accent1>
      <a:accent2>
        <a:srgbClr val="DF6020"/>
      </a:accent2>
      <a:accent3>
        <a:srgbClr val="7DD9F1"/>
      </a:accent3>
      <a:accent4>
        <a:srgbClr val="0071BB"/>
      </a:accent4>
      <a:accent5>
        <a:srgbClr val="85D646"/>
      </a:accent5>
      <a:accent6>
        <a:srgbClr val="E7DDB6"/>
      </a:accent6>
      <a:hlink>
        <a:srgbClr val="B38F55"/>
      </a:hlink>
      <a:folHlink>
        <a:srgbClr val="E7DDE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450</Words>
  <Application>Microsoft Macintosh PowerPoint</Application>
  <PresentationFormat>Custom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Arial</vt:lpstr>
      <vt:lpstr>Century Gothic</vt:lpstr>
      <vt:lpstr>1_Nascent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Beth McElroy</cp:lastModifiedBy>
  <cp:revision>7</cp:revision>
  <dcterms:modified xsi:type="dcterms:W3CDTF">2025-04-25T19:43:42Z</dcterms:modified>
</cp:coreProperties>
</file>