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7" r:id="rId2"/>
    <p:sldId id="273" r:id="rId3"/>
    <p:sldId id="287" r:id="rId4"/>
    <p:sldId id="275" r:id="rId5"/>
    <p:sldId id="278" r:id="rId6"/>
    <p:sldId id="276" r:id="rId7"/>
    <p:sldId id="277" r:id="rId8"/>
    <p:sldId id="274" r:id="rId9"/>
    <p:sldId id="280" r:id="rId10"/>
    <p:sldId id="279" r:id="rId11"/>
    <p:sldId id="289" r:id="rId12"/>
    <p:sldId id="285" r:id="rId13"/>
    <p:sldId id="270" r:id="rId14"/>
    <p:sldId id="28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732"/>
    <a:srgbClr val="8D66A8"/>
    <a:srgbClr val="6091BA"/>
    <a:srgbClr val="945200"/>
    <a:srgbClr val="F2F2F2"/>
    <a:srgbClr val="9FCC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9"/>
    <p:restoredTop sz="74551"/>
  </p:normalViewPr>
  <p:slideViewPr>
    <p:cSldViewPr snapToGrid="0" snapToObjects="1">
      <p:cViewPr varScale="1">
        <p:scale>
          <a:sx n="120" d="100"/>
          <a:sy n="120" d="100"/>
        </p:scale>
        <p:origin x="1800"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04T02:24:30.308"/>
    </inkml:context>
    <inkml:brush xml:id="br0">
      <inkml:brushProperty name="width" value="0.3" units="cm"/>
      <inkml:brushProperty name="height" value="0.6" units="cm"/>
      <inkml:brushProperty name="color" value="#FFFFFF"/>
      <inkml:brushProperty name="tip" value="rectangle"/>
      <inkml:brushProperty name="rasterOp" value="maskPen"/>
    </inkml:brush>
  </inkml:definitions>
  <inkml:trace contextRef="#ctx0" brushRef="#br0">0 0,'28'21,"-5"-3,-20-16,7 6,6 0,-3 1,5 0,-10-4,5 3,2-1,-2 0,2 1,-3-2,1 2,1-1,0 0,0-1,1-1,-1 0,1-2,0 1,-1-3,2 0,0-2,-2-6,1-1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4T02:24:57.355"/>
    </inkml:context>
    <inkml:brush xml:id="br0">
      <inkml:brushProperty name="width" value="0.35" units="cm"/>
      <inkml:brushProperty name="height" value="0.35" units="cm"/>
      <inkml:brushProperty name="color" value="#FFFFFF"/>
    </inkml:brush>
  </inkml:definitions>
  <inkml:trace contextRef="#ctx0" brushRef="#br0">0 0 24575,'0'0'0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4T02:24:58.553"/>
    </inkml:context>
    <inkml:brush xml:id="br0">
      <inkml:brushProperty name="width" value="0.35" units="cm"/>
      <inkml:brushProperty name="height" value="0.35" units="cm"/>
      <inkml:brushProperty name="color" value="#FFFFFF"/>
    </inkml:brush>
  </inkml:definitions>
  <inkml:trace contextRef="#ctx0" brushRef="#br0">0 1 24575,'0'0'0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4T02:24:59.552"/>
    </inkml:context>
    <inkml:brush xml:id="br0">
      <inkml:brushProperty name="width" value="0.35" units="cm"/>
      <inkml:brushProperty name="height" value="0.35" units="cm"/>
      <inkml:brushProperty name="color" value="#FFFFFF"/>
    </inkml:brush>
  </inkml:definitions>
  <inkml:trace contextRef="#ctx0" brushRef="#br0">0 1 24575,'0'0'0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4T02:25:00.520"/>
    </inkml:context>
    <inkml:brush xml:id="br0">
      <inkml:brushProperty name="width" value="0.35" units="cm"/>
      <inkml:brushProperty name="height" value="0.35" units="cm"/>
      <inkml:brushProperty name="color" value="#FFFFFF"/>
    </inkml:brush>
  </inkml:definitions>
  <inkml:trace contextRef="#ctx0" brushRef="#br0">0 0 24575,'0'0'0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4T02:25:03.438"/>
    </inkml:context>
    <inkml:brush xml:id="br0">
      <inkml:brushProperty name="width" value="0.35" units="cm"/>
      <inkml:brushProperty name="height" value="0.35" units="cm"/>
      <inkml:brushProperty name="color" value="#FFFFFF"/>
    </inkml:brush>
  </inkml:definitions>
  <inkml:trace contextRef="#ctx0" brushRef="#br0">309 0 24575,'-20'4'0,"3"0"0,15-4 0,-6 5 0,0-1 0,-1 1 0,0 1 0,4-4 0,-2 6 0,-1-2 0,2-1 0,-2 2 0,3-3 0,-3 2 0,0-1 0,0-1 0,-1-1 0,1-1 0,-3 1 0,3-1 0,-2 0 0,2 1 0,-1-1 0,-1 1 0,1-1 0,-1 1 0,1 0 0,0-1 0,-1 2 0,2-3 0,-1 3 0,1-2 0,-1 0 0,0 2 0,0-2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4T02:25:11.573"/>
    </inkml:context>
    <inkml:brush xml:id="br0">
      <inkml:brushProperty name="width" value="0.35" units="cm"/>
      <inkml:brushProperty name="height" value="0.35" units="cm"/>
      <inkml:brushProperty name="color" value="#FFFFFF"/>
    </inkml:brush>
  </inkml:definitions>
  <inkml:trace contextRef="#ctx0" brushRef="#br0">359 0 24575,'-21'0'0,"2"0"0,16 0 0,-4 0 0,-3 5 0,3-2 0,-1 6 0,4-2 0,0-1 0,-4 3 0,1-4 0,-2 0 0,1 0 0,2-1 0,-3 2 0,2-2 0,-1 1 0,-1-2 0,2 1 0,-2-1 0,0-1 0,1 3 0,0-2 0,-1 1 0,1-1 0,-1 0 0,1 0 0,-1 0 0,0-2 0,0 0 0,0 0 0,0 0 0,1 2 0,0 2 0,-2-2 0,2 3 0,-1-3 0,1 2 0,1 0 0,-1-2 0,-1-1 0,0-1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4T02:25:13.853"/>
    </inkml:context>
    <inkml:brush xml:id="br0">
      <inkml:brushProperty name="width" value="0.35" units="cm"/>
      <inkml:brushProperty name="height" value="0.35" units="cm"/>
      <inkml:brushProperty name="color" value="#FFFFFF"/>
    </inkml:brush>
  </inkml:definitions>
  <inkml:trace contextRef="#ctx0" brushRef="#br0">1 188 24575,'22'-7'0,"0"0"0,-10 3 0,0 0 0,3-2 0,0 3 0,-2-1 0,3 0 0,-3 1 0,1 0 0,-4 0 0,0 0 0,-2 2 0,1-3 0,-1 3 0,1-3 0,0 1 0,-1-1 0,0 0 0,-1-1 0,1 0 0,-1-2 0,-1-1 0,-1 0 0,1 1 0,0 1 0,1 0 0,0 0 0,-1 0 0,2 0 0,-2 0 0,1 0 0,1 0 0,1 2 0,-2 0 0,3 0 0,-2 2 0,1 1 0,0-1 0,-1 0 0,1-2 0,-1-1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4T02:24:41.739"/>
    </inkml:context>
    <inkml:brush xml:id="br0">
      <inkml:brushProperty name="width" value="0.35" units="cm"/>
      <inkml:brushProperty name="height" value="0.35" units="cm"/>
      <inkml:brushProperty name="color" value="#FFFFFF"/>
    </inkml:brush>
  </inkml:definitions>
  <inkml:trace contextRef="#ctx0" brushRef="#br0">1 1 24575,'15'17'0,"-3"-3"0,-9-12 0,1 2 0,6 1 0,-3 0 0,4-1 0,-4-2 0,1 2 0,2-1 0,-2 1 0,0 0 0,1 0 0,-2 0 0,2 1 0,-2-1 0,1-1 0,1 1 0,-1 0 0,0-1 0,0 2 0,1-1 0,-1 1 0,1 1 0,-3-2 0,3 1 0,-2 1 0,0-2 0,2 1 0,-1-1 0,0-1 0,3 1 0,-3-2 0,1 1 0,2-1 0,-6 0 0,6 0 0,-3-2 0,2 1 0,-1 0 0,1 0 0,-32-11 0,18 7 0,-24-8 0,26 9 0,0 1 0,-11-4 0,8 4 0,-9-4 0,5 3 0,4-1 0,-7-1 0,4 2 0,1 0 0,-4-1 0,4 1 0,-3-3 0,4 0 0,0-1 0,-1-4 0,2 2 0,-1 0 0,0 1 0,0 1 0,-1-1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4T02:24:42.718"/>
    </inkml:context>
    <inkml:brush xml:id="br0">
      <inkml:brushProperty name="width" value="0.35" units="cm"/>
      <inkml:brushProperty name="height" value="0.35" units="cm"/>
      <inkml:brushProperty name="color" value="#FFFFFF"/>
    </inkml:brush>
  </inkml:definitions>
  <inkml:trace contextRef="#ctx0" brushRef="#br0">1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4T02:24:43.940"/>
    </inkml:context>
    <inkml:brush xml:id="br0">
      <inkml:brushProperty name="width" value="0.35" units="cm"/>
      <inkml:brushProperty name="height" value="0.35" units="cm"/>
      <inkml:brushProperty name="color" value="#FFFFFF"/>
    </inkml:brush>
  </inkml:definitions>
  <inkml:trace contextRef="#ctx0" brushRef="#br0">0 0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4T02:24:45.176"/>
    </inkml:context>
    <inkml:brush xml:id="br0">
      <inkml:brushProperty name="width" value="0.35" units="cm"/>
      <inkml:brushProperty name="height" value="0.35" units="cm"/>
      <inkml:brushProperty name="color" value="#FFFFFF"/>
    </inkml:brush>
  </inkml:definitions>
  <inkml:trace contextRef="#ctx0" brushRef="#br0">1 1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4T02:24:46.152"/>
    </inkml:context>
    <inkml:brush xml:id="br0">
      <inkml:brushProperty name="width" value="0.35" units="cm"/>
      <inkml:brushProperty name="height" value="0.35" units="cm"/>
      <inkml:brushProperty name="color" value="#FFFFFF"/>
    </inkml:brush>
  </inkml:definitions>
  <inkml:trace contextRef="#ctx0" brushRef="#br0">0 1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4T02:24:47"/>
    </inkml:context>
    <inkml:brush xml:id="br0">
      <inkml:brushProperty name="width" value="0.35" units="cm"/>
      <inkml:brushProperty name="height" value="0.35" units="cm"/>
      <inkml:brushProperty name="color" value="#FFFFFF"/>
    </inkml:brush>
  </inkml:definitions>
  <inkml:trace contextRef="#ctx0" brushRef="#br0">1 0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4T02:24:50.116"/>
    </inkml:context>
    <inkml:brush xml:id="br0">
      <inkml:brushProperty name="width" value="0.35" units="cm"/>
      <inkml:brushProperty name="height" value="0.35" units="cm"/>
      <inkml:brushProperty name="color" value="#FFFFFF"/>
    </inkml:brush>
  </inkml:definitions>
  <inkml:trace contextRef="#ctx0" brushRef="#br0">1 1 24575,'0'0'0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4T02:24:56.387"/>
    </inkml:context>
    <inkml:brush xml:id="br0">
      <inkml:brushProperty name="width" value="0.35" units="cm"/>
      <inkml:brushProperty name="height" value="0.35" units="cm"/>
      <inkml:brushProperty name="color" value="#FFFFFF"/>
    </inkml:brush>
  </inkml:definitions>
  <inkml:trace contextRef="#ctx0" brushRef="#br0">0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6A0607-1310-FC43-9994-A7B77BD32402}" type="datetimeFigureOut">
              <a:rPr lang="en-US" smtClean="0"/>
              <a:t>10/16/25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502F14-A4FD-734F-A8A1-29D25C96F85C}" type="slidenum">
              <a:rPr lang="en-US" smtClean="0"/>
              <a:t>‹#›</a:t>
            </a:fld>
            <a:endParaRPr lang="en-US"/>
          </a:p>
        </p:txBody>
      </p:sp>
    </p:spTree>
    <p:extLst>
      <p:ext uri="{BB962C8B-B14F-4D97-AF65-F5344CB8AC3E}">
        <p14:creationId xmlns:p14="http://schemas.microsoft.com/office/powerpoint/2010/main" val="3975868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03067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CREATE</a:t>
            </a:r>
          </a:p>
          <a:p>
            <a:endParaRPr lang="en-US" dirty="0"/>
          </a:p>
          <a:p>
            <a:r>
              <a:rPr lang="en-US" dirty="0"/>
              <a:t>Students should have about 10-15 minutes to test their plan in lab. They will need to let their filtered pepper dry overnight, so be sure to set aside a space in the room for them to lay their pepper out to allow water evaporation. Make sure students are using proper protections when working with hot water (maybe only you handle the hot water). Be sure all students are wearing goggles/safety glasses.</a:t>
            </a:r>
          </a:p>
          <a:p>
            <a:endParaRPr lang="en-US" dirty="0"/>
          </a:p>
          <a:p>
            <a:r>
              <a:rPr lang="en-US" dirty="0"/>
              <a:t>It is advised that the students filter their solutions into a small disposable cup or glass beaker. The glass beaker is easy to clean, and the cup can be thrown away easily. Be sure to post your cleanup instructions for your classroom in the room so students follow those procedures accordingly. </a:t>
            </a:r>
          </a:p>
        </p:txBody>
      </p:sp>
      <p:sp>
        <p:nvSpPr>
          <p:cNvPr id="4" name="Slide Number Placeholder 3"/>
          <p:cNvSpPr>
            <a:spLocks noGrp="1"/>
          </p:cNvSpPr>
          <p:nvPr>
            <p:ph type="sldNum" sz="quarter" idx="5"/>
          </p:nvPr>
        </p:nvSpPr>
        <p:spPr/>
        <p:txBody>
          <a:bodyPr/>
          <a:lstStyle/>
          <a:p>
            <a:fld id="{31502F14-A4FD-734F-A8A1-29D25C96F85C}" type="slidenum">
              <a:rPr lang="en-US" smtClean="0"/>
              <a:t>10</a:t>
            </a:fld>
            <a:endParaRPr lang="en-US"/>
          </a:p>
        </p:txBody>
      </p:sp>
    </p:spTree>
    <p:extLst>
      <p:ext uri="{BB962C8B-B14F-4D97-AF65-F5344CB8AC3E}">
        <p14:creationId xmlns:p14="http://schemas.microsoft.com/office/powerpoint/2010/main" val="2654446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CREATE</a:t>
            </a:r>
          </a:p>
          <a:p>
            <a:endParaRPr lang="en-US" dirty="0"/>
          </a:p>
          <a:p>
            <a:r>
              <a:rPr lang="en-US" dirty="0"/>
              <a:t>Students should have about 10-15 minutes to test their plan in lab. They will need to let their filtered pepper dry overnight, so be sure to set aside a space in the room for them to lay their pepper out to allow water evaporation. Make sure students are using proper protections when working with hot water (maybe only you handle the hot water). Be sure all students are wearing goggles/safety glasses.</a:t>
            </a:r>
          </a:p>
          <a:p>
            <a:endParaRPr lang="en-US" dirty="0"/>
          </a:p>
          <a:p>
            <a:r>
              <a:rPr lang="en-US" dirty="0"/>
              <a:t>It is advised that the students filter their solutions into a small disposable cup or glass beaker. The glass beaker is easy to clean, and the cup can be thrown away easily. Be sure to post your cleanup instructions for your classroom in the room so students follow those procedures accordingly. </a:t>
            </a:r>
          </a:p>
        </p:txBody>
      </p:sp>
      <p:sp>
        <p:nvSpPr>
          <p:cNvPr id="4" name="Slide Number Placeholder 3"/>
          <p:cNvSpPr>
            <a:spLocks noGrp="1"/>
          </p:cNvSpPr>
          <p:nvPr>
            <p:ph type="sldNum" sz="quarter" idx="5"/>
          </p:nvPr>
        </p:nvSpPr>
        <p:spPr/>
        <p:txBody>
          <a:bodyPr/>
          <a:lstStyle/>
          <a:p>
            <a:fld id="{31502F14-A4FD-734F-A8A1-29D25C96F85C}" type="slidenum">
              <a:rPr lang="en-US" smtClean="0"/>
              <a:t>11</a:t>
            </a:fld>
            <a:endParaRPr lang="en-US"/>
          </a:p>
        </p:txBody>
      </p:sp>
    </p:spTree>
    <p:extLst>
      <p:ext uri="{BB962C8B-B14F-4D97-AF65-F5344CB8AC3E}">
        <p14:creationId xmlns:p14="http://schemas.microsoft.com/office/powerpoint/2010/main" val="1568135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CREATE</a:t>
            </a:r>
          </a:p>
          <a:p>
            <a:endParaRPr lang="en-US" dirty="0"/>
          </a:p>
          <a:p>
            <a:endParaRPr lang="en-US" dirty="0"/>
          </a:p>
          <a:p>
            <a:r>
              <a:rPr lang="en-US" dirty="0"/>
              <a:t>Make sure students spread the pepper out so all the water evaporates overnight. Have students clean up and then fill out Question 7 on the </a:t>
            </a:r>
            <a:r>
              <a:rPr lang="en-US" u="sng" dirty="0"/>
              <a:t>Pepper Extraction Plan.</a:t>
            </a:r>
            <a:r>
              <a:rPr lang="en-US" u="none" dirty="0"/>
              <a:t> Students will essentially do a quick “plus/delta” consensus. What went well/what would you keep the same? What needs to change? Be sure students hold onto all handouts for reference later in the lesson activity. </a:t>
            </a:r>
            <a:endParaRPr lang="en-US" dirty="0"/>
          </a:p>
        </p:txBody>
      </p:sp>
      <p:sp>
        <p:nvSpPr>
          <p:cNvPr id="4" name="Slide Number Placeholder 3"/>
          <p:cNvSpPr>
            <a:spLocks noGrp="1"/>
          </p:cNvSpPr>
          <p:nvPr>
            <p:ph type="sldNum" sz="quarter" idx="5"/>
          </p:nvPr>
        </p:nvSpPr>
        <p:spPr/>
        <p:txBody>
          <a:bodyPr/>
          <a:lstStyle/>
          <a:p>
            <a:fld id="{31502F14-A4FD-734F-A8A1-29D25C96F85C}" type="slidenum">
              <a:rPr lang="en-US" smtClean="0"/>
              <a:t>12</a:t>
            </a:fld>
            <a:endParaRPr lang="en-US"/>
          </a:p>
        </p:txBody>
      </p:sp>
    </p:spTree>
    <p:extLst>
      <p:ext uri="{BB962C8B-B14F-4D97-AF65-F5344CB8AC3E}">
        <p14:creationId xmlns:p14="http://schemas.microsoft.com/office/powerpoint/2010/main" val="1762095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f811e7031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2f811e7031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3593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502F14-A4FD-734F-A8A1-29D25C96F85C}" type="slidenum">
              <a:rPr lang="en-US" smtClean="0"/>
              <a:t>14</a:t>
            </a:fld>
            <a:endParaRPr lang="en-US"/>
          </a:p>
        </p:txBody>
      </p:sp>
    </p:spTree>
    <p:extLst>
      <p:ext uri="{BB962C8B-B14F-4D97-AF65-F5344CB8AC3E}">
        <p14:creationId xmlns:p14="http://schemas.microsoft.com/office/powerpoint/2010/main" val="509847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Teacher reference slide</a:t>
            </a:r>
          </a:p>
        </p:txBody>
      </p:sp>
    </p:spTree>
    <p:extLst>
      <p:ext uri="{BB962C8B-B14F-4D97-AF65-F5344CB8AC3E}">
        <p14:creationId xmlns:p14="http://schemas.microsoft.com/office/powerpoint/2010/main" val="2028805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Teacher reference slide</a:t>
            </a:r>
          </a:p>
        </p:txBody>
      </p:sp>
    </p:spTree>
    <p:extLst>
      <p:ext uri="{BB962C8B-B14F-4D97-AF65-F5344CB8AC3E}">
        <p14:creationId xmlns:p14="http://schemas.microsoft.com/office/powerpoint/2010/main" val="2738946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1" i="0" u="none" strike="noStrike" dirty="0">
                <a:solidFill>
                  <a:srgbClr val="000000"/>
                </a:solidFill>
                <a:effectLst/>
                <a:latin typeface="Arial" panose="020B0604020202020204" pitchFamily="34" charset="0"/>
              </a:rPr>
              <a:t>PLAN</a:t>
            </a: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Give students 5 minutes to look back at their notes from yesterday. They should especially be referencing the JIGSAW Share-out Page. Be sure to spend time here discussing the graph. Say, “Why does the sugar line go up, but the salt line doesn’t? Is this like what we saw in class yesterday? What does this graph tell us?” </a:t>
            </a: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This graph demonstrates that in a container of 100 grams of water (equivalent to 100 mL of water), salt will only dissolve if the amount is less than 45 mg. You can heat it and agitate it, but it will not fully dissolve if there is too much. Sugar, on the other hand, will dissolve easily with added heat (and presumably added agitation based on the research the students conducted in lab the previous class period). This is critical information to know moving forward in the lesson, so take time to really interpret the graph with the students. </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31502F14-A4FD-734F-A8A1-29D25C96F85C}" type="slidenum">
              <a:rPr lang="en-US" smtClean="0"/>
              <a:t>4</a:t>
            </a:fld>
            <a:endParaRPr lang="en-US"/>
          </a:p>
        </p:txBody>
      </p:sp>
    </p:spTree>
    <p:extLst>
      <p:ext uri="{BB962C8B-B14F-4D97-AF65-F5344CB8AC3E}">
        <p14:creationId xmlns:p14="http://schemas.microsoft.com/office/powerpoint/2010/main" val="1042197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Arial" panose="020B0604020202020204" pitchFamily="34" charset="0"/>
              </a:rPr>
              <a:t>PLAN</a:t>
            </a: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Students need to practice understanding and interpreting this graph to move forward with the engineering process. Give students 5 minutes to design this method in their </a:t>
            </a:r>
            <a:r>
              <a:rPr lang="en-US" sz="1800" b="0" i="0" u="sng" strike="noStrike" dirty="0">
                <a:solidFill>
                  <a:srgbClr val="000000"/>
                </a:solidFill>
                <a:effectLst/>
                <a:latin typeface="Arial" panose="020B0604020202020204" pitchFamily="34" charset="0"/>
              </a:rPr>
              <a:t>Imagine Ideal Scenarios Handout</a:t>
            </a:r>
            <a:r>
              <a:rPr lang="en-US" sz="1800" b="0" i="0" u="none" strike="noStrike" dirty="0">
                <a:solidFill>
                  <a:srgbClr val="000000"/>
                </a:solidFill>
                <a:effectLst/>
                <a:latin typeface="Arial" panose="020B0604020202020204" pitchFamily="34" charset="0"/>
              </a:rPr>
              <a:t>. Walk around the room and make sure students are sharing ideas and contributing. You can even have them take 2-3 minutes to think on their own first, so they have ideas to discuss with their groups. </a:t>
            </a:r>
            <a:r>
              <a:rPr lang="en-US" sz="1800" b="1" i="0" u="none" strike="noStrike" dirty="0">
                <a:solidFill>
                  <a:srgbClr val="000000"/>
                </a:solidFill>
                <a:effectLst/>
                <a:latin typeface="Arial" panose="020B0604020202020204" pitchFamily="34" charset="0"/>
              </a:rPr>
              <a:t>Fastest way: add more water</a:t>
            </a:r>
            <a:endParaRPr lang="en-US" b="0" dirty="0">
              <a:effectLst/>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Arial" panose="020B0604020202020204" pitchFamily="34" charset="0"/>
              </a:rPr>
              <a:t>It is important to go over the answers with the students, so they know they are doing things correctly. This should be done as a class discussion. Call out and ask students to share their attempted recipe and then cross-reference that with the </a:t>
            </a:r>
            <a:r>
              <a:rPr lang="en-US" sz="1200" b="1" i="0" u="sng" strike="noStrike" dirty="0">
                <a:solidFill>
                  <a:srgbClr val="000000"/>
                </a:solidFill>
                <a:effectLst/>
                <a:latin typeface="Arial" panose="020B0604020202020204" pitchFamily="34" charset="0"/>
              </a:rPr>
              <a:t>Teacher Answer Key. </a:t>
            </a:r>
            <a:r>
              <a:rPr lang="en-US" sz="1200" b="0" i="0" u="none" strike="noStrike" dirty="0">
                <a:solidFill>
                  <a:srgbClr val="000000"/>
                </a:solidFill>
                <a:effectLst/>
                <a:latin typeface="Arial" panose="020B0604020202020204" pitchFamily="34" charset="0"/>
              </a:rPr>
              <a:t>Write the correct answer in the space provided on the slide and then give them a minute to correct their own papers if necessary. The move on to the next scenario.</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31502F14-A4FD-734F-A8A1-29D25C96F85C}" type="slidenum">
              <a:rPr lang="en-US" smtClean="0"/>
              <a:t>5</a:t>
            </a:fld>
            <a:endParaRPr lang="en-US"/>
          </a:p>
        </p:txBody>
      </p:sp>
    </p:spTree>
    <p:extLst>
      <p:ext uri="{BB962C8B-B14F-4D97-AF65-F5344CB8AC3E}">
        <p14:creationId xmlns:p14="http://schemas.microsoft.com/office/powerpoint/2010/main" val="705722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Arial" panose="020B0604020202020204" pitchFamily="34" charset="0"/>
              </a:rPr>
              <a:t>PLAN</a:t>
            </a: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Students need to practice understanding and interpreting this graph to move forward with the engineering process. Give students 5 minutes to design this method in their </a:t>
            </a:r>
            <a:r>
              <a:rPr lang="en-US" sz="1800" b="0" i="0" u="sng" strike="noStrike" dirty="0">
                <a:solidFill>
                  <a:srgbClr val="000000"/>
                </a:solidFill>
                <a:effectLst/>
                <a:latin typeface="Arial" panose="020B0604020202020204" pitchFamily="34" charset="0"/>
              </a:rPr>
              <a:t>Imagine Ideal Scenarios Handout</a:t>
            </a:r>
            <a:r>
              <a:rPr lang="en-US" sz="1800" b="0" i="0" u="none" strike="noStrike" dirty="0">
                <a:solidFill>
                  <a:srgbClr val="000000"/>
                </a:solidFill>
                <a:effectLst/>
                <a:latin typeface="Arial" panose="020B0604020202020204" pitchFamily="34" charset="0"/>
              </a:rPr>
              <a:t>. Walk around the room and make sure students are sharing ideas and contributing. You can even have them take 1-2 minutes to think on their own first, so they have ideas to discuss with their groups. </a:t>
            </a:r>
            <a:r>
              <a:rPr lang="en-US" sz="1800" b="1" i="0" u="none" strike="noStrike" dirty="0">
                <a:solidFill>
                  <a:srgbClr val="000000"/>
                </a:solidFill>
                <a:effectLst/>
                <a:latin typeface="Arial" panose="020B0604020202020204" pitchFamily="34" charset="0"/>
              </a:rPr>
              <a:t>Fastest way: add more water and heat</a:t>
            </a:r>
          </a:p>
          <a:p>
            <a:pPr rtl="0">
              <a:spcBef>
                <a:spcPts val="0"/>
              </a:spcBef>
              <a:spcAft>
                <a:spcPts val="0"/>
              </a:spcAft>
            </a:pPr>
            <a:endParaRPr lang="en-US" sz="1800" b="1" i="0" u="none" strike="noStrike" dirty="0">
              <a:solidFill>
                <a:srgbClr val="000000"/>
              </a:solidFill>
              <a:effectLst/>
              <a:latin typeface="Arial" panose="020B0604020202020204" pitchFamily="34" charset="0"/>
            </a:endParaRPr>
          </a:p>
          <a:p>
            <a:pPr rtl="0">
              <a:spcBef>
                <a:spcPts val="0"/>
              </a:spcBef>
              <a:spcAft>
                <a:spcPts val="0"/>
              </a:spcAft>
            </a:pPr>
            <a:r>
              <a:rPr lang="en-US" sz="1800" b="1" i="0" u="none" strike="noStrike" dirty="0">
                <a:solidFill>
                  <a:srgbClr val="000000"/>
                </a:solidFill>
                <a:effectLst/>
                <a:latin typeface="Arial" panose="020B0604020202020204" pitchFamily="34" charset="0"/>
              </a:rPr>
              <a:t>It is important to go over the answers with the students, so they know they are doing things correctly. This should be done as a class discussion. Call out and ask students to share their attempted recipe and then cross-reference that with the </a:t>
            </a:r>
            <a:r>
              <a:rPr lang="en-US" sz="1800" b="1" i="0" u="sng" strike="noStrike" dirty="0">
                <a:solidFill>
                  <a:srgbClr val="000000"/>
                </a:solidFill>
                <a:effectLst/>
                <a:latin typeface="Arial" panose="020B0604020202020204" pitchFamily="34" charset="0"/>
              </a:rPr>
              <a:t>Teacher Answer Key. </a:t>
            </a:r>
            <a:r>
              <a:rPr lang="en-US" sz="1800" b="0" i="0" u="none" strike="noStrike" dirty="0">
                <a:solidFill>
                  <a:srgbClr val="000000"/>
                </a:solidFill>
                <a:effectLst/>
                <a:latin typeface="Arial" panose="020B0604020202020204" pitchFamily="34" charset="0"/>
              </a:rPr>
              <a:t>Write the correct answer in the space provided on the slide and then give them a minute to correct their own papers if necessary. The move on to the next scenario.</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31502F14-A4FD-734F-A8A1-29D25C96F85C}" type="slidenum">
              <a:rPr lang="en-US" smtClean="0"/>
              <a:t>6</a:t>
            </a:fld>
            <a:endParaRPr lang="en-US"/>
          </a:p>
        </p:txBody>
      </p:sp>
    </p:spTree>
    <p:extLst>
      <p:ext uri="{BB962C8B-B14F-4D97-AF65-F5344CB8AC3E}">
        <p14:creationId xmlns:p14="http://schemas.microsoft.com/office/powerpoint/2010/main" val="2804948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Arial" panose="020B0604020202020204" pitchFamily="34" charset="0"/>
              </a:rPr>
              <a:t>PLAN</a:t>
            </a: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Students need to practice understanding and interpreting this graph to move forward with the engineering process. Give students 5 minutes to design this method in </a:t>
            </a:r>
            <a:r>
              <a:rPr lang="en-US" sz="1800" b="0" i="0" u="sng" strike="noStrike" dirty="0">
                <a:solidFill>
                  <a:srgbClr val="000000"/>
                </a:solidFill>
                <a:effectLst/>
                <a:latin typeface="Arial" panose="020B0604020202020204" pitchFamily="34" charset="0"/>
              </a:rPr>
              <a:t>their Imagine Ideal Scenarios Handout</a:t>
            </a:r>
            <a:r>
              <a:rPr lang="en-US" sz="1800" b="0" i="0" u="none" strike="noStrike" dirty="0">
                <a:solidFill>
                  <a:srgbClr val="000000"/>
                </a:solidFill>
                <a:effectLst/>
                <a:latin typeface="Arial" panose="020B0604020202020204" pitchFamily="34" charset="0"/>
              </a:rPr>
              <a:t>. Walk around the room and make sure students are sharing ideas and contributing. You can even have them take 1-2 minutes to think on their own first, so they have ideas to discuss with their groups. </a:t>
            </a:r>
            <a:r>
              <a:rPr lang="en-US" sz="1800" b="1" i="0" u="none" strike="noStrike" dirty="0">
                <a:solidFill>
                  <a:srgbClr val="000000"/>
                </a:solidFill>
                <a:effectLst/>
                <a:latin typeface="Arial" panose="020B0604020202020204" pitchFamily="34" charset="0"/>
              </a:rPr>
              <a:t>Fastest way: agitation</a:t>
            </a:r>
          </a:p>
          <a:p>
            <a:pPr rtl="0">
              <a:spcBef>
                <a:spcPts val="0"/>
              </a:spcBef>
              <a:spcAft>
                <a:spcPts val="0"/>
              </a:spcAft>
            </a:pPr>
            <a:endParaRPr lang="en-US" sz="1800" b="1"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Arial" panose="020B0604020202020204" pitchFamily="34" charset="0"/>
              </a:rPr>
              <a:t>It is important to go over the answers with the students, so they know they are doing things correctly. This should be done as a class discussion. Call out and ask students to share their attempted recipe and then cross-reference that with the </a:t>
            </a:r>
            <a:r>
              <a:rPr lang="en-US" sz="1200" b="1" i="0" u="sng" strike="noStrike" dirty="0">
                <a:solidFill>
                  <a:srgbClr val="000000"/>
                </a:solidFill>
                <a:effectLst/>
                <a:latin typeface="Arial" panose="020B0604020202020204" pitchFamily="34" charset="0"/>
              </a:rPr>
              <a:t>Teacher Answer Key. </a:t>
            </a:r>
            <a:r>
              <a:rPr lang="en-US" sz="1200" b="0" i="0" u="none" strike="noStrike" dirty="0">
                <a:solidFill>
                  <a:srgbClr val="000000"/>
                </a:solidFill>
                <a:effectLst/>
                <a:latin typeface="Arial" panose="020B0604020202020204" pitchFamily="34" charset="0"/>
              </a:rPr>
              <a:t>Write the correct answer in the space provided on the slide and then give them a minute to correct their own papers if necessary. The move on to the next scenario.</a:t>
            </a:r>
            <a:endParaRPr lang="en-US" b="0" dirty="0">
              <a:effectLst/>
            </a:endParaRPr>
          </a:p>
          <a:p>
            <a:pPr rtl="0">
              <a:spcBef>
                <a:spcPts val="0"/>
              </a:spcBef>
              <a:spcAft>
                <a:spcPts val="0"/>
              </a:spcAft>
            </a:pP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31502F14-A4FD-734F-A8A1-29D25C96F85C}" type="slidenum">
              <a:rPr lang="en-US" smtClean="0"/>
              <a:t>7</a:t>
            </a:fld>
            <a:endParaRPr lang="en-US"/>
          </a:p>
        </p:txBody>
      </p:sp>
    </p:spTree>
    <p:extLst>
      <p:ext uri="{BB962C8B-B14F-4D97-AF65-F5344CB8AC3E}">
        <p14:creationId xmlns:p14="http://schemas.microsoft.com/office/powerpoint/2010/main" val="2730623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Arial" panose="020B0604020202020204" pitchFamily="34" charset="0"/>
              </a:rPr>
              <a:t>PLAN</a:t>
            </a:r>
          </a:p>
          <a:p>
            <a:endParaRPr lang="en-US" dirty="0"/>
          </a:p>
          <a:p>
            <a:endParaRPr lang="en-US" dirty="0"/>
          </a:p>
          <a:p>
            <a:r>
              <a:rPr lang="en-US" dirty="0"/>
              <a:t>Students will either be assigned to design a Purification Solution for Shipment A or Shipment B. You may assign these groups however you see fit, but ideally about half the class should be testing Shipment A, and the other half of the class should be testing Shipment B. They will then use the </a:t>
            </a:r>
            <a:r>
              <a:rPr lang="en-US" u="sng" dirty="0"/>
              <a:t>Pepper Extraction Plan </a:t>
            </a:r>
            <a:r>
              <a:rPr lang="en-US" u="none" dirty="0"/>
              <a:t>handout to plan an ideal pepper purification specifically for their assigned shipment of “metals.”</a:t>
            </a:r>
            <a:endParaRPr lang="en-US" dirty="0"/>
          </a:p>
        </p:txBody>
      </p:sp>
      <p:sp>
        <p:nvSpPr>
          <p:cNvPr id="4" name="Slide Number Placeholder 3"/>
          <p:cNvSpPr>
            <a:spLocks noGrp="1"/>
          </p:cNvSpPr>
          <p:nvPr>
            <p:ph type="sldNum" sz="quarter" idx="5"/>
          </p:nvPr>
        </p:nvSpPr>
        <p:spPr/>
        <p:txBody>
          <a:bodyPr/>
          <a:lstStyle/>
          <a:p>
            <a:fld id="{31502F14-A4FD-734F-A8A1-29D25C96F85C}" type="slidenum">
              <a:rPr lang="en-US" smtClean="0"/>
              <a:t>8</a:t>
            </a:fld>
            <a:endParaRPr lang="en-US"/>
          </a:p>
        </p:txBody>
      </p:sp>
    </p:spTree>
    <p:extLst>
      <p:ext uri="{BB962C8B-B14F-4D97-AF65-F5344CB8AC3E}">
        <p14:creationId xmlns:p14="http://schemas.microsoft.com/office/powerpoint/2010/main" val="3072041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Arial" panose="020B0604020202020204" pitchFamily="34" charset="0"/>
              </a:rPr>
              <a:t>PLAN</a:t>
            </a:r>
          </a:p>
          <a:p>
            <a:endParaRPr lang="en-US" u="none" dirty="0"/>
          </a:p>
          <a:p>
            <a:endParaRPr lang="en-US" u="none" dirty="0"/>
          </a:p>
          <a:p>
            <a:r>
              <a:rPr lang="en-US" u="none" dirty="0"/>
              <a:t>Be sure to give the students about 10 minutes to plan their method. They can use the 3 practice scenarios we just worked through as a starting point to guide their answers. </a:t>
            </a:r>
            <a:r>
              <a:rPr lang="en-US" b="1" u="none" dirty="0"/>
              <a:t>Be sure to check that they wrote the correct percentages for each type of metal, so they do their calculations correctly! </a:t>
            </a:r>
          </a:p>
          <a:p>
            <a:endParaRPr lang="en-US" b="1" u="none" dirty="0"/>
          </a:p>
          <a:p>
            <a:r>
              <a:rPr lang="en-US" b="0" u="none" dirty="0"/>
              <a:t>Students will get your approval on their method and then go and grab a shipment of metals and head to lab do try it out! Students will need to write their names with a marker on a coffee filter (or a sticky note and stick that to their coffee filter) so they can allow their filtered pepper to try overnight. All students should be aiming to extract 3 grams of total pepper no matter their shipment. </a:t>
            </a:r>
            <a:endParaRPr lang="en-US" b="0" dirty="0"/>
          </a:p>
        </p:txBody>
      </p:sp>
      <p:sp>
        <p:nvSpPr>
          <p:cNvPr id="4" name="Slide Number Placeholder 3"/>
          <p:cNvSpPr>
            <a:spLocks noGrp="1"/>
          </p:cNvSpPr>
          <p:nvPr>
            <p:ph type="sldNum" sz="quarter" idx="5"/>
          </p:nvPr>
        </p:nvSpPr>
        <p:spPr/>
        <p:txBody>
          <a:bodyPr/>
          <a:lstStyle/>
          <a:p>
            <a:fld id="{31502F14-A4FD-734F-A8A1-29D25C96F85C}" type="slidenum">
              <a:rPr lang="en-US" smtClean="0"/>
              <a:t>9</a:t>
            </a:fld>
            <a:endParaRPr lang="en-US"/>
          </a:p>
        </p:txBody>
      </p:sp>
    </p:spTree>
    <p:extLst>
      <p:ext uri="{BB962C8B-B14F-4D97-AF65-F5344CB8AC3E}">
        <p14:creationId xmlns:p14="http://schemas.microsoft.com/office/powerpoint/2010/main" val="683371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4370A-6621-AE49-9E77-C29AD41D81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C6A209-C144-AD4A-B6EE-651C701290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EDE0D1-6AB1-0D43-9314-A430BC23C71B}"/>
              </a:ext>
            </a:extLst>
          </p:cNvPr>
          <p:cNvSpPr>
            <a:spLocks noGrp="1"/>
          </p:cNvSpPr>
          <p:nvPr>
            <p:ph type="dt" sz="half" idx="10"/>
          </p:nvPr>
        </p:nvSpPr>
        <p:spPr/>
        <p:txBody>
          <a:bodyPr/>
          <a:lstStyle/>
          <a:p>
            <a:fld id="{793CB08D-7FC1-664A-ACC0-58BBE98C12A7}" type="datetimeFigureOut">
              <a:rPr lang="en-US" smtClean="0"/>
              <a:t>10/16/25</a:t>
            </a:fld>
            <a:endParaRPr lang="en-US"/>
          </a:p>
        </p:txBody>
      </p:sp>
      <p:sp>
        <p:nvSpPr>
          <p:cNvPr id="5" name="Footer Placeholder 4">
            <a:extLst>
              <a:ext uri="{FF2B5EF4-FFF2-40B4-BE49-F238E27FC236}">
                <a16:creationId xmlns:a16="http://schemas.microsoft.com/office/drawing/2014/main" id="{6C12F215-7794-1346-A49F-EC2B33E995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9D020A-2B8E-1340-8F20-DEFC7A7AA68E}"/>
              </a:ext>
            </a:extLst>
          </p:cNvPr>
          <p:cNvSpPr>
            <a:spLocks noGrp="1"/>
          </p:cNvSpPr>
          <p:nvPr>
            <p:ph type="sldNum" sz="quarter" idx="12"/>
          </p:nvPr>
        </p:nvSpPr>
        <p:spPr/>
        <p:txBody>
          <a:bodyPr/>
          <a:lstStyle/>
          <a:p>
            <a:fld id="{357C24C3-8A20-C847-8DE2-9C0868DAF864}" type="slidenum">
              <a:rPr lang="en-US" smtClean="0"/>
              <a:t>‹#›</a:t>
            </a:fld>
            <a:endParaRPr lang="en-US"/>
          </a:p>
        </p:txBody>
      </p:sp>
    </p:spTree>
    <p:extLst>
      <p:ext uri="{BB962C8B-B14F-4D97-AF65-F5344CB8AC3E}">
        <p14:creationId xmlns:p14="http://schemas.microsoft.com/office/powerpoint/2010/main" val="1438620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C56DF-7018-8548-A5F9-7B2523173D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5F76C7-6A25-7041-AFF9-3FDB471770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4868F4-3CD1-2F4E-8503-482CE1BB0988}"/>
              </a:ext>
            </a:extLst>
          </p:cNvPr>
          <p:cNvSpPr>
            <a:spLocks noGrp="1"/>
          </p:cNvSpPr>
          <p:nvPr>
            <p:ph type="dt" sz="half" idx="10"/>
          </p:nvPr>
        </p:nvSpPr>
        <p:spPr/>
        <p:txBody>
          <a:bodyPr/>
          <a:lstStyle/>
          <a:p>
            <a:fld id="{793CB08D-7FC1-664A-ACC0-58BBE98C12A7}" type="datetimeFigureOut">
              <a:rPr lang="en-US" smtClean="0"/>
              <a:t>10/16/25</a:t>
            </a:fld>
            <a:endParaRPr lang="en-US"/>
          </a:p>
        </p:txBody>
      </p:sp>
      <p:sp>
        <p:nvSpPr>
          <p:cNvPr id="5" name="Footer Placeholder 4">
            <a:extLst>
              <a:ext uri="{FF2B5EF4-FFF2-40B4-BE49-F238E27FC236}">
                <a16:creationId xmlns:a16="http://schemas.microsoft.com/office/drawing/2014/main" id="{DEC6C4FA-FE76-D944-81E8-D2415214A3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5F9CC5-09B1-494F-A403-BA9D6F493689}"/>
              </a:ext>
            </a:extLst>
          </p:cNvPr>
          <p:cNvSpPr>
            <a:spLocks noGrp="1"/>
          </p:cNvSpPr>
          <p:nvPr>
            <p:ph type="sldNum" sz="quarter" idx="12"/>
          </p:nvPr>
        </p:nvSpPr>
        <p:spPr/>
        <p:txBody>
          <a:bodyPr/>
          <a:lstStyle/>
          <a:p>
            <a:fld id="{357C24C3-8A20-C847-8DE2-9C0868DAF864}" type="slidenum">
              <a:rPr lang="en-US" smtClean="0"/>
              <a:t>‹#›</a:t>
            </a:fld>
            <a:endParaRPr lang="en-US"/>
          </a:p>
        </p:txBody>
      </p:sp>
    </p:spTree>
    <p:extLst>
      <p:ext uri="{BB962C8B-B14F-4D97-AF65-F5344CB8AC3E}">
        <p14:creationId xmlns:p14="http://schemas.microsoft.com/office/powerpoint/2010/main" val="2593398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53B9C-6F17-8E4E-8D82-F617BF5BCE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6A84F7-EBC9-3945-BE79-5C3A925209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9E60D2-964B-1047-8F57-BCBA794B84F2}"/>
              </a:ext>
            </a:extLst>
          </p:cNvPr>
          <p:cNvSpPr>
            <a:spLocks noGrp="1"/>
          </p:cNvSpPr>
          <p:nvPr>
            <p:ph type="dt" sz="half" idx="10"/>
          </p:nvPr>
        </p:nvSpPr>
        <p:spPr/>
        <p:txBody>
          <a:bodyPr/>
          <a:lstStyle/>
          <a:p>
            <a:fld id="{793CB08D-7FC1-664A-ACC0-58BBE98C12A7}" type="datetimeFigureOut">
              <a:rPr lang="en-US" smtClean="0"/>
              <a:t>10/16/25</a:t>
            </a:fld>
            <a:endParaRPr lang="en-US"/>
          </a:p>
        </p:txBody>
      </p:sp>
      <p:sp>
        <p:nvSpPr>
          <p:cNvPr id="5" name="Footer Placeholder 4">
            <a:extLst>
              <a:ext uri="{FF2B5EF4-FFF2-40B4-BE49-F238E27FC236}">
                <a16:creationId xmlns:a16="http://schemas.microsoft.com/office/drawing/2014/main" id="{110525E5-A5A1-0B46-923E-65A234E8D5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3F54AA-9C40-FC48-AD0D-64C958985D2B}"/>
              </a:ext>
            </a:extLst>
          </p:cNvPr>
          <p:cNvSpPr>
            <a:spLocks noGrp="1"/>
          </p:cNvSpPr>
          <p:nvPr>
            <p:ph type="sldNum" sz="quarter" idx="12"/>
          </p:nvPr>
        </p:nvSpPr>
        <p:spPr/>
        <p:txBody>
          <a:bodyPr/>
          <a:lstStyle/>
          <a:p>
            <a:fld id="{357C24C3-8A20-C847-8DE2-9C0868DAF864}" type="slidenum">
              <a:rPr lang="en-US" smtClean="0"/>
              <a:t>‹#›</a:t>
            </a:fld>
            <a:endParaRPr lang="en-US"/>
          </a:p>
        </p:txBody>
      </p:sp>
    </p:spTree>
    <p:extLst>
      <p:ext uri="{BB962C8B-B14F-4D97-AF65-F5344CB8AC3E}">
        <p14:creationId xmlns:p14="http://schemas.microsoft.com/office/powerpoint/2010/main" val="2072379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SzPts val="3600"/>
              <a:buNone/>
              <a:defRPr sz="4800"/>
            </a:lvl1pPr>
            <a:lvl2pPr lvl="1" algn="ctr" rtl="0">
              <a:lnSpc>
                <a:spcPct val="100000"/>
              </a:lnSpc>
              <a:spcBef>
                <a:spcPts val="0"/>
              </a:spcBef>
              <a:spcAft>
                <a:spcPts val="0"/>
              </a:spcAft>
              <a:buSzPts val="3600"/>
              <a:buNone/>
              <a:defRPr sz="4800"/>
            </a:lvl2pPr>
            <a:lvl3pPr lvl="2" algn="ctr" rtl="0">
              <a:lnSpc>
                <a:spcPct val="100000"/>
              </a:lnSpc>
              <a:spcBef>
                <a:spcPts val="0"/>
              </a:spcBef>
              <a:spcAft>
                <a:spcPts val="0"/>
              </a:spcAft>
              <a:buSzPts val="3600"/>
              <a:buNone/>
              <a:defRPr sz="4800"/>
            </a:lvl3pPr>
            <a:lvl4pPr lvl="3" algn="ctr" rtl="0">
              <a:lnSpc>
                <a:spcPct val="100000"/>
              </a:lnSpc>
              <a:spcBef>
                <a:spcPts val="0"/>
              </a:spcBef>
              <a:spcAft>
                <a:spcPts val="0"/>
              </a:spcAft>
              <a:buSzPts val="3600"/>
              <a:buNone/>
              <a:defRPr sz="4800"/>
            </a:lvl4pPr>
            <a:lvl5pPr lvl="4" algn="ctr" rtl="0">
              <a:lnSpc>
                <a:spcPct val="100000"/>
              </a:lnSpc>
              <a:spcBef>
                <a:spcPts val="0"/>
              </a:spcBef>
              <a:spcAft>
                <a:spcPts val="0"/>
              </a:spcAft>
              <a:buSzPts val="3600"/>
              <a:buNone/>
              <a:defRPr sz="4800"/>
            </a:lvl5pPr>
            <a:lvl6pPr lvl="5" algn="ctr" rtl="0">
              <a:lnSpc>
                <a:spcPct val="100000"/>
              </a:lnSpc>
              <a:spcBef>
                <a:spcPts val="0"/>
              </a:spcBef>
              <a:spcAft>
                <a:spcPts val="0"/>
              </a:spcAft>
              <a:buSzPts val="3600"/>
              <a:buNone/>
              <a:defRPr sz="4800"/>
            </a:lvl6pPr>
            <a:lvl7pPr lvl="6" algn="ctr" rtl="0">
              <a:lnSpc>
                <a:spcPct val="100000"/>
              </a:lnSpc>
              <a:spcBef>
                <a:spcPts val="0"/>
              </a:spcBef>
              <a:spcAft>
                <a:spcPts val="0"/>
              </a:spcAft>
              <a:buSzPts val="3600"/>
              <a:buNone/>
              <a:defRPr sz="4800"/>
            </a:lvl7pPr>
            <a:lvl8pPr lvl="7" algn="ctr" rtl="0">
              <a:lnSpc>
                <a:spcPct val="100000"/>
              </a:lnSpc>
              <a:spcBef>
                <a:spcPts val="0"/>
              </a:spcBef>
              <a:spcAft>
                <a:spcPts val="0"/>
              </a:spcAft>
              <a:buSzPts val="3600"/>
              <a:buNone/>
              <a:defRPr sz="4800"/>
            </a:lvl8pPr>
            <a:lvl9pPr lvl="8" algn="ctr" rtl="0">
              <a:lnSpc>
                <a:spcPct val="100000"/>
              </a:lnSpc>
              <a:spcBef>
                <a:spcPts val="0"/>
              </a:spcBef>
              <a:spcAft>
                <a:spcPts val="0"/>
              </a:spcAft>
              <a:buSzPts val="3600"/>
              <a:buNone/>
              <a:defRPr sz="4800"/>
            </a:lvl9pPr>
          </a:lstStyle>
          <a:p>
            <a:endParaRPr/>
          </a:p>
        </p:txBody>
      </p:sp>
      <p:sp>
        <p:nvSpPr>
          <p:cNvPr id="67" name="Google Shape;67;p1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2752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1C298-1E07-CC4C-905C-08F722B001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68BC53-1F33-2841-8542-F781A1EFF7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8202E9-102A-C641-A80A-5C9381DE69D6}"/>
              </a:ext>
            </a:extLst>
          </p:cNvPr>
          <p:cNvSpPr>
            <a:spLocks noGrp="1"/>
          </p:cNvSpPr>
          <p:nvPr>
            <p:ph type="dt" sz="half" idx="10"/>
          </p:nvPr>
        </p:nvSpPr>
        <p:spPr/>
        <p:txBody>
          <a:bodyPr/>
          <a:lstStyle/>
          <a:p>
            <a:fld id="{793CB08D-7FC1-664A-ACC0-58BBE98C12A7}" type="datetimeFigureOut">
              <a:rPr lang="en-US" smtClean="0"/>
              <a:t>10/16/25</a:t>
            </a:fld>
            <a:endParaRPr lang="en-US"/>
          </a:p>
        </p:txBody>
      </p:sp>
      <p:sp>
        <p:nvSpPr>
          <p:cNvPr id="5" name="Footer Placeholder 4">
            <a:extLst>
              <a:ext uri="{FF2B5EF4-FFF2-40B4-BE49-F238E27FC236}">
                <a16:creationId xmlns:a16="http://schemas.microsoft.com/office/drawing/2014/main" id="{99C67E60-D547-F04B-9017-2848BF35A2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23F338-F36F-ED47-A7F2-F622C88C15C6}"/>
              </a:ext>
            </a:extLst>
          </p:cNvPr>
          <p:cNvSpPr>
            <a:spLocks noGrp="1"/>
          </p:cNvSpPr>
          <p:nvPr>
            <p:ph type="sldNum" sz="quarter" idx="12"/>
          </p:nvPr>
        </p:nvSpPr>
        <p:spPr/>
        <p:txBody>
          <a:bodyPr/>
          <a:lstStyle/>
          <a:p>
            <a:fld id="{357C24C3-8A20-C847-8DE2-9C0868DAF864}" type="slidenum">
              <a:rPr lang="en-US" smtClean="0"/>
              <a:t>‹#›</a:t>
            </a:fld>
            <a:endParaRPr lang="en-US"/>
          </a:p>
        </p:txBody>
      </p:sp>
    </p:spTree>
    <p:extLst>
      <p:ext uri="{BB962C8B-B14F-4D97-AF65-F5344CB8AC3E}">
        <p14:creationId xmlns:p14="http://schemas.microsoft.com/office/powerpoint/2010/main" val="2528061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A1541-F03B-654A-8D64-CCA4E18A73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42087B-01BA-2A44-8C04-BE1F9651E3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5F1D5B-577B-4A48-B478-97F859C56C94}"/>
              </a:ext>
            </a:extLst>
          </p:cNvPr>
          <p:cNvSpPr>
            <a:spLocks noGrp="1"/>
          </p:cNvSpPr>
          <p:nvPr>
            <p:ph type="dt" sz="half" idx="10"/>
          </p:nvPr>
        </p:nvSpPr>
        <p:spPr/>
        <p:txBody>
          <a:bodyPr/>
          <a:lstStyle/>
          <a:p>
            <a:fld id="{793CB08D-7FC1-664A-ACC0-58BBE98C12A7}" type="datetimeFigureOut">
              <a:rPr lang="en-US" smtClean="0"/>
              <a:t>10/16/25</a:t>
            </a:fld>
            <a:endParaRPr lang="en-US"/>
          </a:p>
        </p:txBody>
      </p:sp>
      <p:sp>
        <p:nvSpPr>
          <p:cNvPr id="5" name="Footer Placeholder 4">
            <a:extLst>
              <a:ext uri="{FF2B5EF4-FFF2-40B4-BE49-F238E27FC236}">
                <a16:creationId xmlns:a16="http://schemas.microsoft.com/office/drawing/2014/main" id="{068B170B-BFE5-8546-9617-6618238E09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8072EB-C104-A24D-B7B5-612FF6BCED31}"/>
              </a:ext>
            </a:extLst>
          </p:cNvPr>
          <p:cNvSpPr>
            <a:spLocks noGrp="1"/>
          </p:cNvSpPr>
          <p:nvPr>
            <p:ph type="sldNum" sz="quarter" idx="12"/>
          </p:nvPr>
        </p:nvSpPr>
        <p:spPr/>
        <p:txBody>
          <a:bodyPr/>
          <a:lstStyle/>
          <a:p>
            <a:fld id="{357C24C3-8A20-C847-8DE2-9C0868DAF864}" type="slidenum">
              <a:rPr lang="en-US" smtClean="0"/>
              <a:t>‹#›</a:t>
            </a:fld>
            <a:endParaRPr lang="en-US"/>
          </a:p>
        </p:txBody>
      </p:sp>
    </p:spTree>
    <p:extLst>
      <p:ext uri="{BB962C8B-B14F-4D97-AF65-F5344CB8AC3E}">
        <p14:creationId xmlns:p14="http://schemas.microsoft.com/office/powerpoint/2010/main" val="516403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A26DB-7510-3346-B15E-32F8237AA0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7FA07E-8098-3847-A90F-A20A2DD49A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B4CAD0-118B-8146-8F36-9C79D9B496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5ACC6F-0CA5-BE4D-BE01-DF3A3DF38B34}"/>
              </a:ext>
            </a:extLst>
          </p:cNvPr>
          <p:cNvSpPr>
            <a:spLocks noGrp="1"/>
          </p:cNvSpPr>
          <p:nvPr>
            <p:ph type="dt" sz="half" idx="10"/>
          </p:nvPr>
        </p:nvSpPr>
        <p:spPr/>
        <p:txBody>
          <a:bodyPr/>
          <a:lstStyle/>
          <a:p>
            <a:fld id="{793CB08D-7FC1-664A-ACC0-58BBE98C12A7}" type="datetimeFigureOut">
              <a:rPr lang="en-US" smtClean="0"/>
              <a:t>10/16/25</a:t>
            </a:fld>
            <a:endParaRPr lang="en-US"/>
          </a:p>
        </p:txBody>
      </p:sp>
      <p:sp>
        <p:nvSpPr>
          <p:cNvPr id="6" name="Footer Placeholder 5">
            <a:extLst>
              <a:ext uri="{FF2B5EF4-FFF2-40B4-BE49-F238E27FC236}">
                <a16:creationId xmlns:a16="http://schemas.microsoft.com/office/drawing/2014/main" id="{984781A0-03F4-C24B-85F0-30292C7D4D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68549E-D391-D741-8B84-2D27BACCD728}"/>
              </a:ext>
            </a:extLst>
          </p:cNvPr>
          <p:cNvSpPr>
            <a:spLocks noGrp="1"/>
          </p:cNvSpPr>
          <p:nvPr>
            <p:ph type="sldNum" sz="quarter" idx="12"/>
          </p:nvPr>
        </p:nvSpPr>
        <p:spPr/>
        <p:txBody>
          <a:bodyPr/>
          <a:lstStyle/>
          <a:p>
            <a:fld id="{357C24C3-8A20-C847-8DE2-9C0868DAF864}" type="slidenum">
              <a:rPr lang="en-US" smtClean="0"/>
              <a:t>‹#›</a:t>
            </a:fld>
            <a:endParaRPr lang="en-US"/>
          </a:p>
        </p:txBody>
      </p:sp>
    </p:spTree>
    <p:extLst>
      <p:ext uri="{BB962C8B-B14F-4D97-AF65-F5344CB8AC3E}">
        <p14:creationId xmlns:p14="http://schemas.microsoft.com/office/powerpoint/2010/main" val="3176208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84DA-C4C9-BD4F-B4AD-32CC90356B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B9E5B5-7E84-1B4D-B0EB-9B703A4B97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95F435-D517-1C4F-A11C-AACC5D0BD1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E48A19-E508-FF4F-A1F2-FDA2127DA2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DF42B0-9560-8948-A965-73905A98BC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FB7B74-D53D-7442-9DAD-95547B952754}"/>
              </a:ext>
            </a:extLst>
          </p:cNvPr>
          <p:cNvSpPr>
            <a:spLocks noGrp="1"/>
          </p:cNvSpPr>
          <p:nvPr>
            <p:ph type="dt" sz="half" idx="10"/>
          </p:nvPr>
        </p:nvSpPr>
        <p:spPr/>
        <p:txBody>
          <a:bodyPr/>
          <a:lstStyle/>
          <a:p>
            <a:fld id="{793CB08D-7FC1-664A-ACC0-58BBE98C12A7}" type="datetimeFigureOut">
              <a:rPr lang="en-US" smtClean="0"/>
              <a:t>10/16/25</a:t>
            </a:fld>
            <a:endParaRPr lang="en-US"/>
          </a:p>
        </p:txBody>
      </p:sp>
      <p:sp>
        <p:nvSpPr>
          <p:cNvPr id="8" name="Footer Placeholder 7">
            <a:extLst>
              <a:ext uri="{FF2B5EF4-FFF2-40B4-BE49-F238E27FC236}">
                <a16:creationId xmlns:a16="http://schemas.microsoft.com/office/drawing/2014/main" id="{AFB38165-0FC3-7B49-A206-F064907DC3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C33C00-4AB5-ED46-8F85-721E038CA69D}"/>
              </a:ext>
            </a:extLst>
          </p:cNvPr>
          <p:cNvSpPr>
            <a:spLocks noGrp="1"/>
          </p:cNvSpPr>
          <p:nvPr>
            <p:ph type="sldNum" sz="quarter" idx="12"/>
          </p:nvPr>
        </p:nvSpPr>
        <p:spPr/>
        <p:txBody>
          <a:bodyPr/>
          <a:lstStyle/>
          <a:p>
            <a:fld id="{357C24C3-8A20-C847-8DE2-9C0868DAF864}" type="slidenum">
              <a:rPr lang="en-US" smtClean="0"/>
              <a:t>‹#›</a:t>
            </a:fld>
            <a:endParaRPr lang="en-US"/>
          </a:p>
        </p:txBody>
      </p:sp>
    </p:spTree>
    <p:extLst>
      <p:ext uri="{BB962C8B-B14F-4D97-AF65-F5344CB8AC3E}">
        <p14:creationId xmlns:p14="http://schemas.microsoft.com/office/powerpoint/2010/main" val="2047066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C8EC2-A22D-3544-99F8-270E5FFF62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B44F6E-3A27-0045-84B7-BDA09EADAD10}"/>
              </a:ext>
            </a:extLst>
          </p:cNvPr>
          <p:cNvSpPr>
            <a:spLocks noGrp="1"/>
          </p:cNvSpPr>
          <p:nvPr>
            <p:ph type="dt" sz="half" idx="10"/>
          </p:nvPr>
        </p:nvSpPr>
        <p:spPr/>
        <p:txBody>
          <a:bodyPr/>
          <a:lstStyle/>
          <a:p>
            <a:fld id="{793CB08D-7FC1-664A-ACC0-58BBE98C12A7}" type="datetimeFigureOut">
              <a:rPr lang="en-US" smtClean="0"/>
              <a:t>10/16/25</a:t>
            </a:fld>
            <a:endParaRPr lang="en-US"/>
          </a:p>
        </p:txBody>
      </p:sp>
      <p:sp>
        <p:nvSpPr>
          <p:cNvPr id="4" name="Footer Placeholder 3">
            <a:extLst>
              <a:ext uri="{FF2B5EF4-FFF2-40B4-BE49-F238E27FC236}">
                <a16:creationId xmlns:a16="http://schemas.microsoft.com/office/drawing/2014/main" id="{015E1E97-E1B8-7944-8268-52131A08A0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6270B7-784B-4C47-BAB8-5BA960D816B2}"/>
              </a:ext>
            </a:extLst>
          </p:cNvPr>
          <p:cNvSpPr>
            <a:spLocks noGrp="1"/>
          </p:cNvSpPr>
          <p:nvPr>
            <p:ph type="sldNum" sz="quarter" idx="12"/>
          </p:nvPr>
        </p:nvSpPr>
        <p:spPr/>
        <p:txBody>
          <a:bodyPr/>
          <a:lstStyle/>
          <a:p>
            <a:fld id="{357C24C3-8A20-C847-8DE2-9C0868DAF864}" type="slidenum">
              <a:rPr lang="en-US" smtClean="0"/>
              <a:t>‹#›</a:t>
            </a:fld>
            <a:endParaRPr lang="en-US"/>
          </a:p>
        </p:txBody>
      </p:sp>
    </p:spTree>
    <p:extLst>
      <p:ext uri="{BB962C8B-B14F-4D97-AF65-F5344CB8AC3E}">
        <p14:creationId xmlns:p14="http://schemas.microsoft.com/office/powerpoint/2010/main" val="494595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DCA56B-F936-1843-AD6C-1CD73D671E4B}"/>
              </a:ext>
            </a:extLst>
          </p:cNvPr>
          <p:cNvSpPr>
            <a:spLocks noGrp="1"/>
          </p:cNvSpPr>
          <p:nvPr>
            <p:ph type="dt" sz="half" idx="10"/>
          </p:nvPr>
        </p:nvSpPr>
        <p:spPr/>
        <p:txBody>
          <a:bodyPr/>
          <a:lstStyle/>
          <a:p>
            <a:fld id="{793CB08D-7FC1-664A-ACC0-58BBE98C12A7}" type="datetimeFigureOut">
              <a:rPr lang="en-US" smtClean="0"/>
              <a:t>10/16/25</a:t>
            </a:fld>
            <a:endParaRPr lang="en-US"/>
          </a:p>
        </p:txBody>
      </p:sp>
      <p:sp>
        <p:nvSpPr>
          <p:cNvPr id="3" name="Footer Placeholder 2">
            <a:extLst>
              <a:ext uri="{FF2B5EF4-FFF2-40B4-BE49-F238E27FC236}">
                <a16:creationId xmlns:a16="http://schemas.microsoft.com/office/drawing/2014/main" id="{84827EEC-EC6D-AF4D-9E83-32C3954D2D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568FA3-428F-F94F-9711-9B795C6E7553}"/>
              </a:ext>
            </a:extLst>
          </p:cNvPr>
          <p:cNvSpPr>
            <a:spLocks noGrp="1"/>
          </p:cNvSpPr>
          <p:nvPr>
            <p:ph type="sldNum" sz="quarter" idx="12"/>
          </p:nvPr>
        </p:nvSpPr>
        <p:spPr/>
        <p:txBody>
          <a:bodyPr/>
          <a:lstStyle/>
          <a:p>
            <a:fld id="{357C24C3-8A20-C847-8DE2-9C0868DAF864}" type="slidenum">
              <a:rPr lang="en-US" smtClean="0"/>
              <a:t>‹#›</a:t>
            </a:fld>
            <a:endParaRPr lang="en-US"/>
          </a:p>
        </p:txBody>
      </p:sp>
    </p:spTree>
    <p:extLst>
      <p:ext uri="{BB962C8B-B14F-4D97-AF65-F5344CB8AC3E}">
        <p14:creationId xmlns:p14="http://schemas.microsoft.com/office/powerpoint/2010/main" val="3235997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3EFE5-5E43-ED43-995C-5682CE5A52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46A9E5-7C29-A148-9B02-FB120A86CC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B2294B-CE37-3143-ACEC-697EDE0283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BF66C0-0191-E647-B306-95FA1F861B88}"/>
              </a:ext>
            </a:extLst>
          </p:cNvPr>
          <p:cNvSpPr>
            <a:spLocks noGrp="1"/>
          </p:cNvSpPr>
          <p:nvPr>
            <p:ph type="dt" sz="half" idx="10"/>
          </p:nvPr>
        </p:nvSpPr>
        <p:spPr/>
        <p:txBody>
          <a:bodyPr/>
          <a:lstStyle/>
          <a:p>
            <a:fld id="{793CB08D-7FC1-664A-ACC0-58BBE98C12A7}" type="datetimeFigureOut">
              <a:rPr lang="en-US" smtClean="0"/>
              <a:t>10/16/25</a:t>
            </a:fld>
            <a:endParaRPr lang="en-US"/>
          </a:p>
        </p:txBody>
      </p:sp>
      <p:sp>
        <p:nvSpPr>
          <p:cNvPr id="6" name="Footer Placeholder 5">
            <a:extLst>
              <a:ext uri="{FF2B5EF4-FFF2-40B4-BE49-F238E27FC236}">
                <a16:creationId xmlns:a16="http://schemas.microsoft.com/office/drawing/2014/main" id="{B190F011-6EA2-1F40-9033-A8619259B7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3548CC-ADE6-C643-85A9-55A382CF305D}"/>
              </a:ext>
            </a:extLst>
          </p:cNvPr>
          <p:cNvSpPr>
            <a:spLocks noGrp="1"/>
          </p:cNvSpPr>
          <p:nvPr>
            <p:ph type="sldNum" sz="quarter" idx="12"/>
          </p:nvPr>
        </p:nvSpPr>
        <p:spPr/>
        <p:txBody>
          <a:bodyPr/>
          <a:lstStyle/>
          <a:p>
            <a:fld id="{357C24C3-8A20-C847-8DE2-9C0868DAF864}" type="slidenum">
              <a:rPr lang="en-US" smtClean="0"/>
              <a:t>‹#›</a:t>
            </a:fld>
            <a:endParaRPr lang="en-US"/>
          </a:p>
        </p:txBody>
      </p:sp>
    </p:spTree>
    <p:extLst>
      <p:ext uri="{BB962C8B-B14F-4D97-AF65-F5344CB8AC3E}">
        <p14:creationId xmlns:p14="http://schemas.microsoft.com/office/powerpoint/2010/main" val="493259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509A0-AEFA-084F-A5AF-DDBBCF8271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F086DF-FAD4-4B41-804D-980B9502F9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EC5A3D-7438-D746-BDA0-7F98769C53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9ECA6C-6D56-AC43-A8BC-5A82E8598151}"/>
              </a:ext>
            </a:extLst>
          </p:cNvPr>
          <p:cNvSpPr>
            <a:spLocks noGrp="1"/>
          </p:cNvSpPr>
          <p:nvPr>
            <p:ph type="dt" sz="half" idx="10"/>
          </p:nvPr>
        </p:nvSpPr>
        <p:spPr/>
        <p:txBody>
          <a:bodyPr/>
          <a:lstStyle/>
          <a:p>
            <a:fld id="{793CB08D-7FC1-664A-ACC0-58BBE98C12A7}" type="datetimeFigureOut">
              <a:rPr lang="en-US" smtClean="0"/>
              <a:t>10/16/25</a:t>
            </a:fld>
            <a:endParaRPr lang="en-US"/>
          </a:p>
        </p:txBody>
      </p:sp>
      <p:sp>
        <p:nvSpPr>
          <p:cNvPr id="6" name="Footer Placeholder 5">
            <a:extLst>
              <a:ext uri="{FF2B5EF4-FFF2-40B4-BE49-F238E27FC236}">
                <a16:creationId xmlns:a16="http://schemas.microsoft.com/office/drawing/2014/main" id="{A521DDEA-EEBF-BE4F-B4AB-DB07653CC3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2B7CB5-A3C6-764E-BF7A-21FD6B583A7B}"/>
              </a:ext>
            </a:extLst>
          </p:cNvPr>
          <p:cNvSpPr>
            <a:spLocks noGrp="1"/>
          </p:cNvSpPr>
          <p:nvPr>
            <p:ph type="sldNum" sz="quarter" idx="12"/>
          </p:nvPr>
        </p:nvSpPr>
        <p:spPr/>
        <p:txBody>
          <a:bodyPr/>
          <a:lstStyle/>
          <a:p>
            <a:fld id="{357C24C3-8A20-C847-8DE2-9C0868DAF864}" type="slidenum">
              <a:rPr lang="en-US" smtClean="0"/>
              <a:t>‹#›</a:t>
            </a:fld>
            <a:endParaRPr lang="en-US"/>
          </a:p>
        </p:txBody>
      </p:sp>
    </p:spTree>
    <p:extLst>
      <p:ext uri="{BB962C8B-B14F-4D97-AF65-F5344CB8AC3E}">
        <p14:creationId xmlns:p14="http://schemas.microsoft.com/office/powerpoint/2010/main" val="1984075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11A5C7-6BE1-7B48-A346-8443251D9D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6843EF-5BBB-DA46-9F93-01841E9A4D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531B60-957F-534B-ACA2-16BE6F4338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3CB08D-7FC1-664A-ACC0-58BBE98C12A7}" type="datetimeFigureOut">
              <a:rPr lang="en-US" smtClean="0"/>
              <a:t>10/16/25</a:t>
            </a:fld>
            <a:endParaRPr lang="en-US"/>
          </a:p>
        </p:txBody>
      </p:sp>
      <p:sp>
        <p:nvSpPr>
          <p:cNvPr id="5" name="Footer Placeholder 4">
            <a:extLst>
              <a:ext uri="{FF2B5EF4-FFF2-40B4-BE49-F238E27FC236}">
                <a16:creationId xmlns:a16="http://schemas.microsoft.com/office/drawing/2014/main" id="{5B385885-2C68-FE49-B760-505509A240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9F3FB3-C12A-3045-AC77-441E1F9657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7C24C3-8A20-C847-8DE2-9C0868DAF864}" type="slidenum">
              <a:rPr lang="en-US" smtClean="0"/>
              <a:t>‹#›</a:t>
            </a:fld>
            <a:endParaRPr lang="en-US"/>
          </a:p>
        </p:txBody>
      </p:sp>
    </p:spTree>
    <p:extLst>
      <p:ext uri="{BB962C8B-B14F-4D97-AF65-F5344CB8AC3E}">
        <p14:creationId xmlns:p14="http://schemas.microsoft.com/office/powerpoint/2010/main" val="1533939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customXml" Target="../ink/ink8.xml"/><Relationship Id="rId18" Type="http://schemas.openxmlformats.org/officeDocument/2006/relationships/customXml" Target="../ink/ink13.xml"/><Relationship Id="rId3" Type="http://schemas.openxmlformats.org/officeDocument/2006/relationships/customXml" Target="../ink/ink1.xml"/><Relationship Id="rId21" Type="http://schemas.openxmlformats.org/officeDocument/2006/relationships/customXml" Target="../ink/ink15.xml"/><Relationship Id="rId7" Type="http://schemas.openxmlformats.org/officeDocument/2006/relationships/customXml" Target="../ink/ink3.xml"/><Relationship Id="rId12" Type="http://schemas.openxmlformats.org/officeDocument/2006/relationships/customXml" Target="../ink/ink7.xml"/><Relationship Id="rId17" Type="http://schemas.openxmlformats.org/officeDocument/2006/relationships/customXml" Target="../ink/ink12.xml"/><Relationship Id="rId2" Type="http://schemas.openxmlformats.org/officeDocument/2006/relationships/notesSlide" Target="../notesSlides/notesSlide10.xml"/><Relationship Id="rId16" Type="http://schemas.openxmlformats.org/officeDocument/2006/relationships/customXml" Target="../ink/ink11.xml"/><Relationship Id="rId20"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customXml" Target="../ink/ink6.xml"/><Relationship Id="rId24" Type="http://schemas.openxmlformats.org/officeDocument/2006/relationships/image" Target="../media/image13.png"/><Relationship Id="rId5" Type="http://schemas.openxmlformats.org/officeDocument/2006/relationships/customXml" Target="../ink/ink2.xml"/><Relationship Id="rId15" Type="http://schemas.openxmlformats.org/officeDocument/2006/relationships/customXml" Target="../ink/ink10.xml"/><Relationship Id="rId23" Type="http://schemas.openxmlformats.org/officeDocument/2006/relationships/customXml" Target="../ink/ink16.xml"/><Relationship Id="rId10" Type="http://schemas.openxmlformats.org/officeDocument/2006/relationships/customXml" Target="../ink/ink5.xml"/><Relationship Id="rId19" Type="http://schemas.openxmlformats.org/officeDocument/2006/relationships/customXml" Target="../ink/ink14.xml"/><Relationship Id="rId4" Type="http://schemas.openxmlformats.org/officeDocument/2006/relationships/image" Target="../media/image80.png"/><Relationship Id="rId9" Type="http://schemas.openxmlformats.org/officeDocument/2006/relationships/customXml" Target="../ink/ink4.xml"/><Relationship Id="rId14" Type="http://schemas.openxmlformats.org/officeDocument/2006/relationships/customXml" Target="../ink/ink9.xml"/><Relationship Id="rId22"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8" name="Google Shape;68;p2">
            <a:extLst>
              <a:ext uri="{FF2B5EF4-FFF2-40B4-BE49-F238E27FC236}">
                <a16:creationId xmlns:a16="http://schemas.microsoft.com/office/drawing/2014/main" id="{BE957958-88CD-A046-A68C-70AA0A13D532}"/>
              </a:ext>
            </a:extLst>
          </p:cNvPr>
          <p:cNvSpPr/>
          <p:nvPr/>
        </p:nvSpPr>
        <p:spPr>
          <a:xfrm>
            <a:off x="0" y="0"/>
            <a:ext cx="12192000" cy="6858000"/>
          </a:xfrm>
          <a:prstGeom prst="rect">
            <a:avLst/>
          </a:prstGeom>
          <a:solidFill>
            <a:srgbClr val="6091BA"/>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pic>
        <p:nvPicPr>
          <p:cNvPr id="54" name="Google Shape;54;p1"/>
          <p:cNvPicPr preferRelativeResize="0"/>
          <p:nvPr/>
        </p:nvPicPr>
        <p:blipFill rotWithShape="1">
          <a:blip r:embed="rId3">
            <a:alphaModFix amt="37000"/>
          </a:blip>
          <a:srcRect t="4924" b="-5447"/>
          <a:stretch/>
        </p:blipFill>
        <p:spPr>
          <a:xfrm>
            <a:off x="0" y="0"/>
            <a:ext cx="12253836" cy="7251401"/>
          </a:xfrm>
          <a:prstGeom prst="rect">
            <a:avLst/>
          </a:prstGeom>
          <a:noFill/>
          <a:ln>
            <a:noFill/>
          </a:ln>
        </p:spPr>
      </p:pic>
      <p:pic>
        <p:nvPicPr>
          <p:cNvPr id="55" name="Google Shape;55;p1"/>
          <p:cNvPicPr preferRelativeResize="0"/>
          <p:nvPr/>
        </p:nvPicPr>
        <p:blipFill rotWithShape="1">
          <a:blip r:embed="rId4">
            <a:alphaModFix/>
          </a:blip>
          <a:srcRect r="24183" b="3047"/>
          <a:stretch/>
        </p:blipFill>
        <p:spPr>
          <a:xfrm>
            <a:off x="214048" y="6218235"/>
            <a:ext cx="8919067" cy="520024"/>
          </a:xfrm>
          <a:prstGeom prst="rect">
            <a:avLst/>
          </a:prstGeom>
          <a:noFill/>
          <a:ln>
            <a:noFill/>
          </a:ln>
        </p:spPr>
      </p:pic>
      <p:pic>
        <p:nvPicPr>
          <p:cNvPr id="56" name="Google Shape;56;p1"/>
          <p:cNvPicPr preferRelativeResize="0"/>
          <p:nvPr/>
        </p:nvPicPr>
        <p:blipFill rotWithShape="1">
          <a:blip r:embed="rId5">
            <a:alphaModFix/>
          </a:blip>
          <a:srcRect/>
          <a:stretch/>
        </p:blipFill>
        <p:spPr>
          <a:xfrm>
            <a:off x="645951" y="3560267"/>
            <a:ext cx="10900100" cy="1085300"/>
          </a:xfrm>
          <a:prstGeom prst="rect">
            <a:avLst/>
          </a:prstGeom>
          <a:noFill/>
          <a:ln>
            <a:noFill/>
          </a:ln>
        </p:spPr>
      </p:pic>
      <p:sp>
        <p:nvSpPr>
          <p:cNvPr id="57" name="Google Shape;57;p1"/>
          <p:cNvSpPr txBox="1"/>
          <p:nvPr/>
        </p:nvSpPr>
        <p:spPr>
          <a:xfrm>
            <a:off x="583096" y="3835697"/>
            <a:ext cx="11025808" cy="407600"/>
          </a:xfrm>
          <a:prstGeom prst="rect">
            <a:avLst/>
          </a:prstGeom>
          <a:noFill/>
          <a:ln>
            <a:noFill/>
          </a:ln>
        </p:spPr>
        <p:txBody>
          <a:bodyPr spcFirstLastPara="1" wrap="square" lIns="121900" tIns="121900" rIns="121900" bIns="121900" anchor="t" anchorCtr="0">
            <a:noAutofit/>
          </a:bodyPr>
          <a:lstStyle/>
          <a:p>
            <a:pPr algn="ctr">
              <a:buClr>
                <a:srgbClr val="000000"/>
              </a:buClr>
              <a:buSzPts val="1600"/>
            </a:pPr>
            <a:r>
              <a:rPr lang="en" sz="2000" b="1" i="0" u="none" strike="noStrike" cap="none" dirty="0">
                <a:solidFill>
                  <a:srgbClr val="FFFFFF"/>
                </a:solidFill>
                <a:latin typeface="Open Sans"/>
                <a:ea typeface="Open Sans"/>
                <a:cs typeface="Open Sans"/>
                <a:sym typeface="Open Sans"/>
              </a:rPr>
              <a:t>Mines to Mobiles: Aqueous Solutions and Environmental Chemistry</a:t>
            </a:r>
          </a:p>
          <a:p>
            <a:pPr algn="ctr">
              <a:buClr>
                <a:srgbClr val="000000"/>
              </a:buClr>
              <a:buSzPts val="1600"/>
            </a:pPr>
            <a:endParaRPr lang="en" sz="2000" b="1" dirty="0">
              <a:solidFill>
                <a:srgbClr val="FFFFFF"/>
              </a:solidFill>
              <a:latin typeface="Open Sans"/>
              <a:ea typeface="Open Sans"/>
              <a:cs typeface="Open Sans"/>
              <a:sym typeface="Open Sans"/>
            </a:endParaRPr>
          </a:p>
          <a:p>
            <a:pPr algn="ctr">
              <a:buClr>
                <a:srgbClr val="000000"/>
              </a:buClr>
              <a:buSzPts val="1600"/>
            </a:pPr>
            <a:r>
              <a:rPr lang="en-US" sz="2000" b="1" i="0" u="none" strike="noStrike" cap="none" dirty="0">
                <a:solidFill>
                  <a:srgbClr val="FFFFFF"/>
                </a:solidFill>
                <a:latin typeface="Open Sans"/>
                <a:ea typeface="Open Sans"/>
                <a:cs typeface="Open Sans"/>
                <a:sym typeface="Open Sans"/>
              </a:rPr>
              <a:t>Day 3</a:t>
            </a:r>
          </a:p>
          <a:p>
            <a:pPr algn="ctr">
              <a:buClr>
                <a:srgbClr val="000000"/>
              </a:buClr>
              <a:buSzPts val="1600"/>
            </a:pPr>
            <a:endParaRPr lang="en" sz="2000" b="1" i="0" u="none" strike="noStrike" cap="none" dirty="0">
              <a:solidFill>
                <a:srgbClr val="FFFFFF"/>
              </a:solidFill>
              <a:latin typeface="Open Sans"/>
              <a:ea typeface="Open Sans"/>
              <a:cs typeface="Open Sans"/>
              <a:sym typeface="Open Sans"/>
            </a:endParaRPr>
          </a:p>
          <a:p>
            <a:pPr algn="ctr">
              <a:buClr>
                <a:srgbClr val="000000"/>
              </a:buClr>
              <a:buSzPts val="1600"/>
            </a:pPr>
            <a:endParaRPr sz="2000" b="1" dirty="0">
              <a:solidFill>
                <a:srgbClr val="FFFFFF"/>
              </a:solidFill>
              <a:latin typeface="Open Sans"/>
              <a:ea typeface="Open Sans"/>
              <a:cs typeface="Open Sans"/>
              <a:sym typeface="Open Sans"/>
            </a:endParaRPr>
          </a:p>
        </p:txBody>
      </p:sp>
      <p:pic>
        <p:nvPicPr>
          <p:cNvPr id="58" name="Google Shape;58;p1"/>
          <p:cNvPicPr preferRelativeResize="0"/>
          <p:nvPr/>
        </p:nvPicPr>
        <p:blipFill rotWithShape="1">
          <a:blip r:embed="rId6">
            <a:alphaModFix/>
          </a:blip>
          <a:srcRect/>
          <a:stretch/>
        </p:blipFill>
        <p:spPr>
          <a:xfrm>
            <a:off x="965774" y="2130704"/>
            <a:ext cx="10260453" cy="1247793"/>
          </a:xfrm>
          <a:prstGeom prst="rect">
            <a:avLst/>
          </a:prstGeom>
          <a:noFill/>
          <a:ln>
            <a:noFill/>
          </a:ln>
        </p:spPr>
      </p:pic>
      <p:pic>
        <p:nvPicPr>
          <p:cNvPr id="59" name="Google Shape;59;p1" descr="A white text on a black background&#10;&#10;Description automatically generated"/>
          <p:cNvPicPr preferRelativeResize="0"/>
          <p:nvPr/>
        </p:nvPicPr>
        <p:blipFill rotWithShape="1">
          <a:blip r:embed="rId7">
            <a:alphaModFix/>
          </a:blip>
          <a:srcRect/>
          <a:stretch/>
        </p:blipFill>
        <p:spPr>
          <a:xfrm>
            <a:off x="9610123" y="6041261"/>
            <a:ext cx="2440365" cy="803936"/>
          </a:xfrm>
          <a:prstGeom prst="rect">
            <a:avLst/>
          </a:prstGeom>
          <a:noFill/>
          <a:ln>
            <a:noFill/>
          </a:ln>
        </p:spPr>
      </p:pic>
    </p:spTree>
    <p:extLst>
      <p:ext uri="{BB962C8B-B14F-4D97-AF65-F5344CB8AC3E}">
        <p14:creationId xmlns:p14="http://schemas.microsoft.com/office/powerpoint/2010/main" val="3912993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Can 153">
            <a:extLst>
              <a:ext uri="{FF2B5EF4-FFF2-40B4-BE49-F238E27FC236}">
                <a16:creationId xmlns:a16="http://schemas.microsoft.com/office/drawing/2014/main" id="{2313A339-8FA9-1646-85E2-4D9351072ADF}"/>
              </a:ext>
            </a:extLst>
          </p:cNvPr>
          <p:cNvSpPr/>
          <p:nvPr/>
        </p:nvSpPr>
        <p:spPr>
          <a:xfrm>
            <a:off x="9173945" y="5216115"/>
            <a:ext cx="1875605" cy="1242401"/>
          </a:xfrm>
          <a:prstGeom prst="can">
            <a:avLst/>
          </a:prstGeom>
          <a:solidFill>
            <a:schemeClr val="tx2">
              <a:lumMod val="20000"/>
              <a:lumOff val="80000"/>
            </a:schemeClr>
          </a:solidFill>
          <a:ln w="38100">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5" name="Freeform 174">
            <a:extLst>
              <a:ext uri="{FF2B5EF4-FFF2-40B4-BE49-F238E27FC236}">
                <a16:creationId xmlns:a16="http://schemas.microsoft.com/office/drawing/2014/main" id="{545FD7B7-9521-414A-9110-964ADADE1C55}"/>
              </a:ext>
            </a:extLst>
          </p:cNvPr>
          <p:cNvSpPr/>
          <p:nvPr/>
        </p:nvSpPr>
        <p:spPr>
          <a:xfrm>
            <a:off x="9024801" y="4830634"/>
            <a:ext cx="2173892" cy="721518"/>
          </a:xfrm>
          <a:custGeom>
            <a:avLst/>
            <a:gdLst>
              <a:gd name="connsiteX0" fmla="*/ 159355 w 2173892"/>
              <a:gd name="connsiteY0" fmla="*/ 642937 h 721518"/>
              <a:gd name="connsiteX1" fmla="*/ 159355 w 2173892"/>
              <a:gd name="connsiteY1" fmla="*/ 642937 h 721518"/>
              <a:gd name="connsiteX2" fmla="*/ 137923 w 2173892"/>
              <a:gd name="connsiteY2" fmla="*/ 585787 h 721518"/>
              <a:gd name="connsiteX3" fmla="*/ 130780 w 2173892"/>
              <a:gd name="connsiteY3" fmla="*/ 564356 h 721518"/>
              <a:gd name="connsiteX4" fmla="*/ 123636 w 2173892"/>
              <a:gd name="connsiteY4" fmla="*/ 500062 h 721518"/>
              <a:gd name="connsiteX5" fmla="*/ 87917 w 2173892"/>
              <a:gd name="connsiteY5" fmla="*/ 378618 h 721518"/>
              <a:gd name="connsiteX6" fmla="*/ 73630 w 2173892"/>
              <a:gd name="connsiteY6" fmla="*/ 321468 h 721518"/>
              <a:gd name="connsiteX7" fmla="*/ 66486 w 2173892"/>
              <a:gd name="connsiteY7" fmla="*/ 300037 h 721518"/>
              <a:gd name="connsiteX8" fmla="*/ 52198 w 2173892"/>
              <a:gd name="connsiteY8" fmla="*/ 242887 h 721518"/>
              <a:gd name="connsiteX9" fmla="*/ 30767 w 2173892"/>
              <a:gd name="connsiteY9" fmla="*/ 107156 h 721518"/>
              <a:gd name="connsiteX10" fmla="*/ 23623 w 2173892"/>
              <a:gd name="connsiteY10" fmla="*/ 85725 h 721518"/>
              <a:gd name="connsiteX11" fmla="*/ 9336 w 2173892"/>
              <a:gd name="connsiteY11" fmla="*/ 28575 h 721518"/>
              <a:gd name="connsiteX12" fmla="*/ 2192 w 2173892"/>
              <a:gd name="connsiteY12" fmla="*/ 7143 h 721518"/>
              <a:gd name="connsiteX13" fmla="*/ 45055 w 2173892"/>
              <a:gd name="connsiteY13" fmla="*/ 14287 h 721518"/>
              <a:gd name="connsiteX14" fmla="*/ 66486 w 2173892"/>
              <a:gd name="connsiteY14" fmla="*/ 21431 h 721518"/>
              <a:gd name="connsiteX15" fmla="*/ 109348 w 2173892"/>
              <a:gd name="connsiteY15" fmla="*/ 50006 h 721518"/>
              <a:gd name="connsiteX16" fmla="*/ 152211 w 2173892"/>
              <a:gd name="connsiteY16" fmla="*/ 35718 h 721518"/>
              <a:gd name="connsiteX17" fmla="*/ 223648 w 2173892"/>
              <a:gd name="connsiteY17" fmla="*/ 21431 h 721518"/>
              <a:gd name="connsiteX18" fmla="*/ 295086 w 2173892"/>
              <a:gd name="connsiteY18" fmla="*/ 28575 h 721518"/>
              <a:gd name="connsiteX19" fmla="*/ 337948 w 2173892"/>
              <a:gd name="connsiteY19" fmla="*/ 50006 h 721518"/>
              <a:gd name="connsiteX20" fmla="*/ 380811 w 2173892"/>
              <a:gd name="connsiteY20" fmla="*/ 71437 h 721518"/>
              <a:gd name="connsiteX21" fmla="*/ 480823 w 2173892"/>
              <a:gd name="connsiteY21" fmla="*/ 50006 h 721518"/>
              <a:gd name="connsiteX22" fmla="*/ 502255 w 2173892"/>
              <a:gd name="connsiteY22" fmla="*/ 42862 h 721518"/>
              <a:gd name="connsiteX23" fmla="*/ 545117 w 2173892"/>
              <a:gd name="connsiteY23" fmla="*/ 21431 h 721518"/>
              <a:gd name="connsiteX24" fmla="*/ 687992 w 2173892"/>
              <a:gd name="connsiteY24" fmla="*/ 42862 h 721518"/>
              <a:gd name="connsiteX25" fmla="*/ 730855 w 2173892"/>
              <a:gd name="connsiteY25" fmla="*/ 57150 h 721518"/>
              <a:gd name="connsiteX26" fmla="*/ 752286 w 2173892"/>
              <a:gd name="connsiteY26" fmla="*/ 64293 h 721518"/>
              <a:gd name="connsiteX27" fmla="*/ 852298 w 2173892"/>
              <a:gd name="connsiteY27" fmla="*/ 42862 h 721518"/>
              <a:gd name="connsiteX28" fmla="*/ 895161 w 2173892"/>
              <a:gd name="connsiteY28" fmla="*/ 28575 h 721518"/>
              <a:gd name="connsiteX29" fmla="*/ 916592 w 2173892"/>
              <a:gd name="connsiteY29" fmla="*/ 21431 h 721518"/>
              <a:gd name="connsiteX30" fmla="*/ 1038036 w 2173892"/>
              <a:gd name="connsiteY30" fmla="*/ 42862 h 721518"/>
              <a:gd name="connsiteX31" fmla="*/ 1080898 w 2173892"/>
              <a:gd name="connsiteY31" fmla="*/ 57150 h 721518"/>
              <a:gd name="connsiteX32" fmla="*/ 1102330 w 2173892"/>
              <a:gd name="connsiteY32" fmla="*/ 64293 h 721518"/>
              <a:gd name="connsiteX33" fmla="*/ 1345217 w 2173892"/>
              <a:gd name="connsiteY33" fmla="*/ 57150 h 721518"/>
              <a:gd name="connsiteX34" fmla="*/ 1430942 w 2173892"/>
              <a:gd name="connsiteY34" fmla="*/ 14287 h 721518"/>
              <a:gd name="connsiteX35" fmla="*/ 1452373 w 2173892"/>
              <a:gd name="connsiteY35" fmla="*/ 0 h 721518"/>
              <a:gd name="connsiteX36" fmla="*/ 1573817 w 2173892"/>
              <a:gd name="connsiteY36" fmla="*/ 21431 h 721518"/>
              <a:gd name="connsiteX37" fmla="*/ 1595248 w 2173892"/>
              <a:gd name="connsiteY37" fmla="*/ 28575 h 721518"/>
              <a:gd name="connsiteX38" fmla="*/ 1659542 w 2173892"/>
              <a:gd name="connsiteY38" fmla="*/ 64293 h 721518"/>
              <a:gd name="connsiteX39" fmla="*/ 1716692 w 2173892"/>
              <a:gd name="connsiteY39" fmla="*/ 57150 h 721518"/>
              <a:gd name="connsiteX40" fmla="*/ 1759555 w 2173892"/>
              <a:gd name="connsiteY40" fmla="*/ 35718 h 721518"/>
              <a:gd name="connsiteX41" fmla="*/ 1802417 w 2173892"/>
              <a:gd name="connsiteY41" fmla="*/ 21431 h 721518"/>
              <a:gd name="connsiteX42" fmla="*/ 1823848 w 2173892"/>
              <a:gd name="connsiteY42" fmla="*/ 14287 h 721518"/>
              <a:gd name="connsiteX43" fmla="*/ 1845280 w 2173892"/>
              <a:gd name="connsiteY43" fmla="*/ 7143 h 721518"/>
              <a:gd name="connsiteX44" fmla="*/ 1895286 w 2173892"/>
              <a:gd name="connsiteY44" fmla="*/ 14287 h 721518"/>
              <a:gd name="connsiteX45" fmla="*/ 1902430 w 2173892"/>
              <a:gd name="connsiteY45" fmla="*/ 35718 h 721518"/>
              <a:gd name="connsiteX46" fmla="*/ 1916717 w 2173892"/>
              <a:gd name="connsiteY46" fmla="*/ 57150 h 721518"/>
              <a:gd name="connsiteX47" fmla="*/ 1959580 w 2173892"/>
              <a:gd name="connsiteY47" fmla="*/ 71437 h 721518"/>
              <a:gd name="connsiteX48" fmla="*/ 2038161 w 2173892"/>
              <a:gd name="connsiteY48" fmla="*/ 50006 h 721518"/>
              <a:gd name="connsiteX49" fmla="*/ 2059592 w 2173892"/>
              <a:gd name="connsiteY49" fmla="*/ 42862 h 721518"/>
              <a:gd name="connsiteX50" fmla="*/ 2081023 w 2173892"/>
              <a:gd name="connsiteY50" fmla="*/ 35718 h 721518"/>
              <a:gd name="connsiteX51" fmla="*/ 2131030 w 2173892"/>
              <a:gd name="connsiteY51" fmla="*/ 42862 h 721518"/>
              <a:gd name="connsiteX52" fmla="*/ 2173892 w 2173892"/>
              <a:gd name="connsiteY52" fmla="*/ 28575 h 721518"/>
              <a:gd name="connsiteX53" fmla="*/ 2159605 w 2173892"/>
              <a:gd name="connsiteY53" fmla="*/ 85725 h 721518"/>
              <a:gd name="connsiteX54" fmla="*/ 2152461 w 2173892"/>
              <a:gd name="connsiteY54" fmla="*/ 114300 h 721518"/>
              <a:gd name="connsiteX55" fmla="*/ 2138173 w 2173892"/>
              <a:gd name="connsiteY55" fmla="*/ 200025 h 721518"/>
              <a:gd name="connsiteX56" fmla="*/ 2131030 w 2173892"/>
              <a:gd name="connsiteY56" fmla="*/ 221456 h 721518"/>
              <a:gd name="connsiteX57" fmla="*/ 2123886 w 2173892"/>
              <a:gd name="connsiteY57" fmla="*/ 257175 h 721518"/>
              <a:gd name="connsiteX58" fmla="*/ 2109598 w 2173892"/>
              <a:gd name="connsiteY58" fmla="*/ 300037 h 721518"/>
              <a:gd name="connsiteX59" fmla="*/ 2102455 w 2173892"/>
              <a:gd name="connsiteY59" fmla="*/ 321468 h 721518"/>
              <a:gd name="connsiteX60" fmla="*/ 2095311 w 2173892"/>
              <a:gd name="connsiteY60" fmla="*/ 342900 h 721518"/>
              <a:gd name="connsiteX61" fmla="*/ 2088167 w 2173892"/>
              <a:gd name="connsiteY61" fmla="*/ 378618 h 721518"/>
              <a:gd name="connsiteX62" fmla="*/ 2073880 w 2173892"/>
              <a:gd name="connsiteY62" fmla="*/ 435768 h 721518"/>
              <a:gd name="connsiteX63" fmla="*/ 2066736 w 2173892"/>
              <a:gd name="connsiteY63" fmla="*/ 464343 h 721518"/>
              <a:gd name="connsiteX64" fmla="*/ 2052448 w 2173892"/>
              <a:gd name="connsiteY64" fmla="*/ 535781 h 721518"/>
              <a:gd name="connsiteX65" fmla="*/ 2045305 w 2173892"/>
              <a:gd name="connsiteY65" fmla="*/ 571500 h 721518"/>
              <a:gd name="connsiteX66" fmla="*/ 2031017 w 2173892"/>
              <a:gd name="connsiteY66" fmla="*/ 614362 h 721518"/>
              <a:gd name="connsiteX67" fmla="*/ 2023873 w 2173892"/>
              <a:gd name="connsiteY67" fmla="*/ 642937 h 721518"/>
              <a:gd name="connsiteX68" fmla="*/ 2002442 w 2173892"/>
              <a:gd name="connsiteY68" fmla="*/ 657225 h 721518"/>
              <a:gd name="connsiteX69" fmla="*/ 1945292 w 2173892"/>
              <a:gd name="connsiteY69" fmla="*/ 671512 h 721518"/>
              <a:gd name="connsiteX70" fmla="*/ 1716692 w 2173892"/>
              <a:gd name="connsiteY70" fmla="*/ 685800 h 721518"/>
              <a:gd name="connsiteX71" fmla="*/ 1516667 w 2173892"/>
              <a:gd name="connsiteY71" fmla="*/ 700087 h 721518"/>
              <a:gd name="connsiteX72" fmla="*/ 788005 w 2173892"/>
              <a:gd name="connsiteY72" fmla="*/ 692943 h 721518"/>
              <a:gd name="connsiteX73" fmla="*/ 716567 w 2173892"/>
              <a:gd name="connsiteY73" fmla="*/ 700087 h 721518"/>
              <a:gd name="connsiteX74" fmla="*/ 645130 w 2173892"/>
              <a:gd name="connsiteY74" fmla="*/ 714375 h 721518"/>
              <a:gd name="connsiteX75" fmla="*/ 609411 w 2173892"/>
              <a:gd name="connsiteY75" fmla="*/ 721518 h 721518"/>
              <a:gd name="connsiteX76" fmla="*/ 466536 w 2173892"/>
              <a:gd name="connsiteY76" fmla="*/ 714375 h 721518"/>
              <a:gd name="connsiteX77" fmla="*/ 387955 w 2173892"/>
              <a:gd name="connsiteY77" fmla="*/ 700087 h 721518"/>
              <a:gd name="connsiteX78" fmla="*/ 330805 w 2173892"/>
              <a:gd name="connsiteY78" fmla="*/ 685800 h 721518"/>
              <a:gd name="connsiteX79" fmla="*/ 266511 w 2173892"/>
              <a:gd name="connsiteY79" fmla="*/ 664368 h 721518"/>
              <a:gd name="connsiteX80" fmla="*/ 209361 w 2173892"/>
              <a:gd name="connsiteY80" fmla="*/ 650081 h 721518"/>
              <a:gd name="connsiteX81" fmla="*/ 159355 w 2173892"/>
              <a:gd name="connsiteY81" fmla="*/ 642937 h 72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173892" h="721518">
                <a:moveTo>
                  <a:pt x="159355" y="642937"/>
                </a:moveTo>
                <a:lnTo>
                  <a:pt x="159355" y="642937"/>
                </a:lnTo>
                <a:cubicBezTo>
                  <a:pt x="152211" y="623887"/>
                  <a:pt x="144876" y="604908"/>
                  <a:pt x="137923" y="585787"/>
                </a:cubicBezTo>
                <a:cubicBezTo>
                  <a:pt x="135350" y="578710"/>
                  <a:pt x="132018" y="571784"/>
                  <a:pt x="130780" y="564356"/>
                </a:cubicBezTo>
                <a:cubicBezTo>
                  <a:pt x="127235" y="543086"/>
                  <a:pt x="127383" y="521297"/>
                  <a:pt x="123636" y="500062"/>
                </a:cubicBezTo>
                <a:cubicBezTo>
                  <a:pt x="116261" y="458273"/>
                  <a:pt x="101267" y="418666"/>
                  <a:pt x="87917" y="378618"/>
                </a:cubicBezTo>
                <a:cubicBezTo>
                  <a:pt x="71586" y="329625"/>
                  <a:pt x="90872" y="390440"/>
                  <a:pt x="73630" y="321468"/>
                </a:cubicBezTo>
                <a:cubicBezTo>
                  <a:pt x="71804" y="314163"/>
                  <a:pt x="68467" y="307302"/>
                  <a:pt x="66486" y="300037"/>
                </a:cubicBezTo>
                <a:cubicBezTo>
                  <a:pt x="61319" y="281093"/>
                  <a:pt x="52198" y="242887"/>
                  <a:pt x="52198" y="242887"/>
                </a:cubicBezTo>
                <a:cubicBezTo>
                  <a:pt x="47853" y="203779"/>
                  <a:pt x="43113" y="144192"/>
                  <a:pt x="30767" y="107156"/>
                </a:cubicBezTo>
                <a:cubicBezTo>
                  <a:pt x="28386" y="100012"/>
                  <a:pt x="25604" y="92990"/>
                  <a:pt x="23623" y="85725"/>
                </a:cubicBezTo>
                <a:cubicBezTo>
                  <a:pt x="18456" y="66781"/>
                  <a:pt x="15546" y="47204"/>
                  <a:pt x="9336" y="28575"/>
                </a:cubicBezTo>
                <a:cubicBezTo>
                  <a:pt x="6955" y="21431"/>
                  <a:pt x="-4800" y="9940"/>
                  <a:pt x="2192" y="7143"/>
                </a:cubicBezTo>
                <a:cubicBezTo>
                  <a:pt x="15641" y="1763"/>
                  <a:pt x="30767" y="11906"/>
                  <a:pt x="45055" y="14287"/>
                </a:cubicBezTo>
                <a:cubicBezTo>
                  <a:pt x="52199" y="16668"/>
                  <a:pt x="59904" y="17774"/>
                  <a:pt x="66486" y="21431"/>
                </a:cubicBezTo>
                <a:cubicBezTo>
                  <a:pt x="81496" y="29770"/>
                  <a:pt x="109348" y="50006"/>
                  <a:pt x="109348" y="50006"/>
                </a:cubicBezTo>
                <a:cubicBezTo>
                  <a:pt x="123636" y="45243"/>
                  <a:pt x="137443" y="38672"/>
                  <a:pt x="152211" y="35718"/>
                </a:cubicBezTo>
                <a:lnTo>
                  <a:pt x="223648" y="21431"/>
                </a:lnTo>
                <a:cubicBezTo>
                  <a:pt x="247461" y="23812"/>
                  <a:pt x="271433" y="24936"/>
                  <a:pt x="295086" y="28575"/>
                </a:cubicBezTo>
                <a:cubicBezTo>
                  <a:pt x="321026" y="32566"/>
                  <a:pt x="314398" y="38231"/>
                  <a:pt x="337948" y="50006"/>
                </a:cubicBezTo>
                <a:cubicBezTo>
                  <a:pt x="397109" y="79587"/>
                  <a:pt x="319385" y="30487"/>
                  <a:pt x="380811" y="71437"/>
                </a:cubicBezTo>
                <a:cubicBezTo>
                  <a:pt x="452904" y="62425"/>
                  <a:pt x="419749" y="70364"/>
                  <a:pt x="480823" y="50006"/>
                </a:cubicBezTo>
                <a:cubicBezTo>
                  <a:pt x="487967" y="47625"/>
                  <a:pt x="495989" y="47039"/>
                  <a:pt x="502255" y="42862"/>
                </a:cubicBezTo>
                <a:cubicBezTo>
                  <a:pt x="529951" y="24398"/>
                  <a:pt x="515541" y="31290"/>
                  <a:pt x="545117" y="21431"/>
                </a:cubicBezTo>
                <a:cubicBezTo>
                  <a:pt x="660147" y="29648"/>
                  <a:pt x="613425" y="18006"/>
                  <a:pt x="687992" y="42862"/>
                </a:cubicBezTo>
                <a:lnTo>
                  <a:pt x="730855" y="57150"/>
                </a:lnTo>
                <a:lnTo>
                  <a:pt x="752286" y="64293"/>
                </a:lnTo>
                <a:cubicBezTo>
                  <a:pt x="824382" y="55282"/>
                  <a:pt x="791222" y="63221"/>
                  <a:pt x="852298" y="42862"/>
                </a:cubicBezTo>
                <a:lnTo>
                  <a:pt x="895161" y="28575"/>
                </a:lnTo>
                <a:lnTo>
                  <a:pt x="916592" y="21431"/>
                </a:lnTo>
                <a:cubicBezTo>
                  <a:pt x="1010167" y="29938"/>
                  <a:pt x="970224" y="20258"/>
                  <a:pt x="1038036" y="42862"/>
                </a:cubicBezTo>
                <a:lnTo>
                  <a:pt x="1080898" y="57150"/>
                </a:lnTo>
                <a:lnTo>
                  <a:pt x="1102330" y="64293"/>
                </a:lnTo>
                <a:cubicBezTo>
                  <a:pt x="1183292" y="61912"/>
                  <a:pt x="1264447" y="63208"/>
                  <a:pt x="1345217" y="57150"/>
                </a:cubicBezTo>
                <a:cubicBezTo>
                  <a:pt x="1378542" y="54651"/>
                  <a:pt x="1404996" y="31584"/>
                  <a:pt x="1430942" y="14287"/>
                </a:cubicBezTo>
                <a:lnTo>
                  <a:pt x="1452373" y="0"/>
                </a:lnTo>
                <a:cubicBezTo>
                  <a:pt x="1504036" y="5740"/>
                  <a:pt x="1525022" y="5165"/>
                  <a:pt x="1573817" y="21431"/>
                </a:cubicBezTo>
                <a:cubicBezTo>
                  <a:pt x="1580961" y="23812"/>
                  <a:pt x="1588665" y="24918"/>
                  <a:pt x="1595248" y="28575"/>
                </a:cubicBezTo>
                <a:cubicBezTo>
                  <a:pt x="1668935" y="69512"/>
                  <a:pt x="1611051" y="48131"/>
                  <a:pt x="1659542" y="64293"/>
                </a:cubicBezTo>
                <a:cubicBezTo>
                  <a:pt x="1678592" y="61912"/>
                  <a:pt x="1697803" y="60584"/>
                  <a:pt x="1716692" y="57150"/>
                </a:cubicBezTo>
                <a:cubicBezTo>
                  <a:pt x="1749757" y="51138"/>
                  <a:pt x="1727880" y="49796"/>
                  <a:pt x="1759555" y="35718"/>
                </a:cubicBezTo>
                <a:cubicBezTo>
                  <a:pt x="1773317" y="29602"/>
                  <a:pt x="1788130" y="26193"/>
                  <a:pt x="1802417" y="21431"/>
                </a:cubicBezTo>
                <a:lnTo>
                  <a:pt x="1823848" y="14287"/>
                </a:lnTo>
                <a:lnTo>
                  <a:pt x="1845280" y="7143"/>
                </a:lnTo>
                <a:cubicBezTo>
                  <a:pt x="1861949" y="9524"/>
                  <a:pt x="1880226" y="6757"/>
                  <a:pt x="1895286" y="14287"/>
                </a:cubicBezTo>
                <a:cubicBezTo>
                  <a:pt x="1902021" y="17655"/>
                  <a:pt x="1899062" y="28983"/>
                  <a:pt x="1902430" y="35718"/>
                </a:cubicBezTo>
                <a:cubicBezTo>
                  <a:pt x="1906270" y="43397"/>
                  <a:pt x="1909436" y="52599"/>
                  <a:pt x="1916717" y="57150"/>
                </a:cubicBezTo>
                <a:cubicBezTo>
                  <a:pt x="1929488" y="65132"/>
                  <a:pt x="1959580" y="71437"/>
                  <a:pt x="1959580" y="71437"/>
                </a:cubicBezTo>
                <a:cubicBezTo>
                  <a:pt x="2010063" y="61340"/>
                  <a:pt x="1983783" y="68132"/>
                  <a:pt x="2038161" y="50006"/>
                </a:cubicBezTo>
                <a:lnTo>
                  <a:pt x="2059592" y="42862"/>
                </a:lnTo>
                <a:lnTo>
                  <a:pt x="2081023" y="35718"/>
                </a:lnTo>
                <a:cubicBezTo>
                  <a:pt x="2097692" y="38099"/>
                  <a:pt x="2114241" y="44153"/>
                  <a:pt x="2131030" y="42862"/>
                </a:cubicBezTo>
                <a:cubicBezTo>
                  <a:pt x="2146046" y="41707"/>
                  <a:pt x="2173892" y="28575"/>
                  <a:pt x="2173892" y="28575"/>
                </a:cubicBezTo>
                <a:cubicBezTo>
                  <a:pt x="2161125" y="66873"/>
                  <a:pt x="2171099" y="33998"/>
                  <a:pt x="2159605" y="85725"/>
                </a:cubicBezTo>
                <a:cubicBezTo>
                  <a:pt x="2157475" y="95309"/>
                  <a:pt x="2154075" y="104615"/>
                  <a:pt x="2152461" y="114300"/>
                </a:cubicBezTo>
                <a:cubicBezTo>
                  <a:pt x="2142022" y="176930"/>
                  <a:pt x="2151036" y="155005"/>
                  <a:pt x="2138173" y="200025"/>
                </a:cubicBezTo>
                <a:cubicBezTo>
                  <a:pt x="2136104" y="207265"/>
                  <a:pt x="2132856" y="214151"/>
                  <a:pt x="2131030" y="221456"/>
                </a:cubicBezTo>
                <a:cubicBezTo>
                  <a:pt x="2128085" y="233236"/>
                  <a:pt x="2127081" y="245461"/>
                  <a:pt x="2123886" y="257175"/>
                </a:cubicBezTo>
                <a:cubicBezTo>
                  <a:pt x="2119923" y="271705"/>
                  <a:pt x="2114360" y="285750"/>
                  <a:pt x="2109598" y="300037"/>
                </a:cubicBezTo>
                <a:lnTo>
                  <a:pt x="2102455" y="321468"/>
                </a:lnTo>
                <a:cubicBezTo>
                  <a:pt x="2100074" y="328612"/>
                  <a:pt x="2096788" y="335516"/>
                  <a:pt x="2095311" y="342900"/>
                </a:cubicBezTo>
                <a:cubicBezTo>
                  <a:pt x="2092930" y="354806"/>
                  <a:pt x="2090897" y="366787"/>
                  <a:pt x="2088167" y="378618"/>
                </a:cubicBezTo>
                <a:cubicBezTo>
                  <a:pt x="2083752" y="397751"/>
                  <a:pt x="2078642" y="416718"/>
                  <a:pt x="2073880" y="435768"/>
                </a:cubicBezTo>
                <a:cubicBezTo>
                  <a:pt x="2071499" y="445293"/>
                  <a:pt x="2068662" y="454716"/>
                  <a:pt x="2066736" y="464343"/>
                </a:cubicBezTo>
                <a:lnTo>
                  <a:pt x="2052448" y="535781"/>
                </a:lnTo>
                <a:cubicBezTo>
                  <a:pt x="2050067" y="547687"/>
                  <a:pt x="2049145" y="559981"/>
                  <a:pt x="2045305" y="571500"/>
                </a:cubicBezTo>
                <a:cubicBezTo>
                  <a:pt x="2040542" y="585787"/>
                  <a:pt x="2034670" y="599751"/>
                  <a:pt x="2031017" y="614362"/>
                </a:cubicBezTo>
                <a:cubicBezTo>
                  <a:pt x="2028636" y="623887"/>
                  <a:pt x="2029319" y="634768"/>
                  <a:pt x="2023873" y="642937"/>
                </a:cubicBezTo>
                <a:cubicBezTo>
                  <a:pt x="2019111" y="650081"/>
                  <a:pt x="2010121" y="653385"/>
                  <a:pt x="2002442" y="657225"/>
                </a:cubicBezTo>
                <a:cubicBezTo>
                  <a:pt x="1989726" y="663583"/>
                  <a:pt x="1955767" y="670348"/>
                  <a:pt x="1945292" y="671512"/>
                </a:cubicBezTo>
                <a:cubicBezTo>
                  <a:pt x="1887952" y="677883"/>
                  <a:pt x="1765665" y="683222"/>
                  <a:pt x="1716692" y="685800"/>
                </a:cubicBezTo>
                <a:cubicBezTo>
                  <a:pt x="1635714" y="701994"/>
                  <a:pt x="1654742" y="700087"/>
                  <a:pt x="1516667" y="700087"/>
                </a:cubicBezTo>
                <a:lnTo>
                  <a:pt x="788005" y="692943"/>
                </a:lnTo>
                <a:cubicBezTo>
                  <a:pt x="764192" y="695324"/>
                  <a:pt x="740314" y="697119"/>
                  <a:pt x="716567" y="700087"/>
                </a:cubicBezTo>
                <a:cubicBezTo>
                  <a:pt x="668564" y="706088"/>
                  <a:pt x="684677" y="705587"/>
                  <a:pt x="645130" y="714375"/>
                </a:cubicBezTo>
                <a:cubicBezTo>
                  <a:pt x="633277" y="717009"/>
                  <a:pt x="621317" y="719137"/>
                  <a:pt x="609411" y="721518"/>
                </a:cubicBezTo>
                <a:cubicBezTo>
                  <a:pt x="561786" y="719137"/>
                  <a:pt x="514080" y="718032"/>
                  <a:pt x="466536" y="714375"/>
                </a:cubicBezTo>
                <a:cubicBezTo>
                  <a:pt x="455594" y="713533"/>
                  <a:pt x="401079" y="703116"/>
                  <a:pt x="387955" y="700087"/>
                </a:cubicBezTo>
                <a:cubicBezTo>
                  <a:pt x="368822" y="695672"/>
                  <a:pt x="349434" y="692010"/>
                  <a:pt x="330805" y="685800"/>
                </a:cubicBezTo>
                <a:lnTo>
                  <a:pt x="266511" y="664368"/>
                </a:lnTo>
                <a:cubicBezTo>
                  <a:pt x="244257" y="656950"/>
                  <a:pt x="235216" y="652954"/>
                  <a:pt x="209361" y="650081"/>
                </a:cubicBezTo>
                <a:cubicBezTo>
                  <a:pt x="199894" y="649029"/>
                  <a:pt x="167689" y="644128"/>
                  <a:pt x="159355" y="642937"/>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Curved Up Arrow 149">
            <a:extLst>
              <a:ext uri="{FF2B5EF4-FFF2-40B4-BE49-F238E27FC236}">
                <a16:creationId xmlns:a16="http://schemas.microsoft.com/office/drawing/2014/main" id="{E88C9661-FC12-3D4B-ABFC-BB36DDC22D4C}"/>
              </a:ext>
            </a:extLst>
          </p:cNvPr>
          <p:cNvSpPr/>
          <p:nvPr/>
        </p:nvSpPr>
        <p:spPr>
          <a:xfrm rot="14685746">
            <a:off x="6684629" y="4077930"/>
            <a:ext cx="439200" cy="254567"/>
          </a:xfrm>
          <a:prstGeom prst="curvedUpArrow">
            <a:avLst/>
          </a:prstGeom>
          <a:solidFill>
            <a:srgbClr val="9FCC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itle 1">
            <a:extLst>
              <a:ext uri="{FF2B5EF4-FFF2-40B4-BE49-F238E27FC236}">
                <a16:creationId xmlns:a16="http://schemas.microsoft.com/office/drawing/2014/main" id="{A14B04A8-5E75-114E-B1BC-B2ECBA2D4FE4}"/>
              </a:ext>
            </a:extLst>
          </p:cNvPr>
          <p:cNvSpPr>
            <a:spLocks noGrp="1"/>
          </p:cNvSpPr>
          <p:nvPr>
            <p:ph type="title"/>
          </p:nvPr>
        </p:nvSpPr>
        <p:spPr>
          <a:xfrm>
            <a:off x="838200" y="316321"/>
            <a:ext cx="10515600" cy="1325563"/>
          </a:xfrm>
        </p:spPr>
        <p:txBody>
          <a:bodyPr/>
          <a:lstStyle/>
          <a:p>
            <a:pPr algn="ctr"/>
            <a:r>
              <a:rPr lang="en-US" sz="4400" b="1" dirty="0">
                <a:solidFill>
                  <a:srgbClr val="9FCC3B"/>
                </a:solidFill>
                <a:latin typeface="Open Sans"/>
                <a:ea typeface="Open Sans"/>
                <a:cs typeface="Open Sans"/>
                <a:sym typeface="Open Sans"/>
              </a:rPr>
              <a:t>TEST YOUR PLAN</a:t>
            </a:r>
            <a:endParaRPr lang="en-US" dirty="0"/>
          </a:p>
        </p:txBody>
      </p:sp>
      <p:grpSp>
        <p:nvGrpSpPr>
          <p:cNvPr id="67" name="Group 66">
            <a:extLst>
              <a:ext uri="{FF2B5EF4-FFF2-40B4-BE49-F238E27FC236}">
                <a16:creationId xmlns:a16="http://schemas.microsoft.com/office/drawing/2014/main" id="{7C50C9ED-3048-1D4B-9D89-7D7C82501989}"/>
              </a:ext>
            </a:extLst>
          </p:cNvPr>
          <p:cNvGrpSpPr/>
          <p:nvPr/>
        </p:nvGrpSpPr>
        <p:grpSpPr>
          <a:xfrm>
            <a:off x="838200" y="4679228"/>
            <a:ext cx="2133601" cy="1813647"/>
            <a:chOff x="838200" y="4049271"/>
            <a:chExt cx="2133601" cy="1813647"/>
          </a:xfrm>
        </p:grpSpPr>
        <p:sp>
          <p:nvSpPr>
            <p:cNvPr id="2" name="Trapezoid 1">
              <a:extLst>
                <a:ext uri="{FF2B5EF4-FFF2-40B4-BE49-F238E27FC236}">
                  <a16:creationId xmlns:a16="http://schemas.microsoft.com/office/drawing/2014/main" id="{47DACCCC-18D0-7E41-AA34-6FB0BD46EF99}"/>
                </a:ext>
              </a:extLst>
            </p:cNvPr>
            <p:cNvSpPr/>
            <p:nvPr/>
          </p:nvSpPr>
          <p:spPr>
            <a:xfrm rot="10800000">
              <a:off x="838200" y="4195483"/>
              <a:ext cx="2133600" cy="1667435"/>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7ABEA147-DF5A-B049-BB3F-575BFE7A4D5C}"/>
                </a:ext>
              </a:extLst>
            </p:cNvPr>
            <p:cNvSpPr/>
            <p:nvPr/>
          </p:nvSpPr>
          <p:spPr>
            <a:xfrm>
              <a:off x="838200" y="4049271"/>
              <a:ext cx="2133601" cy="328648"/>
            </a:xfrm>
            <a:prstGeom prst="ellipse">
              <a:avLst/>
            </a:prstGeom>
            <a:solidFill>
              <a:schemeClr val="accent1">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39FB6209-E211-1447-A503-ECA6688FA41D}"/>
                </a:ext>
              </a:extLst>
            </p:cNvPr>
            <p:cNvGrpSpPr/>
            <p:nvPr/>
          </p:nvGrpSpPr>
          <p:grpSpPr>
            <a:xfrm>
              <a:off x="1071677" y="4096838"/>
              <a:ext cx="487388" cy="239104"/>
              <a:chOff x="4723572" y="2684582"/>
              <a:chExt cx="487388" cy="239104"/>
            </a:xfrm>
          </p:grpSpPr>
          <p:sp>
            <p:nvSpPr>
              <p:cNvPr id="5" name="Oval 4">
                <a:extLst>
                  <a:ext uri="{FF2B5EF4-FFF2-40B4-BE49-F238E27FC236}">
                    <a16:creationId xmlns:a16="http://schemas.microsoft.com/office/drawing/2014/main" id="{BD6CE83F-69AD-5B40-8197-9C23BD4637EA}"/>
                  </a:ext>
                </a:extLst>
              </p:cNvPr>
              <p:cNvSpPr/>
              <p:nvPr/>
            </p:nvSpPr>
            <p:spPr>
              <a:xfrm>
                <a:off x="4831080" y="2804159"/>
                <a:ext cx="73429" cy="79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F614B86-2802-4F4D-A309-1A247AEB029D}"/>
                  </a:ext>
                </a:extLst>
              </p:cNvPr>
              <p:cNvSpPr/>
              <p:nvPr/>
            </p:nvSpPr>
            <p:spPr>
              <a:xfrm>
                <a:off x="5002663" y="2764300"/>
                <a:ext cx="73429" cy="79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D2DA14-2117-5F47-BB36-993113B67A0F}"/>
                  </a:ext>
                </a:extLst>
              </p:cNvPr>
              <p:cNvSpPr/>
              <p:nvPr/>
            </p:nvSpPr>
            <p:spPr>
              <a:xfrm>
                <a:off x="4904509" y="2724441"/>
                <a:ext cx="73429" cy="79717"/>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FBD2946-E12F-CE4D-A684-4C2EC589F6F9}"/>
                  </a:ext>
                </a:extLst>
              </p:cNvPr>
              <p:cNvSpPr/>
              <p:nvPr/>
            </p:nvSpPr>
            <p:spPr>
              <a:xfrm>
                <a:off x="5100817" y="2825214"/>
                <a:ext cx="73429" cy="7971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1D52E72-A815-8D4A-8E77-33CE17891753}"/>
                  </a:ext>
                </a:extLst>
              </p:cNvPr>
              <p:cNvSpPr/>
              <p:nvPr/>
            </p:nvSpPr>
            <p:spPr>
              <a:xfrm>
                <a:off x="5137531" y="2731473"/>
                <a:ext cx="73429" cy="79717"/>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84F182C-E54A-AA44-8224-200ED087E1FD}"/>
                  </a:ext>
                </a:extLst>
              </p:cNvPr>
              <p:cNvSpPr/>
              <p:nvPr/>
            </p:nvSpPr>
            <p:spPr>
              <a:xfrm>
                <a:off x="4950334" y="2843969"/>
                <a:ext cx="73429" cy="79717"/>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860772B-2C4F-F145-80F6-9FE50B2C9727}"/>
                  </a:ext>
                </a:extLst>
              </p:cNvPr>
              <p:cNvSpPr/>
              <p:nvPr/>
            </p:nvSpPr>
            <p:spPr>
              <a:xfrm>
                <a:off x="4794365" y="2691614"/>
                <a:ext cx="73429" cy="79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B4CB8C7-3853-4A4D-9E70-A8E3726CC489}"/>
                  </a:ext>
                </a:extLst>
              </p:cNvPr>
              <p:cNvSpPr/>
              <p:nvPr/>
            </p:nvSpPr>
            <p:spPr>
              <a:xfrm>
                <a:off x="5051367" y="2684582"/>
                <a:ext cx="73429" cy="7971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6E7B505-0508-4D4A-A8AF-5F928E54A421}"/>
                  </a:ext>
                </a:extLst>
              </p:cNvPr>
              <p:cNvSpPr/>
              <p:nvPr/>
            </p:nvSpPr>
            <p:spPr>
              <a:xfrm>
                <a:off x="4723572" y="2786630"/>
                <a:ext cx="73429" cy="7971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142951F9-BEDE-F949-83C0-3FFEBB69B633}"/>
                </a:ext>
              </a:extLst>
            </p:cNvPr>
            <p:cNvGrpSpPr/>
            <p:nvPr/>
          </p:nvGrpSpPr>
          <p:grpSpPr>
            <a:xfrm>
              <a:off x="1607295" y="4087272"/>
              <a:ext cx="487388" cy="239104"/>
              <a:chOff x="4723572" y="2684582"/>
              <a:chExt cx="487388" cy="239104"/>
            </a:xfrm>
          </p:grpSpPr>
          <p:sp>
            <p:nvSpPr>
              <p:cNvPr id="17" name="Oval 16">
                <a:extLst>
                  <a:ext uri="{FF2B5EF4-FFF2-40B4-BE49-F238E27FC236}">
                    <a16:creationId xmlns:a16="http://schemas.microsoft.com/office/drawing/2014/main" id="{E221684B-4157-4545-A3AF-0FF231CE604A}"/>
                  </a:ext>
                </a:extLst>
              </p:cNvPr>
              <p:cNvSpPr/>
              <p:nvPr/>
            </p:nvSpPr>
            <p:spPr>
              <a:xfrm>
                <a:off x="4831080" y="2804159"/>
                <a:ext cx="73429" cy="79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1DC76EA-7AF0-A247-90BE-06E75DDCCB01}"/>
                  </a:ext>
                </a:extLst>
              </p:cNvPr>
              <p:cNvSpPr/>
              <p:nvPr/>
            </p:nvSpPr>
            <p:spPr>
              <a:xfrm>
                <a:off x="5002663" y="2764300"/>
                <a:ext cx="73429" cy="79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B732E92-63AC-F840-BFA8-039BCE6B4F0A}"/>
                  </a:ext>
                </a:extLst>
              </p:cNvPr>
              <p:cNvSpPr/>
              <p:nvPr/>
            </p:nvSpPr>
            <p:spPr>
              <a:xfrm>
                <a:off x="4904509" y="2724441"/>
                <a:ext cx="73429" cy="79717"/>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E5A1030-1EA5-974A-91E6-02E1A2C7AAA2}"/>
                  </a:ext>
                </a:extLst>
              </p:cNvPr>
              <p:cNvSpPr/>
              <p:nvPr/>
            </p:nvSpPr>
            <p:spPr>
              <a:xfrm>
                <a:off x="5100817" y="2825214"/>
                <a:ext cx="73429" cy="7971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6B19A6A-99A3-AB4D-A7E4-6B6F3DFBCE62}"/>
                  </a:ext>
                </a:extLst>
              </p:cNvPr>
              <p:cNvSpPr/>
              <p:nvPr/>
            </p:nvSpPr>
            <p:spPr>
              <a:xfrm>
                <a:off x="5137531" y="2731473"/>
                <a:ext cx="73429" cy="79717"/>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9D21678-8BF3-6C4F-99DF-B1841A97390C}"/>
                  </a:ext>
                </a:extLst>
              </p:cNvPr>
              <p:cNvSpPr/>
              <p:nvPr/>
            </p:nvSpPr>
            <p:spPr>
              <a:xfrm>
                <a:off x="4950334" y="2843969"/>
                <a:ext cx="73429" cy="79717"/>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A163342-F440-344E-B153-59C710CDFCE5}"/>
                  </a:ext>
                </a:extLst>
              </p:cNvPr>
              <p:cNvSpPr/>
              <p:nvPr/>
            </p:nvSpPr>
            <p:spPr>
              <a:xfrm>
                <a:off x="4794365" y="2691614"/>
                <a:ext cx="73429" cy="79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7DEE435-7482-8F41-B439-802B137646FF}"/>
                  </a:ext>
                </a:extLst>
              </p:cNvPr>
              <p:cNvSpPr/>
              <p:nvPr/>
            </p:nvSpPr>
            <p:spPr>
              <a:xfrm>
                <a:off x="5051367" y="2684582"/>
                <a:ext cx="73429" cy="7971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7FC92A7-0E9B-4E40-B3FF-EDE00A5895A5}"/>
                  </a:ext>
                </a:extLst>
              </p:cNvPr>
              <p:cNvSpPr/>
              <p:nvPr/>
            </p:nvSpPr>
            <p:spPr>
              <a:xfrm>
                <a:off x="4723572" y="2786630"/>
                <a:ext cx="73429" cy="7971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5DB677D3-C9E6-1B44-8A34-027BA0FB00E5}"/>
                </a:ext>
              </a:extLst>
            </p:cNvPr>
            <p:cNvGrpSpPr/>
            <p:nvPr/>
          </p:nvGrpSpPr>
          <p:grpSpPr>
            <a:xfrm>
              <a:off x="1730110" y="4114336"/>
              <a:ext cx="487388" cy="239104"/>
              <a:chOff x="4723572" y="2684582"/>
              <a:chExt cx="487388" cy="239104"/>
            </a:xfrm>
          </p:grpSpPr>
          <p:sp>
            <p:nvSpPr>
              <p:cNvPr id="27" name="Oval 26">
                <a:extLst>
                  <a:ext uri="{FF2B5EF4-FFF2-40B4-BE49-F238E27FC236}">
                    <a16:creationId xmlns:a16="http://schemas.microsoft.com/office/drawing/2014/main" id="{FFBACFEF-777F-BF40-BD5B-257FA1831C05}"/>
                  </a:ext>
                </a:extLst>
              </p:cNvPr>
              <p:cNvSpPr/>
              <p:nvPr/>
            </p:nvSpPr>
            <p:spPr>
              <a:xfrm>
                <a:off x="4831080" y="2804159"/>
                <a:ext cx="73429" cy="79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9607ADC-F9E8-1A47-A2DF-00BD5DA0E208}"/>
                  </a:ext>
                </a:extLst>
              </p:cNvPr>
              <p:cNvSpPr/>
              <p:nvPr/>
            </p:nvSpPr>
            <p:spPr>
              <a:xfrm>
                <a:off x="5002663" y="2764300"/>
                <a:ext cx="73429" cy="79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60C3053-9751-1D4B-A35A-A62F75B7515B}"/>
                  </a:ext>
                </a:extLst>
              </p:cNvPr>
              <p:cNvSpPr/>
              <p:nvPr/>
            </p:nvSpPr>
            <p:spPr>
              <a:xfrm>
                <a:off x="4904509" y="2724441"/>
                <a:ext cx="73429" cy="79717"/>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4A228CF-6A18-364A-9174-4D7154FA6AE6}"/>
                  </a:ext>
                </a:extLst>
              </p:cNvPr>
              <p:cNvSpPr/>
              <p:nvPr/>
            </p:nvSpPr>
            <p:spPr>
              <a:xfrm>
                <a:off x="5100817" y="2825214"/>
                <a:ext cx="73429" cy="7971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E10D2EC7-DE2D-4440-95CF-9DB48A490683}"/>
                  </a:ext>
                </a:extLst>
              </p:cNvPr>
              <p:cNvSpPr/>
              <p:nvPr/>
            </p:nvSpPr>
            <p:spPr>
              <a:xfrm>
                <a:off x="5137531" y="2731473"/>
                <a:ext cx="73429" cy="79717"/>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EB40A15-CB21-E747-8EDE-FED3B4831704}"/>
                  </a:ext>
                </a:extLst>
              </p:cNvPr>
              <p:cNvSpPr/>
              <p:nvPr/>
            </p:nvSpPr>
            <p:spPr>
              <a:xfrm>
                <a:off x="4950334" y="2843969"/>
                <a:ext cx="73429" cy="79717"/>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FBA0FB8-0B8F-B140-B566-EAAE87DCA68E}"/>
                  </a:ext>
                </a:extLst>
              </p:cNvPr>
              <p:cNvSpPr/>
              <p:nvPr/>
            </p:nvSpPr>
            <p:spPr>
              <a:xfrm>
                <a:off x="4794365" y="2691614"/>
                <a:ext cx="73429" cy="79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5D4F1407-17ED-C04F-ADBC-4D2DB48589EE}"/>
                  </a:ext>
                </a:extLst>
              </p:cNvPr>
              <p:cNvSpPr/>
              <p:nvPr/>
            </p:nvSpPr>
            <p:spPr>
              <a:xfrm>
                <a:off x="5051367" y="2684582"/>
                <a:ext cx="73429" cy="7971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D17477A8-0E38-BA4B-BA41-97FA611D400B}"/>
                  </a:ext>
                </a:extLst>
              </p:cNvPr>
              <p:cNvSpPr/>
              <p:nvPr/>
            </p:nvSpPr>
            <p:spPr>
              <a:xfrm>
                <a:off x="4723572" y="2786630"/>
                <a:ext cx="73429" cy="7971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4A7A9B6E-AB9B-8F4C-B755-A7F96EABCB40}"/>
                </a:ext>
              </a:extLst>
            </p:cNvPr>
            <p:cNvGrpSpPr/>
            <p:nvPr/>
          </p:nvGrpSpPr>
          <p:grpSpPr>
            <a:xfrm>
              <a:off x="2023174" y="4106027"/>
              <a:ext cx="487388" cy="239104"/>
              <a:chOff x="4723572" y="2684582"/>
              <a:chExt cx="487388" cy="239104"/>
            </a:xfrm>
          </p:grpSpPr>
          <p:sp>
            <p:nvSpPr>
              <p:cNvPr id="37" name="Oval 36">
                <a:extLst>
                  <a:ext uri="{FF2B5EF4-FFF2-40B4-BE49-F238E27FC236}">
                    <a16:creationId xmlns:a16="http://schemas.microsoft.com/office/drawing/2014/main" id="{0412DCCB-E384-4946-A3C4-9F813AF0EA0C}"/>
                  </a:ext>
                </a:extLst>
              </p:cNvPr>
              <p:cNvSpPr/>
              <p:nvPr/>
            </p:nvSpPr>
            <p:spPr>
              <a:xfrm>
                <a:off x="4831080" y="2804159"/>
                <a:ext cx="73429" cy="79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12EF4D15-CFFE-144B-96B1-AFB7E6B67310}"/>
                  </a:ext>
                </a:extLst>
              </p:cNvPr>
              <p:cNvSpPr/>
              <p:nvPr/>
            </p:nvSpPr>
            <p:spPr>
              <a:xfrm>
                <a:off x="5002663" y="2764300"/>
                <a:ext cx="73429" cy="79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44BE2A2A-9D50-EE4B-A526-645F664B89C8}"/>
                  </a:ext>
                </a:extLst>
              </p:cNvPr>
              <p:cNvSpPr/>
              <p:nvPr/>
            </p:nvSpPr>
            <p:spPr>
              <a:xfrm>
                <a:off x="4904509" y="2724441"/>
                <a:ext cx="73429" cy="79717"/>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85F0CB7-A7C0-1E4A-BBF1-B4B0A1B3CEB8}"/>
                  </a:ext>
                </a:extLst>
              </p:cNvPr>
              <p:cNvSpPr/>
              <p:nvPr/>
            </p:nvSpPr>
            <p:spPr>
              <a:xfrm>
                <a:off x="5100817" y="2825214"/>
                <a:ext cx="73429" cy="7971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8FFBB66E-AC37-594A-80AF-98AD0CDFA431}"/>
                  </a:ext>
                </a:extLst>
              </p:cNvPr>
              <p:cNvSpPr/>
              <p:nvPr/>
            </p:nvSpPr>
            <p:spPr>
              <a:xfrm>
                <a:off x="5137531" y="2731473"/>
                <a:ext cx="73429" cy="79717"/>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006F86A-C3D3-DA4F-89E3-7CE955FBE828}"/>
                  </a:ext>
                </a:extLst>
              </p:cNvPr>
              <p:cNvSpPr/>
              <p:nvPr/>
            </p:nvSpPr>
            <p:spPr>
              <a:xfrm>
                <a:off x="4950334" y="2843969"/>
                <a:ext cx="73429" cy="79717"/>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E6ED0432-8AEF-EB43-8452-D5B11D7AC9C2}"/>
                  </a:ext>
                </a:extLst>
              </p:cNvPr>
              <p:cNvSpPr/>
              <p:nvPr/>
            </p:nvSpPr>
            <p:spPr>
              <a:xfrm>
                <a:off x="4794365" y="2691614"/>
                <a:ext cx="73429" cy="79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0403FF2-3891-664A-B2AF-01293102A4AC}"/>
                  </a:ext>
                </a:extLst>
              </p:cNvPr>
              <p:cNvSpPr/>
              <p:nvPr/>
            </p:nvSpPr>
            <p:spPr>
              <a:xfrm>
                <a:off x="5051367" y="2684582"/>
                <a:ext cx="73429" cy="7971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8B41B702-2A44-E744-9399-D51ABBB52347}"/>
                  </a:ext>
                </a:extLst>
              </p:cNvPr>
              <p:cNvSpPr/>
              <p:nvPr/>
            </p:nvSpPr>
            <p:spPr>
              <a:xfrm>
                <a:off x="4723572" y="2786630"/>
                <a:ext cx="73429" cy="7971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9238591-A14B-314D-BE28-6C58C26B9AEE}"/>
                </a:ext>
              </a:extLst>
            </p:cNvPr>
            <p:cNvGrpSpPr/>
            <p:nvPr/>
          </p:nvGrpSpPr>
          <p:grpSpPr>
            <a:xfrm rot="21018419">
              <a:off x="2337898" y="4129496"/>
              <a:ext cx="457180" cy="197688"/>
              <a:chOff x="4723572" y="2684582"/>
              <a:chExt cx="487388" cy="239104"/>
            </a:xfrm>
          </p:grpSpPr>
          <p:sp>
            <p:nvSpPr>
              <p:cNvPr id="47" name="Oval 46">
                <a:extLst>
                  <a:ext uri="{FF2B5EF4-FFF2-40B4-BE49-F238E27FC236}">
                    <a16:creationId xmlns:a16="http://schemas.microsoft.com/office/drawing/2014/main" id="{41BED7ED-EBAD-9D4F-8F7D-189C97F62AAD}"/>
                  </a:ext>
                </a:extLst>
              </p:cNvPr>
              <p:cNvSpPr/>
              <p:nvPr/>
            </p:nvSpPr>
            <p:spPr>
              <a:xfrm>
                <a:off x="4831080" y="2804159"/>
                <a:ext cx="73429" cy="79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616CE2F9-C017-2647-BE19-232B0982213E}"/>
                  </a:ext>
                </a:extLst>
              </p:cNvPr>
              <p:cNvSpPr/>
              <p:nvPr/>
            </p:nvSpPr>
            <p:spPr>
              <a:xfrm>
                <a:off x="5002663" y="2764300"/>
                <a:ext cx="73429" cy="79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6D9E6BF-AD67-3841-92C4-51B9F2EA0AC7}"/>
                  </a:ext>
                </a:extLst>
              </p:cNvPr>
              <p:cNvSpPr/>
              <p:nvPr/>
            </p:nvSpPr>
            <p:spPr>
              <a:xfrm>
                <a:off x="4904509" y="2724441"/>
                <a:ext cx="73429" cy="79717"/>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AA0D8F60-B03F-D64A-9FD5-F9AFBBAA0CF9}"/>
                  </a:ext>
                </a:extLst>
              </p:cNvPr>
              <p:cNvSpPr/>
              <p:nvPr/>
            </p:nvSpPr>
            <p:spPr>
              <a:xfrm>
                <a:off x="5100817" y="2825214"/>
                <a:ext cx="73429" cy="7971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DFFF5876-8FC8-0C49-8456-3312D9FB76A4}"/>
                  </a:ext>
                </a:extLst>
              </p:cNvPr>
              <p:cNvSpPr/>
              <p:nvPr/>
            </p:nvSpPr>
            <p:spPr>
              <a:xfrm>
                <a:off x="5137531" y="2731473"/>
                <a:ext cx="73429" cy="79717"/>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683FFDCC-3AC3-9B4E-A0E8-5251ECD0FC71}"/>
                  </a:ext>
                </a:extLst>
              </p:cNvPr>
              <p:cNvSpPr/>
              <p:nvPr/>
            </p:nvSpPr>
            <p:spPr>
              <a:xfrm>
                <a:off x="4950334" y="2843969"/>
                <a:ext cx="73429" cy="79717"/>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7E23EB2E-7FB9-9746-94CE-F8A7697837FA}"/>
                  </a:ext>
                </a:extLst>
              </p:cNvPr>
              <p:cNvSpPr/>
              <p:nvPr/>
            </p:nvSpPr>
            <p:spPr>
              <a:xfrm>
                <a:off x="4794365" y="2691614"/>
                <a:ext cx="73429" cy="79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1ECD3490-AE7A-C84F-BC90-95FDBC38FAFA}"/>
                  </a:ext>
                </a:extLst>
              </p:cNvPr>
              <p:cNvSpPr/>
              <p:nvPr/>
            </p:nvSpPr>
            <p:spPr>
              <a:xfrm>
                <a:off x="5051367" y="2684582"/>
                <a:ext cx="73429" cy="7971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6E5E4BC-37A9-A44F-A0C3-DF05C3AD0806}"/>
                  </a:ext>
                </a:extLst>
              </p:cNvPr>
              <p:cNvSpPr/>
              <p:nvPr/>
            </p:nvSpPr>
            <p:spPr>
              <a:xfrm>
                <a:off x="4723572" y="2786630"/>
                <a:ext cx="73429" cy="7971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BE376059-C2A6-644A-A235-F375217C19BF}"/>
                </a:ext>
              </a:extLst>
            </p:cNvPr>
            <p:cNvGrpSpPr/>
            <p:nvPr/>
          </p:nvGrpSpPr>
          <p:grpSpPr>
            <a:xfrm rot="11500642">
              <a:off x="1453567" y="4105938"/>
              <a:ext cx="487388" cy="239104"/>
              <a:chOff x="4723572" y="2684582"/>
              <a:chExt cx="487388" cy="239104"/>
            </a:xfrm>
          </p:grpSpPr>
          <p:sp>
            <p:nvSpPr>
              <p:cNvPr id="57" name="Oval 56">
                <a:extLst>
                  <a:ext uri="{FF2B5EF4-FFF2-40B4-BE49-F238E27FC236}">
                    <a16:creationId xmlns:a16="http://schemas.microsoft.com/office/drawing/2014/main" id="{A090B59E-F7DF-104C-A1E6-945A93A3A224}"/>
                  </a:ext>
                </a:extLst>
              </p:cNvPr>
              <p:cNvSpPr/>
              <p:nvPr/>
            </p:nvSpPr>
            <p:spPr>
              <a:xfrm>
                <a:off x="4831080" y="2804159"/>
                <a:ext cx="73429" cy="79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3EB60B6F-DB63-5D4B-816B-1AA18113D9A6}"/>
                  </a:ext>
                </a:extLst>
              </p:cNvPr>
              <p:cNvSpPr/>
              <p:nvPr/>
            </p:nvSpPr>
            <p:spPr>
              <a:xfrm>
                <a:off x="5002663" y="2764300"/>
                <a:ext cx="73429" cy="79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2A156387-DA0F-2640-BE98-0872B072F023}"/>
                  </a:ext>
                </a:extLst>
              </p:cNvPr>
              <p:cNvSpPr/>
              <p:nvPr/>
            </p:nvSpPr>
            <p:spPr>
              <a:xfrm>
                <a:off x="4904509" y="2724441"/>
                <a:ext cx="73429" cy="79717"/>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1F501ED3-2555-C64A-83DE-11C779ADE518}"/>
                  </a:ext>
                </a:extLst>
              </p:cNvPr>
              <p:cNvSpPr/>
              <p:nvPr/>
            </p:nvSpPr>
            <p:spPr>
              <a:xfrm>
                <a:off x="5100817" y="2825214"/>
                <a:ext cx="73429" cy="7971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A1DC0E8-900C-FC4C-A666-C4DDE3473C7C}"/>
                  </a:ext>
                </a:extLst>
              </p:cNvPr>
              <p:cNvSpPr/>
              <p:nvPr/>
            </p:nvSpPr>
            <p:spPr>
              <a:xfrm>
                <a:off x="5137531" y="2731473"/>
                <a:ext cx="73429" cy="79717"/>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0625271B-6A13-3B4A-88C0-236859E81A32}"/>
                  </a:ext>
                </a:extLst>
              </p:cNvPr>
              <p:cNvSpPr/>
              <p:nvPr/>
            </p:nvSpPr>
            <p:spPr>
              <a:xfrm>
                <a:off x="4950334" y="2843969"/>
                <a:ext cx="73429" cy="79717"/>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F6318F7E-410C-1844-87C0-11E9D959DB5C}"/>
                  </a:ext>
                </a:extLst>
              </p:cNvPr>
              <p:cNvSpPr/>
              <p:nvPr/>
            </p:nvSpPr>
            <p:spPr>
              <a:xfrm>
                <a:off x="4794365" y="2691614"/>
                <a:ext cx="73429" cy="79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146A9A7-950C-684B-A94D-DD5E8A6C4BC7}"/>
                  </a:ext>
                </a:extLst>
              </p:cNvPr>
              <p:cNvSpPr/>
              <p:nvPr/>
            </p:nvSpPr>
            <p:spPr>
              <a:xfrm>
                <a:off x="5051367" y="2684582"/>
                <a:ext cx="73429" cy="7971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F91AB161-FE0A-2041-B83E-624CA94C998A}"/>
                  </a:ext>
                </a:extLst>
              </p:cNvPr>
              <p:cNvSpPr/>
              <p:nvPr/>
            </p:nvSpPr>
            <p:spPr>
              <a:xfrm>
                <a:off x="4723572" y="2786630"/>
                <a:ext cx="73429" cy="7971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
        <p:nvSpPr>
          <p:cNvPr id="66" name="Title 1">
            <a:extLst>
              <a:ext uri="{FF2B5EF4-FFF2-40B4-BE49-F238E27FC236}">
                <a16:creationId xmlns:a16="http://schemas.microsoft.com/office/drawing/2014/main" id="{276BD3AE-CDE7-9B4E-92D3-AE6869C985AB}"/>
              </a:ext>
            </a:extLst>
          </p:cNvPr>
          <p:cNvSpPr txBox="1">
            <a:spLocks/>
          </p:cNvSpPr>
          <p:nvPr/>
        </p:nvSpPr>
        <p:spPr>
          <a:xfrm>
            <a:off x="369388" y="1641885"/>
            <a:ext cx="318342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latin typeface="Open Sans"/>
                <a:ea typeface="Open Sans"/>
                <a:cs typeface="Open Sans"/>
                <a:sym typeface="Open Sans"/>
              </a:rPr>
              <a:t>Put on proper safety equipment, and</a:t>
            </a:r>
          </a:p>
          <a:p>
            <a:pPr algn="ctr"/>
            <a:r>
              <a:rPr lang="en-US" sz="2000" b="1" dirty="0">
                <a:latin typeface="Open Sans"/>
                <a:ea typeface="Open Sans"/>
                <a:cs typeface="Open Sans"/>
                <a:sym typeface="Open Sans"/>
              </a:rPr>
              <a:t>get your shipment from your teacher.  </a:t>
            </a:r>
            <a:endParaRPr lang="en-US" sz="2000" dirty="0"/>
          </a:p>
        </p:txBody>
      </p:sp>
      <p:grpSp>
        <p:nvGrpSpPr>
          <p:cNvPr id="75" name="Group 74">
            <a:extLst>
              <a:ext uri="{FF2B5EF4-FFF2-40B4-BE49-F238E27FC236}">
                <a16:creationId xmlns:a16="http://schemas.microsoft.com/office/drawing/2014/main" id="{2AE4D7DF-F368-604A-A910-F24B8836DBA4}"/>
              </a:ext>
            </a:extLst>
          </p:cNvPr>
          <p:cNvGrpSpPr/>
          <p:nvPr/>
        </p:nvGrpSpPr>
        <p:grpSpPr>
          <a:xfrm>
            <a:off x="717511" y="3362604"/>
            <a:ext cx="1847889" cy="998029"/>
            <a:chOff x="717511" y="2932303"/>
            <a:chExt cx="1847889" cy="998029"/>
          </a:xfrm>
        </p:grpSpPr>
        <p:sp>
          <p:nvSpPr>
            <p:cNvPr id="71" name="Oval 70">
              <a:extLst>
                <a:ext uri="{FF2B5EF4-FFF2-40B4-BE49-F238E27FC236}">
                  <a16:creationId xmlns:a16="http://schemas.microsoft.com/office/drawing/2014/main" id="{501A0E09-4970-2244-94CB-5CE2514AE5C2}"/>
                </a:ext>
              </a:extLst>
            </p:cNvPr>
            <p:cNvSpPr/>
            <p:nvPr/>
          </p:nvSpPr>
          <p:spPr>
            <a:xfrm>
              <a:off x="1142469" y="3243241"/>
              <a:ext cx="1413907" cy="422535"/>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2BE2521C-543F-C14B-A761-35B39066C715}"/>
                </a:ext>
              </a:extLst>
            </p:cNvPr>
            <p:cNvSpPr/>
            <p:nvPr/>
          </p:nvSpPr>
          <p:spPr>
            <a:xfrm>
              <a:off x="1081386" y="3262117"/>
              <a:ext cx="778559" cy="668215"/>
            </a:xfrm>
            <a:prstGeom prst="ellipse">
              <a:avLst/>
            </a:prstGeom>
            <a:solidFill>
              <a:schemeClr val="accent1">
                <a:lumMod val="40000"/>
                <a:lumOff val="6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a:extLst>
                <a:ext uri="{FF2B5EF4-FFF2-40B4-BE49-F238E27FC236}">
                  <a16:creationId xmlns:a16="http://schemas.microsoft.com/office/drawing/2014/main" id="{9F6AEB4A-D7AA-1C4E-AD71-339AF7C48CD0}"/>
                </a:ext>
              </a:extLst>
            </p:cNvPr>
            <p:cNvSpPr/>
            <p:nvPr/>
          </p:nvSpPr>
          <p:spPr>
            <a:xfrm>
              <a:off x="717511" y="2932303"/>
              <a:ext cx="1847889" cy="592173"/>
            </a:xfrm>
            <a:custGeom>
              <a:avLst/>
              <a:gdLst>
                <a:gd name="connsiteX0" fmla="*/ 1847889 w 1847889"/>
                <a:gd name="connsiteY0" fmla="*/ 509397 h 592173"/>
                <a:gd name="connsiteX1" fmla="*/ 1803439 w 1847889"/>
                <a:gd name="connsiteY1" fmla="*/ 471297 h 592173"/>
                <a:gd name="connsiteX2" fmla="*/ 1784389 w 1847889"/>
                <a:gd name="connsiteY2" fmla="*/ 458597 h 592173"/>
                <a:gd name="connsiteX3" fmla="*/ 1771689 w 1847889"/>
                <a:gd name="connsiteY3" fmla="*/ 439547 h 592173"/>
                <a:gd name="connsiteX4" fmla="*/ 1733589 w 1847889"/>
                <a:gd name="connsiteY4" fmla="*/ 414147 h 592173"/>
                <a:gd name="connsiteX5" fmla="*/ 1714539 w 1847889"/>
                <a:gd name="connsiteY5" fmla="*/ 401447 h 592173"/>
                <a:gd name="connsiteX6" fmla="*/ 1676439 w 1847889"/>
                <a:gd name="connsiteY6" fmla="*/ 369697 h 592173"/>
                <a:gd name="connsiteX7" fmla="*/ 1657389 w 1847889"/>
                <a:gd name="connsiteY7" fmla="*/ 363347 h 592173"/>
                <a:gd name="connsiteX8" fmla="*/ 1619289 w 1847889"/>
                <a:gd name="connsiteY8" fmla="*/ 331597 h 592173"/>
                <a:gd name="connsiteX9" fmla="*/ 1600239 w 1847889"/>
                <a:gd name="connsiteY9" fmla="*/ 312547 h 592173"/>
                <a:gd name="connsiteX10" fmla="*/ 1581189 w 1847889"/>
                <a:gd name="connsiteY10" fmla="*/ 299847 h 592173"/>
                <a:gd name="connsiteX11" fmla="*/ 1562139 w 1847889"/>
                <a:gd name="connsiteY11" fmla="*/ 280797 h 592173"/>
                <a:gd name="connsiteX12" fmla="*/ 1543089 w 1847889"/>
                <a:gd name="connsiteY12" fmla="*/ 274447 h 592173"/>
                <a:gd name="connsiteX13" fmla="*/ 1524039 w 1847889"/>
                <a:gd name="connsiteY13" fmla="*/ 261747 h 592173"/>
                <a:gd name="connsiteX14" fmla="*/ 1504989 w 1847889"/>
                <a:gd name="connsiteY14" fmla="*/ 255397 h 592173"/>
                <a:gd name="connsiteX15" fmla="*/ 1447839 w 1847889"/>
                <a:gd name="connsiteY15" fmla="*/ 217297 h 592173"/>
                <a:gd name="connsiteX16" fmla="*/ 1428789 w 1847889"/>
                <a:gd name="connsiteY16" fmla="*/ 204597 h 592173"/>
                <a:gd name="connsiteX17" fmla="*/ 1384339 w 1847889"/>
                <a:gd name="connsiteY17" fmla="*/ 191897 h 592173"/>
                <a:gd name="connsiteX18" fmla="*/ 1365289 w 1847889"/>
                <a:gd name="connsiteY18" fmla="*/ 185547 h 592173"/>
                <a:gd name="connsiteX19" fmla="*/ 1314489 w 1847889"/>
                <a:gd name="connsiteY19" fmla="*/ 172847 h 592173"/>
                <a:gd name="connsiteX20" fmla="*/ 1295439 w 1847889"/>
                <a:gd name="connsiteY20" fmla="*/ 160147 h 592173"/>
                <a:gd name="connsiteX21" fmla="*/ 1250989 w 1847889"/>
                <a:gd name="connsiteY21" fmla="*/ 147447 h 592173"/>
                <a:gd name="connsiteX22" fmla="*/ 1231939 w 1847889"/>
                <a:gd name="connsiteY22" fmla="*/ 134747 h 592173"/>
                <a:gd name="connsiteX23" fmla="*/ 1181139 w 1847889"/>
                <a:gd name="connsiteY23" fmla="*/ 122047 h 592173"/>
                <a:gd name="connsiteX24" fmla="*/ 1143039 w 1847889"/>
                <a:gd name="connsiteY24" fmla="*/ 109347 h 592173"/>
                <a:gd name="connsiteX25" fmla="*/ 1111289 w 1847889"/>
                <a:gd name="connsiteY25" fmla="*/ 102997 h 592173"/>
                <a:gd name="connsiteX26" fmla="*/ 1085889 w 1847889"/>
                <a:gd name="connsiteY26" fmla="*/ 96647 h 592173"/>
                <a:gd name="connsiteX27" fmla="*/ 1041439 w 1847889"/>
                <a:gd name="connsiteY27" fmla="*/ 90297 h 592173"/>
                <a:gd name="connsiteX28" fmla="*/ 958889 w 1847889"/>
                <a:gd name="connsiteY28" fmla="*/ 77597 h 592173"/>
                <a:gd name="connsiteX29" fmla="*/ 825539 w 1847889"/>
                <a:gd name="connsiteY29" fmla="*/ 71247 h 592173"/>
                <a:gd name="connsiteX30" fmla="*/ 793789 w 1847889"/>
                <a:gd name="connsiteY30" fmla="*/ 64897 h 592173"/>
                <a:gd name="connsiteX31" fmla="*/ 755689 w 1847889"/>
                <a:gd name="connsiteY31" fmla="*/ 58547 h 592173"/>
                <a:gd name="connsiteX32" fmla="*/ 704889 w 1847889"/>
                <a:gd name="connsiteY32" fmla="*/ 45847 h 592173"/>
                <a:gd name="connsiteX33" fmla="*/ 679489 w 1847889"/>
                <a:gd name="connsiteY33" fmla="*/ 39497 h 592173"/>
                <a:gd name="connsiteX34" fmla="*/ 622339 w 1847889"/>
                <a:gd name="connsiteY34" fmla="*/ 20447 h 592173"/>
                <a:gd name="connsiteX35" fmla="*/ 603289 w 1847889"/>
                <a:gd name="connsiteY35" fmla="*/ 14097 h 592173"/>
                <a:gd name="connsiteX36" fmla="*/ 552489 w 1847889"/>
                <a:gd name="connsiteY36" fmla="*/ 1397 h 592173"/>
                <a:gd name="connsiteX37" fmla="*/ 304839 w 1847889"/>
                <a:gd name="connsiteY37" fmla="*/ 14097 h 592173"/>
                <a:gd name="connsiteX38" fmla="*/ 285789 w 1847889"/>
                <a:gd name="connsiteY38" fmla="*/ 20447 h 592173"/>
                <a:gd name="connsiteX39" fmla="*/ 247689 w 1847889"/>
                <a:gd name="connsiteY39" fmla="*/ 58547 h 592173"/>
                <a:gd name="connsiteX40" fmla="*/ 222289 w 1847889"/>
                <a:gd name="connsiteY40" fmla="*/ 96647 h 592173"/>
                <a:gd name="connsiteX41" fmla="*/ 190539 w 1847889"/>
                <a:gd name="connsiteY41" fmla="*/ 134747 h 592173"/>
                <a:gd name="connsiteX42" fmla="*/ 127039 w 1847889"/>
                <a:gd name="connsiteY42" fmla="*/ 172847 h 592173"/>
                <a:gd name="connsiteX43" fmla="*/ 88939 w 1847889"/>
                <a:gd name="connsiteY43" fmla="*/ 185547 h 592173"/>
                <a:gd name="connsiteX44" fmla="*/ 50839 w 1847889"/>
                <a:gd name="connsiteY44" fmla="*/ 204597 h 592173"/>
                <a:gd name="connsiteX45" fmla="*/ 19089 w 1847889"/>
                <a:gd name="connsiteY45" fmla="*/ 242697 h 592173"/>
                <a:gd name="connsiteX46" fmla="*/ 6389 w 1847889"/>
                <a:gd name="connsiteY46" fmla="*/ 299847 h 592173"/>
                <a:gd name="connsiteX47" fmla="*/ 39 w 1847889"/>
                <a:gd name="connsiteY47" fmla="*/ 356997 h 592173"/>
                <a:gd name="connsiteX48" fmla="*/ 19089 w 1847889"/>
                <a:gd name="connsiteY48" fmla="*/ 452247 h 592173"/>
                <a:gd name="connsiteX49" fmla="*/ 38139 w 1847889"/>
                <a:gd name="connsiteY49" fmla="*/ 458597 h 592173"/>
                <a:gd name="connsiteX50" fmla="*/ 95289 w 1847889"/>
                <a:gd name="connsiteY50" fmla="*/ 496697 h 592173"/>
                <a:gd name="connsiteX51" fmla="*/ 114339 w 1847889"/>
                <a:gd name="connsiteY51" fmla="*/ 509397 h 592173"/>
                <a:gd name="connsiteX52" fmla="*/ 152439 w 1847889"/>
                <a:gd name="connsiteY52" fmla="*/ 528447 h 592173"/>
                <a:gd name="connsiteX53" fmla="*/ 190539 w 1847889"/>
                <a:gd name="connsiteY53" fmla="*/ 541147 h 592173"/>
                <a:gd name="connsiteX54" fmla="*/ 247689 w 1847889"/>
                <a:gd name="connsiteY54" fmla="*/ 560197 h 592173"/>
                <a:gd name="connsiteX55" fmla="*/ 285789 w 1847889"/>
                <a:gd name="connsiteY55" fmla="*/ 579247 h 592173"/>
                <a:gd name="connsiteX56" fmla="*/ 311189 w 1847889"/>
                <a:gd name="connsiteY56" fmla="*/ 585597 h 592173"/>
                <a:gd name="connsiteX57" fmla="*/ 374689 w 1847889"/>
                <a:gd name="connsiteY57" fmla="*/ 591947 h 59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847889" h="592173">
                  <a:moveTo>
                    <a:pt x="1847889" y="509397"/>
                  </a:moveTo>
                  <a:cubicBezTo>
                    <a:pt x="1833072" y="496697"/>
                    <a:pt x="1818677" y="483488"/>
                    <a:pt x="1803439" y="471297"/>
                  </a:cubicBezTo>
                  <a:cubicBezTo>
                    <a:pt x="1797480" y="466529"/>
                    <a:pt x="1789785" y="463993"/>
                    <a:pt x="1784389" y="458597"/>
                  </a:cubicBezTo>
                  <a:cubicBezTo>
                    <a:pt x="1778993" y="453201"/>
                    <a:pt x="1777432" y="444573"/>
                    <a:pt x="1771689" y="439547"/>
                  </a:cubicBezTo>
                  <a:cubicBezTo>
                    <a:pt x="1760202" y="429496"/>
                    <a:pt x="1746289" y="422614"/>
                    <a:pt x="1733589" y="414147"/>
                  </a:cubicBezTo>
                  <a:cubicBezTo>
                    <a:pt x="1727239" y="409914"/>
                    <a:pt x="1719935" y="406843"/>
                    <a:pt x="1714539" y="401447"/>
                  </a:cubicBezTo>
                  <a:cubicBezTo>
                    <a:pt x="1700495" y="387403"/>
                    <a:pt x="1694120" y="378538"/>
                    <a:pt x="1676439" y="369697"/>
                  </a:cubicBezTo>
                  <a:cubicBezTo>
                    <a:pt x="1670452" y="366704"/>
                    <a:pt x="1663739" y="365464"/>
                    <a:pt x="1657389" y="363347"/>
                  </a:cubicBezTo>
                  <a:cubicBezTo>
                    <a:pt x="1601734" y="307692"/>
                    <a:pt x="1672333" y="375800"/>
                    <a:pt x="1619289" y="331597"/>
                  </a:cubicBezTo>
                  <a:cubicBezTo>
                    <a:pt x="1612390" y="325848"/>
                    <a:pt x="1607138" y="318296"/>
                    <a:pt x="1600239" y="312547"/>
                  </a:cubicBezTo>
                  <a:cubicBezTo>
                    <a:pt x="1594376" y="307661"/>
                    <a:pt x="1587052" y="304733"/>
                    <a:pt x="1581189" y="299847"/>
                  </a:cubicBezTo>
                  <a:cubicBezTo>
                    <a:pt x="1574290" y="294098"/>
                    <a:pt x="1569611" y="285778"/>
                    <a:pt x="1562139" y="280797"/>
                  </a:cubicBezTo>
                  <a:cubicBezTo>
                    <a:pt x="1556570" y="277084"/>
                    <a:pt x="1549076" y="277440"/>
                    <a:pt x="1543089" y="274447"/>
                  </a:cubicBezTo>
                  <a:cubicBezTo>
                    <a:pt x="1536263" y="271034"/>
                    <a:pt x="1530865" y="265160"/>
                    <a:pt x="1524039" y="261747"/>
                  </a:cubicBezTo>
                  <a:cubicBezTo>
                    <a:pt x="1518052" y="258754"/>
                    <a:pt x="1510840" y="258648"/>
                    <a:pt x="1504989" y="255397"/>
                  </a:cubicBezTo>
                  <a:lnTo>
                    <a:pt x="1447839" y="217297"/>
                  </a:lnTo>
                  <a:cubicBezTo>
                    <a:pt x="1441489" y="213064"/>
                    <a:pt x="1436029" y="207010"/>
                    <a:pt x="1428789" y="204597"/>
                  </a:cubicBezTo>
                  <a:cubicBezTo>
                    <a:pt x="1383114" y="189372"/>
                    <a:pt x="1440153" y="207844"/>
                    <a:pt x="1384339" y="191897"/>
                  </a:cubicBezTo>
                  <a:cubicBezTo>
                    <a:pt x="1377903" y="190058"/>
                    <a:pt x="1371747" y="187308"/>
                    <a:pt x="1365289" y="185547"/>
                  </a:cubicBezTo>
                  <a:cubicBezTo>
                    <a:pt x="1348450" y="180954"/>
                    <a:pt x="1314489" y="172847"/>
                    <a:pt x="1314489" y="172847"/>
                  </a:cubicBezTo>
                  <a:cubicBezTo>
                    <a:pt x="1308139" y="168614"/>
                    <a:pt x="1302454" y="163153"/>
                    <a:pt x="1295439" y="160147"/>
                  </a:cubicBezTo>
                  <a:cubicBezTo>
                    <a:pt x="1266955" y="147940"/>
                    <a:pt x="1275703" y="159804"/>
                    <a:pt x="1250989" y="147447"/>
                  </a:cubicBezTo>
                  <a:cubicBezTo>
                    <a:pt x="1244163" y="144034"/>
                    <a:pt x="1239111" y="137355"/>
                    <a:pt x="1231939" y="134747"/>
                  </a:cubicBezTo>
                  <a:cubicBezTo>
                    <a:pt x="1215535" y="128782"/>
                    <a:pt x="1197698" y="127567"/>
                    <a:pt x="1181139" y="122047"/>
                  </a:cubicBezTo>
                  <a:cubicBezTo>
                    <a:pt x="1168439" y="117814"/>
                    <a:pt x="1156166" y="111972"/>
                    <a:pt x="1143039" y="109347"/>
                  </a:cubicBezTo>
                  <a:cubicBezTo>
                    <a:pt x="1132456" y="107230"/>
                    <a:pt x="1121825" y="105338"/>
                    <a:pt x="1111289" y="102997"/>
                  </a:cubicBezTo>
                  <a:cubicBezTo>
                    <a:pt x="1102770" y="101104"/>
                    <a:pt x="1094475" y="98208"/>
                    <a:pt x="1085889" y="96647"/>
                  </a:cubicBezTo>
                  <a:cubicBezTo>
                    <a:pt x="1071163" y="93970"/>
                    <a:pt x="1056232" y="92573"/>
                    <a:pt x="1041439" y="90297"/>
                  </a:cubicBezTo>
                  <a:cubicBezTo>
                    <a:pt x="1022994" y="87459"/>
                    <a:pt x="976074" y="78825"/>
                    <a:pt x="958889" y="77597"/>
                  </a:cubicBezTo>
                  <a:cubicBezTo>
                    <a:pt x="914502" y="74426"/>
                    <a:pt x="869989" y="73364"/>
                    <a:pt x="825539" y="71247"/>
                  </a:cubicBezTo>
                  <a:lnTo>
                    <a:pt x="793789" y="64897"/>
                  </a:lnTo>
                  <a:cubicBezTo>
                    <a:pt x="781121" y="62594"/>
                    <a:pt x="768278" y="61245"/>
                    <a:pt x="755689" y="58547"/>
                  </a:cubicBezTo>
                  <a:cubicBezTo>
                    <a:pt x="738622" y="54890"/>
                    <a:pt x="721822" y="50080"/>
                    <a:pt x="704889" y="45847"/>
                  </a:cubicBezTo>
                  <a:cubicBezTo>
                    <a:pt x="696422" y="43730"/>
                    <a:pt x="687768" y="42257"/>
                    <a:pt x="679489" y="39497"/>
                  </a:cubicBezTo>
                  <a:lnTo>
                    <a:pt x="622339" y="20447"/>
                  </a:lnTo>
                  <a:cubicBezTo>
                    <a:pt x="615989" y="18330"/>
                    <a:pt x="609853" y="15410"/>
                    <a:pt x="603289" y="14097"/>
                  </a:cubicBezTo>
                  <a:cubicBezTo>
                    <a:pt x="564975" y="6434"/>
                    <a:pt x="581778" y="11160"/>
                    <a:pt x="552489" y="1397"/>
                  </a:cubicBezTo>
                  <a:cubicBezTo>
                    <a:pt x="436279" y="4717"/>
                    <a:pt x="388626" y="-9842"/>
                    <a:pt x="304839" y="14097"/>
                  </a:cubicBezTo>
                  <a:cubicBezTo>
                    <a:pt x="298403" y="15936"/>
                    <a:pt x="292139" y="18330"/>
                    <a:pt x="285789" y="20447"/>
                  </a:cubicBezTo>
                  <a:cubicBezTo>
                    <a:pt x="273089" y="33147"/>
                    <a:pt x="257652" y="43603"/>
                    <a:pt x="247689" y="58547"/>
                  </a:cubicBezTo>
                  <a:lnTo>
                    <a:pt x="222289" y="96647"/>
                  </a:lnTo>
                  <a:cubicBezTo>
                    <a:pt x="211000" y="113580"/>
                    <a:pt x="207463" y="121584"/>
                    <a:pt x="190539" y="134747"/>
                  </a:cubicBezTo>
                  <a:cubicBezTo>
                    <a:pt x="174754" y="147025"/>
                    <a:pt x="147368" y="164716"/>
                    <a:pt x="127039" y="172847"/>
                  </a:cubicBezTo>
                  <a:cubicBezTo>
                    <a:pt x="114610" y="177819"/>
                    <a:pt x="100078" y="178121"/>
                    <a:pt x="88939" y="185547"/>
                  </a:cubicBezTo>
                  <a:cubicBezTo>
                    <a:pt x="64320" y="201960"/>
                    <a:pt x="77129" y="195834"/>
                    <a:pt x="50839" y="204597"/>
                  </a:cubicBezTo>
                  <a:cubicBezTo>
                    <a:pt x="36795" y="218641"/>
                    <a:pt x="27930" y="225016"/>
                    <a:pt x="19089" y="242697"/>
                  </a:cubicBezTo>
                  <a:cubicBezTo>
                    <a:pt x="11619" y="257638"/>
                    <a:pt x="8163" y="286544"/>
                    <a:pt x="6389" y="299847"/>
                  </a:cubicBezTo>
                  <a:cubicBezTo>
                    <a:pt x="3856" y="318846"/>
                    <a:pt x="2156" y="337947"/>
                    <a:pt x="39" y="356997"/>
                  </a:cubicBezTo>
                  <a:cubicBezTo>
                    <a:pt x="1421" y="373578"/>
                    <a:pt x="-6072" y="432118"/>
                    <a:pt x="19089" y="452247"/>
                  </a:cubicBezTo>
                  <a:cubicBezTo>
                    <a:pt x="24316" y="456428"/>
                    <a:pt x="32288" y="455346"/>
                    <a:pt x="38139" y="458597"/>
                  </a:cubicBezTo>
                  <a:lnTo>
                    <a:pt x="95289" y="496697"/>
                  </a:lnTo>
                  <a:cubicBezTo>
                    <a:pt x="101639" y="500930"/>
                    <a:pt x="107099" y="506984"/>
                    <a:pt x="114339" y="509397"/>
                  </a:cubicBezTo>
                  <a:cubicBezTo>
                    <a:pt x="183814" y="532555"/>
                    <a:pt x="78581" y="495621"/>
                    <a:pt x="152439" y="528447"/>
                  </a:cubicBezTo>
                  <a:cubicBezTo>
                    <a:pt x="164672" y="533884"/>
                    <a:pt x="177839" y="536914"/>
                    <a:pt x="190539" y="541147"/>
                  </a:cubicBezTo>
                  <a:lnTo>
                    <a:pt x="247689" y="560197"/>
                  </a:lnTo>
                  <a:cubicBezTo>
                    <a:pt x="327961" y="586954"/>
                    <a:pt x="199621" y="542318"/>
                    <a:pt x="285789" y="579247"/>
                  </a:cubicBezTo>
                  <a:cubicBezTo>
                    <a:pt x="293811" y="582685"/>
                    <a:pt x="302670" y="583704"/>
                    <a:pt x="311189" y="585597"/>
                  </a:cubicBezTo>
                  <a:cubicBezTo>
                    <a:pt x="349104" y="594023"/>
                    <a:pt x="336277" y="591947"/>
                    <a:pt x="374689" y="591947"/>
                  </a:cubicBezTo>
                </a:path>
              </a:pathLst>
            </a:custGeom>
            <a:ln w="57150">
              <a:solidFill>
                <a:schemeClr val="tx1"/>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grpSp>
      <p:sp>
        <p:nvSpPr>
          <p:cNvPr id="70" name="Oval 69">
            <a:extLst>
              <a:ext uri="{FF2B5EF4-FFF2-40B4-BE49-F238E27FC236}">
                <a16:creationId xmlns:a16="http://schemas.microsoft.com/office/drawing/2014/main" id="{C1EC0795-35FB-7349-A515-E981DD4A299C}"/>
              </a:ext>
            </a:extLst>
          </p:cNvPr>
          <p:cNvSpPr/>
          <p:nvPr/>
        </p:nvSpPr>
        <p:spPr>
          <a:xfrm>
            <a:off x="1886386" y="3692418"/>
            <a:ext cx="783402" cy="668215"/>
          </a:xfrm>
          <a:prstGeom prst="ellipse">
            <a:avLst/>
          </a:prstGeom>
          <a:solidFill>
            <a:schemeClr val="accent1">
              <a:lumMod val="40000"/>
              <a:lumOff val="6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FE13042B-A569-3A4E-80FA-E5384FFC335D}"/>
              </a:ext>
            </a:extLst>
          </p:cNvPr>
          <p:cNvGrpSpPr/>
          <p:nvPr/>
        </p:nvGrpSpPr>
        <p:grpSpPr>
          <a:xfrm>
            <a:off x="5029199" y="4677585"/>
            <a:ext cx="2133601" cy="1813647"/>
            <a:chOff x="838200" y="4049271"/>
            <a:chExt cx="2133601" cy="1813647"/>
          </a:xfrm>
        </p:grpSpPr>
        <p:sp>
          <p:nvSpPr>
            <p:cNvPr id="77" name="Trapezoid 76">
              <a:extLst>
                <a:ext uri="{FF2B5EF4-FFF2-40B4-BE49-F238E27FC236}">
                  <a16:creationId xmlns:a16="http://schemas.microsoft.com/office/drawing/2014/main" id="{D093F79B-292C-4346-9CCD-D8F71A2A02D5}"/>
                </a:ext>
              </a:extLst>
            </p:cNvPr>
            <p:cNvSpPr/>
            <p:nvPr/>
          </p:nvSpPr>
          <p:spPr>
            <a:xfrm rot="10800000">
              <a:off x="838200" y="4195483"/>
              <a:ext cx="2133600" cy="1667435"/>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C3B594D0-23D5-CC45-81B8-B03744B4AAF7}"/>
                </a:ext>
              </a:extLst>
            </p:cNvPr>
            <p:cNvSpPr/>
            <p:nvPr/>
          </p:nvSpPr>
          <p:spPr>
            <a:xfrm>
              <a:off x="838200" y="4049271"/>
              <a:ext cx="2133601" cy="328648"/>
            </a:xfrm>
            <a:prstGeom prst="ellipse">
              <a:avLst/>
            </a:prstGeom>
            <a:solidFill>
              <a:schemeClr val="accent1">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68CFFBF-D5DC-A34D-9CC1-B1C919FEFC5A}"/>
                </a:ext>
              </a:extLst>
            </p:cNvPr>
            <p:cNvGrpSpPr/>
            <p:nvPr/>
          </p:nvGrpSpPr>
          <p:grpSpPr>
            <a:xfrm>
              <a:off x="1071677" y="4096838"/>
              <a:ext cx="487388" cy="239104"/>
              <a:chOff x="4723572" y="2684582"/>
              <a:chExt cx="487388" cy="239104"/>
            </a:xfrm>
          </p:grpSpPr>
          <p:sp>
            <p:nvSpPr>
              <p:cNvPr id="130" name="Oval 129">
                <a:extLst>
                  <a:ext uri="{FF2B5EF4-FFF2-40B4-BE49-F238E27FC236}">
                    <a16:creationId xmlns:a16="http://schemas.microsoft.com/office/drawing/2014/main" id="{FDB418C5-8319-A841-9D52-405059C23A03}"/>
                  </a:ext>
                </a:extLst>
              </p:cNvPr>
              <p:cNvSpPr/>
              <p:nvPr/>
            </p:nvSpPr>
            <p:spPr>
              <a:xfrm>
                <a:off x="4831080" y="2804159"/>
                <a:ext cx="73429" cy="79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3C1E01DE-52AF-B84A-AC23-20643FB69982}"/>
                  </a:ext>
                </a:extLst>
              </p:cNvPr>
              <p:cNvSpPr/>
              <p:nvPr/>
            </p:nvSpPr>
            <p:spPr>
              <a:xfrm>
                <a:off x="5002663" y="2764300"/>
                <a:ext cx="73429" cy="79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EFC6FF69-4A90-D44F-B08B-1F38093E08BA}"/>
                  </a:ext>
                </a:extLst>
              </p:cNvPr>
              <p:cNvSpPr/>
              <p:nvPr/>
            </p:nvSpPr>
            <p:spPr>
              <a:xfrm>
                <a:off x="4904509" y="2724441"/>
                <a:ext cx="73429" cy="79717"/>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6D204BFF-2E8D-8C47-87B4-E5CEEB193141}"/>
                  </a:ext>
                </a:extLst>
              </p:cNvPr>
              <p:cNvSpPr/>
              <p:nvPr/>
            </p:nvSpPr>
            <p:spPr>
              <a:xfrm>
                <a:off x="5100817" y="2825214"/>
                <a:ext cx="73429" cy="7971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92F0CFBF-1B20-064E-AF21-41494DD53D79}"/>
                  </a:ext>
                </a:extLst>
              </p:cNvPr>
              <p:cNvSpPr/>
              <p:nvPr/>
            </p:nvSpPr>
            <p:spPr>
              <a:xfrm>
                <a:off x="5137531" y="2731473"/>
                <a:ext cx="73429" cy="79717"/>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2359F62C-7476-D848-A596-7154C601C662}"/>
                  </a:ext>
                </a:extLst>
              </p:cNvPr>
              <p:cNvSpPr/>
              <p:nvPr/>
            </p:nvSpPr>
            <p:spPr>
              <a:xfrm>
                <a:off x="4950334" y="2843969"/>
                <a:ext cx="73429" cy="79717"/>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1D86C4A2-987B-0E40-9B06-CC08ABA369AE}"/>
                  </a:ext>
                </a:extLst>
              </p:cNvPr>
              <p:cNvSpPr/>
              <p:nvPr/>
            </p:nvSpPr>
            <p:spPr>
              <a:xfrm>
                <a:off x="4794365" y="2691614"/>
                <a:ext cx="73429" cy="79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0EDCB69A-0DF7-3246-8D47-D72D9E973087}"/>
                  </a:ext>
                </a:extLst>
              </p:cNvPr>
              <p:cNvSpPr/>
              <p:nvPr/>
            </p:nvSpPr>
            <p:spPr>
              <a:xfrm>
                <a:off x="5051367" y="2684582"/>
                <a:ext cx="73429" cy="7971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0CDB69E5-13C1-EA43-B982-E27B3B7A78B9}"/>
                  </a:ext>
                </a:extLst>
              </p:cNvPr>
              <p:cNvSpPr/>
              <p:nvPr/>
            </p:nvSpPr>
            <p:spPr>
              <a:xfrm>
                <a:off x="4723572" y="2786630"/>
                <a:ext cx="73429" cy="7971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80" name="Group 79">
              <a:extLst>
                <a:ext uri="{FF2B5EF4-FFF2-40B4-BE49-F238E27FC236}">
                  <a16:creationId xmlns:a16="http://schemas.microsoft.com/office/drawing/2014/main" id="{07CAB9B7-A359-2A48-B0E6-0BF34620A30E}"/>
                </a:ext>
              </a:extLst>
            </p:cNvPr>
            <p:cNvGrpSpPr/>
            <p:nvPr/>
          </p:nvGrpSpPr>
          <p:grpSpPr>
            <a:xfrm>
              <a:off x="1607295" y="4087272"/>
              <a:ext cx="487388" cy="239104"/>
              <a:chOff x="4723572" y="2684582"/>
              <a:chExt cx="487388" cy="239104"/>
            </a:xfrm>
          </p:grpSpPr>
          <p:sp>
            <p:nvSpPr>
              <p:cNvPr id="121" name="Oval 120">
                <a:extLst>
                  <a:ext uri="{FF2B5EF4-FFF2-40B4-BE49-F238E27FC236}">
                    <a16:creationId xmlns:a16="http://schemas.microsoft.com/office/drawing/2014/main" id="{CEA5E65A-AA09-4849-9A11-373C7886372F}"/>
                  </a:ext>
                </a:extLst>
              </p:cNvPr>
              <p:cNvSpPr/>
              <p:nvPr/>
            </p:nvSpPr>
            <p:spPr>
              <a:xfrm>
                <a:off x="4831080" y="2804159"/>
                <a:ext cx="73429" cy="79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73785C4E-EDC2-2344-9958-506FC206CC8E}"/>
                  </a:ext>
                </a:extLst>
              </p:cNvPr>
              <p:cNvSpPr/>
              <p:nvPr/>
            </p:nvSpPr>
            <p:spPr>
              <a:xfrm>
                <a:off x="5002663" y="2764300"/>
                <a:ext cx="73429" cy="79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66470849-5E37-2A44-B45A-6655E86FCE85}"/>
                  </a:ext>
                </a:extLst>
              </p:cNvPr>
              <p:cNvSpPr/>
              <p:nvPr/>
            </p:nvSpPr>
            <p:spPr>
              <a:xfrm>
                <a:off x="4904509" y="2724441"/>
                <a:ext cx="73429" cy="79717"/>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CFECA08E-96C7-7F45-B372-1340605A8EFC}"/>
                  </a:ext>
                </a:extLst>
              </p:cNvPr>
              <p:cNvSpPr/>
              <p:nvPr/>
            </p:nvSpPr>
            <p:spPr>
              <a:xfrm>
                <a:off x="5100817" y="2825214"/>
                <a:ext cx="73429" cy="7971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9A5457B8-E89E-874B-A76B-A80B44212847}"/>
                  </a:ext>
                </a:extLst>
              </p:cNvPr>
              <p:cNvSpPr/>
              <p:nvPr/>
            </p:nvSpPr>
            <p:spPr>
              <a:xfrm>
                <a:off x="5137531" y="2731473"/>
                <a:ext cx="73429" cy="79717"/>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FEAF40E5-69A4-9149-8B91-324A44E80AAB}"/>
                  </a:ext>
                </a:extLst>
              </p:cNvPr>
              <p:cNvSpPr/>
              <p:nvPr/>
            </p:nvSpPr>
            <p:spPr>
              <a:xfrm>
                <a:off x="4950334" y="2843969"/>
                <a:ext cx="73429" cy="79717"/>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C4F19B73-61B8-5247-A408-33BE7EF87FE3}"/>
                  </a:ext>
                </a:extLst>
              </p:cNvPr>
              <p:cNvSpPr/>
              <p:nvPr/>
            </p:nvSpPr>
            <p:spPr>
              <a:xfrm>
                <a:off x="4794365" y="2691614"/>
                <a:ext cx="73429" cy="79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BA1D8594-F894-3B41-B9C8-56A6F8B03CD7}"/>
                  </a:ext>
                </a:extLst>
              </p:cNvPr>
              <p:cNvSpPr/>
              <p:nvPr/>
            </p:nvSpPr>
            <p:spPr>
              <a:xfrm>
                <a:off x="5051367" y="2684582"/>
                <a:ext cx="73429" cy="7971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1475FD72-8640-0749-9579-09A6FE5F9BDE}"/>
                  </a:ext>
                </a:extLst>
              </p:cNvPr>
              <p:cNvSpPr/>
              <p:nvPr/>
            </p:nvSpPr>
            <p:spPr>
              <a:xfrm>
                <a:off x="4723572" y="2786630"/>
                <a:ext cx="73429" cy="7971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F7E05386-AD1A-EC42-9EBA-763B1C50CF44}"/>
                </a:ext>
              </a:extLst>
            </p:cNvPr>
            <p:cNvGrpSpPr/>
            <p:nvPr/>
          </p:nvGrpSpPr>
          <p:grpSpPr>
            <a:xfrm>
              <a:off x="1730110" y="4114336"/>
              <a:ext cx="487388" cy="239104"/>
              <a:chOff x="4723572" y="2684582"/>
              <a:chExt cx="487388" cy="239104"/>
            </a:xfrm>
          </p:grpSpPr>
          <p:sp>
            <p:nvSpPr>
              <p:cNvPr id="112" name="Oval 111">
                <a:extLst>
                  <a:ext uri="{FF2B5EF4-FFF2-40B4-BE49-F238E27FC236}">
                    <a16:creationId xmlns:a16="http://schemas.microsoft.com/office/drawing/2014/main" id="{C3429E59-8242-B143-A210-236850B182A5}"/>
                  </a:ext>
                </a:extLst>
              </p:cNvPr>
              <p:cNvSpPr/>
              <p:nvPr/>
            </p:nvSpPr>
            <p:spPr>
              <a:xfrm>
                <a:off x="4831080" y="2804159"/>
                <a:ext cx="73429" cy="79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BEBF1524-189F-E942-A915-B04D0616CEFD}"/>
                  </a:ext>
                </a:extLst>
              </p:cNvPr>
              <p:cNvSpPr/>
              <p:nvPr/>
            </p:nvSpPr>
            <p:spPr>
              <a:xfrm>
                <a:off x="5002663" y="2764300"/>
                <a:ext cx="73429" cy="79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EE116A0B-184F-D446-8575-ADBB26B5FEAC}"/>
                  </a:ext>
                </a:extLst>
              </p:cNvPr>
              <p:cNvSpPr/>
              <p:nvPr/>
            </p:nvSpPr>
            <p:spPr>
              <a:xfrm>
                <a:off x="4904509" y="2724441"/>
                <a:ext cx="73429" cy="79717"/>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D076C67A-EDFA-2145-B473-1AE911FD0242}"/>
                  </a:ext>
                </a:extLst>
              </p:cNvPr>
              <p:cNvSpPr/>
              <p:nvPr/>
            </p:nvSpPr>
            <p:spPr>
              <a:xfrm>
                <a:off x="5100817" y="2825214"/>
                <a:ext cx="73429" cy="7971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1DE38005-DE40-BB42-A48F-94599D53CE77}"/>
                  </a:ext>
                </a:extLst>
              </p:cNvPr>
              <p:cNvSpPr/>
              <p:nvPr/>
            </p:nvSpPr>
            <p:spPr>
              <a:xfrm>
                <a:off x="5137531" y="2731473"/>
                <a:ext cx="73429" cy="79717"/>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4AEC24AB-4218-D446-B665-5D0795C832EF}"/>
                  </a:ext>
                </a:extLst>
              </p:cNvPr>
              <p:cNvSpPr/>
              <p:nvPr/>
            </p:nvSpPr>
            <p:spPr>
              <a:xfrm>
                <a:off x="4950334" y="2843969"/>
                <a:ext cx="73429" cy="79717"/>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F4C6E528-1C2B-7142-82E1-2099FF49DE35}"/>
                  </a:ext>
                </a:extLst>
              </p:cNvPr>
              <p:cNvSpPr/>
              <p:nvPr/>
            </p:nvSpPr>
            <p:spPr>
              <a:xfrm>
                <a:off x="4794365" y="2691614"/>
                <a:ext cx="73429" cy="79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96A8B56E-632C-0344-AF2D-C7929D8FF873}"/>
                  </a:ext>
                </a:extLst>
              </p:cNvPr>
              <p:cNvSpPr/>
              <p:nvPr/>
            </p:nvSpPr>
            <p:spPr>
              <a:xfrm>
                <a:off x="5051367" y="2684582"/>
                <a:ext cx="73429" cy="7971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65B427C6-5EB8-424B-AA18-FD7D62EB2399}"/>
                  </a:ext>
                </a:extLst>
              </p:cNvPr>
              <p:cNvSpPr/>
              <p:nvPr/>
            </p:nvSpPr>
            <p:spPr>
              <a:xfrm>
                <a:off x="4723572" y="2786630"/>
                <a:ext cx="73429" cy="7971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6DA9ED2E-41DF-9E40-A292-E7C833B0BB77}"/>
                </a:ext>
              </a:extLst>
            </p:cNvPr>
            <p:cNvGrpSpPr/>
            <p:nvPr/>
          </p:nvGrpSpPr>
          <p:grpSpPr>
            <a:xfrm>
              <a:off x="2023174" y="4106027"/>
              <a:ext cx="487388" cy="239104"/>
              <a:chOff x="4723572" y="2684582"/>
              <a:chExt cx="487388" cy="239104"/>
            </a:xfrm>
          </p:grpSpPr>
          <p:sp>
            <p:nvSpPr>
              <p:cNvPr id="103" name="Oval 102">
                <a:extLst>
                  <a:ext uri="{FF2B5EF4-FFF2-40B4-BE49-F238E27FC236}">
                    <a16:creationId xmlns:a16="http://schemas.microsoft.com/office/drawing/2014/main" id="{28BA2850-CE23-7342-8117-21290C44378D}"/>
                  </a:ext>
                </a:extLst>
              </p:cNvPr>
              <p:cNvSpPr/>
              <p:nvPr/>
            </p:nvSpPr>
            <p:spPr>
              <a:xfrm>
                <a:off x="4831080" y="2804159"/>
                <a:ext cx="73429" cy="79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91745142-D013-EB4F-B158-9C745FBB8339}"/>
                  </a:ext>
                </a:extLst>
              </p:cNvPr>
              <p:cNvSpPr/>
              <p:nvPr/>
            </p:nvSpPr>
            <p:spPr>
              <a:xfrm>
                <a:off x="5002663" y="2764300"/>
                <a:ext cx="73429" cy="79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47338581-2291-184B-B28A-015F8A8FD76A}"/>
                  </a:ext>
                </a:extLst>
              </p:cNvPr>
              <p:cNvSpPr/>
              <p:nvPr/>
            </p:nvSpPr>
            <p:spPr>
              <a:xfrm>
                <a:off x="4904509" y="2724441"/>
                <a:ext cx="73429" cy="79717"/>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907EF8CA-A738-0046-91EC-748BFF7B3F2E}"/>
                  </a:ext>
                </a:extLst>
              </p:cNvPr>
              <p:cNvSpPr/>
              <p:nvPr/>
            </p:nvSpPr>
            <p:spPr>
              <a:xfrm>
                <a:off x="5100817" y="2825214"/>
                <a:ext cx="73429" cy="7971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BEBA9BEA-6D61-0646-A0C0-F5CE71DB8002}"/>
                  </a:ext>
                </a:extLst>
              </p:cNvPr>
              <p:cNvSpPr/>
              <p:nvPr/>
            </p:nvSpPr>
            <p:spPr>
              <a:xfrm>
                <a:off x="5137531" y="2731473"/>
                <a:ext cx="73429" cy="79717"/>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F0207E86-63AA-B84F-A8D4-9B2BC881492A}"/>
                  </a:ext>
                </a:extLst>
              </p:cNvPr>
              <p:cNvSpPr/>
              <p:nvPr/>
            </p:nvSpPr>
            <p:spPr>
              <a:xfrm>
                <a:off x="4950334" y="2843969"/>
                <a:ext cx="73429" cy="79717"/>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46290169-6E4D-A242-9324-E6C84E0A10F4}"/>
                  </a:ext>
                </a:extLst>
              </p:cNvPr>
              <p:cNvSpPr/>
              <p:nvPr/>
            </p:nvSpPr>
            <p:spPr>
              <a:xfrm>
                <a:off x="4794365" y="2691614"/>
                <a:ext cx="73429" cy="79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41C98F08-ADBE-CA47-A035-1B3502CDEF8C}"/>
                  </a:ext>
                </a:extLst>
              </p:cNvPr>
              <p:cNvSpPr/>
              <p:nvPr/>
            </p:nvSpPr>
            <p:spPr>
              <a:xfrm>
                <a:off x="5051367" y="2684582"/>
                <a:ext cx="73429" cy="7971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B3F81D85-7F8D-934A-8E33-5326E9CC3C6C}"/>
                  </a:ext>
                </a:extLst>
              </p:cNvPr>
              <p:cNvSpPr/>
              <p:nvPr/>
            </p:nvSpPr>
            <p:spPr>
              <a:xfrm>
                <a:off x="4723572" y="2786630"/>
                <a:ext cx="73429" cy="7971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83" name="Group 82">
              <a:extLst>
                <a:ext uri="{FF2B5EF4-FFF2-40B4-BE49-F238E27FC236}">
                  <a16:creationId xmlns:a16="http://schemas.microsoft.com/office/drawing/2014/main" id="{1AC2F2F9-63D3-8E4A-A8AF-2A84788EC758}"/>
                </a:ext>
              </a:extLst>
            </p:cNvPr>
            <p:cNvGrpSpPr/>
            <p:nvPr/>
          </p:nvGrpSpPr>
          <p:grpSpPr>
            <a:xfrm rot="21018419">
              <a:off x="2337898" y="4129496"/>
              <a:ext cx="457180" cy="197688"/>
              <a:chOff x="4723572" y="2684582"/>
              <a:chExt cx="487388" cy="239104"/>
            </a:xfrm>
          </p:grpSpPr>
          <p:sp>
            <p:nvSpPr>
              <p:cNvPr id="94" name="Oval 93">
                <a:extLst>
                  <a:ext uri="{FF2B5EF4-FFF2-40B4-BE49-F238E27FC236}">
                    <a16:creationId xmlns:a16="http://schemas.microsoft.com/office/drawing/2014/main" id="{3635560C-C925-174F-ADD2-5B9F572EDC75}"/>
                  </a:ext>
                </a:extLst>
              </p:cNvPr>
              <p:cNvSpPr/>
              <p:nvPr/>
            </p:nvSpPr>
            <p:spPr>
              <a:xfrm>
                <a:off x="4831080" y="2804159"/>
                <a:ext cx="73429" cy="79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08E35C2A-C191-0340-B2D2-D35BDAEEBDEC}"/>
                  </a:ext>
                </a:extLst>
              </p:cNvPr>
              <p:cNvSpPr/>
              <p:nvPr/>
            </p:nvSpPr>
            <p:spPr>
              <a:xfrm>
                <a:off x="5002663" y="2764300"/>
                <a:ext cx="73429" cy="79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1C49B350-B8B2-4A4A-9395-554E9438708D}"/>
                  </a:ext>
                </a:extLst>
              </p:cNvPr>
              <p:cNvSpPr/>
              <p:nvPr/>
            </p:nvSpPr>
            <p:spPr>
              <a:xfrm>
                <a:off x="4904509" y="2724441"/>
                <a:ext cx="73429" cy="79717"/>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F082E383-4AEC-D740-9922-39264EA18A65}"/>
                  </a:ext>
                </a:extLst>
              </p:cNvPr>
              <p:cNvSpPr/>
              <p:nvPr/>
            </p:nvSpPr>
            <p:spPr>
              <a:xfrm>
                <a:off x="5100817" y="2825214"/>
                <a:ext cx="73429" cy="7971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DCC9B2FB-A4EC-3547-9034-ADC013D4B11C}"/>
                  </a:ext>
                </a:extLst>
              </p:cNvPr>
              <p:cNvSpPr/>
              <p:nvPr/>
            </p:nvSpPr>
            <p:spPr>
              <a:xfrm>
                <a:off x="5137531" y="2731473"/>
                <a:ext cx="73429" cy="79717"/>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13412608-A8E1-0B4C-8C32-11C0B997C6FD}"/>
                  </a:ext>
                </a:extLst>
              </p:cNvPr>
              <p:cNvSpPr/>
              <p:nvPr/>
            </p:nvSpPr>
            <p:spPr>
              <a:xfrm>
                <a:off x="4950334" y="2843969"/>
                <a:ext cx="73429" cy="79717"/>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FD6C8766-247F-C84E-A3A0-6F4C7926C817}"/>
                  </a:ext>
                </a:extLst>
              </p:cNvPr>
              <p:cNvSpPr/>
              <p:nvPr/>
            </p:nvSpPr>
            <p:spPr>
              <a:xfrm>
                <a:off x="4794365" y="2691614"/>
                <a:ext cx="73429" cy="79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8B537AB8-1B59-7045-B582-9632FA3928E8}"/>
                  </a:ext>
                </a:extLst>
              </p:cNvPr>
              <p:cNvSpPr/>
              <p:nvPr/>
            </p:nvSpPr>
            <p:spPr>
              <a:xfrm>
                <a:off x="5051367" y="2684582"/>
                <a:ext cx="73429" cy="7971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9791B075-FB56-EE45-AE31-9691D251BA9C}"/>
                  </a:ext>
                </a:extLst>
              </p:cNvPr>
              <p:cNvSpPr/>
              <p:nvPr/>
            </p:nvSpPr>
            <p:spPr>
              <a:xfrm>
                <a:off x="4723572" y="2786630"/>
                <a:ext cx="73429" cy="7971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18A84B9-08A7-6244-8BE1-40D493CB96CB}"/>
                </a:ext>
              </a:extLst>
            </p:cNvPr>
            <p:cNvGrpSpPr/>
            <p:nvPr/>
          </p:nvGrpSpPr>
          <p:grpSpPr>
            <a:xfrm rot="11500642">
              <a:off x="1453567" y="4105938"/>
              <a:ext cx="487388" cy="239104"/>
              <a:chOff x="4723572" y="2684582"/>
              <a:chExt cx="487388" cy="239104"/>
            </a:xfrm>
          </p:grpSpPr>
          <p:sp>
            <p:nvSpPr>
              <p:cNvPr id="85" name="Oval 84">
                <a:extLst>
                  <a:ext uri="{FF2B5EF4-FFF2-40B4-BE49-F238E27FC236}">
                    <a16:creationId xmlns:a16="http://schemas.microsoft.com/office/drawing/2014/main" id="{11C73258-39E7-034B-B7E6-A4ADC523BAAC}"/>
                  </a:ext>
                </a:extLst>
              </p:cNvPr>
              <p:cNvSpPr/>
              <p:nvPr/>
            </p:nvSpPr>
            <p:spPr>
              <a:xfrm>
                <a:off x="4831080" y="2804158"/>
                <a:ext cx="73429" cy="8229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0A95E311-B489-EF4E-B0C6-045DABF4DB67}"/>
                  </a:ext>
                </a:extLst>
              </p:cNvPr>
              <p:cNvSpPr/>
              <p:nvPr/>
            </p:nvSpPr>
            <p:spPr>
              <a:xfrm>
                <a:off x="5002663" y="2764300"/>
                <a:ext cx="73429" cy="79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145F1B74-CF8E-4E48-BE5B-3E8180978352}"/>
                  </a:ext>
                </a:extLst>
              </p:cNvPr>
              <p:cNvSpPr/>
              <p:nvPr/>
            </p:nvSpPr>
            <p:spPr>
              <a:xfrm>
                <a:off x="4904509" y="2724441"/>
                <a:ext cx="73429" cy="79717"/>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CDD1D27D-66AA-7843-9E27-CE6D1840C52F}"/>
                  </a:ext>
                </a:extLst>
              </p:cNvPr>
              <p:cNvSpPr/>
              <p:nvPr/>
            </p:nvSpPr>
            <p:spPr>
              <a:xfrm>
                <a:off x="5100817" y="2825214"/>
                <a:ext cx="73429" cy="7971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738EF522-5D7B-BF45-B12B-5A14F526122D}"/>
                  </a:ext>
                </a:extLst>
              </p:cNvPr>
              <p:cNvSpPr/>
              <p:nvPr/>
            </p:nvSpPr>
            <p:spPr>
              <a:xfrm>
                <a:off x="5137531" y="2731473"/>
                <a:ext cx="73429" cy="79717"/>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1949706A-5281-324A-A51E-32728F0250A1}"/>
                  </a:ext>
                </a:extLst>
              </p:cNvPr>
              <p:cNvSpPr/>
              <p:nvPr/>
            </p:nvSpPr>
            <p:spPr>
              <a:xfrm>
                <a:off x="4950334" y="2843969"/>
                <a:ext cx="73429" cy="79717"/>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F63B796A-29B6-5C4C-8BA0-8B2A8D2E164B}"/>
                  </a:ext>
                </a:extLst>
              </p:cNvPr>
              <p:cNvSpPr/>
              <p:nvPr/>
            </p:nvSpPr>
            <p:spPr>
              <a:xfrm>
                <a:off x="4794365" y="2691614"/>
                <a:ext cx="73429" cy="79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EB8EDFF3-951C-9847-8008-08E9C2963F9C}"/>
                  </a:ext>
                </a:extLst>
              </p:cNvPr>
              <p:cNvSpPr/>
              <p:nvPr/>
            </p:nvSpPr>
            <p:spPr>
              <a:xfrm>
                <a:off x="5051367" y="2684582"/>
                <a:ext cx="73429" cy="7971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72235B6-D210-9E4B-A81F-12E894A1A73A}"/>
                  </a:ext>
                </a:extLst>
              </p:cNvPr>
              <p:cNvSpPr/>
              <p:nvPr/>
            </p:nvSpPr>
            <p:spPr>
              <a:xfrm>
                <a:off x="4723572" y="2786630"/>
                <a:ext cx="73429" cy="7971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
        <p:nvSpPr>
          <p:cNvPr id="139" name="Title 1">
            <a:extLst>
              <a:ext uri="{FF2B5EF4-FFF2-40B4-BE49-F238E27FC236}">
                <a16:creationId xmlns:a16="http://schemas.microsoft.com/office/drawing/2014/main" id="{29BA0AB6-B6A2-6944-ABA3-EFB81ED0D55E}"/>
              </a:ext>
            </a:extLst>
          </p:cNvPr>
          <p:cNvSpPr txBox="1">
            <a:spLocks/>
          </p:cNvSpPr>
          <p:nvPr/>
        </p:nvSpPr>
        <p:spPr>
          <a:xfrm>
            <a:off x="4661420" y="1641885"/>
            <a:ext cx="318342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latin typeface="Open Sans"/>
                <a:ea typeface="Open Sans"/>
                <a:cs typeface="Open Sans"/>
                <a:sym typeface="Open Sans"/>
              </a:rPr>
              <a:t>Add your water and dissolve your salt and sugar so only pepper remains.</a:t>
            </a:r>
            <a:endParaRPr lang="en-US" sz="2000" dirty="0"/>
          </a:p>
        </p:txBody>
      </p:sp>
      <p:sp>
        <p:nvSpPr>
          <p:cNvPr id="140" name="Teardrop 139">
            <a:extLst>
              <a:ext uri="{FF2B5EF4-FFF2-40B4-BE49-F238E27FC236}">
                <a16:creationId xmlns:a16="http://schemas.microsoft.com/office/drawing/2014/main" id="{F88DCCCC-46A9-C94F-8A00-14A6632A3A63}"/>
              </a:ext>
            </a:extLst>
          </p:cNvPr>
          <p:cNvSpPr/>
          <p:nvPr/>
        </p:nvSpPr>
        <p:spPr>
          <a:xfrm rot="17343215">
            <a:off x="5279423" y="3248222"/>
            <a:ext cx="284185" cy="22611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ardrop 140">
            <a:extLst>
              <a:ext uri="{FF2B5EF4-FFF2-40B4-BE49-F238E27FC236}">
                <a16:creationId xmlns:a16="http://schemas.microsoft.com/office/drawing/2014/main" id="{4DC0C929-57EB-384F-8208-7788F0C5F3CF}"/>
              </a:ext>
            </a:extLst>
          </p:cNvPr>
          <p:cNvSpPr/>
          <p:nvPr/>
        </p:nvSpPr>
        <p:spPr>
          <a:xfrm rot="17343215">
            <a:off x="5552926" y="3493553"/>
            <a:ext cx="284185" cy="22611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ardrop 141">
            <a:extLst>
              <a:ext uri="{FF2B5EF4-FFF2-40B4-BE49-F238E27FC236}">
                <a16:creationId xmlns:a16="http://schemas.microsoft.com/office/drawing/2014/main" id="{596DD0B0-CA26-184F-8200-CCB8DBAC7649}"/>
              </a:ext>
            </a:extLst>
          </p:cNvPr>
          <p:cNvSpPr/>
          <p:nvPr/>
        </p:nvSpPr>
        <p:spPr>
          <a:xfrm rot="17343215">
            <a:off x="5246421" y="3772215"/>
            <a:ext cx="284185" cy="22611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ardrop 142">
            <a:extLst>
              <a:ext uri="{FF2B5EF4-FFF2-40B4-BE49-F238E27FC236}">
                <a16:creationId xmlns:a16="http://schemas.microsoft.com/office/drawing/2014/main" id="{D4261667-1820-FE4C-BCD8-F6ADC533106C}"/>
              </a:ext>
            </a:extLst>
          </p:cNvPr>
          <p:cNvSpPr/>
          <p:nvPr/>
        </p:nvSpPr>
        <p:spPr>
          <a:xfrm rot="17343215">
            <a:off x="5574025" y="3954383"/>
            <a:ext cx="284185" cy="22611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ardrop 143">
            <a:extLst>
              <a:ext uri="{FF2B5EF4-FFF2-40B4-BE49-F238E27FC236}">
                <a16:creationId xmlns:a16="http://schemas.microsoft.com/office/drawing/2014/main" id="{9261CDD1-61C4-8944-AC9F-649D785E9979}"/>
              </a:ext>
            </a:extLst>
          </p:cNvPr>
          <p:cNvSpPr/>
          <p:nvPr/>
        </p:nvSpPr>
        <p:spPr>
          <a:xfrm rot="17343215">
            <a:off x="5331841" y="4229513"/>
            <a:ext cx="284185" cy="22611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5E611B0B-4D1D-EE4D-8BFC-506F2D1ADB25}"/>
              </a:ext>
            </a:extLst>
          </p:cNvPr>
          <p:cNvSpPr/>
          <p:nvPr/>
        </p:nvSpPr>
        <p:spPr>
          <a:xfrm rot="1549852">
            <a:off x="6642521" y="3751048"/>
            <a:ext cx="45719" cy="1271211"/>
          </a:xfrm>
          <a:prstGeom prst="rect">
            <a:avLst/>
          </a:prstGeom>
          <a:solidFill>
            <a:srgbClr val="F6A7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F5118F85-312D-A447-B2BF-3A6C514DC2ED}"/>
              </a:ext>
            </a:extLst>
          </p:cNvPr>
          <p:cNvSpPr/>
          <p:nvPr/>
        </p:nvSpPr>
        <p:spPr>
          <a:xfrm rot="21018419">
            <a:off x="6444211" y="4736790"/>
            <a:ext cx="68878" cy="6590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935C6C17-A79D-934D-A7ED-A0001087B87F}"/>
              </a:ext>
            </a:extLst>
          </p:cNvPr>
          <p:cNvSpPr/>
          <p:nvPr/>
        </p:nvSpPr>
        <p:spPr>
          <a:xfrm rot="21018419">
            <a:off x="6359011" y="4853190"/>
            <a:ext cx="68878" cy="65909"/>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EAE06807-834A-3742-847E-A9AB23460057}"/>
              </a:ext>
            </a:extLst>
          </p:cNvPr>
          <p:cNvSpPr/>
          <p:nvPr/>
        </p:nvSpPr>
        <p:spPr>
          <a:xfrm rot="21018419">
            <a:off x="6416611" y="4845990"/>
            <a:ext cx="68878" cy="6590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9" name="Curved Up Arrow 148">
            <a:extLst>
              <a:ext uri="{FF2B5EF4-FFF2-40B4-BE49-F238E27FC236}">
                <a16:creationId xmlns:a16="http://schemas.microsoft.com/office/drawing/2014/main" id="{B592D853-84D8-B544-9CD7-8527D78E3FC7}"/>
              </a:ext>
            </a:extLst>
          </p:cNvPr>
          <p:cNvSpPr/>
          <p:nvPr/>
        </p:nvSpPr>
        <p:spPr>
          <a:xfrm rot="4078617">
            <a:off x="6389116" y="4274199"/>
            <a:ext cx="439200" cy="254567"/>
          </a:xfrm>
          <a:prstGeom prst="curvedUpArrow">
            <a:avLst/>
          </a:prstGeom>
          <a:solidFill>
            <a:srgbClr val="9FCC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3" name="Title 1">
            <a:extLst>
              <a:ext uri="{FF2B5EF4-FFF2-40B4-BE49-F238E27FC236}">
                <a16:creationId xmlns:a16="http://schemas.microsoft.com/office/drawing/2014/main" id="{E4F65EAF-DB84-1E4E-8F5C-2E912F9D1E04}"/>
              </a:ext>
            </a:extLst>
          </p:cNvPr>
          <p:cNvSpPr txBox="1">
            <a:spLocks/>
          </p:cNvSpPr>
          <p:nvPr/>
        </p:nvSpPr>
        <p:spPr>
          <a:xfrm>
            <a:off x="8277631" y="1640792"/>
            <a:ext cx="3508958" cy="15481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latin typeface="Open Sans"/>
                <a:ea typeface="Open Sans"/>
                <a:cs typeface="Open Sans"/>
                <a:sym typeface="Open Sans"/>
              </a:rPr>
              <a:t>Rest the coffee filter on top of another beaker/cup and pour your solution through it to filter out the pepper.</a:t>
            </a:r>
            <a:endParaRPr lang="en-US" sz="2000" dirty="0"/>
          </a:p>
        </p:txBody>
      </p:sp>
      <p:cxnSp>
        <p:nvCxnSpPr>
          <p:cNvPr id="157" name="Straight Connector 156">
            <a:extLst>
              <a:ext uri="{FF2B5EF4-FFF2-40B4-BE49-F238E27FC236}">
                <a16:creationId xmlns:a16="http://schemas.microsoft.com/office/drawing/2014/main" id="{E636795C-AA70-634B-9FCF-6C4C7E7C679E}"/>
              </a:ext>
            </a:extLst>
          </p:cNvPr>
          <p:cNvCxnSpPr/>
          <p:nvPr/>
        </p:nvCxnSpPr>
        <p:spPr>
          <a:xfrm>
            <a:off x="9173945" y="6257677"/>
            <a:ext cx="224497"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70FA3DF0-CE65-854B-B89B-F961046AE073}"/>
              </a:ext>
            </a:extLst>
          </p:cNvPr>
          <p:cNvCxnSpPr/>
          <p:nvPr/>
        </p:nvCxnSpPr>
        <p:spPr>
          <a:xfrm>
            <a:off x="9173945" y="6123829"/>
            <a:ext cx="224497"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60B112F5-AF15-934E-A8B9-CE2DC44C0863}"/>
              </a:ext>
            </a:extLst>
          </p:cNvPr>
          <p:cNvCxnSpPr>
            <a:cxnSpLocks/>
          </p:cNvCxnSpPr>
          <p:nvPr/>
        </p:nvCxnSpPr>
        <p:spPr>
          <a:xfrm>
            <a:off x="9173945" y="5982031"/>
            <a:ext cx="574354"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767D502-7193-BA43-9446-7287DD963FEF}"/>
              </a:ext>
            </a:extLst>
          </p:cNvPr>
          <p:cNvCxnSpPr/>
          <p:nvPr/>
        </p:nvCxnSpPr>
        <p:spPr>
          <a:xfrm>
            <a:off x="9173945" y="5837315"/>
            <a:ext cx="224497"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AD868F6-2E6D-464A-B5F8-455C57C1A1FE}"/>
              </a:ext>
            </a:extLst>
          </p:cNvPr>
          <p:cNvCxnSpPr/>
          <p:nvPr/>
        </p:nvCxnSpPr>
        <p:spPr>
          <a:xfrm>
            <a:off x="9173945" y="5661491"/>
            <a:ext cx="224497"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37E5CD63-B374-CE44-9907-F31A237FCAA2}"/>
              </a:ext>
            </a:extLst>
          </p:cNvPr>
          <p:cNvCxnSpPr/>
          <p:nvPr/>
        </p:nvCxnSpPr>
        <p:spPr>
          <a:xfrm>
            <a:off x="9220196" y="5064919"/>
            <a:ext cx="123829" cy="4518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17A17A09-3CA6-D34F-984C-75C643F025CA}"/>
              </a:ext>
            </a:extLst>
          </p:cNvPr>
          <p:cNvCxnSpPr/>
          <p:nvPr/>
        </p:nvCxnSpPr>
        <p:spPr>
          <a:xfrm>
            <a:off x="9410924" y="5080738"/>
            <a:ext cx="123829" cy="4518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E4412773-1261-EA45-93CE-5D81E13ABFC6}"/>
              </a:ext>
            </a:extLst>
          </p:cNvPr>
          <p:cNvCxnSpPr/>
          <p:nvPr/>
        </p:nvCxnSpPr>
        <p:spPr>
          <a:xfrm>
            <a:off x="9619584" y="5082890"/>
            <a:ext cx="123829" cy="4518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6FD16FEE-2F3C-B348-9BEC-D69489825ADB}"/>
              </a:ext>
            </a:extLst>
          </p:cNvPr>
          <p:cNvCxnSpPr/>
          <p:nvPr/>
        </p:nvCxnSpPr>
        <p:spPr>
          <a:xfrm>
            <a:off x="9825975" y="5082890"/>
            <a:ext cx="123829" cy="451857"/>
          </a:xfrm>
          <a:prstGeom prst="line">
            <a:avLst/>
          </a:prstGeom>
          <a:ln/>
        </p:spPr>
        <p:style>
          <a:lnRef idx="1">
            <a:schemeClr val="dk1"/>
          </a:lnRef>
          <a:fillRef idx="0">
            <a:schemeClr val="dk1"/>
          </a:fillRef>
          <a:effectRef idx="0">
            <a:schemeClr val="dk1"/>
          </a:effectRef>
          <a:fontRef idx="minor">
            <a:schemeClr val="tx1"/>
          </a:fontRef>
        </p:style>
      </p:cxnSp>
      <p:cxnSp>
        <p:nvCxnSpPr>
          <p:cNvPr id="170" name="Straight Connector 169">
            <a:extLst>
              <a:ext uri="{FF2B5EF4-FFF2-40B4-BE49-F238E27FC236}">
                <a16:creationId xmlns:a16="http://schemas.microsoft.com/office/drawing/2014/main" id="{C0742165-0632-0147-84D7-D1F53D01E512}"/>
              </a:ext>
            </a:extLst>
          </p:cNvPr>
          <p:cNvCxnSpPr>
            <a:cxnSpLocks/>
          </p:cNvCxnSpPr>
          <p:nvPr/>
        </p:nvCxnSpPr>
        <p:spPr>
          <a:xfrm flipH="1">
            <a:off x="10901363" y="5080738"/>
            <a:ext cx="92869" cy="4469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7CAF44D2-BC0B-544A-9BBD-FD552A53D186}"/>
              </a:ext>
            </a:extLst>
          </p:cNvPr>
          <p:cNvCxnSpPr>
            <a:cxnSpLocks/>
          </p:cNvCxnSpPr>
          <p:nvPr/>
        </p:nvCxnSpPr>
        <p:spPr>
          <a:xfrm flipH="1">
            <a:off x="10757662" y="5087840"/>
            <a:ext cx="92869" cy="4469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321093C-12A5-D74E-A2C5-5F9F49B561A5}"/>
              </a:ext>
            </a:extLst>
          </p:cNvPr>
          <p:cNvCxnSpPr>
            <a:cxnSpLocks/>
          </p:cNvCxnSpPr>
          <p:nvPr/>
        </p:nvCxnSpPr>
        <p:spPr>
          <a:xfrm flipH="1">
            <a:off x="10608701" y="5087840"/>
            <a:ext cx="92869" cy="4469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FC8245F3-B0F1-0648-92B5-5D7E6564E7E2}"/>
              </a:ext>
            </a:extLst>
          </p:cNvPr>
          <p:cNvCxnSpPr>
            <a:cxnSpLocks/>
          </p:cNvCxnSpPr>
          <p:nvPr/>
        </p:nvCxnSpPr>
        <p:spPr>
          <a:xfrm flipH="1">
            <a:off x="10439877" y="5080738"/>
            <a:ext cx="92869" cy="4469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6" name="Group 175">
            <a:extLst>
              <a:ext uri="{FF2B5EF4-FFF2-40B4-BE49-F238E27FC236}">
                <a16:creationId xmlns:a16="http://schemas.microsoft.com/office/drawing/2014/main" id="{8E8EBB7C-21E0-F34F-A344-C8586FFE8464}"/>
              </a:ext>
            </a:extLst>
          </p:cNvPr>
          <p:cNvGrpSpPr/>
          <p:nvPr/>
        </p:nvGrpSpPr>
        <p:grpSpPr>
          <a:xfrm rot="8562494">
            <a:off x="8999664" y="3583055"/>
            <a:ext cx="1012274" cy="972453"/>
            <a:chOff x="838200" y="4049271"/>
            <a:chExt cx="2133601" cy="1813647"/>
          </a:xfrm>
        </p:grpSpPr>
        <p:sp>
          <p:nvSpPr>
            <p:cNvPr id="177" name="Trapezoid 176">
              <a:extLst>
                <a:ext uri="{FF2B5EF4-FFF2-40B4-BE49-F238E27FC236}">
                  <a16:creationId xmlns:a16="http://schemas.microsoft.com/office/drawing/2014/main" id="{1A362AE7-ED3B-3043-83AE-5EAAE266E3BB}"/>
                </a:ext>
              </a:extLst>
            </p:cNvPr>
            <p:cNvSpPr/>
            <p:nvPr/>
          </p:nvSpPr>
          <p:spPr>
            <a:xfrm rot="10800000">
              <a:off x="838200" y="4195483"/>
              <a:ext cx="2133600" cy="1667435"/>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9DCDDB00-6A44-8944-8799-1D64C94AF5ED}"/>
                </a:ext>
              </a:extLst>
            </p:cNvPr>
            <p:cNvSpPr/>
            <p:nvPr/>
          </p:nvSpPr>
          <p:spPr>
            <a:xfrm>
              <a:off x="838200" y="4049271"/>
              <a:ext cx="2133601" cy="328648"/>
            </a:xfrm>
            <a:prstGeom prst="ellipse">
              <a:avLst/>
            </a:prstGeom>
            <a:solidFill>
              <a:schemeClr val="accent1">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9" name="Group 178">
              <a:extLst>
                <a:ext uri="{FF2B5EF4-FFF2-40B4-BE49-F238E27FC236}">
                  <a16:creationId xmlns:a16="http://schemas.microsoft.com/office/drawing/2014/main" id="{16F9EA8C-26A0-414D-9A88-1B2D023E65EF}"/>
                </a:ext>
              </a:extLst>
            </p:cNvPr>
            <p:cNvGrpSpPr/>
            <p:nvPr/>
          </p:nvGrpSpPr>
          <p:grpSpPr>
            <a:xfrm>
              <a:off x="1071677" y="4096838"/>
              <a:ext cx="487388" cy="239104"/>
              <a:chOff x="4723572" y="2684582"/>
              <a:chExt cx="487388" cy="239104"/>
            </a:xfrm>
          </p:grpSpPr>
          <p:sp>
            <p:nvSpPr>
              <p:cNvPr id="230" name="Oval 229">
                <a:extLst>
                  <a:ext uri="{FF2B5EF4-FFF2-40B4-BE49-F238E27FC236}">
                    <a16:creationId xmlns:a16="http://schemas.microsoft.com/office/drawing/2014/main" id="{C1EBE15B-8E3C-9042-B60F-924DA311BABD}"/>
                  </a:ext>
                </a:extLst>
              </p:cNvPr>
              <p:cNvSpPr/>
              <p:nvPr/>
            </p:nvSpPr>
            <p:spPr>
              <a:xfrm>
                <a:off x="4831080" y="2804159"/>
                <a:ext cx="73429" cy="79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1" name="Oval 230">
                <a:extLst>
                  <a:ext uri="{FF2B5EF4-FFF2-40B4-BE49-F238E27FC236}">
                    <a16:creationId xmlns:a16="http://schemas.microsoft.com/office/drawing/2014/main" id="{7C1A7B53-F528-7542-806D-E09092EF2F5C}"/>
                  </a:ext>
                </a:extLst>
              </p:cNvPr>
              <p:cNvSpPr/>
              <p:nvPr/>
            </p:nvSpPr>
            <p:spPr>
              <a:xfrm>
                <a:off x="5002663" y="2764300"/>
                <a:ext cx="73429" cy="79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2" name="Oval 231">
                <a:extLst>
                  <a:ext uri="{FF2B5EF4-FFF2-40B4-BE49-F238E27FC236}">
                    <a16:creationId xmlns:a16="http://schemas.microsoft.com/office/drawing/2014/main" id="{A76E03CF-ABF4-904A-91C1-189C80987F12}"/>
                  </a:ext>
                </a:extLst>
              </p:cNvPr>
              <p:cNvSpPr/>
              <p:nvPr/>
            </p:nvSpPr>
            <p:spPr>
              <a:xfrm>
                <a:off x="4904509" y="2724441"/>
                <a:ext cx="73429" cy="79717"/>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3" name="Oval 232">
                <a:extLst>
                  <a:ext uri="{FF2B5EF4-FFF2-40B4-BE49-F238E27FC236}">
                    <a16:creationId xmlns:a16="http://schemas.microsoft.com/office/drawing/2014/main" id="{662A3420-B5EE-2544-8202-4C201AEBB636}"/>
                  </a:ext>
                </a:extLst>
              </p:cNvPr>
              <p:cNvSpPr/>
              <p:nvPr/>
            </p:nvSpPr>
            <p:spPr>
              <a:xfrm>
                <a:off x="5100817" y="2825214"/>
                <a:ext cx="73429" cy="7971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4" name="Oval 233">
                <a:extLst>
                  <a:ext uri="{FF2B5EF4-FFF2-40B4-BE49-F238E27FC236}">
                    <a16:creationId xmlns:a16="http://schemas.microsoft.com/office/drawing/2014/main" id="{A7F956EE-87D8-D844-A474-6BF3E8846BB9}"/>
                  </a:ext>
                </a:extLst>
              </p:cNvPr>
              <p:cNvSpPr/>
              <p:nvPr/>
            </p:nvSpPr>
            <p:spPr>
              <a:xfrm>
                <a:off x="5137531" y="2731473"/>
                <a:ext cx="73429" cy="79717"/>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5" name="Oval 234">
                <a:extLst>
                  <a:ext uri="{FF2B5EF4-FFF2-40B4-BE49-F238E27FC236}">
                    <a16:creationId xmlns:a16="http://schemas.microsoft.com/office/drawing/2014/main" id="{2B2899FD-B25B-3A4E-B27F-208A606F55D8}"/>
                  </a:ext>
                </a:extLst>
              </p:cNvPr>
              <p:cNvSpPr/>
              <p:nvPr/>
            </p:nvSpPr>
            <p:spPr>
              <a:xfrm>
                <a:off x="4950334" y="2843969"/>
                <a:ext cx="73429" cy="79717"/>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6" name="Oval 235">
                <a:extLst>
                  <a:ext uri="{FF2B5EF4-FFF2-40B4-BE49-F238E27FC236}">
                    <a16:creationId xmlns:a16="http://schemas.microsoft.com/office/drawing/2014/main" id="{F82F47BB-CED0-2B48-BC15-CF81E5290686}"/>
                  </a:ext>
                </a:extLst>
              </p:cNvPr>
              <p:cNvSpPr/>
              <p:nvPr/>
            </p:nvSpPr>
            <p:spPr>
              <a:xfrm>
                <a:off x="4794365" y="2691614"/>
                <a:ext cx="73429" cy="79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7" name="Oval 236">
                <a:extLst>
                  <a:ext uri="{FF2B5EF4-FFF2-40B4-BE49-F238E27FC236}">
                    <a16:creationId xmlns:a16="http://schemas.microsoft.com/office/drawing/2014/main" id="{3A5CB9A7-1332-9043-BCAC-3AEBBBA399A2}"/>
                  </a:ext>
                </a:extLst>
              </p:cNvPr>
              <p:cNvSpPr/>
              <p:nvPr/>
            </p:nvSpPr>
            <p:spPr>
              <a:xfrm>
                <a:off x="5051367" y="2684582"/>
                <a:ext cx="73429" cy="7971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8" name="Oval 237">
                <a:extLst>
                  <a:ext uri="{FF2B5EF4-FFF2-40B4-BE49-F238E27FC236}">
                    <a16:creationId xmlns:a16="http://schemas.microsoft.com/office/drawing/2014/main" id="{952DFB6A-0B2F-1648-88D2-1EE2DEBF67EA}"/>
                  </a:ext>
                </a:extLst>
              </p:cNvPr>
              <p:cNvSpPr/>
              <p:nvPr/>
            </p:nvSpPr>
            <p:spPr>
              <a:xfrm>
                <a:off x="4723572" y="2786630"/>
                <a:ext cx="73429" cy="7971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80" name="Group 179">
              <a:extLst>
                <a:ext uri="{FF2B5EF4-FFF2-40B4-BE49-F238E27FC236}">
                  <a16:creationId xmlns:a16="http://schemas.microsoft.com/office/drawing/2014/main" id="{97256124-9663-8C49-9F30-B73B1C563380}"/>
                </a:ext>
              </a:extLst>
            </p:cNvPr>
            <p:cNvGrpSpPr/>
            <p:nvPr/>
          </p:nvGrpSpPr>
          <p:grpSpPr>
            <a:xfrm>
              <a:off x="1607295" y="4087272"/>
              <a:ext cx="487388" cy="239104"/>
              <a:chOff x="4723572" y="2684582"/>
              <a:chExt cx="487388" cy="239104"/>
            </a:xfrm>
          </p:grpSpPr>
          <p:sp>
            <p:nvSpPr>
              <p:cNvPr id="221" name="Oval 220">
                <a:extLst>
                  <a:ext uri="{FF2B5EF4-FFF2-40B4-BE49-F238E27FC236}">
                    <a16:creationId xmlns:a16="http://schemas.microsoft.com/office/drawing/2014/main" id="{E78118D0-44EE-C442-8B5F-016BDA5C695D}"/>
                  </a:ext>
                </a:extLst>
              </p:cNvPr>
              <p:cNvSpPr/>
              <p:nvPr/>
            </p:nvSpPr>
            <p:spPr>
              <a:xfrm>
                <a:off x="4831080" y="2804159"/>
                <a:ext cx="73429" cy="79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2" name="Oval 221">
                <a:extLst>
                  <a:ext uri="{FF2B5EF4-FFF2-40B4-BE49-F238E27FC236}">
                    <a16:creationId xmlns:a16="http://schemas.microsoft.com/office/drawing/2014/main" id="{4ACC8CD6-123B-314B-91FB-B6790BBE3A9A}"/>
                  </a:ext>
                </a:extLst>
              </p:cNvPr>
              <p:cNvSpPr/>
              <p:nvPr/>
            </p:nvSpPr>
            <p:spPr>
              <a:xfrm>
                <a:off x="5002663" y="2764300"/>
                <a:ext cx="73429" cy="79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3" name="Oval 222">
                <a:extLst>
                  <a:ext uri="{FF2B5EF4-FFF2-40B4-BE49-F238E27FC236}">
                    <a16:creationId xmlns:a16="http://schemas.microsoft.com/office/drawing/2014/main" id="{5014D18F-D2DA-604E-9248-77D7785AF48E}"/>
                  </a:ext>
                </a:extLst>
              </p:cNvPr>
              <p:cNvSpPr/>
              <p:nvPr/>
            </p:nvSpPr>
            <p:spPr>
              <a:xfrm>
                <a:off x="4904509" y="2724441"/>
                <a:ext cx="73429" cy="79717"/>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4" name="Oval 223">
                <a:extLst>
                  <a:ext uri="{FF2B5EF4-FFF2-40B4-BE49-F238E27FC236}">
                    <a16:creationId xmlns:a16="http://schemas.microsoft.com/office/drawing/2014/main" id="{C565D0C8-DE73-3142-A5CA-A82837CD54D8}"/>
                  </a:ext>
                </a:extLst>
              </p:cNvPr>
              <p:cNvSpPr/>
              <p:nvPr/>
            </p:nvSpPr>
            <p:spPr>
              <a:xfrm>
                <a:off x="5100817" y="2825214"/>
                <a:ext cx="73429" cy="7971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5" name="Oval 224">
                <a:extLst>
                  <a:ext uri="{FF2B5EF4-FFF2-40B4-BE49-F238E27FC236}">
                    <a16:creationId xmlns:a16="http://schemas.microsoft.com/office/drawing/2014/main" id="{A0897982-57F3-7B43-ACAD-6516575C5C96}"/>
                  </a:ext>
                </a:extLst>
              </p:cNvPr>
              <p:cNvSpPr/>
              <p:nvPr/>
            </p:nvSpPr>
            <p:spPr>
              <a:xfrm>
                <a:off x="5137531" y="2731473"/>
                <a:ext cx="73429" cy="79717"/>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6" name="Oval 225">
                <a:extLst>
                  <a:ext uri="{FF2B5EF4-FFF2-40B4-BE49-F238E27FC236}">
                    <a16:creationId xmlns:a16="http://schemas.microsoft.com/office/drawing/2014/main" id="{1C2653EF-836B-9942-AA65-DAE010783FC9}"/>
                  </a:ext>
                </a:extLst>
              </p:cNvPr>
              <p:cNvSpPr/>
              <p:nvPr/>
            </p:nvSpPr>
            <p:spPr>
              <a:xfrm>
                <a:off x="4950334" y="2843969"/>
                <a:ext cx="73429" cy="79717"/>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7" name="Oval 226">
                <a:extLst>
                  <a:ext uri="{FF2B5EF4-FFF2-40B4-BE49-F238E27FC236}">
                    <a16:creationId xmlns:a16="http://schemas.microsoft.com/office/drawing/2014/main" id="{D967B15B-9FA9-E84F-91ED-8E8BF7751F6F}"/>
                  </a:ext>
                </a:extLst>
              </p:cNvPr>
              <p:cNvSpPr/>
              <p:nvPr/>
            </p:nvSpPr>
            <p:spPr>
              <a:xfrm>
                <a:off x="4794365" y="2691614"/>
                <a:ext cx="73429" cy="79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8" name="Oval 227">
                <a:extLst>
                  <a:ext uri="{FF2B5EF4-FFF2-40B4-BE49-F238E27FC236}">
                    <a16:creationId xmlns:a16="http://schemas.microsoft.com/office/drawing/2014/main" id="{2DF586CD-621C-0D4A-8D44-418B0709D68E}"/>
                  </a:ext>
                </a:extLst>
              </p:cNvPr>
              <p:cNvSpPr/>
              <p:nvPr/>
            </p:nvSpPr>
            <p:spPr>
              <a:xfrm>
                <a:off x="5051367" y="2684582"/>
                <a:ext cx="73429" cy="7971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8F85E20C-E50A-5B4C-ACB6-CF9E465BA63A}"/>
                  </a:ext>
                </a:extLst>
              </p:cNvPr>
              <p:cNvSpPr/>
              <p:nvPr/>
            </p:nvSpPr>
            <p:spPr>
              <a:xfrm>
                <a:off x="4723572" y="2786630"/>
                <a:ext cx="73429" cy="7971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81" name="Group 180">
              <a:extLst>
                <a:ext uri="{FF2B5EF4-FFF2-40B4-BE49-F238E27FC236}">
                  <a16:creationId xmlns:a16="http://schemas.microsoft.com/office/drawing/2014/main" id="{09B913AC-0226-2143-86ED-15724A2AC3A2}"/>
                </a:ext>
              </a:extLst>
            </p:cNvPr>
            <p:cNvGrpSpPr/>
            <p:nvPr/>
          </p:nvGrpSpPr>
          <p:grpSpPr>
            <a:xfrm>
              <a:off x="1730110" y="4114336"/>
              <a:ext cx="487388" cy="239104"/>
              <a:chOff x="4723572" y="2684582"/>
              <a:chExt cx="487388" cy="239104"/>
            </a:xfrm>
          </p:grpSpPr>
          <p:sp>
            <p:nvSpPr>
              <p:cNvPr id="212" name="Oval 211">
                <a:extLst>
                  <a:ext uri="{FF2B5EF4-FFF2-40B4-BE49-F238E27FC236}">
                    <a16:creationId xmlns:a16="http://schemas.microsoft.com/office/drawing/2014/main" id="{5A5BB07F-4116-8845-8DCF-022A46F5B725}"/>
                  </a:ext>
                </a:extLst>
              </p:cNvPr>
              <p:cNvSpPr/>
              <p:nvPr/>
            </p:nvSpPr>
            <p:spPr>
              <a:xfrm>
                <a:off x="4831080" y="2804159"/>
                <a:ext cx="73429" cy="79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3" name="Oval 212">
                <a:extLst>
                  <a:ext uri="{FF2B5EF4-FFF2-40B4-BE49-F238E27FC236}">
                    <a16:creationId xmlns:a16="http://schemas.microsoft.com/office/drawing/2014/main" id="{6357C639-A765-3445-BDF1-F36B225E7D05}"/>
                  </a:ext>
                </a:extLst>
              </p:cNvPr>
              <p:cNvSpPr/>
              <p:nvPr/>
            </p:nvSpPr>
            <p:spPr>
              <a:xfrm>
                <a:off x="5002663" y="2764300"/>
                <a:ext cx="73429" cy="79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4" name="Oval 213">
                <a:extLst>
                  <a:ext uri="{FF2B5EF4-FFF2-40B4-BE49-F238E27FC236}">
                    <a16:creationId xmlns:a16="http://schemas.microsoft.com/office/drawing/2014/main" id="{9A957E65-A032-C34B-8658-58F6BC289276}"/>
                  </a:ext>
                </a:extLst>
              </p:cNvPr>
              <p:cNvSpPr/>
              <p:nvPr/>
            </p:nvSpPr>
            <p:spPr>
              <a:xfrm>
                <a:off x="4904509" y="2724441"/>
                <a:ext cx="73429" cy="79717"/>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5" name="Oval 214">
                <a:extLst>
                  <a:ext uri="{FF2B5EF4-FFF2-40B4-BE49-F238E27FC236}">
                    <a16:creationId xmlns:a16="http://schemas.microsoft.com/office/drawing/2014/main" id="{A493BA24-E8ED-2142-B750-127EEC8D39F8}"/>
                  </a:ext>
                </a:extLst>
              </p:cNvPr>
              <p:cNvSpPr/>
              <p:nvPr/>
            </p:nvSpPr>
            <p:spPr>
              <a:xfrm>
                <a:off x="5100817" y="2825214"/>
                <a:ext cx="73429" cy="7971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6" name="Oval 215">
                <a:extLst>
                  <a:ext uri="{FF2B5EF4-FFF2-40B4-BE49-F238E27FC236}">
                    <a16:creationId xmlns:a16="http://schemas.microsoft.com/office/drawing/2014/main" id="{E48F4840-DBF7-5B49-9AF7-448779DCFA9B}"/>
                  </a:ext>
                </a:extLst>
              </p:cNvPr>
              <p:cNvSpPr/>
              <p:nvPr/>
            </p:nvSpPr>
            <p:spPr>
              <a:xfrm>
                <a:off x="5137531" y="2731473"/>
                <a:ext cx="73429" cy="79717"/>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id="{5DB1CC71-25B6-2C49-96DF-81D2D50DF6A5}"/>
                  </a:ext>
                </a:extLst>
              </p:cNvPr>
              <p:cNvSpPr/>
              <p:nvPr/>
            </p:nvSpPr>
            <p:spPr>
              <a:xfrm>
                <a:off x="4950334" y="2843969"/>
                <a:ext cx="73429" cy="79717"/>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8" name="Oval 217">
                <a:extLst>
                  <a:ext uri="{FF2B5EF4-FFF2-40B4-BE49-F238E27FC236}">
                    <a16:creationId xmlns:a16="http://schemas.microsoft.com/office/drawing/2014/main" id="{FA07F88F-0575-DB45-B29C-A4B6FEC215B0}"/>
                  </a:ext>
                </a:extLst>
              </p:cNvPr>
              <p:cNvSpPr/>
              <p:nvPr/>
            </p:nvSpPr>
            <p:spPr>
              <a:xfrm>
                <a:off x="4794365" y="2691614"/>
                <a:ext cx="73429" cy="79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9" name="Oval 218">
                <a:extLst>
                  <a:ext uri="{FF2B5EF4-FFF2-40B4-BE49-F238E27FC236}">
                    <a16:creationId xmlns:a16="http://schemas.microsoft.com/office/drawing/2014/main" id="{DE7FB3B5-D35E-0C40-9CD7-975C68D729F2}"/>
                  </a:ext>
                </a:extLst>
              </p:cNvPr>
              <p:cNvSpPr/>
              <p:nvPr/>
            </p:nvSpPr>
            <p:spPr>
              <a:xfrm>
                <a:off x="5051367" y="2684582"/>
                <a:ext cx="73429" cy="7971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0" name="Oval 219">
                <a:extLst>
                  <a:ext uri="{FF2B5EF4-FFF2-40B4-BE49-F238E27FC236}">
                    <a16:creationId xmlns:a16="http://schemas.microsoft.com/office/drawing/2014/main" id="{FBCCF883-63C2-FE4E-A3B9-76389EF68A73}"/>
                  </a:ext>
                </a:extLst>
              </p:cNvPr>
              <p:cNvSpPr/>
              <p:nvPr/>
            </p:nvSpPr>
            <p:spPr>
              <a:xfrm>
                <a:off x="4723572" y="2786630"/>
                <a:ext cx="73429" cy="7971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82" name="Group 181">
              <a:extLst>
                <a:ext uri="{FF2B5EF4-FFF2-40B4-BE49-F238E27FC236}">
                  <a16:creationId xmlns:a16="http://schemas.microsoft.com/office/drawing/2014/main" id="{79EC1355-1369-7E4C-8275-763C06C90FF5}"/>
                </a:ext>
              </a:extLst>
            </p:cNvPr>
            <p:cNvGrpSpPr/>
            <p:nvPr/>
          </p:nvGrpSpPr>
          <p:grpSpPr>
            <a:xfrm>
              <a:off x="2023174" y="4106027"/>
              <a:ext cx="487388" cy="239104"/>
              <a:chOff x="4723572" y="2684582"/>
              <a:chExt cx="487388" cy="239104"/>
            </a:xfrm>
          </p:grpSpPr>
          <p:sp>
            <p:nvSpPr>
              <p:cNvPr id="203" name="Oval 202">
                <a:extLst>
                  <a:ext uri="{FF2B5EF4-FFF2-40B4-BE49-F238E27FC236}">
                    <a16:creationId xmlns:a16="http://schemas.microsoft.com/office/drawing/2014/main" id="{D673E0D0-00C2-C449-BC93-095338C3F33F}"/>
                  </a:ext>
                </a:extLst>
              </p:cNvPr>
              <p:cNvSpPr/>
              <p:nvPr/>
            </p:nvSpPr>
            <p:spPr>
              <a:xfrm>
                <a:off x="4831080" y="2804159"/>
                <a:ext cx="73429" cy="79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4D16A650-10E7-2A42-9EF0-164FFA10950D}"/>
                  </a:ext>
                </a:extLst>
              </p:cNvPr>
              <p:cNvSpPr/>
              <p:nvPr/>
            </p:nvSpPr>
            <p:spPr>
              <a:xfrm>
                <a:off x="5002663" y="2764300"/>
                <a:ext cx="73429" cy="79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35178552-96BD-924D-8B2A-013CE7ECEEA7}"/>
                  </a:ext>
                </a:extLst>
              </p:cNvPr>
              <p:cNvSpPr/>
              <p:nvPr/>
            </p:nvSpPr>
            <p:spPr>
              <a:xfrm>
                <a:off x="4904509" y="2724441"/>
                <a:ext cx="73429" cy="79717"/>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6" name="Oval 205">
                <a:extLst>
                  <a:ext uri="{FF2B5EF4-FFF2-40B4-BE49-F238E27FC236}">
                    <a16:creationId xmlns:a16="http://schemas.microsoft.com/office/drawing/2014/main" id="{1773D799-59D4-6546-817C-1641D4AEF0AC}"/>
                  </a:ext>
                </a:extLst>
              </p:cNvPr>
              <p:cNvSpPr/>
              <p:nvPr/>
            </p:nvSpPr>
            <p:spPr>
              <a:xfrm>
                <a:off x="5100817" y="2825214"/>
                <a:ext cx="73429" cy="7971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EFBB5330-9A92-6B40-BF8E-60CE5B5A6C1F}"/>
                  </a:ext>
                </a:extLst>
              </p:cNvPr>
              <p:cNvSpPr/>
              <p:nvPr/>
            </p:nvSpPr>
            <p:spPr>
              <a:xfrm>
                <a:off x="5137531" y="2731473"/>
                <a:ext cx="73429" cy="79717"/>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BF3EDD1A-5165-BA49-A16F-C47573C625E0}"/>
                  </a:ext>
                </a:extLst>
              </p:cNvPr>
              <p:cNvSpPr/>
              <p:nvPr/>
            </p:nvSpPr>
            <p:spPr>
              <a:xfrm>
                <a:off x="4950334" y="2843969"/>
                <a:ext cx="73429" cy="79717"/>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AA793B16-795A-2845-9810-AFFB15722E0D}"/>
                  </a:ext>
                </a:extLst>
              </p:cNvPr>
              <p:cNvSpPr/>
              <p:nvPr/>
            </p:nvSpPr>
            <p:spPr>
              <a:xfrm>
                <a:off x="4794365" y="2691614"/>
                <a:ext cx="73429" cy="79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0" name="Oval 209">
                <a:extLst>
                  <a:ext uri="{FF2B5EF4-FFF2-40B4-BE49-F238E27FC236}">
                    <a16:creationId xmlns:a16="http://schemas.microsoft.com/office/drawing/2014/main" id="{3E39EF42-1784-824C-840D-2803E0E63EAA}"/>
                  </a:ext>
                </a:extLst>
              </p:cNvPr>
              <p:cNvSpPr/>
              <p:nvPr/>
            </p:nvSpPr>
            <p:spPr>
              <a:xfrm>
                <a:off x="5051367" y="2684582"/>
                <a:ext cx="73429" cy="7971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1" name="Oval 210">
                <a:extLst>
                  <a:ext uri="{FF2B5EF4-FFF2-40B4-BE49-F238E27FC236}">
                    <a16:creationId xmlns:a16="http://schemas.microsoft.com/office/drawing/2014/main" id="{56FB6871-DE3E-434D-8F3C-F6012F26ACA4}"/>
                  </a:ext>
                </a:extLst>
              </p:cNvPr>
              <p:cNvSpPr/>
              <p:nvPr/>
            </p:nvSpPr>
            <p:spPr>
              <a:xfrm>
                <a:off x="4723572" y="2786630"/>
                <a:ext cx="73429" cy="7971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83" name="Group 182">
              <a:extLst>
                <a:ext uri="{FF2B5EF4-FFF2-40B4-BE49-F238E27FC236}">
                  <a16:creationId xmlns:a16="http://schemas.microsoft.com/office/drawing/2014/main" id="{86BB7476-7D18-6E42-9E72-AB26944DB4F7}"/>
                </a:ext>
              </a:extLst>
            </p:cNvPr>
            <p:cNvGrpSpPr/>
            <p:nvPr/>
          </p:nvGrpSpPr>
          <p:grpSpPr>
            <a:xfrm rot="21018419">
              <a:off x="2337898" y="4129496"/>
              <a:ext cx="457180" cy="197688"/>
              <a:chOff x="4723572" y="2684582"/>
              <a:chExt cx="487388" cy="239104"/>
            </a:xfrm>
          </p:grpSpPr>
          <p:sp>
            <p:nvSpPr>
              <p:cNvPr id="194" name="Oval 193">
                <a:extLst>
                  <a:ext uri="{FF2B5EF4-FFF2-40B4-BE49-F238E27FC236}">
                    <a16:creationId xmlns:a16="http://schemas.microsoft.com/office/drawing/2014/main" id="{DF548148-4B11-8644-8094-A9FF8AC9A8C8}"/>
                  </a:ext>
                </a:extLst>
              </p:cNvPr>
              <p:cNvSpPr/>
              <p:nvPr/>
            </p:nvSpPr>
            <p:spPr>
              <a:xfrm>
                <a:off x="4831080" y="2804159"/>
                <a:ext cx="73429" cy="79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6667FEE8-356D-3344-9636-352A1E3EB51B}"/>
                  </a:ext>
                </a:extLst>
              </p:cNvPr>
              <p:cNvSpPr/>
              <p:nvPr/>
            </p:nvSpPr>
            <p:spPr>
              <a:xfrm>
                <a:off x="5002663" y="2764300"/>
                <a:ext cx="73429" cy="79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F69BA609-0753-2247-98CD-BAA048853F7F}"/>
                  </a:ext>
                </a:extLst>
              </p:cNvPr>
              <p:cNvSpPr/>
              <p:nvPr/>
            </p:nvSpPr>
            <p:spPr>
              <a:xfrm>
                <a:off x="4904509" y="2724441"/>
                <a:ext cx="73429" cy="79717"/>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BE8208BD-B7CE-D74A-8FF1-B7FF8127F371}"/>
                  </a:ext>
                </a:extLst>
              </p:cNvPr>
              <p:cNvSpPr/>
              <p:nvPr/>
            </p:nvSpPr>
            <p:spPr>
              <a:xfrm>
                <a:off x="5100817" y="2825214"/>
                <a:ext cx="73429" cy="7971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id="{75B6C84B-2354-024E-B724-B8B668B318E4}"/>
                  </a:ext>
                </a:extLst>
              </p:cNvPr>
              <p:cNvSpPr/>
              <p:nvPr/>
            </p:nvSpPr>
            <p:spPr>
              <a:xfrm>
                <a:off x="5137531" y="2731473"/>
                <a:ext cx="73429" cy="79717"/>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5B6988ED-668F-F04D-AA91-24F6F227C786}"/>
                  </a:ext>
                </a:extLst>
              </p:cNvPr>
              <p:cNvSpPr/>
              <p:nvPr/>
            </p:nvSpPr>
            <p:spPr>
              <a:xfrm>
                <a:off x="4950334" y="2843969"/>
                <a:ext cx="73429" cy="79717"/>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472F3E6A-B2DF-5940-B729-58B9F086923D}"/>
                  </a:ext>
                </a:extLst>
              </p:cNvPr>
              <p:cNvSpPr/>
              <p:nvPr/>
            </p:nvSpPr>
            <p:spPr>
              <a:xfrm>
                <a:off x="4794365" y="2691614"/>
                <a:ext cx="73429" cy="79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E5AB2BB1-1BA8-DF45-BD73-7186D4A7F0EB}"/>
                  </a:ext>
                </a:extLst>
              </p:cNvPr>
              <p:cNvSpPr/>
              <p:nvPr/>
            </p:nvSpPr>
            <p:spPr>
              <a:xfrm>
                <a:off x="5051367" y="2684582"/>
                <a:ext cx="73429" cy="7971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2" name="Oval 201">
                <a:extLst>
                  <a:ext uri="{FF2B5EF4-FFF2-40B4-BE49-F238E27FC236}">
                    <a16:creationId xmlns:a16="http://schemas.microsoft.com/office/drawing/2014/main" id="{1A1D93A5-3FAC-EB4A-8963-A365A9E5143C}"/>
                  </a:ext>
                </a:extLst>
              </p:cNvPr>
              <p:cNvSpPr/>
              <p:nvPr/>
            </p:nvSpPr>
            <p:spPr>
              <a:xfrm>
                <a:off x="4723572" y="2786630"/>
                <a:ext cx="73429" cy="7971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84" name="Group 183">
              <a:extLst>
                <a:ext uri="{FF2B5EF4-FFF2-40B4-BE49-F238E27FC236}">
                  <a16:creationId xmlns:a16="http://schemas.microsoft.com/office/drawing/2014/main" id="{7F74ED85-FFCA-994A-AE26-F8CFB72B0EE8}"/>
                </a:ext>
              </a:extLst>
            </p:cNvPr>
            <p:cNvGrpSpPr/>
            <p:nvPr/>
          </p:nvGrpSpPr>
          <p:grpSpPr>
            <a:xfrm rot="11500642">
              <a:off x="1453567" y="4105938"/>
              <a:ext cx="487388" cy="239104"/>
              <a:chOff x="4723572" y="2684582"/>
              <a:chExt cx="487388" cy="239104"/>
            </a:xfrm>
          </p:grpSpPr>
          <p:sp>
            <p:nvSpPr>
              <p:cNvPr id="185" name="Oval 184">
                <a:extLst>
                  <a:ext uri="{FF2B5EF4-FFF2-40B4-BE49-F238E27FC236}">
                    <a16:creationId xmlns:a16="http://schemas.microsoft.com/office/drawing/2014/main" id="{71275690-C5FE-904A-B461-9728FB7B2656}"/>
                  </a:ext>
                </a:extLst>
              </p:cNvPr>
              <p:cNvSpPr/>
              <p:nvPr/>
            </p:nvSpPr>
            <p:spPr>
              <a:xfrm>
                <a:off x="4831080" y="2804158"/>
                <a:ext cx="73429" cy="8229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6004196C-E4B3-7949-B621-E01E062F123A}"/>
                  </a:ext>
                </a:extLst>
              </p:cNvPr>
              <p:cNvSpPr/>
              <p:nvPr/>
            </p:nvSpPr>
            <p:spPr>
              <a:xfrm>
                <a:off x="5002663" y="2764300"/>
                <a:ext cx="73429" cy="79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2749F0A5-3749-7F40-9E8E-3885D6291F9A}"/>
                  </a:ext>
                </a:extLst>
              </p:cNvPr>
              <p:cNvSpPr/>
              <p:nvPr/>
            </p:nvSpPr>
            <p:spPr>
              <a:xfrm>
                <a:off x="4904509" y="2724441"/>
                <a:ext cx="73429" cy="79717"/>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9ABD0B4A-1845-4745-9C0E-FEB681D839EF}"/>
                  </a:ext>
                </a:extLst>
              </p:cNvPr>
              <p:cNvSpPr/>
              <p:nvPr/>
            </p:nvSpPr>
            <p:spPr>
              <a:xfrm>
                <a:off x="5100817" y="2825214"/>
                <a:ext cx="73429" cy="7971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EAA6C3F8-3908-F04C-BEBE-153291D1D8D1}"/>
                  </a:ext>
                </a:extLst>
              </p:cNvPr>
              <p:cNvSpPr/>
              <p:nvPr/>
            </p:nvSpPr>
            <p:spPr>
              <a:xfrm>
                <a:off x="5137531" y="2731473"/>
                <a:ext cx="73429" cy="79717"/>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EDE5BD65-E37B-3842-8276-6ED8377A647F}"/>
                  </a:ext>
                </a:extLst>
              </p:cNvPr>
              <p:cNvSpPr/>
              <p:nvPr/>
            </p:nvSpPr>
            <p:spPr>
              <a:xfrm>
                <a:off x="4950334" y="2843969"/>
                <a:ext cx="73429" cy="79717"/>
              </a:xfrm>
              <a:prstGeom prst="ellipse">
                <a:avLst/>
              </a:prstGeom>
              <a:solidFill>
                <a:schemeClr val="bg2"/>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D7B0074E-314B-B241-9578-0E648EE4A14A}"/>
                  </a:ext>
                </a:extLst>
              </p:cNvPr>
              <p:cNvSpPr/>
              <p:nvPr/>
            </p:nvSpPr>
            <p:spPr>
              <a:xfrm>
                <a:off x="4794365" y="2691614"/>
                <a:ext cx="73429" cy="79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39A34E52-C7A6-B444-87A3-F8FF1EF9CAA6}"/>
                  </a:ext>
                </a:extLst>
              </p:cNvPr>
              <p:cNvSpPr/>
              <p:nvPr/>
            </p:nvSpPr>
            <p:spPr>
              <a:xfrm>
                <a:off x="5051367" y="2684582"/>
                <a:ext cx="73429" cy="7971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376A56E6-6D58-2048-A441-66ADFD1BD65D}"/>
                  </a:ext>
                </a:extLst>
              </p:cNvPr>
              <p:cNvSpPr/>
              <p:nvPr/>
            </p:nvSpPr>
            <p:spPr>
              <a:xfrm>
                <a:off x="4723572" y="2786630"/>
                <a:ext cx="73429" cy="7971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
        <p:nvSpPr>
          <p:cNvPr id="239" name="Oval 238">
            <a:extLst>
              <a:ext uri="{FF2B5EF4-FFF2-40B4-BE49-F238E27FC236}">
                <a16:creationId xmlns:a16="http://schemas.microsoft.com/office/drawing/2014/main" id="{AFE2B57B-84B8-4E4F-B602-C7C0C3A1BCB5}"/>
              </a:ext>
            </a:extLst>
          </p:cNvPr>
          <p:cNvSpPr/>
          <p:nvPr/>
        </p:nvSpPr>
        <p:spPr>
          <a:xfrm>
            <a:off x="10111747" y="5439334"/>
            <a:ext cx="91309" cy="7744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0" name="Oval 239">
            <a:extLst>
              <a:ext uri="{FF2B5EF4-FFF2-40B4-BE49-F238E27FC236}">
                <a16:creationId xmlns:a16="http://schemas.microsoft.com/office/drawing/2014/main" id="{731F54C2-1860-9843-A55C-670E625B8379}"/>
              </a:ext>
            </a:extLst>
          </p:cNvPr>
          <p:cNvSpPr/>
          <p:nvPr/>
        </p:nvSpPr>
        <p:spPr>
          <a:xfrm>
            <a:off x="10249149" y="5435128"/>
            <a:ext cx="91309" cy="7744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1" name="Oval 240">
            <a:extLst>
              <a:ext uri="{FF2B5EF4-FFF2-40B4-BE49-F238E27FC236}">
                <a16:creationId xmlns:a16="http://schemas.microsoft.com/office/drawing/2014/main" id="{67792AE9-AE33-D84F-8890-8A859DA8AA21}"/>
              </a:ext>
            </a:extLst>
          </p:cNvPr>
          <p:cNvSpPr/>
          <p:nvPr/>
        </p:nvSpPr>
        <p:spPr>
          <a:xfrm>
            <a:off x="10401202" y="5435128"/>
            <a:ext cx="91309" cy="7744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2" name="Oval 241">
            <a:extLst>
              <a:ext uri="{FF2B5EF4-FFF2-40B4-BE49-F238E27FC236}">
                <a16:creationId xmlns:a16="http://schemas.microsoft.com/office/drawing/2014/main" id="{D631EF32-D89A-6D49-8C04-20264E84D25D}"/>
              </a:ext>
            </a:extLst>
          </p:cNvPr>
          <p:cNvSpPr/>
          <p:nvPr/>
        </p:nvSpPr>
        <p:spPr>
          <a:xfrm>
            <a:off x="9970728" y="5427560"/>
            <a:ext cx="91309" cy="7744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3" name="Oval 242">
            <a:extLst>
              <a:ext uri="{FF2B5EF4-FFF2-40B4-BE49-F238E27FC236}">
                <a16:creationId xmlns:a16="http://schemas.microsoft.com/office/drawing/2014/main" id="{A54F0848-C601-004F-97C9-A91F629FDBCB}"/>
              </a:ext>
            </a:extLst>
          </p:cNvPr>
          <p:cNvSpPr/>
          <p:nvPr/>
        </p:nvSpPr>
        <p:spPr>
          <a:xfrm>
            <a:off x="9841441" y="5427288"/>
            <a:ext cx="91309" cy="7744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4" name="Oval 243">
            <a:extLst>
              <a:ext uri="{FF2B5EF4-FFF2-40B4-BE49-F238E27FC236}">
                <a16:creationId xmlns:a16="http://schemas.microsoft.com/office/drawing/2014/main" id="{A9354A33-5472-5B47-9924-26631682657B}"/>
              </a:ext>
            </a:extLst>
          </p:cNvPr>
          <p:cNvSpPr/>
          <p:nvPr/>
        </p:nvSpPr>
        <p:spPr>
          <a:xfrm>
            <a:off x="9715354" y="5434283"/>
            <a:ext cx="91309" cy="7744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5" name="Oval 244">
            <a:extLst>
              <a:ext uri="{FF2B5EF4-FFF2-40B4-BE49-F238E27FC236}">
                <a16:creationId xmlns:a16="http://schemas.microsoft.com/office/drawing/2014/main" id="{13DF81D5-0695-CF45-983D-F58F472F105F}"/>
              </a:ext>
            </a:extLst>
          </p:cNvPr>
          <p:cNvSpPr/>
          <p:nvPr/>
        </p:nvSpPr>
        <p:spPr>
          <a:xfrm>
            <a:off x="10527691" y="5427288"/>
            <a:ext cx="91309" cy="7744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6" name="Oval 245">
            <a:extLst>
              <a:ext uri="{FF2B5EF4-FFF2-40B4-BE49-F238E27FC236}">
                <a16:creationId xmlns:a16="http://schemas.microsoft.com/office/drawing/2014/main" id="{191B1628-5F68-174D-A780-B85616655921}"/>
              </a:ext>
            </a:extLst>
          </p:cNvPr>
          <p:cNvSpPr/>
          <p:nvPr/>
        </p:nvSpPr>
        <p:spPr>
          <a:xfrm>
            <a:off x="10459558" y="5348984"/>
            <a:ext cx="91309" cy="7744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7" name="Oval 246">
            <a:extLst>
              <a:ext uri="{FF2B5EF4-FFF2-40B4-BE49-F238E27FC236}">
                <a16:creationId xmlns:a16="http://schemas.microsoft.com/office/drawing/2014/main" id="{0C9F57FC-91D5-9E4D-8FD6-5F9AB477B0E2}"/>
              </a:ext>
            </a:extLst>
          </p:cNvPr>
          <p:cNvSpPr/>
          <p:nvPr/>
        </p:nvSpPr>
        <p:spPr>
          <a:xfrm>
            <a:off x="10318373" y="5362471"/>
            <a:ext cx="91309" cy="7744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8" name="Oval 247">
            <a:extLst>
              <a:ext uri="{FF2B5EF4-FFF2-40B4-BE49-F238E27FC236}">
                <a16:creationId xmlns:a16="http://schemas.microsoft.com/office/drawing/2014/main" id="{7228630F-6DA6-C242-AC0E-021C50ADE149}"/>
              </a:ext>
            </a:extLst>
          </p:cNvPr>
          <p:cNvSpPr/>
          <p:nvPr/>
        </p:nvSpPr>
        <p:spPr>
          <a:xfrm>
            <a:off x="9595568" y="5445722"/>
            <a:ext cx="91309" cy="7744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9" name="Oval 248">
            <a:extLst>
              <a:ext uri="{FF2B5EF4-FFF2-40B4-BE49-F238E27FC236}">
                <a16:creationId xmlns:a16="http://schemas.microsoft.com/office/drawing/2014/main" id="{6C39BE8D-BA10-C14C-ADEF-493D17C7764F}"/>
              </a:ext>
            </a:extLst>
          </p:cNvPr>
          <p:cNvSpPr/>
          <p:nvPr/>
        </p:nvSpPr>
        <p:spPr>
          <a:xfrm>
            <a:off x="9636984" y="5356697"/>
            <a:ext cx="91309" cy="7744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0" name="Oval 249">
            <a:extLst>
              <a:ext uri="{FF2B5EF4-FFF2-40B4-BE49-F238E27FC236}">
                <a16:creationId xmlns:a16="http://schemas.microsoft.com/office/drawing/2014/main" id="{663E2F50-43BC-4B4F-A9E6-F47DD9CB33E2}"/>
              </a:ext>
            </a:extLst>
          </p:cNvPr>
          <p:cNvSpPr/>
          <p:nvPr/>
        </p:nvSpPr>
        <p:spPr>
          <a:xfrm>
            <a:off x="9770452" y="5347501"/>
            <a:ext cx="91309" cy="7744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1" name="Oval 250">
            <a:extLst>
              <a:ext uri="{FF2B5EF4-FFF2-40B4-BE49-F238E27FC236}">
                <a16:creationId xmlns:a16="http://schemas.microsoft.com/office/drawing/2014/main" id="{5CC17F89-8810-A343-9B47-D420AE28D8F9}"/>
              </a:ext>
            </a:extLst>
          </p:cNvPr>
          <p:cNvSpPr/>
          <p:nvPr/>
        </p:nvSpPr>
        <p:spPr>
          <a:xfrm>
            <a:off x="10054289" y="5348983"/>
            <a:ext cx="91309" cy="7744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2" name="Oval 251">
            <a:extLst>
              <a:ext uri="{FF2B5EF4-FFF2-40B4-BE49-F238E27FC236}">
                <a16:creationId xmlns:a16="http://schemas.microsoft.com/office/drawing/2014/main" id="{BC7A6A9C-8014-304A-8867-E49F5A2DBD30}"/>
              </a:ext>
            </a:extLst>
          </p:cNvPr>
          <p:cNvSpPr/>
          <p:nvPr/>
        </p:nvSpPr>
        <p:spPr>
          <a:xfrm>
            <a:off x="10196569" y="5347500"/>
            <a:ext cx="91309" cy="7744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3" name="Oval 252">
            <a:extLst>
              <a:ext uri="{FF2B5EF4-FFF2-40B4-BE49-F238E27FC236}">
                <a16:creationId xmlns:a16="http://schemas.microsoft.com/office/drawing/2014/main" id="{B400FACD-2F9E-2D46-8686-78BEF405CF32}"/>
              </a:ext>
            </a:extLst>
          </p:cNvPr>
          <p:cNvSpPr/>
          <p:nvPr/>
        </p:nvSpPr>
        <p:spPr>
          <a:xfrm>
            <a:off x="9472824" y="5446000"/>
            <a:ext cx="91309" cy="7744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4" name="Can 253">
            <a:extLst>
              <a:ext uri="{FF2B5EF4-FFF2-40B4-BE49-F238E27FC236}">
                <a16:creationId xmlns:a16="http://schemas.microsoft.com/office/drawing/2014/main" id="{1ED1AE8B-0DA2-3341-A653-69C88F412130}"/>
              </a:ext>
            </a:extLst>
          </p:cNvPr>
          <p:cNvSpPr/>
          <p:nvPr/>
        </p:nvSpPr>
        <p:spPr>
          <a:xfrm>
            <a:off x="9173945" y="5819619"/>
            <a:ext cx="1875605" cy="625869"/>
          </a:xfrm>
          <a:prstGeom prst="can">
            <a:avLst/>
          </a:prstGeom>
          <a:solidFill>
            <a:srgbClr val="945200">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255" name="Ink 254">
                <a:extLst>
                  <a:ext uri="{FF2B5EF4-FFF2-40B4-BE49-F238E27FC236}">
                    <a16:creationId xmlns:a16="http://schemas.microsoft.com/office/drawing/2014/main" id="{0F3C3903-5B90-204E-946C-D60B01041B3C}"/>
                  </a:ext>
                </a:extLst>
              </p14:cNvPr>
              <p14:cNvContentPartPr/>
              <p14:nvPr/>
            </p14:nvContentPartPr>
            <p14:xfrm>
              <a:off x="9127420" y="6457425"/>
              <a:ext cx="135720" cy="58680"/>
            </p14:xfrm>
          </p:contentPart>
        </mc:Choice>
        <mc:Fallback xmlns="">
          <p:pic>
            <p:nvPicPr>
              <p:cNvPr id="255" name="Ink 254">
                <a:extLst>
                  <a:ext uri="{FF2B5EF4-FFF2-40B4-BE49-F238E27FC236}">
                    <a16:creationId xmlns:a16="http://schemas.microsoft.com/office/drawing/2014/main" id="{0F3C3903-5B90-204E-946C-D60B01041B3C}"/>
                  </a:ext>
                </a:extLst>
              </p:cNvPr>
              <p:cNvPicPr/>
              <p:nvPr/>
            </p:nvPicPr>
            <p:blipFill>
              <a:blip r:embed="rId4"/>
              <a:stretch>
                <a:fillRect/>
              </a:stretch>
            </p:blipFill>
            <p:spPr>
              <a:xfrm>
                <a:off x="9073420" y="6349425"/>
                <a:ext cx="243360" cy="274320"/>
              </a:xfrm>
              <a:prstGeom prst="rect">
                <a:avLst/>
              </a:prstGeom>
            </p:spPr>
          </p:pic>
        </mc:Fallback>
      </mc:AlternateContent>
      <p:grpSp>
        <p:nvGrpSpPr>
          <p:cNvPr id="268" name="Group 267">
            <a:extLst>
              <a:ext uri="{FF2B5EF4-FFF2-40B4-BE49-F238E27FC236}">
                <a16:creationId xmlns:a16="http://schemas.microsoft.com/office/drawing/2014/main" id="{6EB0757F-6DFD-E446-9B3D-0807071CC22E}"/>
              </a:ext>
            </a:extLst>
          </p:cNvPr>
          <p:cNvGrpSpPr/>
          <p:nvPr/>
        </p:nvGrpSpPr>
        <p:grpSpPr>
          <a:xfrm>
            <a:off x="9117340" y="6426825"/>
            <a:ext cx="159480" cy="82800"/>
            <a:chOff x="9117340" y="6426825"/>
            <a:chExt cx="159480" cy="82800"/>
          </a:xfrm>
        </p:grpSpPr>
        <mc:AlternateContent xmlns:mc="http://schemas.openxmlformats.org/markup-compatibility/2006" xmlns:p14="http://schemas.microsoft.com/office/powerpoint/2010/main">
          <mc:Choice Requires="p14">
            <p:contentPart p14:bwMode="auto" r:id="rId5">
              <p14:nvContentPartPr>
                <p14:cNvPr id="256" name="Ink 255">
                  <a:extLst>
                    <a:ext uri="{FF2B5EF4-FFF2-40B4-BE49-F238E27FC236}">
                      <a16:creationId xmlns:a16="http://schemas.microsoft.com/office/drawing/2014/main" id="{AD683FC7-70D5-BC44-9754-8DFE59D2165A}"/>
                    </a:ext>
                  </a:extLst>
                </p14:cNvPr>
                <p14:cNvContentPartPr/>
                <p14:nvPr/>
              </p14:nvContentPartPr>
              <p14:xfrm>
                <a:off x="9117340" y="6426825"/>
                <a:ext cx="125640" cy="60840"/>
              </p14:xfrm>
            </p:contentPart>
          </mc:Choice>
          <mc:Fallback xmlns="">
            <p:pic>
              <p:nvPicPr>
                <p:cNvPr id="256" name="Ink 255">
                  <a:extLst>
                    <a:ext uri="{FF2B5EF4-FFF2-40B4-BE49-F238E27FC236}">
                      <a16:creationId xmlns:a16="http://schemas.microsoft.com/office/drawing/2014/main" id="{AD683FC7-70D5-BC44-9754-8DFE59D2165A}"/>
                    </a:ext>
                  </a:extLst>
                </p:cNvPr>
                <p:cNvPicPr/>
                <p:nvPr/>
              </p:nvPicPr>
              <p:blipFill>
                <a:blip r:embed="rId6"/>
                <a:stretch>
                  <a:fillRect/>
                </a:stretch>
              </p:blipFill>
              <p:spPr>
                <a:xfrm>
                  <a:off x="9054700" y="6364185"/>
                  <a:ext cx="2512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57" name="Ink 256">
                  <a:extLst>
                    <a:ext uri="{FF2B5EF4-FFF2-40B4-BE49-F238E27FC236}">
                      <a16:creationId xmlns:a16="http://schemas.microsoft.com/office/drawing/2014/main" id="{AA9939D9-084D-954B-B89D-8CCAE86003DA}"/>
                    </a:ext>
                  </a:extLst>
                </p14:cNvPr>
                <p14:cNvContentPartPr/>
                <p14:nvPr/>
              </p14:nvContentPartPr>
              <p14:xfrm>
                <a:off x="9156220" y="6459225"/>
                <a:ext cx="360" cy="360"/>
              </p14:xfrm>
            </p:contentPart>
          </mc:Choice>
          <mc:Fallback xmlns="">
            <p:pic>
              <p:nvPicPr>
                <p:cNvPr id="257" name="Ink 256">
                  <a:extLst>
                    <a:ext uri="{FF2B5EF4-FFF2-40B4-BE49-F238E27FC236}">
                      <a16:creationId xmlns:a16="http://schemas.microsoft.com/office/drawing/2014/main" id="{AA9939D9-084D-954B-B89D-8CCAE86003DA}"/>
                    </a:ext>
                  </a:extLst>
                </p:cNvPr>
                <p:cNvPicPr/>
                <p:nvPr/>
              </p:nvPicPr>
              <p:blipFill>
                <a:blip r:embed="rId8"/>
                <a:stretch>
                  <a:fillRect/>
                </a:stretch>
              </p:blipFill>
              <p:spPr>
                <a:xfrm>
                  <a:off x="9093580" y="6396585"/>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59" name="Ink 258">
                  <a:extLst>
                    <a:ext uri="{FF2B5EF4-FFF2-40B4-BE49-F238E27FC236}">
                      <a16:creationId xmlns:a16="http://schemas.microsoft.com/office/drawing/2014/main" id="{A480A524-E9E6-EF4A-9ECB-0A018B40EBAA}"/>
                    </a:ext>
                  </a:extLst>
                </p14:cNvPr>
                <p14:cNvContentPartPr/>
                <p14:nvPr/>
              </p14:nvContentPartPr>
              <p14:xfrm>
                <a:off x="9224980" y="6485865"/>
                <a:ext cx="360" cy="360"/>
              </p14:xfrm>
            </p:contentPart>
          </mc:Choice>
          <mc:Fallback xmlns="">
            <p:pic>
              <p:nvPicPr>
                <p:cNvPr id="259" name="Ink 258">
                  <a:extLst>
                    <a:ext uri="{FF2B5EF4-FFF2-40B4-BE49-F238E27FC236}">
                      <a16:creationId xmlns:a16="http://schemas.microsoft.com/office/drawing/2014/main" id="{A480A524-E9E6-EF4A-9ECB-0A018B40EBAA}"/>
                    </a:ext>
                  </a:extLst>
                </p:cNvPr>
                <p:cNvPicPr/>
                <p:nvPr/>
              </p:nvPicPr>
              <p:blipFill>
                <a:blip r:embed="rId8"/>
                <a:stretch>
                  <a:fillRect/>
                </a:stretch>
              </p:blipFill>
              <p:spPr>
                <a:xfrm>
                  <a:off x="9161980" y="6422865"/>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61" name="Ink 260">
                  <a:extLst>
                    <a:ext uri="{FF2B5EF4-FFF2-40B4-BE49-F238E27FC236}">
                      <a16:creationId xmlns:a16="http://schemas.microsoft.com/office/drawing/2014/main" id="{4739DC52-7ABC-C747-BFD3-FBD06C17A818}"/>
                    </a:ext>
                  </a:extLst>
                </p14:cNvPr>
                <p14:cNvContentPartPr/>
                <p14:nvPr/>
              </p14:nvContentPartPr>
              <p14:xfrm>
                <a:off x="9254500" y="6495225"/>
                <a:ext cx="360" cy="360"/>
              </p14:xfrm>
            </p:contentPart>
          </mc:Choice>
          <mc:Fallback xmlns="">
            <p:pic>
              <p:nvPicPr>
                <p:cNvPr id="261" name="Ink 260">
                  <a:extLst>
                    <a:ext uri="{FF2B5EF4-FFF2-40B4-BE49-F238E27FC236}">
                      <a16:creationId xmlns:a16="http://schemas.microsoft.com/office/drawing/2014/main" id="{4739DC52-7ABC-C747-BFD3-FBD06C17A818}"/>
                    </a:ext>
                  </a:extLst>
                </p:cNvPr>
                <p:cNvPicPr/>
                <p:nvPr/>
              </p:nvPicPr>
              <p:blipFill>
                <a:blip r:embed="rId8"/>
                <a:stretch>
                  <a:fillRect/>
                </a:stretch>
              </p:blipFill>
              <p:spPr>
                <a:xfrm>
                  <a:off x="9191860" y="6432585"/>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63" name="Ink 262">
                  <a:extLst>
                    <a:ext uri="{FF2B5EF4-FFF2-40B4-BE49-F238E27FC236}">
                      <a16:creationId xmlns:a16="http://schemas.microsoft.com/office/drawing/2014/main" id="{561B251E-FCE5-9748-8630-12037AB8BDC1}"/>
                    </a:ext>
                  </a:extLst>
                </p14:cNvPr>
                <p14:cNvContentPartPr/>
                <p14:nvPr/>
              </p14:nvContentPartPr>
              <p14:xfrm>
                <a:off x="9217060" y="6485505"/>
                <a:ext cx="360" cy="360"/>
              </p14:xfrm>
            </p:contentPart>
          </mc:Choice>
          <mc:Fallback xmlns="">
            <p:pic>
              <p:nvPicPr>
                <p:cNvPr id="263" name="Ink 262">
                  <a:extLst>
                    <a:ext uri="{FF2B5EF4-FFF2-40B4-BE49-F238E27FC236}">
                      <a16:creationId xmlns:a16="http://schemas.microsoft.com/office/drawing/2014/main" id="{561B251E-FCE5-9748-8630-12037AB8BDC1}"/>
                    </a:ext>
                  </a:extLst>
                </p:cNvPr>
                <p:cNvPicPr/>
                <p:nvPr/>
              </p:nvPicPr>
              <p:blipFill>
                <a:blip r:embed="rId8"/>
                <a:stretch>
                  <a:fillRect/>
                </a:stretch>
              </p:blipFill>
              <p:spPr>
                <a:xfrm>
                  <a:off x="9154060" y="6422865"/>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65" name="Ink 264">
                  <a:extLst>
                    <a:ext uri="{FF2B5EF4-FFF2-40B4-BE49-F238E27FC236}">
                      <a16:creationId xmlns:a16="http://schemas.microsoft.com/office/drawing/2014/main" id="{CDBE9EA7-9461-6D49-9429-864CB73A9753}"/>
                    </a:ext>
                  </a:extLst>
                </p14:cNvPr>
                <p14:cNvContentPartPr/>
                <p14:nvPr/>
              </p14:nvContentPartPr>
              <p14:xfrm>
                <a:off x="9236500" y="6490185"/>
                <a:ext cx="360" cy="360"/>
              </p14:xfrm>
            </p:contentPart>
          </mc:Choice>
          <mc:Fallback xmlns="">
            <p:pic>
              <p:nvPicPr>
                <p:cNvPr id="265" name="Ink 264">
                  <a:extLst>
                    <a:ext uri="{FF2B5EF4-FFF2-40B4-BE49-F238E27FC236}">
                      <a16:creationId xmlns:a16="http://schemas.microsoft.com/office/drawing/2014/main" id="{CDBE9EA7-9461-6D49-9429-864CB73A9753}"/>
                    </a:ext>
                  </a:extLst>
                </p:cNvPr>
                <p:cNvPicPr/>
                <p:nvPr/>
              </p:nvPicPr>
              <p:blipFill>
                <a:blip r:embed="rId8"/>
                <a:stretch>
                  <a:fillRect/>
                </a:stretch>
              </p:blipFill>
              <p:spPr>
                <a:xfrm>
                  <a:off x="9173860" y="6427185"/>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67" name="Ink 266">
                  <a:extLst>
                    <a:ext uri="{FF2B5EF4-FFF2-40B4-BE49-F238E27FC236}">
                      <a16:creationId xmlns:a16="http://schemas.microsoft.com/office/drawing/2014/main" id="{52B19F96-3FC4-694F-A4EA-50049F06703A}"/>
                    </a:ext>
                  </a:extLst>
                </p14:cNvPr>
                <p14:cNvContentPartPr/>
                <p14:nvPr/>
              </p14:nvContentPartPr>
              <p14:xfrm>
                <a:off x="9276460" y="6509265"/>
                <a:ext cx="360" cy="360"/>
              </p14:xfrm>
            </p:contentPart>
          </mc:Choice>
          <mc:Fallback xmlns="">
            <p:pic>
              <p:nvPicPr>
                <p:cNvPr id="267" name="Ink 266">
                  <a:extLst>
                    <a:ext uri="{FF2B5EF4-FFF2-40B4-BE49-F238E27FC236}">
                      <a16:creationId xmlns:a16="http://schemas.microsoft.com/office/drawing/2014/main" id="{52B19F96-3FC4-694F-A4EA-50049F06703A}"/>
                    </a:ext>
                  </a:extLst>
                </p:cNvPr>
                <p:cNvPicPr/>
                <p:nvPr/>
              </p:nvPicPr>
              <p:blipFill>
                <a:blip r:embed="rId8"/>
                <a:stretch>
                  <a:fillRect/>
                </a:stretch>
              </p:blipFill>
              <p:spPr>
                <a:xfrm>
                  <a:off x="9213820" y="6446625"/>
                  <a:ext cx="126000" cy="126000"/>
                </a:xfrm>
                <a:prstGeom prst="rect">
                  <a:avLst/>
                </a:prstGeom>
              </p:spPr>
            </p:pic>
          </mc:Fallback>
        </mc:AlternateContent>
      </p:grpSp>
      <p:grpSp>
        <p:nvGrpSpPr>
          <p:cNvPr id="285" name="Group 284">
            <a:extLst>
              <a:ext uri="{FF2B5EF4-FFF2-40B4-BE49-F238E27FC236}">
                <a16:creationId xmlns:a16="http://schemas.microsoft.com/office/drawing/2014/main" id="{4508371D-B299-5A47-ACD3-AC9CB8E526D4}"/>
              </a:ext>
            </a:extLst>
          </p:cNvPr>
          <p:cNvGrpSpPr/>
          <p:nvPr/>
        </p:nvGrpSpPr>
        <p:grpSpPr>
          <a:xfrm>
            <a:off x="10957300" y="6413865"/>
            <a:ext cx="162360" cy="83880"/>
            <a:chOff x="10957300" y="6413865"/>
            <a:chExt cx="162360" cy="83880"/>
          </a:xfrm>
        </p:grpSpPr>
        <mc:AlternateContent xmlns:mc="http://schemas.openxmlformats.org/markup-compatibility/2006" xmlns:p14="http://schemas.microsoft.com/office/powerpoint/2010/main">
          <mc:Choice Requires="p14">
            <p:contentPart p14:bwMode="auto" r:id="rId14">
              <p14:nvContentPartPr>
                <p14:cNvPr id="269" name="Ink 268">
                  <a:extLst>
                    <a:ext uri="{FF2B5EF4-FFF2-40B4-BE49-F238E27FC236}">
                      <a16:creationId xmlns:a16="http://schemas.microsoft.com/office/drawing/2014/main" id="{74BFD911-7C35-0145-B5E3-039C99E0D09E}"/>
                    </a:ext>
                  </a:extLst>
                </p14:cNvPr>
                <p14:cNvContentPartPr/>
                <p14:nvPr/>
              </p14:nvContentPartPr>
              <p14:xfrm>
                <a:off x="11070340" y="6455625"/>
                <a:ext cx="360" cy="360"/>
              </p14:xfrm>
            </p:contentPart>
          </mc:Choice>
          <mc:Fallback xmlns="">
            <p:pic>
              <p:nvPicPr>
                <p:cNvPr id="269" name="Ink 268">
                  <a:extLst>
                    <a:ext uri="{FF2B5EF4-FFF2-40B4-BE49-F238E27FC236}">
                      <a16:creationId xmlns:a16="http://schemas.microsoft.com/office/drawing/2014/main" id="{74BFD911-7C35-0145-B5E3-039C99E0D09E}"/>
                    </a:ext>
                  </a:extLst>
                </p:cNvPr>
                <p:cNvPicPr/>
                <p:nvPr/>
              </p:nvPicPr>
              <p:blipFill>
                <a:blip r:embed="rId8"/>
                <a:stretch>
                  <a:fillRect/>
                </a:stretch>
              </p:blipFill>
              <p:spPr>
                <a:xfrm>
                  <a:off x="11007340" y="6392985"/>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70" name="Ink 269">
                  <a:extLst>
                    <a:ext uri="{FF2B5EF4-FFF2-40B4-BE49-F238E27FC236}">
                      <a16:creationId xmlns:a16="http://schemas.microsoft.com/office/drawing/2014/main" id="{84B0DE8C-8B21-6340-92A7-3C5C28070060}"/>
                    </a:ext>
                  </a:extLst>
                </p14:cNvPr>
                <p14:cNvContentPartPr/>
                <p14:nvPr/>
              </p14:nvContentPartPr>
              <p14:xfrm>
                <a:off x="11037220" y="6472545"/>
                <a:ext cx="360" cy="360"/>
              </p14:xfrm>
            </p:contentPart>
          </mc:Choice>
          <mc:Fallback xmlns="">
            <p:pic>
              <p:nvPicPr>
                <p:cNvPr id="270" name="Ink 269">
                  <a:extLst>
                    <a:ext uri="{FF2B5EF4-FFF2-40B4-BE49-F238E27FC236}">
                      <a16:creationId xmlns:a16="http://schemas.microsoft.com/office/drawing/2014/main" id="{84B0DE8C-8B21-6340-92A7-3C5C28070060}"/>
                    </a:ext>
                  </a:extLst>
                </p:cNvPr>
                <p:cNvPicPr/>
                <p:nvPr/>
              </p:nvPicPr>
              <p:blipFill>
                <a:blip r:embed="rId8"/>
                <a:stretch>
                  <a:fillRect/>
                </a:stretch>
              </p:blipFill>
              <p:spPr>
                <a:xfrm>
                  <a:off x="10974220" y="6409545"/>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72" name="Ink 271">
                  <a:extLst>
                    <a:ext uri="{FF2B5EF4-FFF2-40B4-BE49-F238E27FC236}">
                      <a16:creationId xmlns:a16="http://schemas.microsoft.com/office/drawing/2014/main" id="{96DC808C-8097-1045-83E1-000D6227055D}"/>
                    </a:ext>
                  </a:extLst>
                </p14:cNvPr>
                <p14:cNvContentPartPr/>
                <p14:nvPr/>
              </p14:nvContentPartPr>
              <p14:xfrm>
                <a:off x="11052340" y="6459945"/>
                <a:ext cx="360" cy="360"/>
              </p14:xfrm>
            </p:contentPart>
          </mc:Choice>
          <mc:Fallback xmlns="">
            <p:pic>
              <p:nvPicPr>
                <p:cNvPr id="272" name="Ink 271">
                  <a:extLst>
                    <a:ext uri="{FF2B5EF4-FFF2-40B4-BE49-F238E27FC236}">
                      <a16:creationId xmlns:a16="http://schemas.microsoft.com/office/drawing/2014/main" id="{96DC808C-8097-1045-83E1-000D6227055D}"/>
                    </a:ext>
                  </a:extLst>
                </p:cNvPr>
                <p:cNvPicPr/>
                <p:nvPr/>
              </p:nvPicPr>
              <p:blipFill>
                <a:blip r:embed="rId8"/>
                <a:stretch>
                  <a:fillRect/>
                </a:stretch>
              </p:blipFill>
              <p:spPr>
                <a:xfrm>
                  <a:off x="10989340" y="6397305"/>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74" name="Ink 273">
                  <a:extLst>
                    <a:ext uri="{FF2B5EF4-FFF2-40B4-BE49-F238E27FC236}">
                      <a16:creationId xmlns:a16="http://schemas.microsoft.com/office/drawing/2014/main" id="{9DEDB59C-0AB2-744E-8C45-B72D16C522B5}"/>
                    </a:ext>
                  </a:extLst>
                </p14:cNvPr>
                <p14:cNvContentPartPr/>
                <p14:nvPr/>
              </p14:nvContentPartPr>
              <p14:xfrm>
                <a:off x="11071060" y="6447345"/>
                <a:ext cx="360" cy="360"/>
              </p14:xfrm>
            </p:contentPart>
          </mc:Choice>
          <mc:Fallback xmlns="">
            <p:pic>
              <p:nvPicPr>
                <p:cNvPr id="274" name="Ink 273">
                  <a:extLst>
                    <a:ext uri="{FF2B5EF4-FFF2-40B4-BE49-F238E27FC236}">
                      <a16:creationId xmlns:a16="http://schemas.microsoft.com/office/drawing/2014/main" id="{9DEDB59C-0AB2-744E-8C45-B72D16C522B5}"/>
                    </a:ext>
                  </a:extLst>
                </p:cNvPr>
                <p:cNvPicPr/>
                <p:nvPr/>
              </p:nvPicPr>
              <p:blipFill>
                <a:blip r:embed="rId8"/>
                <a:stretch>
                  <a:fillRect/>
                </a:stretch>
              </p:blipFill>
              <p:spPr>
                <a:xfrm>
                  <a:off x="11008060" y="6384705"/>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76" name="Ink 275">
                  <a:extLst>
                    <a:ext uri="{FF2B5EF4-FFF2-40B4-BE49-F238E27FC236}">
                      <a16:creationId xmlns:a16="http://schemas.microsoft.com/office/drawing/2014/main" id="{F65A1545-C9C5-D142-A1D9-9A45F6A1F442}"/>
                    </a:ext>
                  </a:extLst>
                </p14:cNvPr>
                <p14:cNvContentPartPr/>
                <p14:nvPr/>
              </p14:nvContentPartPr>
              <p14:xfrm>
                <a:off x="11015260" y="6476505"/>
                <a:ext cx="360" cy="360"/>
              </p14:xfrm>
            </p:contentPart>
          </mc:Choice>
          <mc:Fallback xmlns="">
            <p:pic>
              <p:nvPicPr>
                <p:cNvPr id="276" name="Ink 275">
                  <a:extLst>
                    <a:ext uri="{FF2B5EF4-FFF2-40B4-BE49-F238E27FC236}">
                      <a16:creationId xmlns:a16="http://schemas.microsoft.com/office/drawing/2014/main" id="{F65A1545-C9C5-D142-A1D9-9A45F6A1F442}"/>
                    </a:ext>
                  </a:extLst>
                </p:cNvPr>
                <p:cNvPicPr/>
                <p:nvPr/>
              </p:nvPicPr>
              <p:blipFill>
                <a:blip r:embed="rId8"/>
                <a:stretch>
                  <a:fillRect/>
                </a:stretch>
              </p:blipFill>
              <p:spPr>
                <a:xfrm>
                  <a:off x="10952260" y="6413505"/>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78" name="Ink 277">
                  <a:extLst>
                    <a:ext uri="{FF2B5EF4-FFF2-40B4-BE49-F238E27FC236}">
                      <a16:creationId xmlns:a16="http://schemas.microsoft.com/office/drawing/2014/main" id="{19F35E0C-B9C8-1E40-A488-475F767F18A3}"/>
                    </a:ext>
                  </a:extLst>
                </p14:cNvPr>
                <p14:cNvContentPartPr/>
                <p14:nvPr/>
              </p14:nvContentPartPr>
              <p14:xfrm>
                <a:off x="10983220" y="6435465"/>
                <a:ext cx="111600" cy="45000"/>
              </p14:xfrm>
            </p:contentPart>
          </mc:Choice>
          <mc:Fallback xmlns="">
            <p:pic>
              <p:nvPicPr>
                <p:cNvPr id="278" name="Ink 277">
                  <a:extLst>
                    <a:ext uri="{FF2B5EF4-FFF2-40B4-BE49-F238E27FC236}">
                      <a16:creationId xmlns:a16="http://schemas.microsoft.com/office/drawing/2014/main" id="{19F35E0C-B9C8-1E40-A488-475F767F18A3}"/>
                    </a:ext>
                  </a:extLst>
                </p:cNvPr>
                <p:cNvPicPr/>
                <p:nvPr/>
              </p:nvPicPr>
              <p:blipFill>
                <a:blip r:embed="rId20"/>
                <a:stretch>
                  <a:fillRect/>
                </a:stretch>
              </p:blipFill>
              <p:spPr>
                <a:xfrm>
                  <a:off x="10920580" y="6372465"/>
                  <a:ext cx="2372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82" name="Ink 281">
                  <a:extLst>
                    <a:ext uri="{FF2B5EF4-FFF2-40B4-BE49-F238E27FC236}">
                      <a16:creationId xmlns:a16="http://schemas.microsoft.com/office/drawing/2014/main" id="{51592E22-2D03-F048-99D5-78628360AD4C}"/>
                    </a:ext>
                  </a:extLst>
                </p14:cNvPr>
                <p14:cNvContentPartPr/>
                <p14:nvPr/>
              </p14:nvContentPartPr>
              <p14:xfrm>
                <a:off x="10957300" y="6443745"/>
                <a:ext cx="129600" cy="54000"/>
              </p14:xfrm>
            </p:contentPart>
          </mc:Choice>
          <mc:Fallback xmlns="">
            <p:pic>
              <p:nvPicPr>
                <p:cNvPr id="282" name="Ink 281">
                  <a:extLst>
                    <a:ext uri="{FF2B5EF4-FFF2-40B4-BE49-F238E27FC236}">
                      <a16:creationId xmlns:a16="http://schemas.microsoft.com/office/drawing/2014/main" id="{51592E22-2D03-F048-99D5-78628360AD4C}"/>
                    </a:ext>
                  </a:extLst>
                </p:cNvPr>
                <p:cNvPicPr/>
                <p:nvPr/>
              </p:nvPicPr>
              <p:blipFill>
                <a:blip r:embed="rId22"/>
                <a:stretch>
                  <a:fillRect/>
                </a:stretch>
              </p:blipFill>
              <p:spPr>
                <a:xfrm>
                  <a:off x="10894660" y="6380745"/>
                  <a:ext cx="2552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84" name="Ink 283">
                  <a:extLst>
                    <a:ext uri="{FF2B5EF4-FFF2-40B4-BE49-F238E27FC236}">
                      <a16:creationId xmlns:a16="http://schemas.microsoft.com/office/drawing/2014/main" id="{C627CE0A-7B4B-EE4F-AB01-03A48381A90B}"/>
                    </a:ext>
                  </a:extLst>
                </p14:cNvPr>
                <p14:cNvContentPartPr/>
                <p14:nvPr/>
              </p14:nvContentPartPr>
              <p14:xfrm>
                <a:off x="10973860" y="6413865"/>
                <a:ext cx="145800" cy="68040"/>
              </p14:xfrm>
            </p:contentPart>
          </mc:Choice>
          <mc:Fallback xmlns="">
            <p:pic>
              <p:nvPicPr>
                <p:cNvPr id="284" name="Ink 283">
                  <a:extLst>
                    <a:ext uri="{FF2B5EF4-FFF2-40B4-BE49-F238E27FC236}">
                      <a16:creationId xmlns:a16="http://schemas.microsoft.com/office/drawing/2014/main" id="{C627CE0A-7B4B-EE4F-AB01-03A48381A90B}"/>
                    </a:ext>
                  </a:extLst>
                </p:cNvPr>
                <p:cNvPicPr/>
                <p:nvPr/>
              </p:nvPicPr>
              <p:blipFill>
                <a:blip r:embed="rId24"/>
                <a:stretch>
                  <a:fillRect/>
                </a:stretch>
              </p:blipFill>
              <p:spPr>
                <a:xfrm>
                  <a:off x="10911220" y="6350865"/>
                  <a:ext cx="271440" cy="193680"/>
                </a:xfrm>
                <a:prstGeom prst="rect">
                  <a:avLst/>
                </a:prstGeom>
              </p:spPr>
            </p:pic>
          </mc:Fallback>
        </mc:AlternateContent>
      </p:grpSp>
      <p:sp>
        <p:nvSpPr>
          <p:cNvPr id="260" name="Rectangle 259">
            <a:extLst>
              <a:ext uri="{FF2B5EF4-FFF2-40B4-BE49-F238E27FC236}">
                <a16:creationId xmlns:a16="http://schemas.microsoft.com/office/drawing/2014/main" id="{F94881E0-A320-B840-966C-8ED1C936A273}"/>
              </a:ext>
            </a:extLst>
          </p:cNvPr>
          <p:cNvSpPr/>
          <p:nvPr/>
        </p:nvSpPr>
        <p:spPr>
          <a:xfrm>
            <a:off x="0" y="6630676"/>
            <a:ext cx="4804475" cy="271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0" i="1" dirty="0">
                <a:solidFill>
                  <a:srgbClr val="000000"/>
                </a:solidFill>
                <a:effectLst/>
                <a:latin typeface="Calibri" panose="020F0502020204030204" pitchFamily="34" charset="0"/>
              </a:rPr>
              <a:t>Purifying Your Pepper</a:t>
            </a:r>
            <a:endParaRPr lang="en-US" i="1" dirty="0"/>
          </a:p>
        </p:txBody>
      </p:sp>
    </p:spTree>
    <p:extLst>
      <p:ext uri="{BB962C8B-B14F-4D97-AF65-F5344CB8AC3E}">
        <p14:creationId xmlns:p14="http://schemas.microsoft.com/office/powerpoint/2010/main" val="299314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14B04A8-5E75-114E-B1BC-B2ECBA2D4FE4}"/>
              </a:ext>
            </a:extLst>
          </p:cNvPr>
          <p:cNvSpPr>
            <a:spLocks noGrp="1"/>
          </p:cNvSpPr>
          <p:nvPr>
            <p:ph type="title"/>
          </p:nvPr>
        </p:nvSpPr>
        <p:spPr>
          <a:xfrm>
            <a:off x="838200" y="316321"/>
            <a:ext cx="10515600" cy="1325563"/>
          </a:xfrm>
        </p:spPr>
        <p:txBody>
          <a:bodyPr/>
          <a:lstStyle/>
          <a:p>
            <a:pPr algn="ctr"/>
            <a:r>
              <a:rPr lang="en-US" sz="4400" b="1" dirty="0">
                <a:solidFill>
                  <a:srgbClr val="9FCC3B"/>
                </a:solidFill>
                <a:latin typeface="Open Sans"/>
                <a:ea typeface="Open Sans"/>
                <a:cs typeface="Open Sans"/>
                <a:sym typeface="Open Sans"/>
              </a:rPr>
              <a:t>TEST YOUR PLAN</a:t>
            </a:r>
            <a:endParaRPr lang="en-US" dirty="0"/>
          </a:p>
        </p:txBody>
      </p:sp>
      <p:sp>
        <p:nvSpPr>
          <p:cNvPr id="260" name="Rectangle 259">
            <a:extLst>
              <a:ext uri="{FF2B5EF4-FFF2-40B4-BE49-F238E27FC236}">
                <a16:creationId xmlns:a16="http://schemas.microsoft.com/office/drawing/2014/main" id="{F94881E0-A320-B840-966C-8ED1C936A273}"/>
              </a:ext>
            </a:extLst>
          </p:cNvPr>
          <p:cNvSpPr/>
          <p:nvPr/>
        </p:nvSpPr>
        <p:spPr>
          <a:xfrm>
            <a:off x="1340484" y="6162051"/>
            <a:ext cx="4804475" cy="271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chemeClr val="tx1"/>
                </a:solidFill>
                <a:latin typeface="Open Sans" pitchFamily="2" charset="0"/>
                <a:ea typeface="Open Sans" pitchFamily="2" charset="0"/>
                <a:cs typeface="Open Sans" pitchFamily="2" charset="0"/>
              </a:rPr>
              <a:t>Filtration in Action</a:t>
            </a:r>
          </a:p>
        </p:txBody>
      </p:sp>
      <p:pic>
        <p:nvPicPr>
          <p:cNvPr id="68" name="Picture 67" descr="A paper plate with dirt on it&#10;&#10;Description automatically generated">
            <a:extLst>
              <a:ext uri="{FF2B5EF4-FFF2-40B4-BE49-F238E27FC236}">
                <a16:creationId xmlns:a16="http://schemas.microsoft.com/office/drawing/2014/main" id="{240A3CC6-D166-7B4E-A8AE-634D10FDAFEC}"/>
              </a:ext>
            </a:extLst>
          </p:cNvPr>
          <p:cNvPicPr>
            <a:picLocks noChangeAspect="1"/>
          </p:cNvPicPr>
          <p:nvPr/>
        </p:nvPicPr>
        <p:blipFill>
          <a:blip r:embed="rId3"/>
          <a:stretch>
            <a:fillRect/>
          </a:stretch>
        </p:blipFill>
        <p:spPr>
          <a:xfrm>
            <a:off x="5774572" y="1840704"/>
            <a:ext cx="5328857" cy="3897621"/>
          </a:xfrm>
          <a:prstGeom prst="rect">
            <a:avLst/>
          </a:prstGeom>
          <a:ln w="12700">
            <a:solidFill>
              <a:schemeClr val="tx1"/>
            </a:solidFill>
          </a:ln>
        </p:spPr>
      </p:pic>
      <p:pic>
        <p:nvPicPr>
          <p:cNvPr id="73" name="Picture 72" descr="A person holding a container with food&#10;&#10;Description automatically generated">
            <a:extLst>
              <a:ext uri="{FF2B5EF4-FFF2-40B4-BE49-F238E27FC236}">
                <a16:creationId xmlns:a16="http://schemas.microsoft.com/office/drawing/2014/main" id="{A2EA41AD-861E-6446-9CF6-2E278CB5EB62}"/>
              </a:ext>
            </a:extLst>
          </p:cNvPr>
          <p:cNvPicPr>
            <a:picLocks noChangeAspect="1"/>
          </p:cNvPicPr>
          <p:nvPr/>
        </p:nvPicPr>
        <p:blipFill>
          <a:blip r:embed="rId4"/>
          <a:stretch>
            <a:fillRect/>
          </a:stretch>
        </p:blipFill>
        <p:spPr>
          <a:xfrm rot="5400000">
            <a:off x="763153" y="2057519"/>
            <a:ext cx="4618653" cy="3463990"/>
          </a:xfrm>
          <a:prstGeom prst="rect">
            <a:avLst/>
          </a:prstGeom>
          <a:ln w="19050">
            <a:solidFill>
              <a:schemeClr val="tx1"/>
            </a:solidFill>
          </a:ln>
        </p:spPr>
      </p:pic>
      <p:sp>
        <p:nvSpPr>
          <p:cNvPr id="266" name="Rectangle 265">
            <a:extLst>
              <a:ext uri="{FF2B5EF4-FFF2-40B4-BE49-F238E27FC236}">
                <a16:creationId xmlns:a16="http://schemas.microsoft.com/office/drawing/2014/main" id="{EC6514FF-7084-DA4A-A4AA-E4F75ECB7D06}"/>
              </a:ext>
            </a:extLst>
          </p:cNvPr>
          <p:cNvSpPr/>
          <p:nvPr/>
        </p:nvSpPr>
        <p:spPr>
          <a:xfrm>
            <a:off x="5774572" y="5814578"/>
            <a:ext cx="4804475" cy="271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chemeClr val="tx1"/>
                </a:solidFill>
                <a:latin typeface="Open Sans" pitchFamily="2" charset="0"/>
                <a:ea typeface="Open Sans" pitchFamily="2" charset="0"/>
                <a:cs typeface="Open Sans" pitchFamily="2" charset="0"/>
              </a:rPr>
              <a:t>Drying The Pepper</a:t>
            </a:r>
          </a:p>
        </p:txBody>
      </p:sp>
    </p:spTree>
    <p:extLst>
      <p:ext uri="{BB962C8B-B14F-4D97-AF65-F5344CB8AC3E}">
        <p14:creationId xmlns:p14="http://schemas.microsoft.com/office/powerpoint/2010/main" val="1820168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14B04A8-5E75-114E-B1BC-B2ECBA2D4FE4}"/>
              </a:ext>
            </a:extLst>
          </p:cNvPr>
          <p:cNvSpPr>
            <a:spLocks noGrp="1"/>
          </p:cNvSpPr>
          <p:nvPr>
            <p:ph type="title"/>
          </p:nvPr>
        </p:nvSpPr>
        <p:spPr>
          <a:xfrm>
            <a:off x="838200" y="365125"/>
            <a:ext cx="10515600" cy="1325563"/>
          </a:xfrm>
        </p:spPr>
        <p:txBody>
          <a:bodyPr/>
          <a:lstStyle/>
          <a:p>
            <a:pPr algn="ctr"/>
            <a:r>
              <a:rPr lang="en-US" sz="4400" b="1" dirty="0">
                <a:solidFill>
                  <a:srgbClr val="9FCC3B"/>
                </a:solidFill>
                <a:latin typeface="Open Sans"/>
                <a:ea typeface="Open Sans"/>
                <a:cs typeface="Open Sans"/>
                <a:sym typeface="Open Sans"/>
              </a:rPr>
              <a:t>DRY THE PEPPER OVERNIGHT</a:t>
            </a:r>
            <a:endParaRPr lang="en-US" dirty="0"/>
          </a:p>
        </p:txBody>
      </p:sp>
      <p:grpSp>
        <p:nvGrpSpPr>
          <p:cNvPr id="1050" name="Group 1049">
            <a:extLst>
              <a:ext uri="{FF2B5EF4-FFF2-40B4-BE49-F238E27FC236}">
                <a16:creationId xmlns:a16="http://schemas.microsoft.com/office/drawing/2014/main" id="{51F48E7C-DCB3-8344-ADE2-A1C3F0C9AAF9}"/>
              </a:ext>
            </a:extLst>
          </p:cNvPr>
          <p:cNvGrpSpPr/>
          <p:nvPr/>
        </p:nvGrpSpPr>
        <p:grpSpPr>
          <a:xfrm>
            <a:off x="1291679" y="3238869"/>
            <a:ext cx="3225634" cy="2877594"/>
            <a:chOff x="7712376" y="2567664"/>
            <a:chExt cx="3225634" cy="2877594"/>
          </a:xfrm>
        </p:grpSpPr>
        <p:grpSp>
          <p:nvGrpSpPr>
            <p:cNvPr id="1047" name="Group 1046">
              <a:extLst>
                <a:ext uri="{FF2B5EF4-FFF2-40B4-BE49-F238E27FC236}">
                  <a16:creationId xmlns:a16="http://schemas.microsoft.com/office/drawing/2014/main" id="{B744B0C6-5583-9C45-B29A-6DB69B6FE5F9}"/>
                </a:ext>
              </a:extLst>
            </p:cNvPr>
            <p:cNvGrpSpPr/>
            <p:nvPr/>
          </p:nvGrpSpPr>
          <p:grpSpPr>
            <a:xfrm>
              <a:off x="7712376" y="2567664"/>
              <a:ext cx="3225634" cy="2877594"/>
              <a:chOff x="7132320" y="2452767"/>
              <a:chExt cx="3225634" cy="2877594"/>
            </a:xfrm>
          </p:grpSpPr>
          <p:sp>
            <p:nvSpPr>
              <p:cNvPr id="72" name="Freeform 71">
                <a:extLst>
                  <a:ext uri="{FF2B5EF4-FFF2-40B4-BE49-F238E27FC236}">
                    <a16:creationId xmlns:a16="http://schemas.microsoft.com/office/drawing/2014/main" id="{77406EBB-C225-3A4E-B404-61F89152B7F8}"/>
                  </a:ext>
                </a:extLst>
              </p:cNvPr>
              <p:cNvSpPr/>
              <p:nvPr/>
            </p:nvSpPr>
            <p:spPr>
              <a:xfrm>
                <a:off x="7132320" y="2452767"/>
                <a:ext cx="3225634" cy="2877594"/>
              </a:xfrm>
              <a:custGeom>
                <a:avLst/>
                <a:gdLst>
                  <a:gd name="connsiteX0" fmla="*/ 1687484 w 3225634"/>
                  <a:gd name="connsiteY0" fmla="*/ 8312 h 2877594"/>
                  <a:gd name="connsiteX1" fmla="*/ 1687484 w 3225634"/>
                  <a:gd name="connsiteY1" fmla="*/ 8312 h 2877594"/>
                  <a:gd name="connsiteX2" fmla="*/ 1762298 w 3225634"/>
                  <a:gd name="connsiteY2" fmla="*/ 16625 h 2877594"/>
                  <a:gd name="connsiteX3" fmla="*/ 2136371 w 3225634"/>
                  <a:gd name="connsiteY3" fmla="*/ 0 h 2877594"/>
                  <a:gd name="connsiteX4" fmla="*/ 2419004 w 3225634"/>
                  <a:gd name="connsiteY4" fmla="*/ 8312 h 2877594"/>
                  <a:gd name="connsiteX5" fmla="*/ 2485506 w 3225634"/>
                  <a:gd name="connsiteY5" fmla="*/ 16625 h 2877594"/>
                  <a:gd name="connsiteX6" fmla="*/ 2560320 w 3225634"/>
                  <a:gd name="connsiteY6" fmla="*/ 33251 h 2877594"/>
                  <a:gd name="connsiteX7" fmla="*/ 2593571 w 3225634"/>
                  <a:gd name="connsiteY7" fmla="*/ 74814 h 2877594"/>
                  <a:gd name="connsiteX8" fmla="*/ 2651760 w 3225634"/>
                  <a:gd name="connsiteY8" fmla="*/ 141316 h 2877594"/>
                  <a:gd name="connsiteX9" fmla="*/ 2693324 w 3225634"/>
                  <a:gd name="connsiteY9" fmla="*/ 199505 h 2877594"/>
                  <a:gd name="connsiteX10" fmla="*/ 2709949 w 3225634"/>
                  <a:gd name="connsiteY10" fmla="*/ 216131 h 2877594"/>
                  <a:gd name="connsiteX11" fmla="*/ 2759826 w 3225634"/>
                  <a:gd name="connsiteY11" fmla="*/ 199505 h 2877594"/>
                  <a:gd name="connsiteX12" fmla="*/ 2809702 w 3225634"/>
                  <a:gd name="connsiteY12" fmla="*/ 216131 h 2877594"/>
                  <a:gd name="connsiteX13" fmla="*/ 2851266 w 3225634"/>
                  <a:gd name="connsiteY13" fmla="*/ 241069 h 2877594"/>
                  <a:gd name="connsiteX14" fmla="*/ 2901142 w 3225634"/>
                  <a:gd name="connsiteY14" fmla="*/ 299258 h 2877594"/>
                  <a:gd name="connsiteX15" fmla="*/ 2917768 w 3225634"/>
                  <a:gd name="connsiteY15" fmla="*/ 315883 h 2877594"/>
                  <a:gd name="connsiteX16" fmla="*/ 2934393 w 3225634"/>
                  <a:gd name="connsiteY16" fmla="*/ 332509 h 2877594"/>
                  <a:gd name="connsiteX17" fmla="*/ 2975957 w 3225634"/>
                  <a:gd name="connsiteY17" fmla="*/ 365760 h 2877594"/>
                  <a:gd name="connsiteX18" fmla="*/ 2992582 w 3225634"/>
                  <a:gd name="connsiteY18" fmla="*/ 390698 h 2877594"/>
                  <a:gd name="connsiteX19" fmla="*/ 3025833 w 3225634"/>
                  <a:gd name="connsiteY19" fmla="*/ 423949 h 2877594"/>
                  <a:gd name="connsiteX20" fmla="*/ 3050771 w 3225634"/>
                  <a:gd name="connsiteY20" fmla="*/ 473825 h 2877594"/>
                  <a:gd name="connsiteX21" fmla="*/ 3067397 w 3225634"/>
                  <a:gd name="connsiteY21" fmla="*/ 523701 h 2877594"/>
                  <a:gd name="connsiteX22" fmla="*/ 3092335 w 3225634"/>
                  <a:gd name="connsiteY22" fmla="*/ 606829 h 2877594"/>
                  <a:gd name="connsiteX23" fmla="*/ 3125586 w 3225634"/>
                  <a:gd name="connsiteY23" fmla="*/ 648392 h 2877594"/>
                  <a:gd name="connsiteX24" fmla="*/ 3175462 w 3225634"/>
                  <a:gd name="connsiteY24" fmla="*/ 681643 h 2877594"/>
                  <a:gd name="connsiteX25" fmla="*/ 3192088 w 3225634"/>
                  <a:gd name="connsiteY25" fmla="*/ 706581 h 2877594"/>
                  <a:gd name="connsiteX26" fmla="*/ 3192088 w 3225634"/>
                  <a:gd name="connsiteY26" fmla="*/ 831272 h 2877594"/>
                  <a:gd name="connsiteX27" fmla="*/ 3175462 w 3225634"/>
                  <a:gd name="connsiteY27" fmla="*/ 881149 h 2877594"/>
                  <a:gd name="connsiteX28" fmla="*/ 3200400 w 3225634"/>
                  <a:gd name="connsiteY28" fmla="*/ 1130531 h 2877594"/>
                  <a:gd name="connsiteX29" fmla="*/ 3208713 w 3225634"/>
                  <a:gd name="connsiteY29" fmla="*/ 1155469 h 2877594"/>
                  <a:gd name="connsiteX30" fmla="*/ 3225338 w 3225634"/>
                  <a:gd name="connsiteY30" fmla="*/ 1180407 h 2877594"/>
                  <a:gd name="connsiteX31" fmla="*/ 3217026 w 3225634"/>
                  <a:gd name="connsiteY31" fmla="*/ 1280160 h 2877594"/>
                  <a:gd name="connsiteX32" fmla="*/ 3208713 w 3225634"/>
                  <a:gd name="connsiteY32" fmla="*/ 1338349 h 2877594"/>
                  <a:gd name="connsiteX33" fmla="*/ 3225338 w 3225634"/>
                  <a:gd name="connsiteY33" fmla="*/ 1471352 h 2877594"/>
                  <a:gd name="connsiteX34" fmla="*/ 3208713 w 3225634"/>
                  <a:gd name="connsiteY34" fmla="*/ 1637607 h 2877594"/>
                  <a:gd name="connsiteX35" fmla="*/ 3192088 w 3225634"/>
                  <a:gd name="connsiteY35" fmla="*/ 1662545 h 2877594"/>
                  <a:gd name="connsiteX36" fmla="*/ 3175462 w 3225634"/>
                  <a:gd name="connsiteY36" fmla="*/ 1712421 h 2877594"/>
                  <a:gd name="connsiteX37" fmla="*/ 3167149 w 3225634"/>
                  <a:gd name="connsiteY37" fmla="*/ 1770611 h 2877594"/>
                  <a:gd name="connsiteX38" fmla="*/ 3158837 w 3225634"/>
                  <a:gd name="connsiteY38" fmla="*/ 1903614 h 2877594"/>
                  <a:gd name="connsiteX39" fmla="*/ 3142211 w 3225634"/>
                  <a:gd name="connsiteY39" fmla="*/ 1953491 h 2877594"/>
                  <a:gd name="connsiteX40" fmla="*/ 3125586 w 3225634"/>
                  <a:gd name="connsiteY40" fmla="*/ 2003367 h 2877594"/>
                  <a:gd name="connsiteX41" fmla="*/ 3117273 w 3225634"/>
                  <a:gd name="connsiteY41" fmla="*/ 2028305 h 2877594"/>
                  <a:gd name="connsiteX42" fmla="*/ 3084022 w 3225634"/>
                  <a:gd name="connsiteY42" fmla="*/ 2061556 h 2877594"/>
                  <a:gd name="connsiteX43" fmla="*/ 3050771 w 3225634"/>
                  <a:gd name="connsiteY43" fmla="*/ 2103120 h 2877594"/>
                  <a:gd name="connsiteX44" fmla="*/ 3042458 w 3225634"/>
                  <a:gd name="connsiteY44" fmla="*/ 2128058 h 2877594"/>
                  <a:gd name="connsiteX45" fmla="*/ 2992582 w 3225634"/>
                  <a:gd name="connsiteY45" fmla="*/ 2169621 h 2877594"/>
                  <a:gd name="connsiteX46" fmla="*/ 2959331 w 3225634"/>
                  <a:gd name="connsiteY46" fmla="*/ 2177934 h 2877594"/>
                  <a:gd name="connsiteX47" fmla="*/ 2951018 w 3225634"/>
                  <a:gd name="connsiteY47" fmla="*/ 2236123 h 2877594"/>
                  <a:gd name="connsiteX48" fmla="*/ 2934393 w 3225634"/>
                  <a:gd name="connsiteY48" fmla="*/ 2252749 h 2877594"/>
                  <a:gd name="connsiteX49" fmla="*/ 2884517 w 3225634"/>
                  <a:gd name="connsiteY49" fmla="*/ 2277687 h 2877594"/>
                  <a:gd name="connsiteX50" fmla="*/ 2842953 w 3225634"/>
                  <a:gd name="connsiteY50" fmla="*/ 2310938 h 2877594"/>
                  <a:gd name="connsiteX51" fmla="*/ 2793077 w 3225634"/>
                  <a:gd name="connsiteY51" fmla="*/ 2335876 h 2877594"/>
                  <a:gd name="connsiteX52" fmla="*/ 2759826 w 3225634"/>
                  <a:gd name="connsiteY52" fmla="*/ 2369127 h 2877594"/>
                  <a:gd name="connsiteX53" fmla="*/ 2743200 w 3225634"/>
                  <a:gd name="connsiteY53" fmla="*/ 2385752 h 2877594"/>
                  <a:gd name="connsiteX54" fmla="*/ 2726575 w 3225634"/>
                  <a:gd name="connsiteY54" fmla="*/ 2402378 h 2877594"/>
                  <a:gd name="connsiteX55" fmla="*/ 2701637 w 3225634"/>
                  <a:gd name="connsiteY55" fmla="*/ 2410691 h 2877594"/>
                  <a:gd name="connsiteX56" fmla="*/ 2668386 w 3225634"/>
                  <a:gd name="connsiteY56" fmla="*/ 2485505 h 2877594"/>
                  <a:gd name="connsiteX57" fmla="*/ 2651760 w 3225634"/>
                  <a:gd name="connsiteY57" fmla="*/ 2552007 h 2877594"/>
                  <a:gd name="connsiteX58" fmla="*/ 2635135 w 3225634"/>
                  <a:gd name="connsiteY58" fmla="*/ 2576945 h 2877594"/>
                  <a:gd name="connsiteX59" fmla="*/ 2585258 w 3225634"/>
                  <a:gd name="connsiteY59" fmla="*/ 2593571 h 2877594"/>
                  <a:gd name="connsiteX60" fmla="*/ 2560320 w 3225634"/>
                  <a:gd name="connsiteY60" fmla="*/ 2601883 h 2877594"/>
                  <a:gd name="connsiteX61" fmla="*/ 2535382 w 3225634"/>
                  <a:gd name="connsiteY61" fmla="*/ 2610196 h 2877594"/>
                  <a:gd name="connsiteX62" fmla="*/ 2493818 w 3225634"/>
                  <a:gd name="connsiteY62" fmla="*/ 2618509 h 2877594"/>
                  <a:gd name="connsiteX63" fmla="*/ 2460568 w 3225634"/>
                  <a:gd name="connsiteY63" fmla="*/ 2660072 h 2877594"/>
                  <a:gd name="connsiteX64" fmla="*/ 2419004 w 3225634"/>
                  <a:gd name="connsiteY64" fmla="*/ 2693323 h 2877594"/>
                  <a:gd name="connsiteX65" fmla="*/ 2410691 w 3225634"/>
                  <a:gd name="connsiteY65" fmla="*/ 2718261 h 2877594"/>
                  <a:gd name="connsiteX66" fmla="*/ 2352502 w 3225634"/>
                  <a:gd name="connsiteY66" fmla="*/ 2759825 h 2877594"/>
                  <a:gd name="connsiteX67" fmla="*/ 2211186 w 3225634"/>
                  <a:gd name="connsiteY67" fmla="*/ 2759825 h 2877594"/>
                  <a:gd name="connsiteX68" fmla="*/ 2144684 w 3225634"/>
                  <a:gd name="connsiteY68" fmla="*/ 2809701 h 2877594"/>
                  <a:gd name="connsiteX69" fmla="*/ 1953491 w 3225634"/>
                  <a:gd name="connsiteY69" fmla="*/ 2818014 h 2877594"/>
                  <a:gd name="connsiteX70" fmla="*/ 1778924 w 3225634"/>
                  <a:gd name="connsiteY70" fmla="*/ 2818014 h 2877594"/>
                  <a:gd name="connsiteX71" fmla="*/ 1729048 w 3225634"/>
                  <a:gd name="connsiteY71" fmla="*/ 2834640 h 2877594"/>
                  <a:gd name="connsiteX72" fmla="*/ 1704109 w 3225634"/>
                  <a:gd name="connsiteY72" fmla="*/ 2842952 h 2877594"/>
                  <a:gd name="connsiteX73" fmla="*/ 1363288 w 3225634"/>
                  <a:gd name="connsiteY73" fmla="*/ 2826327 h 2877594"/>
                  <a:gd name="connsiteX74" fmla="*/ 1354975 w 3225634"/>
                  <a:gd name="connsiteY74" fmla="*/ 2801389 h 2877594"/>
                  <a:gd name="connsiteX75" fmla="*/ 1330037 w 3225634"/>
                  <a:gd name="connsiteY75" fmla="*/ 2793076 h 2877594"/>
                  <a:gd name="connsiteX76" fmla="*/ 1138844 w 3225634"/>
                  <a:gd name="connsiteY76" fmla="*/ 2784763 h 2877594"/>
                  <a:gd name="connsiteX77" fmla="*/ 1072342 w 3225634"/>
                  <a:gd name="connsiteY77" fmla="*/ 2768138 h 2877594"/>
                  <a:gd name="connsiteX78" fmla="*/ 1022466 w 3225634"/>
                  <a:gd name="connsiteY78" fmla="*/ 2743200 h 2877594"/>
                  <a:gd name="connsiteX79" fmla="*/ 972589 w 3225634"/>
                  <a:gd name="connsiteY79" fmla="*/ 2709949 h 2877594"/>
                  <a:gd name="connsiteX80" fmla="*/ 922713 w 3225634"/>
                  <a:gd name="connsiteY80" fmla="*/ 2685011 h 2877594"/>
                  <a:gd name="connsiteX81" fmla="*/ 889462 w 3225634"/>
                  <a:gd name="connsiteY81" fmla="*/ 2651760 h 2877594"/>
                  <a:gd name="connsiteX82" fmla="*/ 798022 w 3225634"/>
                  <a:gd name="connsiteY82" fmla="*/ 2626821 h 2877594"/>
                  <a:gd name="connsiteX83" fmla="*/ 714895 w 3225634"/>
                  <a:gd name="connsiteY83" fmla="*/ 2618509 h 2877594"/>
                  <a:gd name="connsiteX84" fmla="*/ 673331 w 3225634"/>
                  <a:gd name="connsiteY84" fmla="*/ 2585258 h 2877594"/>
                  <a:gd name="connsiteX85" fmla="*/ 640080 w 3225634"/>
                  <a:gd name="connsiteY85" fmla="*/ 2535381 h 2877594"/>
                  <a:gd name="connsiteX86" fmla="*/ 615142 w 3225634"/>
                  <a:gd name="connsiteY86" fmla="*/ 2510443 h 2877594"/>
                  <a:gd name="connsiteX87" fmla="*/ 565266 w 3225634"/>
                  <a:gd name="connsiteY87" fmla="*/ 2477192 h 2877594"/>
                  <a:gd name="connsiteX88" fmla="*/ 532015 w 3225634"/>
                  <a:gd name="connsiteY88" fmla="*/ 2443941 h 2877594"/>
                  <a:gd name="connsiteX89" fmla="*/ 515389 w 3225634"/>
                  <a:gd name="connsiteY89" fmla="*/ 2427316 h 2877594"/>
                  <a:gd name="connsiteX90" fmla="*/ 498764 w 3225634"/>
                  <a:gd name="connsiteY90" fmla="*/ 2402378 h 2877594"/>
                  <a:gd name="connsiteX91" fmla="*/ 473826 w 3225634"/>
                  <a:gd name="connsiteY91" fmla="*/ 2394065 h 2877594"/>
                  <a:gd name="connsiteX92" fmla="*/ 457200 w 3225634"/>
                  <a:gd name="connsiteY92" fmla="*/ 2344189 h 2877594"/>
                  <a:gd name="connsiteX93" fmla="*/ 448888 w 3225634"/>
                  <a:gd name="connsiteY93" fmla="*/ 2319251 h 2877594"/>
                  <a:gd name="connsiteX94" fmla="*/ 440575 w 3225634"/>
                  <a:gd name="connsiteY94" fmla="*/ 2269374 h 2877594"/>
                  <a:gd name="connsiteX95" fmla="*/ 399011 w 3225634"/>
                  <a:gd name="connsiteY95" fmla="*/ 2244436 h 2877594"/>
                  <a:gd name="connsiteX96" fmla="*/ 357448 w 3225634"/>
                  <a:gd name="connsiteY96" fmla="*/ 2211185 h 2877594"/>
                  <a:gd name="connsiteX97" fmla="*/ 340822 w 3225634"/>
                  <a:gd name="connsiteY97" fmla="*/ 2186247 h 2877594"/>
                  <a:gd name="connsiteX98" fmla="*/ 324197 w 3225634"/>
                  <a:gd name="connsiteY98" fmla="*/ 2136371 h 2877594"/>
                  <a:gd name="connsiteX99" fmla="*/ 307571 w 3225634"/>
                  <a:gd name="connsiteY99" fmla="*/ 2119745 h 2877594"/>
                  <a:gd name="connsiteX100" fmla="*/ 290946 w 3225634"/>
                  <a:gd name="connsiteY100" fmla="*/ 2086494 h 2877594"/>
                  <a:gd name="connsiteX101" fmla="*/ 266008 w 3225634"/>
                  <a:gd name="connsiteY101" fmla="*/ 2061556 h 2877594"/>
                  <a:gd name="connsiteX102" fmla="*/ 257695 w 3225634"/>
                  <a:gd name="connsiteY102" fmla="*/ 2036618 h 2877594"/>
                  <a:gd name="connsiteX103" fmla="*/ 224444 w 3225634"/>
                  <a:gd name="connsiteY103" fmla="*/ 1986741 h 2877594"/>
                  <a:gd name="connsiteX104" fmla="*/ 207818 w 3225634"/>
                  <a:gd name="connsiteY104" fmla="*/ 1961803 h 2877594"/>
                  <a:gd name="connsiteX105" fmla="*/ 182880 w 3225634"/>
                  <a:gd name="connsiteY105" fmla="*/ 1886989 h 2877594"/>
                  <a:gd name="connsiteX106" fmla="*/ 174568 w 3225634"/>
                  <a:gd name="connsiteY106" fmla="*/ 1862051 h 2877594"/>
                  <a:gd name="connsiteX107" fmla="*/ 124691 w 3225634"/>
                  <a:gd name="connsiteY107" fmla="*/ 1795549 h 2877594"/>
                  <a:gd name="connsiteX108" fmla="*/ 91440 w 3225634"/>
                  <a:gd name="connsiteY108" fmla="*/ 1729047 h 2877594"/>
                  <a:gd name="connsiteX109" fmla="*/ 83128 w 3225634"/>
                  <a:gd name="connsiteY109" fmla="*/ 1704109 h 2877594"/>
                  <a:gd name="connsiteX110" fmla="*/ 66502 w 3225634"/>
                  <a:gd name="connsiteY110" fmla="*/ 1687483 h 2877594"/>
                  <a:gd name="connsiteX111" fmla="*/ 49877 w 3225634"/>
                  <a:gd name="connsiteY111" fmla="*/ 1438101 h 2877594"/>
                  <a:gd name="connsiteX112" fmla="*/ 33251 w 3225634"/>
                  <a:gd name="connsiteY112" fmla="*/ 1388225 h 2877594"/>
                  <a:gd name="connsiteX113" fmla="*/ 16626 w 3225634"/>
                  <a:gd name="connsiteY113" fmla="*/ 1338349 h 2877594"/>
                  <a:gd name="connsiteX114" fmla="*/ 8313 w 3225634"/>
                  <a:gd name="connsiteY114" fmla="*/ 1313411 h 2877594"/>
                  <a:gd name="connsiteX115" fmla="*/ 0 w 3225634"/>
                  <a:gd name="connsiteY115" fmla="*/ 1288472 h 2877594"/>
                  <a:gd name="connsiteX116" fmla="*/ 8313 w 3225634"/>
                  <a:gd name="connsiteY116" fmla="*/ 1263534 h 2877594"/>
                  <a:gd name="connsiteX117" fmla="*/ 33251 w 3225634"/>
                  <a:gd name="connsiteY117" fmla="*/ 1246909 h 2877594"/>
                  <a:gd name="connsiteX118" fmla="*/ 49877 w 3225634"/>
                  <a:gd name="connsiteY118" fmla="*/ 1230283 h 2877594"/>
                  <a:gd name="connsiteX119" fmla="*/ 83128 w 3225634"/>
                  <a:gd name="connsiteY119" fmla="*/ 1180407 h 2877594"/>
                  <a:gd name="connsiteX120" fmla="*/ 99753 w 3225634"/>
                  <a:gd name="connsiteY120" fmla="*/ 1088967 h 2877594"/>
                  <a:gd name="connsiteX121" fmla="*/ 108066 w 3225634"/>
                  <a:gd name="connsiteY121" fmla="*/ 1064029 h 2877594"/>
                  <a:gd name="connsiteX122" fmla="*/ 116378 w 3225634"/>
                  <a:gd name="connsiteY122" fmla="*/ 980901 h 2877594"/>
                  <a:gd name="connsiteX123" fmla="*/ 141317 w 3225634"/>
                  <a:gd name="connsiteY123" fmla="*/ 972589 h 2877594"/>
                  <a:gd name="connsiteX124" fmla="*/ 174568 w 3225634"/>
                  <a:gd name="connsiteY124" fmla="*/ 939338 h 2877594"/>
                  <a:gd name="connsiteX125" fmla="*/ 199506 w 3225634"/>
                  <a:gd name="connsiteY125" fmla="*/ 922712 h 2877594"/>
                  <a:gd name="connsiteX126" fmla="*/ 216131 w 3225634"/>
                  <a:gd name="connsiteY126" fmla="*/ 897774 h 2877594"/>
                  <a:gd name="connsiteX127" fmla="*/ 232757 w 3225634"/>
                  <a:gd name="connsiteY127" fmla="*/ 847898 h 2877594"/>
                  <a:gd name="connsiteX128" fmla="*/ 241069 w 3225634"/>
                  <a:gd name="connsiteY128" fmla="*/ 822960 h 2877594"/>
                  <a:gd name="connsiteX129" fmla="*/ 257695 w 3225634"/>
                  <a:gd name="connsiteY129" fmla="*/ 806334 h 2877594"/>
                  <a:gd name="connsiteX130" fmla="*/ 266008 w 3225634"/>
                  <a:gd name="connsiteY130" fmla="*/ 781396 h 2877594"/>
                  <a:gd name="connsiteX131" fmla="*/ 315884 w 3225634"/>
                  <a:gd name="connsiteY131" fmla="*/ 723207 h 2877594"/>
                  <a:gd name="connsiteX132" fmla="*/ 349135 w 3225634"/>
                  <a:gd name="connsiteY132" fmla="*/ 689956 h 2877594"/>
                  <a:gd name="connsiteX133" fmla="*/ 399011 w 3225634"/>
                  <a:gd name="connsiteY133" fmla="*/ 673331 h 2877594"/>
                  <a:gd name="connsiteX134" fmla="*/ 448888 w 3225634"/>
                  <a:gd name="connsiteY134" fmla="*/ 648392 h 2877594"/>
                  <a:gd name="connsiteX135" fmla="*/ 490451 w 3225634"/>
                  <a:gd name="connsiteY135" fmla="*/ 615141 h 2877594"/>
                  <a:gd name="connsiteX136" fmla="*/ 523702 w 3225634"/>
                  <a:gd name="connsiteY136" fmla="*/ 556952 h 2877594"/>
                  <a:gd name="connsiteX137" fmla="*/ 556953 w 3225634"/>
                  <a:gd name="connsiteY137" fmla="*/ 507076 h 2877594"/>
                  <a:gd name="connsiteX138" fmla="*/ 598517 w 3225634"/>
                  <a:gd name="connsiteY138" fmla="*/ 465512 h 2877594"/>
                  <a:gd name="connsiteX139" fmla="*/ 615142 w 3225634"/>
                  <a:gd name="connsiteY139" fmla="*/ 440574 h 2877594"/>
                  <a:gd name="connsiteX140" fmla="*/ 665018 w 3225634"/>
                  <a:gd name="connsiteY140" fmla="*/ 415636 h 2877594"/>
                  <a:gd name="connsiteX141" fmla="*/ 689957 w 3225634"/>
                  <a:gd name="connsiteY141" fmla="*/ 399011 h 2877594"/>
                  <a:gd name="connsiteX142" fmla="*/ 739833 w 3225634"/>
                  <a:gd name="connsiteY142" fmla="*/ 382385 h 2877594"/>
                  <a:gd name="connsiteX143" fmla="*/ 764771 w 3225634"/>
                  <a:gd name="connsiteY143" fmla="*/ 374072 h 2877594"/>
                  <a:gd name="connsiteX144" fmla="*/ 822960 w 3225634"/>
                  <a:gd name="connsiteY144" fmla="*/ 349134 h 2877594"/>
                  <a:gd name="connsiteX145" fmla="*/ 847898 w 3225634"/>
                  <a:gd name="connsiteY145" fmla="*/ 257694 h 2877594"/>
                  <a:gd name="connsiteX146" fmla="*/ 864524 w 3225634"/>
                  <a:gd name="connsiteY146" fmla="*/ 207818 h 2877594"/>
                  <a:gd name="connsiteX147" fmla="*/ 897775 w 3225634"/>
                  <a:gd name="connsiteY147" fmla="*/ 174567 h 2877594"/>
                  <a:gd name="connsiteX148" fmla="*/ 947651 w 3225634"/>
                  <a:gd name="connsiteY148" fmla="*/ 149629 h 2877594"/>
                  <a:gd name="connsiteX149" fmla="*/ 997528 w 3225634"/>
                  <a:gd name="connsiteY149" fmla="*/ 133003 h 2877594"/>
                  <a:gd name="connsiteX150" fmla="*/ 1064029 w 3225634"/>
                  <a:gd name="connsiteY150" fmla="*/ 116378 h 2877594"/>
                  <a:gd name="connsiteX151" fmla="*/ 1205346 w 3225634"/>
                  <a:gd name="connsiteY151" fmla="*/ 108065 h 2877594"/>
                  <a:gd name="connsiteX152" fmla="*/ 1296786 w 3225634"/>
                  <a:gd name="connsiteY152" fmla="*/ 83127 h 2877594"/>
                  <a:gd name="connsiteX153" fmla="*/ 1321724 w 3225634"/>
                  <a:gd name="connsiteY153" fmla="*/ 74814 h 2877594"/>
                  <a:gd name="connsiteX154" fmla="*/ 1346662 w 3225634"/>
                  <a:gd name="connsiteY154" fmla="*/ 66501 h 2877594"/>
                  <a:gd name="connsiteX155" fmla="*/ 1554480 w 3225634"/>
                  <a:gd name="connsiteY155" fmla="*/ 58189 h 2877594"/>
                  <a:gd name="connsiteX156" fmla="*/ 1579418 w 3225634"/>
                  <a:gd name="connsiteY156" fmla="*/ 49876 h 2877594"/>
                  <a:gd name="connsiteX157" fmla="*/ 1629295 w 3225634"/>
                  <a:gd name="connsiteY157" fmla="*/ 16625 h 2877594"/>
                  <a:gd name="connsiteX158" fmla="*/ 1687484 w 3225634"/>
                  <a:gd name="connsiteY158" fmla="*/ 8312 h 287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3225634" h="2877594">
                    <a:moveTo>
                      <a:pt x="1687484" y="8312"/>
                    </a:moveTo>
                    <a:lnTo>
                      <a:pt x="1687484" y="8312"/>
                    </a:lnTo>
                    <a:cubicBezTo>
                      <a:pt x="1712422" y="11083"/>
                      <a:pt x="1737207" y="16625"/>
                      <a:pt x="1762298" y="16625"/>
                    </a:cubicBezTo>
                    <a:cubicBezTo>
                      <a:pt x="2020862" y="16625"/>
                      <a:pt x="1983639" y="19090"/>
                      <a:pt x="2136371" y="0"/>
                    </a:cubicBezTo>
                    <a:lnTo>
                      <a:pt x="2419004" y="8312"/>
                    </a:lnTo>
                    <a:cubicBezTo>
                      <a:pt x="2441319" y="9375"/>
                      <a:pt x="2463391" y="13466"/>
                      <a:pt x="2485506" y="16625"/>
                    </a:cubicBezTo>
                    <a:cubicBezTo>
                      <a:pt x="2536710" y="23940"/>
                      <a:pt x="2523195" y="20876"/>
                      <a:pt x="2560320" y="33251"/>
                    </a:cubicBezTo>
                    <a:cubicBezTo>
                      <a:pt x="2625126" y="98053"/>
                      <a:pt x="2520188" y="-9053"/>
                      <a:pt x="2593571" y="74814"/>
                    </a:cubicBezTo>
                    <a:cubicBezTo>
                      <a:pt x="2611950" y="95818"/>
                      <a:pt x="2639691" y="114161"/>
                      <a:pt x="2651760" y="141316"/>
                    </a:cubicBezTo>
                    <a:cubicBezTo>
                      <a:pt x="2678746" y="202035"/>
                      <a:pt x="2647966" y="184385"/>
                      <a:pt x="2693324" y="199505"/>
                    </a:cubicBezTo>
                    <a:cubicBezTo>
                      <a:pt x="2698866" y="205047"/>
                      <a:pt x="2702112" y="216131"/>
                      <a:pt x="2709949" y="216131"/>
                    </a:cubicBezTo>
                    <a:cubicBezTo>
                      <a:pt x="2727474" y="216131"/>
                      <a:pt x="2759826" y="199505"/>
                      <a:pt x="2759826" y="199505"/>
                    </a:cubicBezTo>
                    <a:cubicBezTo>
                      <a:pt x="2776451" y="205047"/>
                      <a:pt x="2797310" y="203740"/>
                      <a:pt x="2809702" y="216131"/>
                    </a:cubicBezTo>
                    <a:cubicBezTo>
                      <a:pt x="2832524" y="238952"/>
                      <a:pt x="2818893" y="230278"/>
                      <a:pt x="2851266" y="241069"/>
                    </a:cubicBezTo>
                    <a:cubicBezTo>
                      <a:pt x="2876585" y="279048"/>
                      <a:pt x="2860828" y="258945"/>
                      <a:pt x="2901142" y="299258"/>
                    </a:cubicBezTo>
                    <a:lnTo>
                      <a:pt x="2917768" y="315883"/>
                    </a:lnTo>
                    <a:cubicBezTo>
                      <a:pt x="2923310" y="321425"/>
                      <a:pt x="2927872" y="328162"/>
                      <a:pt x="2934393" y="332509"/>
                    </a:cubicBezTo>
                    <a:cubicBezTo>
                      <a:pt x="2952910" y="344854"/>
                      <a:pt x="2962420" y="348838"/>
                      <a:pt x="2975957" y="365760"/>
                    </a:cubicBezTo>
                    <a:cubicBezTo>
                      <a:pt x="2982198" y="373561"/>
                      <a:pt x="2986080" y="383113"/>
                      <a:pt x="2992582" y="390698"/>
                    </a:cubicBezTo>
                    <a:cubicBezTo>
                      <a:pt x="3002783" y="402599"/>
                      <a:pt x="3025833" y="423949"/>
                      <a:pt x="3025833" y="423949"/>
                    </a:cubicBezTo>
                    <a:cubicBezTo>
                      <a:pt x="3056151" y="514898"/>
                      <a:pt x="3007799" y="377139"/>
                      <a:pt x="3050771" y="473825"/>
                    </a:cubicBezTo>
                    <a:cubicBezTo>
                      <a:pt x="3057889" y="489839"/>
                      <a:pt x="3063147" y="506699"/>
                      <a:pt x="3067397" y="523701"/>
                    </a:cubicBezTo>
                    <a:cubicBezTo>
                      <a:pt x="3072044" y="542292"/>
                      <a:pt x="3084237" y="594682"/>
                      <a:pt x="3092335" y="606829"/>
                    </a:cubicBezTo>
                    <a:cubicBezTo>
                      <a:pt x="3103244" y="623192"/>
                      <a:pt x="3109790" y="636545"/>
                      <a:pt x="3125586" y="648392"/>
                    </a:cubicBezTo>
                    <a:cubicBezTo>
                      <a:pt x="3141571" y="660381"/>
                      <a:pt x="3175462" y="681643"/>
                      <a:pt x="3175462" y="681643"/>
                    </a:cubicBezTo>
                    <a:cubicBezTo>
                      <a:pt x="3181004" y="689956"/>
                      <a:pt x="3187620" y="697645"/>
                      <a:pt x="3192088" y="706581"/>
                    </a:cubicBezTo>
                    <a:cubicBezTo>
                      <a:pt x="3211528" y="745461"/>
                      <a:pt x="3198928" y="790233"/>
                      <a:pt x="3192088" y="831272"/>
                    </a:cubicBezTo>
                    <a:cubicBezTo>
                      <a:pt x="3189207" y="848559"/>
                      <a:pt x="3175462" y="881149"/>
                      <a:pt x="3175462" y="881149"/>
                    </a:cubicBezTo>
                    <a:cubicBezTo>
                      <a:pt x="3184504" y="1098151"/>
                      <a:pt x="3162728" y="1017513"/>
                      <a:pt x="3200400" y="1130531"/>
                    </a:cubicBezTo>
                    <a:cubicBezTo>
                      <a:pt x="3203171" y="1138844"/>
                      <a:pt x="3203853" y="1148178"/>
                      <a:pt x="3208713" y="1155469"/>
                    </a:cubicBezTo>
                    <a:lnTo>
                      <a:pt x="3225338" y="1180407"/>
                    </a:lnTo>
                    <a:cubicBezTo>
                      <a:pt x="3222567" y="1213658"/>
                      <a:pt x="3220519" y="1246977"/>
                      <a:pt x="3217026" y="1280160"/>
                    </a:cubicBezTo>
                    <a:cubicBezTo>
                      <a:pt x="3214975" y="1299646"/>
                      <a:pt x="3208713" y="1318756"/>
                      <a:pt x="3208713" y="1338349"/>
                    </a:cubicBezTo>
                    <a:cubicBezTo>
                      <a:pt x="3208713" y="1428193"/>
                      <a:pt x="3207781" y="1418678"/>
                      <a:pt x="3225338" y="1471352"/>
                    </a:cubicBezTo>
                    <a:cubicBezTo>
                      <a:pt x="3224851" y="1479624"/>
                      <a:pt x="3230400" y="1594234"/>
                      <a:pt x="3208713" y="1637607"/>
                    </a:cubicBezTo>
                    <a:cubicBezTo>
                      <a:pt x="3204245" y="1646543"/>
                      <a:pt x="3196146" y="1653416"/>
                      <a:pt x="3192088" y="1662545"/>
                    </a:cubicBezTo>
                    <a:cubicBezTo>
                      <a:pt x="3184970" y="1678559"/>
                      <a:pt x="3175462" y="1712421"/>
                      <a:pt x="3175462" y="1712421"/>
                    </a:cubicBezTo>
                    <a:cubicBezTo>
                      <a:pt x="3172691" y="1731818"/>
                      <a:pt x="3168846" y="1751091"/>
                      <a:pt x="3167149" y="1770611"/>
                    </a:cubicBezTo>
                    <a:cubicBezTo>
                      <a:pt x="3163301" y="1814865"/>
                      <a:pt x="3164839" y="1859601"/>
                      <a:pt x="3158837" y="1903614"/>
                    </a:cubicBezTo>
                    <a:cubicBezTo>
                      <a:pt x="3156469" y="1920978"/>
                      <a:pt x="3147753" y="1936865"/>
                      <a:pt x="3142211" y="1953491"/>
                    </a:cubicBezTo>
                    <a:lnTo>
                      <a:pt x="3125586" y="2003367"/>
                    </a:lnTo>
                    <a:cubicBezTo>
                      <a:pt x="3122815" y="2011680"/>
                      <a:pt x="3123469" y="2022109"/>
                      <a:pt x="3117273" y="2028305"/>
                    </a:cubicBezTo>
                    <a:cubicBezTo>
                      <a:pt x="3106189" y="2039389"/>
                      <a:pt x="3092717" y="2048514"/>
                      <a:pt x="3084022" y="2061556"/>
                    </a:cubicBezTo>
                    <a:cubicBezTo>
                      <a:pt x="3063050" y="2093015"/>
                      <a:pt x="3074461" y="2079430"/>
                      <a:pt x="3050771" y="2103120"/>
                    </a:cubicBezTo>
                    <a:cubicBezTo>
                      <a:pt x="3048000" y="2111433"/>
                      <a:pt x="3047319" y="2120767"/>
                      <a:pt x="3042458" y="2128058"/>
                    </a:cubicBezTo>
                    <a:cubicBezTo>
                      <a:pt x="3034468" y="2140042"/>
                      <a:pt x="3006895" y="2163487"/>
                      <a:pt x="2992582" y="2169621"/>
                    </a:cubicBezTo>
                    <a:cubicBezTo>
                      <a:pt x="2982081" y="2174121"/>
                      <a:pt x="2970415" y="2175163"/>
                      <a:pt x="2959331" y="2177934"/>
                    </a:cubicBezTo>
                    <a:cubicBezTo>
                      <a:pt x="2956560" y="2197330"/>
                      <a:pt x="2957214" y="2217535"/>
                      <a:pt x="2951018" y="2236123"/>
                    </a:cubicBezTo>
                    <a:cubicBezTo>
                      <a:pt x="2948540" y="2243558"/>
                      <a:pt x="2940513" y="2247853"/>
                      <a:pt x="2934393" y="2252749"/>
                    </a:cubicBezTo>
                    <a:cubicBezTo>
                      <a:pt x="2911374" y="2271164"/>
                      <a:pt x="2910855" y="2268907"/>
                      <a:pt x="2884517" y="2277687"/>
                    </a:cubicBezTo>
                    <a:cubicBezTo>
                      <a:pt x="2869054" y="2293149"/>
                      <a:pt x="2863924" y="2300452"/>
                      <a:pt x="2842953" y="2310938"/>
                    </a:cubicBezTo>
                    <a:cubicBezTo>
                      <a:pt x="2807552" y="2328639"/>
                      <a:pt x="2826429" y="2307289"/>
                      <a:pt x="2793077" y="2335876"/>
                    </a:cubicBezTo>
                    <a:cubicBezTo>
                      <a:pt x="2781176" y="2346077"/>
                      <a:pt x="2770910" y="2358043"/>
                      <a:pt x="2759826" y="2369127"/>
                    </a:cubicBezTo>
                    <a:lnTo>
                      <a:pt x="2743200" y="2385752"/>
                    </a:lnTo>
                    <a:cubicBezTo>
                      <a:pt x="2737658" y="2391294"/>
                      <a:pt x="2734010" y="2399900"/>
                      <a:pt x="2726575" y="2402378"/>
                    </a:cubicBezTo>
                    <a:lnTo>
                      <a:pt x="2701637" y="2410691"/>
                    </a:lnTo>
                    <a:cubicBezTo>
                      <a:pt x="2681852" y="2470045"/>
                      <a:pt x="2694732" y="2445985"/>
                      <a:pt x="2668386" y="2485505"/>
                    </a:cubicBezTo>
                    <a:cubicBezTo>
                      <a:pt x="2665224" y="2501316"/>
                      <a:pt x="2660281" y="2534965"/>
                      <a:pt x="2651760" y="2552007"/>
                    </a:cubicBezTo>
                    <a:cubicBezTo>
                      <a:pt x="2647292" y="2560943"/>
                      <a:pt x="2643607" y="2571650"/>
                      <a:pt x="2635135" y="2576945"/>
                    </a:cubicBezTo>
                    <a:cubicBezTo>
                      <a:pt x="2620274" y="2586233"/>
                      <a:pt x="2601884" y="2588029"/>
                      <a:pt x="2585258" y="2593571"/>
                    </a:cubicBezTo>
                    <a:lnTo>
                      <a:pt x="2560320" y="2601883"/>
                    </a:lnTo>
                    <a:cubicBezTo>
                      <a:pt x="2552007" y="2604654"/>
                      <a:pt x="2543974" y="2608478"/>
                      <a:pt x="2535382" y="2610196"/>
                    </a:cubicBezTo>
                    <a:lnTo>
                      <a:pt x="2493818" y="2618509"/>
                    </a:lnTo>
                    <a:cubicBezTo>
                      <a:pt x="2444149" y="2651621"/>
                      <a:pt x="2487336" y="2615459"/>
                      <a:pt x="2460568" y="2660072"/>
                    </a:cubicBezTo>
                    <a:cubicBezTo>
                      <a:pt x="2452671" y="2673234"/>
                      <a:pt x="2430331" y="2685772"/>
                      <a:pt x="2419004" y="2693323"/>
                    </a:cubicBezTo>
                    <a:cubicBezTo>
                      <a:pt x="2416233" y="2701636"/>
                      <a:pt x="2415784" y="2711131"/>
                      <a:pt x="2410691" y="2718261"/>
                    </a:cubicBezTo>
                    <a:cubicBezTo>
                      <a:pt x="2386037" y="2752777"/>
                      <a:pt x="2384041" y="2749312"/>
                      <a:pt x="2352502" y="2759825"/>
                    </a:cubicBezTo>
                    <a:cubicBezTo>
                      <a:pt x="2299183" y="2753900"/>
                      <a:pt x="2263679" y="2744077"/>
                      <a:pt x="2211186" y="2759825"/>
                    </a:cubicBezTo>
                    <a:cubicBezTo>
                      <a:pt x="2150250" y="2778106"/>
                      <a:pt x="2278025" y="2803903"/>
                      <a:pt x="2144684" y="2809701"/>
                    </a:cubicBezTo>
                    <a:lnTo>
                      <a:pt x="1953491" y="2818014"/>
                    </a:lnTo>
                    <a:cubicBezTo>
                      <a:pt x="1874208" y="2808103"/>
                      <a:pt x="1871957" y="2803324"/>
                      <a:pt x="1778924" y="2818014"/>
                    </a:cubicBezTo>
                    <a:cubicBezTo>
                      <a:pt x="1761614" y="2820747"/>
                      <a:pt x="1745673" y="2829098"/>
                      <a:pt x="1729048" y="2834640"/>
                    </a:cubicBezTo>
                    <a:lnTo>
                      <a:pt x="1704109" y="2842952"/>
                    </a:lnTo>
                    <a:cubicBezTo>
                      <a:pt x="1590502" y="2837410"/>
                      <a:pt x="1399258" y="2934232"/>
                      <a:pt x="1363288" y="2826327"/>
                    </a:cubicBezTo>
                    <a:cubicBezTo>
                      <a:pt x="1360517" y="2818014"/>
                      <a:pt x="1361171" y="2807585"/>
                      <a:pt x="1354975" y="2801389"/>
                    </a:cubicBezTo>
                    <a:cubicBezTo>
                      <a:pt x="1348779" y="2795193"/>
                      <a:pt x="1338774" y="2793748"/>
                      <a:pt x="1330037" y="2793076"/>
                    </a:cubicBezTo>
                    <a:cubicBezTo>
                      <a:pt x="1266434" y="2788183"/>
                      <a:pt x="1202575" y="2787534"/>
                      <a:pt x="1138844" y="2784763"/>
                    </a:cubicBezTo>
                    <a:cubicBezTo>
                      <a:pt x="1116677" y="2779221"/>
                      <a:pt x="1091354" y="2780813"/>
                      <a:pt x="1072342" y="2768138"/>
                    </a:cubicBezTo>
                    <a:cubicBezTo>
                      <a:pt x="1040113" y="2746651"/>
                      <a:pt x="1056882" y="2754671"/>
                      <a:pt x="1022466" y="2743200"/>
                    </a:cubicBezTo>
                    <a:cubicBezTo>
                      <a:pt x="1005840" y="2732116"/>
                      <a:pt x="991545" y="2716268"/>
                      <a:pt x="972589" y="2709949"/>
                    </a:cubicBezTo>
                    <a:cubicBezTo>
                      <a:pt x="948453" y="2701903"/>
                      <a:pt x="943221" y="2702589"/>
                      <a:pt x="922713" y="2685011"/>
                    </a:cubicBezTo>
                    <a:cubicBezTo>
                      <a:pt x="910812" y="2674810"/>
                      <a:pt x="904332" y="2656717"/>
                      <a:pt x="889462" y="2651760"/>
                    </a:cubicBezTo>
                    <a:cubicBezTo>
                      <a:pt x="850472" y="2638763"/>
                      <a:pt x="837187" y="2632043"/>
                      <a:pt x="798022" y="2626821"/>
                    </a:cubicBezTo>
                    <a:cubicBezTo>
                      <a:pt x="770419" y="2623141"/>
                      <a:pt x="742604" y="2621280"/>
                      <a:pt x="714895" y="2618509"/>
                    </a:cubicBezTo>
                    <a:cubicBezTo>
                      <a:pt x="698539" y="2607605"/>
                      <a:pt x="685174" y="2601048"/>
                      <a:pt x="673331" y="2585258"/>
                    </a:cubicBezTo>
                    <a:cubicBezTo>
                      <a:pt x="661342" y="2569273"/>
                      <a:pt x="654209" y="2549510"/>
                      <a:pt x="640080" y="2535381"/>
                    </a:cubicBezTo>
                    <a:cubicBezTo>
                      <a:pt x="631767" y="2527068"/>
                      <a:pt x="624422" y="2517660"/>
                      <a:pt x="615142" y="2510443"/>
                    </a:cubicBezTo>
                    <a:cubicBezTo>
                      <a:pt x="599370" y="2498176"/>
                      <a:pt x="579395" y="2491321"/>
                      <a:pt x="565266" y="2477192"/>
                    </a:cubicBezTo>
                    <a:lnTo>
                      <a:pt x="532015" y="2443941"/>
                    </a:lnTo>
                    <a:cubicBezTo>
                      <a:pt x="526473" y="2438399"/>
                      <a:pt x="519736" y="2433837"/>
                      <a:pt x="515389" y="2427316"/>
                    </a:cubicBezTo>
                    <a:cubicBezTo>
                      <a:pt x="509847" y="2419003"/>
                      <a:pt x="506565" y="2408619"/>
                      <a:pt x="498764" y="2402378"/>
                    </a:cubicBezTo>
                    <a:cubicBezTo>
                      <a:pt x="491922" y="2396904"/>
                      <a:pt x="482139" y="2396836"/>
                      <a:pt x="473826" y="2394065"/>
                    </a:cubicBezTo>
                    <a:lnTo>
                      <a:pt x="457200" y="2344189"/>
                    </a:lnTo>
                    <a:cubicBezTo>
                      <a:pt x="454429" y="2335876"/>
                      <a:pt x="450329" y="2327894"/>
                      <a:pt x="448888" y="2319251"/>
                    </a:cubicBezTo>
                    <a:cubicBezTo>
                      <a:pt x="446117" y="2302625"/>
                      <a:pt x="446493" y="2285156"/>
                      <a:pt x="440575" y="2269374"/>
                    </a:cubicBezTo>
                    <a:cubicBezTo>
                      <a:pt x="433082" y="2249392"/>
                      <a:pt x="414246" y="2252054"/>
                      <a:pt x="399011" y="2244436"/>
                    </a:cubicBezTo>
                    <a:cubicBezTo>
                      <a:pt x="384606" y="2237233"/>
                      <a:pt x="367759" y="2224074"/>
                      <a:pt x="357448" y="2211185"/>
                    </a:cubicBezTo>
                    <a:cubicBezTo>
                      <a:pt x="351207" y="2203384"/>
                      <a:pt x="344880" y="2195377"/>
                      <a:pt x="340822" y="2186247"/>
                    </a:cubicBezTo>
                    <a:cubicBezTo>
                      <a:pt x="333705" y="2170233"/>
                      <a:pt x="336589" y="2148763"/>
                      <a:pt x="324197" y="2136371"/>
                    </a:cubicBezTo>
                    <a:lnTo>
                      <a:pt x="307571" y="2119745"/>
                    </a:lnTo>
                    <a:cubicBezTo>
                      <a:pt x="302029" y="2108661"/>
                      <a:pt x="298149" y="2096578"/>
                      <a:pt x="290946" y="2086494"/>
                    </a:cubicBezTo>
                    <a:cubicBezTo>
                      <a:pt x="284113" y="2076928"/>
                      <a:pt x="272529" y="2071337"/>
                      <a:pt x="266008" y="2061556"/>
                    </a:cubicBezTo>
                    <a:cubicBezTo>
                      <a:pt x="261147" y="2054265"/>
                      <a:pt x="261950" y="2044278"/>
                      <a:pt x="257695" y="2036618"/>
                    </a:cubicBezTo>
                    <a:cubicBezTo>
                      <a:pt x="247991" y="2019151"/>
                      <a:pt x="235528" y="2003367"/>
                      <a:pt x="224444" y="1986741"/>
                    </a:cubicBezTo>
                    <a:lnTo>
                      <a:pt x="207818" y="1961803"/>
                    </a:lnTo>
                    <a:lnTo>
                      <a:pt x="182880" y="1886989"/>
                    </a:lnTo>
                    <a:cubicBezTo>
                      <a:pt x="180109" y="1878676"/>
                      <a:pt x="179428" y="1869342"/>
                      <a:pt x="174568" y="1862051"/>
                    </a:cubicBezTo>
                    <a:cubicBezTo>
                      <a:pt x="136970" y="1805653"/>
                      <a:pt x="155446" y="1826303"/>
                      <a:pt x="124691" y="1795549"/>
                    </a:cubicBezTo>
                    <a:cubicBezTo>
                      <a:pt x="105588" y="1738237"/>
                      <a:pt x="120458" y="1758064"/>
                      <a:pt x="91440" y="1729047"/>
                    </a:cubicBezTo>
                    <a:cubicBezTo>
                      <a:pt x="88669" y="1720734"/>
                      <a:pt x="87636" y="1711623"/>
                      <a:pt x="83128" y="1704109"/>
                    </a:cubicBezTo>
                    <a:cubicBezTo>
                      <a:pt x="79096" y="1697388"/>
                      <a:pt x="67337" y="1695276"/>
                      <a:pt x="66502" y="1687483"/>
                    </a:cubicBezTo>
                    <a:cubicBezTo>
                      <a:pt x="51536" y="1547809"/>
                      <a:pt x="76658" y="1527372"/>
                      <a:pt x="49877" y="1438101"/>
                    </a:cubicBezTo>
                    <a:cubicBezTo>
                      <a:pt x="44841" y="1421315"/>
                      <a:pt x="38793" y="1404850"/>
                      <a:pt x="33251" y="1388225"/>
                    </a:cubicBezTo>
                    <a:lnTo>
                      <a:pt x="16626" y="1338349"/>
                    </a:lnTo>
                    <a:lnTo>
                      <a:pt x="8313" y="1313411"/>
                    </a:lnTo>
                    <a:lnTo>
                      <a:pt x="0" y="1288472"/>
                    </a:lnTo>
                    <a:cubicBezTo>
                      <a:pt x="2771" y="1280159"/>
                      <a:pt x="2839" y="1270376"/>
                      <a:pt x="8313" y="1263534"/>
                    </a:cubicBezTo>
                    <a:cubicBezTo>
                      <a:pt x="14554" y="1255733"/>
                      <a:pt x="25450" y="1253150"/>
                      <a:pt x="33251" y="1246909"/>
                    </a:cubicBezTo>
                    <a:cubicBezTo>
                      <a:pt x="39371" y="1242013"/>
                      <a:pt x="45174" y="1236553"/>
                      <a:pt x="49877" y="1230283"/>
                    </a:cubicBezTo>
                    <a:cubicBezTo>
                      <a:pt x="61866" y="1214298"/>
                      <a:pt x="83128" y="1180407"/>
                      <a:pt x="83128" y="1180407"/>
                    </a:cubicBezTo>
                    <a:cubicBezTo>
                      <a:pt x="102191" y="1123212"/>
                      <a:pt x="80952" y="1192369"/>
                      <a:pt x="99753" y="1088967"/>
                    </a:cubicBezTo>
                    <a:cubicBezTo>
                      <a:pt x="101321" y="1080346"/>
                      <a:pt x="105295" y="1072342"/>
                      <a:pt x="108066" y="1064029"/>
                    </a:cubicBezTo>
                    <a:cubicBezTo>
                      <a:pt x="110837" y="1036320"/>
                      <a:pt x="106861" y="1007072"/>
                      <a:pt x="116378" y="980901"/>
                    </a:cubicBezTo>
                    <a:cubicBezTo>
                      <a:pt x="119373" y="972666"/>
                      <a:pt x="134187" y="977682"/>
                      <a:pt x="141317" y="972589"/>
                    </a:cubicBezTo>
                    <a:cubicBezTo>
                      <a:pt x="154072" y="963478"/>
                      <a:pt x="161526" y="948033"/>
                      <a:pt x="174568" y="939338"/>
                    </a:cubicBezTo>
                    <a:lnTo>
                      <a:pt x="199506" y="922712"/>
                    </a:lnTo>
                    <a:cubicBezTo>
                      <a:pt x="205048" y="914399"/>
                      <a:pt x="212073" y="906903"/>
                      <a:pt x="216131" y="897774"/>
                    </a:cubicBezTo>
                    <a:cubicBezTo>
                      <a:pt x="223249" y="881760"/>
                      <a:pt x="227215" y="864523"/>
                      <a:pt x="232757" y="847898"/>
                    </a:cubicBezTo>
                    <a:cubicBezTo>
                      <a:pt x="235528" y="839585"/>
                      <a:pt x="234873" y="829156"/>
                      <a:pt x="241069" y="822960"/>
                    </a:cubicBezTo>
                    <a:lnTo>
                      <a:pt x="257695" y="806334"/>
                    </a:lnTo>
                    <a:cubicBezTo>
                      <a:pt x="260466" y="798021"/>
                      <a:pt x="262089" y="789233"/>
                      <a:pt x="266008" y="781396"/>
                    </a:cubicBezTo>
                    <a:cubicBezTo>
                      <a:pt x="278669" y="756074"/>
                      <a:pt x="295430" y="743662"/>
                      <a:pt x="315884" y="723207"/>
                    </a:cubicBezTo>
                    <a:lnTo>
                      <a:pt x="349135" y="689956"/>
                    </a:lnTo>
                    <a:lnTo>
                      <a:pt x="399011" y="673331"/>
                    </a:lnTo>
                    <a:cubicBezTo>
                      <a:pt x="470469" y="625690"/>
                      <a:pt x="380064" y="682803"/>
                      <a:pt x="448888" y="648392"/>
                    </a:cubicBezTo>
                    <a:cubicBezTo>
                      <a:pt x="469862" y="637905"/>
                      <a:pt x="474987" y="630606"/>
                      <a:pt x="490451" y="615141"/>
                    </a:cubicBezTo>
                    <a:cubicBezTo>
                      <a:pt x="504303" y="573588"/>
                      <a:pt x="491677" y="602702"/>
                      <a:pt x="523702" y="556952"/>
                    </a:cubicBezTo>
                    <a:cubicBezTo>
                      <a:pt x="535160" y="540583"/>
                      <a:pt x="542824" y="521205"/>
                      <a:pt x="556953" y="507076"/>
                    </a:cubicBezTo>
                    <a:cubicBezTo>
                      <a:pt x="570808" y="493221"/>
                      <a:pt x="587649" y="481815"/>
                      <a:pt x="598517" y="465512"/>
                    </a:cubicBezTo>
                    <a:cubicBezTo>
                      <a:pt x="604059" y="457199"/>
                      <a:pt x="608078" y="447638"/>
                      <a:pt x="615142" y="440574"/>
                    </a:cubicBezTo>
                    <a:cubicBezTo>
                      <a:pt x="638962" y="416754"/>
                      <a:pt x="637977" y="429156"/>
                      <a:pt x="665018" y="415636"/>
                    </a:cubicBezTo>
                    <a:cubicBezTo>
                      <a:pt x="673954" y="411168"/>
                      <a:pt x="680827" y="403069"/>
                      <a:pt x="689957" y="399011"/>
                    </a:cubicBezTo>
                    <a:cubicBezTo>
                      <a:pt x="705971" y="391894"/>
                      <a:pt x="723208" y="387927"/>
                      <a:pt x="739833" y="382385"/>
                    </a:cubicBezTo>
                    <a:cubicBezTo>
                      <a:pt x="748146" y="379614"/>
                      <a:pt x="756934" y="377991"/>
                      <a:pt x="764771" y="374072"/>
                    </a:cubicBezTo>
                    <a:cubicBezTo>
                      <a:pt x="805859" y="353528"/>
                      <a:pt x="786266" y="361366"/>
                      <a:pt x="822960" y="349134"/>
                    </a:cubicBezTo>
                    <a:cubicBezTo>
                      <a:pt x="873202" y="198414"/>
                      <a:pt x="812649" y="386939"/>
                      <a:pt x="847898" y="257694"/>
                    </a:cubicBezTo>
                    <a:cubicBezTo>
                      <a:pt x="852509" y="240787"/>
                      <a:pt x="852132" y="220210"/>
                      <a:pt x="864524" y="207818"/>
                    </a:cubicBezTo>
                    <a:cubicBezTo>
                      <a:pt x="875608" y="196734"/>
                      <a:pt x="882905" y="179524"/>
                      <a:pt x="897775" y="174567"/>
                    </a:cubicBezTo>
                    <a:cubicBezTo>
                      <a:pt x="988729" y="144248"/>
                      <a:pt x="850960" y="192603"/>
                      <a:pt x="947651" y="149629"/>
                    </a:cubicBezTo>
                    <a:cubicBezTo>
                      <a:pt x="963666" y="142511"/>
                      <a:pt x="980902" y="138545"/>
                      <a:pt x="997528" y="133003"/>
                    </a:cubicBezTo>
                    <a:cubicBezTo>
                      <a:pt x="1021868" y="124890"/>
                      <a:pt x="1036451" y="118885"/>
                      <a:pt x="1064029" y="116378"/>
                    </a:cubicBezTo>
                    <a:cubicBezTo>
                      <a:pt x="1111022" y="112106"/>
                      <a:pt x="1158240" y="110836"/>
                      <a:pt x="1205346" y="108065"/>
                    </a:cubicBezTo>
                    <a:cubicBezTo>
                      <a:pt x="1264090" y="96316"/>
                      <a:pt x="1233509" y="104219"/>
                      <a:pt x="1296786" y="83127"/>
                    </a:cubicBezTo>
                    <a:lnTo>
                      <a:pt x="1321724" y="74814"/>
                    </a:lnTo>
                    <a:cubicBezTo>
                      <a:pt x="1330037" y="72043"/>
                      <a:pt x="1337907" y="66851"/>
                      <a:pt x="1346662" y="66501"/>
                    </a:cubicBezTo>
                    <a:lnTo>
                      <a:pt x="1554480" y="58189"/>
                    </a:lnTo>
                    <a:cubicBezTo>
                      <a:pt x="1562793" y="55418"/>
                      <a:pt x="1572127" y="54736"/>
                      <a:pt x="1579418" y="49876"/>
                    </a:cubicBezTo>
                    <a:cubicBezTo>
                      <a:pt x="1618955" y="23518"/>
                      <a:pt x="1586942" y="25096"/>
                      <a:pt x="1629295" y="16625"/>
                    </a:cubicBezTo>
                    <a:cubicBezTo>
                      <a:pt x="1648508" y="12782"/>
                      <a:pt x="1677786" y="9698"/>
                      <a:pt x="1687484" y="8312"/>
                    </a:cubicBezTo>
                    <a:close/>
                  </a:path>
                </a:pathLst>
              </a:custGeom>
              <a:solidFill>
                <a:srgbClr val="F2F2F2">
                  <a:alpha val="34902"/>
                </a:srgb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3" name="Freeform 72">
                <a:extLst>
                  <a:ext uri="{FF2B5EF4-FFF2-40B4-BE49-F238E27FC236}">
                    <a16:creationId xmlns:a16="http://schemas.microsoft.com/office/drawing/2014/main" id="{388575F5-B204-CC45-9947-0E6D0A05CFC5}"/>
                  </a:ext>
                </a:extLst>
              </p:cNvPr>
              <p:cNvSpPr/>
              <p:nvPr/>
            </p:nvSpPr>
            <p:spPr>
              <a:xfrm>
                <a:off x="7581207" y="2875072"/>
                <a:ext cx="2487821" cy="2187379"/>
              </a:xfrm>
              <a:custGeom>
                <a:avLst/>
                <a:gdLst>
                  <a:gd name="connsiteX0" fmla="*/ 1097280 w 2487821"/>
                  <a:gd name="connsiteY0" fmla="*/ 1132 h 2187379"/>
                  <a:gd name="connsiteX1" fmla="*/ 1097280 w 2487821"/>
                  <a:gd name="connsiteY1" fmla="*/ 1132 h 2187379"/>
                  <a:gd name="connsiteX2" fmla="*/ 1172095 w 2487821"/>
                  <a:gd name="connsiteY2" fmla="*/ 9444 h 2187379"/>
                  <a:gd name="connsiteX3" fmla="*/ 1396538 w 2487821"/>
                  <a:gd name="connsiteY3" fmla="*/ 26070 h 2187379"/>
                  <a:gd name="connsiteX4" fmla="*/ 1537855 w 2487821"/>
                  <a:gd name="connsiteY4" fmla="*/ 17757 h 2187379"/>
                  <a:gd name="connsiteX5" fmla="*/ 1620982 w 2487821"/>
                  <a:gd name="connsiteY5" fmla="*/ 1132 h 2187379"/>
                  <a:gd name="connsiteX6" fmla="*/ 1729048 w 2487821"/>
                  <a:gd name="connsiteY6" fmla="*/ 17757 h 2187379"/>
                  <a:gd name="connsiteX7" fmla="*/ 1745673 w 2487821"/>
                  <a:gd name="connsiteY7" fmla="*/ 34383 h 2187379"/>
                  <a:gd name="connsiteX8" fmla="*/ 1837113 w 2487821"/>
                  <a:gd name="connsiteY8" fmla="*/ 9444 h 2187379"/>
                  <a:gd name="connsiteX9" fmla="*/ 1862051 w 2487821"/>
                  <a:gd name="connsiteY9" fmla="*/ 26070 h 2187379"/>
                  <a:gd name="connsiteX10" fmla="*/ 1903615 w 2487821"/>
                  <a:gd name="connsiteY10" fmla="*/ 75946 h 2187379"/>
                  <a:gd name="connsiteX11" fmla="*/ 1953491 w 2487821"/>
                  <a:gd name="connsiteY11" fmla="*/ 92572 h 2187379"/>
                  <a:gd name="connsiteX12" fmla="*/ 1986742 w 2487821"/>
                  <a:gd name="connsiteY12" fmla="*/ 125823 h 2187379"/>
                  <a:gd name="connsiteX13" fmla="*/ 2003368 w 2487821"/>
                  <a:gd name="connsiteY13" fmla="*/ 142448 h 2187379"/>
                  <a:gd name="connsiteX14" fmla="*/ 2061557 w 2487821"/>
                  <a:gd name="connsiteY14" fmla="*/ 159073 h 2187379"/>
                  <a:gd name="connsiteX15" fmla="*/ 2086495 w 2487821"/>
                  <a:gd name="connsiteY15" fmla="*/ 167386 h 2187379"/>
                  <a:gd name="connsiteX16" fmla="*/ 2144684 w 2487821"/>
                  <a:gd name="connsiteY16" fmla="*/ 175699 h 2187379"/>
                  <a:gd name="connsiteX17" fmla="*/ 2169622 w 2487821"/>
                  <a:gd name="connsiteY17" fmla="*/ 184012 h 2187379"/>
                  <a:gd name="connsiteX18" fmla="*/ 2202873 w 2487821"/>
                  <a:gd name="connsiteY18" fmla="*/ 192324 h 2187379"/>
                  <a:gd name="connsiteX19" fmla="*/ 2244437 w 2487821"/>
                  <a:gd name="connsiteY19" fmla="*/ 217263 h 2187379"/>
                  <a:gd name="connsiteX20" fmla="*/ 2310938 w 2487821"/>
                  <a:gd name="connsiteY20" fmla="*/ 225575 h 2187379"/>
                  <a:gd name="connsiteX21" fmla="*/ 2327564 w 2487821"/>
                  <a:gd name="connsiteY21" fmla="*/ 242201 h 2187379"/>
                  <a:gd name="connsiteX22" fmla="*/ 2335877 w 2487821"/>
                  <a:gd name="connsiteY22" fmla="*/ 267139 h 2187379"/>
                  <a:gd name="connsiteX23" fmla="*/ 2352502 w 2487821"/>
                  <a:gd name="connsiteY23" fmla="*/ 292077 h 2187379"/>
                  <a:gd name="connsiteX24" fmla="*/ 2344189 w 2487821"/>
                  <a:gd name="connsiteY24" fmla="*/ 325328 h 2187379"/>
                  <a:gd name="connsiteX25" fmla="*/ 2335877 w 2487821"/>
                  <a:gd name="connsiteY25" fmla="*/ 350266 h 2187379"/>
                  <a:gd name="connsiteX26" fmla="*/ 2385753 w 2487821"/>
                  <a:gd name="connsiteY26" fmla="*/ 408455 h 2187379"/>
                  <a:gd name="connsiteX27" fmla="*/ 2402378 w 2487821"/>
                  <a:gd name="connsiteY27" fmla="*/ 433393 h 2187379"/>
                  <a:gd name="connsiteX28" fmla="*/ 2410691 w 2487821"/>
                  <a:gd name="connsiteY28" fmla="*/ 458332 h 2187379"/>
                  <a:gd name="connsiteX29" fmla="*/ 2452255 w 2487821"/>
                  <a:gd name="connsiteY29" fmla="*/ 508208 h 2187379"/>
                  <a:gd name="connsiteX30" fmla="*/ 2477193 w 2487821"/>
                  <a:gd name="connsiteY30" fmla="*/ 516521 h 2187379"/>
                  <a:gd name="connsiteX31" fmla="*/ 2477193 w 2487821"/>
                  <a:gd name="connsiteY31" fmla="*/ 591335 h 2187379"/>
                  <a:gd name="connsiteX32" fmla="*/ 2452255 w 2487821"/>
                  <a:gd name="connsiteY32" fmla="*/ 599648 h 2187379"/>
                  <a:gd name="connsiteX33" fmla="*/ 2435629 w 2487821"/>
                  <a:gd name="connsiteY33" fmla="*/ 616273 h 2187379"/>
                  <a:gd name="connsiteX34" fmla="*/ 2419004 w 2487821"/>
                  <a:gd name="connsiteY34" fmla="*/ 666150 h 2187379"/>
                  <a:gd name="connsiteX35" fmla="*/ 2427317 w 2487821"/>
                  <a:gd name="connsiteY35" fmla="*/ 757590 h 2187379"/>
                  <a:gd name="connsiteX36" fmla="*/ 2443942 w 2487821"/>
                  <a:gd name="connsiteY36" fmla="*/ 807466 h 2187379"/>
                  <a:gd name="connsiteX37" fmla="*/ 2452255 w 2487821"/>
                  <a:gd name="connsiteY37" fmla="*/ 832404 h 2187379"/>
                  <a:gd name="connsiteX38" fmla="*/ 2443942 w 2487821"/>
                  <a:gd name="connsiteY38" fmla="*/ 957095 h 2187379"/>
                  <a:gd name="connsiteX39" fmla="*/ 2435629 w 2487821"/>
                  <a:gd name="connsiteY39" fmla="*/ 990346 h 2187379"/>
                  <a:gd name="connsiteX40" fmla="*/ 2427317 w 2487821"/>
                  <a:gd name="connsiteY40" fmla="*/ 1065161 h 2187379"/>
                  <a:gd name="connsiteX41" fmla="*/ 2410691 w 2487821"/>
                  <a:gd name="connsiteY41" fmla="*/ 1115037 h 2187379"/>
                  <a:gd name="connsiteX42" fmla="*/ 2402378 w 2487821"/>
                  <a:gd name="connsiteY42" fmla="*/ 1148288 h 2187379"/>
                  <a:gd name="connsiteX43" fmla="*/ 2419004 w 2487821"/>
                  <a:gd name="connsiteY43" fmla="*/ 1206477 h 2187379"/>
                  <a:gd name="connsiteX44" fmla="*/ 2435629 w 2487821"/>
                  <a:gd name="connsiteY44" fmla="*/ 1223103 h 2187379"/>
                  <a:gd name="connsiteX45" fmla="*/ 2443942 w 2487821"/>
                  <a:gd name="connsiteY45" fmla="*/ 1248041 h 2187379"/>
                  <a:gd name="connsiteX46" fmla="*/ 2427317 w 2487821"/>
                  <a:gd name="connsiteY46" fmla="*/ 1364419 h 2187379"/>
                  <a:gd name="connsiteX47" fmla="*/ 2419004 w 2487821"/>
                  <a:gd name="connsiteY47" fmla="*/ 1497423 h 2187379"/>
                  <a:gd name="connsiteX48" fmla="*/ 2410691 w 2487821"/>
                  <a:gd name="connsiteY48" fmla="*/ 1522361 h 2187379"/>
                  <a:gd name="connsiteX49" fmla="*/ 2385753 w 2487821"/>
                  <a:gd name="connsiteY49" fmla="*/ 1547299 h 2187379"/>
                  <a:gd name="connsiteX50" fmla="*/ 2360815 w 2487821"/>
                  <a:gd name="connsiteY50" fmla="*/ 1555612 h 2187379"/>
                  <a:gd name="connsiteX51" fmla="*/ 2302626 w 2487821"/>
                  <a:gd name="connsiteY51" fmla="*/ 1605488 h 2187379"/>
                  <a:gd name="connsiteX52" fmla="*/ 2277688 w 2487821"/>
                  <a:gd name="connsiteY52" fmla="*/ 1738492 h 2187379"/>
                  <a:gd name="connsiteX53" fmla="*/ 2252749 w 2487821"/>
                  <a:gd name="connsiteY53" fmla="*/ 1780055 h 2187379"/>
                  <a:gd name="connsiteX54" fmla="*/ 2177935 w 2487821"/>
                  <a:gd name="connsiteY54" fmla="*/ 1788368 h 2187379"/>
                  <a:gd name="connsiteX55" fmla="*/ 2128058 w 2487821"/>
                  <a:gd name="connsiteY55" fmla="*/ 1796681 h 2187379"/>
                  <a:gd name="connsiteX56" fmla="*/ 2111433 w 2487821"/>
                  <a:gd name="connsiteY56" fmla="*/ 1821619 h 2187379"/>
                  <a:gd name="connsiteX57" fmla="*/ 2069869 w 2487821"/>
                  <a:gd name="connsiteY57" fmla="*/ 1863183 h 2187379"/>
                  <a:gd name="connsiteX58" fmla="*/ 2036618 w 2487821"/>
                  <a:gd name="connsiteY58" fmla="*/ 1904746 h 2187379"/>
                  <a:gd name="connsiteX59" fmla="*/ 2028306 w 2487821"/>
                  <a:gd name="connsiteY59" fmla="*/ 1929684 h 2187379"/>
                  <a:gd name="connsiteX60" fmla="*/ 1995055 w 2487821"/>
                  <a:gd name="connsiteY60" fmla="*/ 1979561 h 2187379"/>
                  <a:gd name="connsiteX61" fmla="*/ 1903615 w 2487821"/>
                  <a:gd name="connsiteY61" fmla="*/ 1971248 h 2187379"/>
                  <a:gd name="connsiteX62" fmla="*/ 1878677 w 2487821"/>
                  <a:gd name="connsiteY62" fmla="*/ 1962935 h 2187379"/>
                  <a:gd name="connsiteX63" fmla="*/ 1812175 w 2487821"/>
                  <a:gd name="connsiteY63" fmla="*/ 1971248 h 2187379"/>
                  <a:gd name="connsiteX64" fmla="*/ 1762298 w 2487821"/>
                  <a:gd name="connsiteY64" fmla="*/ 2104252 h 2187379"/>
                  <a:gd name="connsiteX65" fmla="*/ 1712422 w 2487821"/>
                  <a:gd name="connsiteY65" fmla="*/ 2095939 h 2187379"/>
                  <a:gd name="connsiteX66" fmla="*/ 1662546 w 2487821"/>
                  <a:gd name="connsiteY66" fmla="*/ 2079313 h 2187379"/>
                  <a:gd name="connsiteX67" fmla="*/ 1645920 w 2487821"/>
                  <a:gd name="connsiteY67" fmla="*/ 2062688 h 2187379"/>
                  <a:gd name="connsiteX68" fmla="*/ 1554480 w 2487821"/>
                  <a:gd name="connsiteY68" fmla="*/ 2046063 h 2187379"/>
                  <a:gd name="connsiteX69" fmla="*/ 1521229 w 2487821"/>
                  <a:gd name="connsiteY69" fmla="*/ 2054375 h 2187379"/>
                  <a:gd name="connsiteX70" fmla="*/ 1512917 w 2487821"/>
                  <a:gd name="connsiteY70" fmla="*/ 2079313 h 2187379"/>
                  <a:gd name="connsiteX71" fmla="*/ 1504604 w 2487821"/>
                  <a:gd name="connsiteY71" fmla="*/ 2112564 h 2187379"/>
                  <a:gd name="connsiteX72" fmla="*/ 1471353 w 2487821"/>
                  <a:gd name="connsiteY72" fmla="*/ 2187379 h 2187379"/>
                  <a:gd name="connsiteX73" fmla="*/ 1413164 w 2487821"/>
                  <a:gd name="connsiteY73" fmla="*/ 2179066 h 2187379"/>
                  <a:gd name="connsiteX74" fmla="*/ 1396538 w 2487821"/>
                  <a:gd name="connsiteY74" fmla="*/ 2129190 h 2187379"/>
                  <a:gd name="connsiteX75" fmla="*/ 1379913 w 2487821"/>
                  <a:gd name="connsiteY75" fmla="*/ 2062688 h 2187379"/>
                  <a:gd name="connsiteX76" fmla="*/ 1371600 w 2487821"/>
                  <a:gd name="connsiteY76" fmla="*/ 2037750 h 2187379"/>
                  <a:gd name="connsiteX77" fmla="*/ 1354975 w 2487821"/>
                  <a:gd name="connsiteY77" fmla="*/ 2021124 h 2187379"/>
                  <a:gd name="connsiteX78" fmla="*/ 1321724 w 2487821"/>
                  <a:gd name="connsiteY78" fmla="*/ 2095939 h 2187379"/>
                  <a:gd name="connsiteX79" fmla="*/ 1296786 w 2487821"/>
                  <a:gd name="connsiteY79" fmla="*/ 2145815 h 2187379"/>
                  <a:gd name="connsiteX80" fmla="*/ 1280160 w 2487821"/>
                  <a:gd name="connsiteY80" fmla="*/ 2162441 h 2187379"/>
                  <a:gd name="connsiteX81" fmla="*/ 1255222 w 2487821"/>
                  <a:gd name="connsiteY81" fmla="*/ 2154128 h 2187379"/>
                  <a:gd name="connsiteX82" fmla="*/ 1238597 w 2487821"/>
                  <a:gd name="connsiteY82" fmla="*/ 2104252 h 2187379"/>
                  <a:gd name="connsiteX83" fmla="*/ 1230284 w 2487821"/>
                  <a:gd name="connsiteY83" fmla="*/ 2079313 h 2187379"/>
                  <a:gd name="connsiteX84" fmla="*/ 1213658 w 2487821"/>
                  <a:gd name="connsiteY84" fmla="*/ 2062688 h 2187379"/>
                  <a:gd name="connsiteX85" fmla="*/ 1188720 w 2487821"/>
                  <a:gd name="connsiteY85" fmla="*/ 2046063 h 2187379"/>
                  <a:gd name="connsiteX86" fmla="*/ 1155469 w 2487821"/>
                  <a:gd name="connsiteY86" fmla="*/ 2037750 h 2187379"/>
                  <a:gd name="connsiteX87" fmla="*/ 1105593 w 2487821"/>
                  <a:gd name="connsiteY87" fmla="*/ 2021124 h 2187379"/>
                  <a:gd name="connsiteX88" fmla="*/ 1080655 w 2487821"/>
                  <a:gd name="connsiteY88" fmla="*/ 2012812 h 2187379"/>
                  <a:gd name="connsiteX89" fmla="*/ 1055717 w 2487821"/>
                  <a:gd name="connsiteY89" fmla="*/ 2004499 h 2187379"/>
                  <a:gd name="connsiteX90" fmla="*/ 989215 w 2487821"/>
                  <a:gd name="connsiteY90" fmla="*/ 2012812 h 2187379"/>
                  <a:gd name="connsiteX91" fmla="*/ 980902 w 2487821"/>
                  <a:gd name="connsiteY91" fmla="*/ 2046063 h 2187379"/>
                  <a:gd name="connsiteX92" fmla="*/ 931026 w 2487821"/>
                  <a:gd name="connsiteY92" fmla="*/ 2062688 h 2187379"/>
                  <a:gd name="connsiteX93" fmla="*/ 881149 w 2487821"/>
                  <a:gd name="connsiteY93" fmla="*/ 2079313 h 2187379"/>
                  <a:gd name="connsiteX94" fmla="*/ 856211 w 2487821"/>
                  <a:gd name="connsiteY94" fmla="*/ 2087626 h 2187379"/>
                  <a:gd name="connsiteX95" fmla="*/ 748146 w 2487821"/>
                  <a:gd name="connsiteY95" fmla="*/ 2071001 h 2187379"/>
                  <a:gd name="connsiteX96" fmla="*/ 698269 w 2487821"/>
                  <a:gd name="connsiteY96" fmla="*/ 2037750 h 2187379"/>
                  <a:gd name="connsiteX97" fmla="*/ 640080 w 2487821"/>
                  <a:gd name="connsiteY97" fmla="*/ 2021124 h 2187379"/>
                  <a:gd name="connsiteX98" fmla="*/ 590204 w 2487821"/>
                  <a:gd name="connsiteY98" fmla="*/ 2004499 h 2187379"/>
                  <a:gd name="connsiteX99" fmla="*/ 515389 w 2487821"/>
                  <a:gd name="connsiteY99" fmla="*/ 1996186 h 2187379"/>
                  <a:gd name="connsiteX100" fmla="*/ 465513 w 2487821"/>
                  <a:gd name="connsiteY100" fmla="*/ 1979561 h 2187379"/>
                  <a:gd name="connsiteX101" fmla="*/ 440575 w 2487821"/>
                  <a:gd name="connsiteY101" fmla="*/ 1971248 h 2187379"/>
                  <a:gd name="connsiteX102" fmla="*/ 390698 w 2487821"/>
                  <a:gd name="connsiteY102" fmla="*/ 1913059 h 2187379"/>
                  <a:gd name="connsiteX103" fmla="*/ 374073 w 2487821"/>
                  <a:gd name="connsiteY103" fmla="*/ 1896433 h 2187379"/>
                  <a:gd name="connsiteX104" fmla="*/ 357448 w 2487821"/>
                  <a:gd name="connsiteY104" fmla="*/ 1871495 h 2187379"/>
                  <a:gd name="connsiteX105" fmla="*/ 332509 w 2487821"/>
                  <a:gd name="connsiteY105" fmla="*/ 1854870 h 2187379"/>
                  <a:gd name="connsiteX106" fmla="*/ 315884 w 2487821"/>
                  <a:gd name="connsiteY106" fmla="*/ 1838244 h 2187379"/>
                  <a:gd name="connsiteX107" fmla="*/ 290946 w 2487821"/>
                  <a:gd name="connsiteY107" fmla="*/ 1821619 h 2187379"/>
                  <a:gd name="connsiteX108" fmla="*/ 249382 w 2487821"/>
                  <a:gd name="connsiteY108" fmla="*/ 1796681 h 2187379"/>
                  <a:gd name="connsiteX109" fmla="*/ 216131 w 2487821"/>
                  <a:gd name="connsiteY109" fmla="*/ 1696928 h 2187379"/>
                  <a:gd name="connsiteX110" fmla="*/ 207818 w 2487821"/>
                  <a:gd name="connsiteY110" fmla="*/ 1671990 h 2187379"/>
                  <a:gd name="connsiteX111" fmla="*/ 199506 w 2487821"/>
                  <a:gd name="connsiteY111" fmla="*/ 1647052 h 2187379"/>
                  <a:gd name="connsiteX112" fmla="*/ 133004 w 2487821"/>
                  <a:gd name="connsiteY112" fmla="*/ 1580550 h 2187379"/>
                  <a:gd name="connsiteX113" fmla="*/ 91440 w 2487821"/>
                  <a:gd name="connsiteY113" fmla="*/ 1538986 h 2187379"/>
                  <a:gd name="connsiteX114" fmla="*/ 74815 w 2487821"/>
                  <a:gd name="connsiteY114" fmla="*/ 1514048 h 2187379"/>
                  <a:gd name="connsiteX115" fmla="*/ 58189 w 2487821"/>
                  <a:gd name="connsiteY115" fmla="*/ 1356106 h 2187379"/>
                  <a:gd name="connsiteX116" fmla="*/ 41564 w 2487821"/>
                  <a:gd name="connsiteY116" fmla="*/ 1306230 h 2187379"/>
                  <a:gd name="connsiteX117" fmla="*/ 33251 w 2487821"/>
                  <a:gd name="connsiteY117" fmla="*/ 1281292 h 2187379"/>
                  <a:gd name="connsiteX118" fmla="*/ 8313 w 2487821"/>
                  <a:gd name="connsiteY118" fmla="*/ 1156601 h 2187379"/>
                  <a:gd name="connsiteX119" fmla="*/ 0 w 2487821"/>
                  <a:gd name="connsiteY119" fmla="*/ 1115037 h 2187379"/>
                  <a:gd name="connsiteX120" fmla="*/ 8313 w 2487821"/>
                  <a:gd name="connsiteY120" fmla="*/ 1015284 h 2187379"/>
                  <a:gd name="connsiteX121" fmla="*/ 24938 w 2487821"/>
                  <a:gd name="connsiteY121" fmla="*/ 965408 h 2187379"/>
                  <a:gd name="connsiteX122" fmla="*/ 33251 w 2487821"/>
                  <a:gd name="connsiteY122" fmla="*/ 940470 h 2187379"/>
                  <a:gd name="connsiteX123" fmla="*/ 49877 w 2487821"/>
                  <a:gd name="connsiteY123" fmla="*/ 799153 h 2187379"/>
                  <a:gd name="connsiteX124" fmla="*/ 66502 w 2487821"/>
                  <a:gd name="connsiteY124" fmla="*/ 749277 h 2187379"/>
                  <a:gd name="connsiteX125" fmla="*/ 83128 w 2487821"/>
                  <a:gd name="connsiteY125" fmla="*/ 724339 h 2187379"/>
                  <a:gd name="connsiteX126" fmla="*/ 91440 w 2487821"/>
                  <a:gd name="connsiteY126" fmla="*/ 699401 h 2187379"/>
                  <a:gd name="connsiteX127" fmla="*/ 133004 w 2487821"/>
                  <a:gd name="connsiteY127" fmla="*/ 657837 h 2187379"/>
                  <a:gd name="connsiteX128" fmla="*/ 149629 w 2487821"/>
                  <a:gd name="connsiteY128" fmla="*/ 607961 h 2187379"/>
                  <a:gd name="connsiteX129" fmla="*/ 199506 w 2487821"/>
                  <a:gd name="connsiteY129" fmla="*/ 591335 h 2187379"/>
                  <a:gd name="connsiteX130" fmla="*/ 224444 w 2487821"/>
                  <a:gd name="connsiteY130" fmla="*/ 574710 h 2187379"/>
                  <a:gd name="connsiteX131" fmla="*/ 274320 w 2487821"/>
                  <a:gd name="connsiteY131" fmla="*/ 549772 h 2187379"/>
                  <a:gd name="connsiteX132" fmla="*/ 349135 w 2487821"/>
                  <a:gd name="connsiteY132" fmla="*/ 458332 h 2187379"/>
                  <a:gd name="connsiteX133" fmla="*/ 365760 w 2487821"/>
                  <a:gd name="connsiteY133" fmla="*/ 433393 h 2187379"/>
                  <a:gd name="connsiteX134" fmla="*/ 390698 w 2487821"/>
                  <a:gd name="connsiteY134" fmla="*/ 383517 h 2187379"/>
                  <a:gd name="connsiteX135" fmla="*/ 423949 w 2487821"/>
                  <a:gd name="connsiteY135" fmla="*/ 350266 h 2187379"/>
                  <a:gd name="connsiteX136" fmla="*/ 440575 w 2487821"/>
                  <a:gd name="connsiteY136" fmla="*/ 333641 h 2187379"/>
                  <a:gd name="connsiteX137" fmla="*/ 490451 w 2487821"/>
                  <a:gd name="connsiteY137" fmla="*/ 300390 h 2187379"/>
                  <a:gd name="connsiteX138" fmla="*/ 532015 w 2487821"/>
                  <a:gd name="connsiteY138" fmla="*/ 275452 h 2187379"/>
                  <a:gd name="connsiteX139" fmla="*/ 606829 w 2487821"/>
                  <a:gd name="connsiteY139" fmla="*/ 242201 h 2187379"/>
                  <a:gd name="connsiteX140" fmla="*/ 631768 w 2487821"/>
                  <a:gd name="connsiteY140" fmla="*/ 233888 h 2187379"/>
                  <a:gd name="connsiteX141" fmla="*/ 689957 w 2487821"/>
                  <a:gd name="connsiteY141" fmla="*/ 175699 h 2187379"/>
                  <a:gd name="connsiteX142" fmla="*/ 706582 w 2487821"/>
                  <a:gd name="connsiteY142" fmla="*/ 159073 h 2187379"/>
                  <a:gd name="connsiteX143" fmla="*/ 723208 w 2487821"/>
                  <a:gd name="connsiteY143" fmla="*/ 142448 h 2187379"/>
                  <a:gd name="connsiteX144" fmla="*/ 739833 w 2487821"/>
                  <a:gd name="connsiteY144" fmla="*/ 117510 h 2187379"/>
                  <a:gd name="connsiteX145" fmla="*/ 789709 w 2487821"/>
                  <a:gd name="connsiteY145" fmla="*/ 92572 h 2187379"/>
                  <a:gd name="connsiteX146" fmla="*/ 806335 w 2487821"/>
                  <a:gd name="connsiteY146" fmla="*/ 75946 h 2187379"/>
                  <a:gd name="connsiteX147" fmla="*/ 856211 w 2487821"/>
                  <a:gd name="connsiteY147" fmla="*/ 59321 h 2187379"/>
                  <a:gd name="connsiteX148" fmla="*/ 939338 w 2487821"/>
                  <a:gd name="connsiteY148" fmla="*/ 26070 h 2187379"/>
                  <a:gd name="connsiteX149" fmla="*/ 1097280 w 2487821"/>
                  <a:gd name="connsiteY149" fmla="*/ 1132 h 218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2487821" h="2187379">
                    <a:moveTo>
                      <a:pt x="1097280" y="1132"/>
                    </a:moveTo>
                    <a:lnTo>
                      <a:pt x="1097280" y="1132"/>
                    </a:lnTo>
                    <a:cubicBezTo>
                      <a:pt x="1122218" y="3903"/>
                      <a:pt x="1147090" y="7360"/>
                      <a:pt x="1172095" y="9444"/>
                    </a:cubicBezTo>
                    <a:lnTo>
                      <a:pt x="1396538" y="26070"/>
                    </a:lnTo>
                    <a:cubicBezTo>
                      <a:pt x="1443644" y="23299"/>
                      <a:pt x="1490957" y="22968"/>
                      <a:pt x="1537855" y="17757"/>
                    </a:cubicBezTo>
                    <a:cubicBezTo>
                      <a:pt x="1565940" y="14636"/>
                      <a:pt x="1620982" y="1132"/>
                      <a:pt x="1620982" y="1132"/>
                    </a:cubicBezTo>
                    <a:cubicBezTo>
                      <a:pt x="1625782" y="1612"/>
                      <a:pt x="1705082" y="3377"/>
                      <a:pt x="1729048" y="17757"/>
                    </a:cubicBezTo>
                    <a:cubicBezTo>
                      <a:pt x="1735768" y="21789"/>
                      <a:pt x="1740131" y="28841"/>
                      <a:pt x="1745673" y="34383"/>
                    </a:cubicBezTo>
                    <a:cubicBezTo>
                      <a:pt x="1792779" y="-12723"/>
                      <a:pt x="1763407" y="-1085"/>
                      <a:pt x="1837113" y="9444"/>
                    </a:cubicBezTo>
                    <a:cubicBezTo>
                      <a:pt x="1845426" y="14986"/>
                      <a:pt x="1854987" y="19006"/>
                      <a:pt x="1862051" y="26070"/>
                    </a:cubicBezTo>
                    <a:cubicBezTo>
                      <a:pt x="1884039" y="48058"/>
                      <a:pt x="1872977" y="58924"/>
                      <a:pt x="1903615" y="75946"/>
                    </a:cubicBezTo>
                    <a:cubicBezTo>
                      <a:pt x="1918934" y="84457"/>
                      <a:pt x="1953491" y="92572"/>
                      <a:pt x="1953491" y="92572"/>
                    </a:cubicBezTo>
                    <a:lnTo>
                      <a:pt x="1986742" y="125823"/>
                    </a:lnTo>
                    <a:cubicBezTo>
                      <a:pt x="1992284" y="131365"/>
                      <a:pt x="1995933" y="139970"/>
                      <a:pt x="2003368" y="142448"/>
                    </a:cubicBezTo>
                    <a:cubicBezTo>
                      <a:pt x="2063161" y="162380"/>
                      <a:pt x="1988492" y="138198"/>
                      <a:pt x="2061557" y="159073"/>
                    </a:cubicBezTo>
                    <a:cubicBezTo>
                      <a:pt x="2069982" y="161480"/>
                      <a:pt x="2077903" y="165668"/>
                      <a:pt x="2086495" y="167386"/>
                    </a:cubicBezTo>
                    <a:cubicBezTo>
                      <a:pt x="2105708" y="171229"/>
                      <a:pt x="2125288" y="172928"/>
                      <a:pt x="2144684" y="175699"/>
                    </a:cubicBezTo>
                    <a:cubicBezTo>
                      <a:pt x="2152997" y="178470"/>
                      <a:pt x="2161197" y="181605"/>
                      <a:pt x="2169622" y="184012"/>
                    </a:cubicBezTo>
                    <a:cubicBezTo>
                      <a:pt x="2180607" y="187151"/>
                      <a:pt x="2192654" y="187215"/>
                      <a:pt x="2202873" y="192324"/>
                    </a:cubicBezTo>
                    <a:cubicBezTo>
                      <a:pt x="2247771" y="214773"/>
                      <a:pt x="2187380" y="206889"/>
                      <a:pt x="2244437" y="217263"/>
                    </a:cubicBezTo>
                    <a:cubicBezTo>
                      <a:pt x="2266416" y="221259"/>
                      <a:pt x="2288771" y="222804"/>
                      <a:pt x="2310938" y="225575"/>
                    </a:cubicBezTo>
                    <a:cubicBezTo>
                      <a:pt x="2316480" y="231117"/>
                      <a:pt x="2323532" y="235480"/>
                      <a:pt x="2327564" y="242201"/>
                    </a:cubicBezTo>
                    <a:cubicBezTo>
                      <a:pt x="2332072" y="249715"/>
                      <a:pt x="2331958" y="259302"/>
                      <a:pt x="2335877" y="267139"/>
                    </a:cubicBezTo>
                    <a:cubicBezTo>
                      <a:pt x="2340345" y="276075"/>
                      <a:pt x="2346960" y="283764"/>
                      <a:pt x="2352502" y="292077"/>
                    </a:cubicBezTo>
                    <a:cubicBezTo>
                      <a:pt x="2349731" y="303161"/>
                      <a:pt x="2347328" y="314343"/>
                      <a:pt x="2344189" y="325328"/>
                    </a:cubicBezTo>
                    <a:cubicBezTo>
                      <a:pt x="2341782" y="333753"/>
                      <a:pt x="2335877" y="341504"/>
                      <a:pt x="2335877" y="350266"/>
                    </a:cubicBezTo>
                    <a:cubicBezTo>
                      <a:pt x="2335877" y="379879"/>
                      <a:pt x="2365199" y="394753"/>
                      <a:pt x="2385753" y="408455"/>
                    </a:cubicBezTo>
                    <a:cubicBezTo>
                      <a:pt x="2391295" y="416768"/>
                      <a:pt x="2397910" y="424457"/>
                      <a:pt x="2402378" y="433393"/>
                    </a:cubicBezTo>
                    <a:cubicBezTo>
                      <a:pt x="2406297" y="441231"/>
                      <a:pt x="2406772" y="450494"/>
                      <a:pt x="2410691" y="458332"/>
                    </a:cubicBezTo>
                    <a:cubicBezTo>
                      <a:pt x="2418358" y="473666"/>
                      <a:pt x="2438468" y="499016"/>
                      <a:pt x="2452255" y="508208"/>
                    </a:cubicBezTo>
                    <a:cubicBezTo>
                      <a:pt x="2459546" y="513069"/>
                      <a:pt x="2468880" y="513750"/>
                      <a:pt x="2477193" y="516521"/>
                    </a:cubicBezTo>
                    <a:cubicBezTo>
                      <a:pt x="2486299" y="543839"/>
                      <a:pt x="2495673" y="558995"/>
                      <a:pt x="2477193" y="591335"/>
                    </a:cubicBezTo>
                    <a:cubicBezTo>
                      <a:pt x="2472846" y="598943"/>
                      <a:pt x="2460568" y="596877"/>
                      <a:pt x="2452255" y="599648"/>
                    </a:cubicBezTo>
                    <a:cubicBezTo>
                      <a:pt x="2446713" y="605190"/>
                      <a:pt x="2439134" y="609263"/>
                      <a:pt x="2435629" y="616273"/>
                    </a:cubicBezTo>
                    <a:cubicBezTo>
                      <a:pt x="2427792" y="631948"/>
                      <a:pt x="2419004" y="666150"/>
                      <a:pt x="2419004" y="666150"/>
                    </a:cubicBezTo>
                    <a:cubicBezTo>
                      <a:pt x="2421775" y="696630"/>
                      <a:pt x="2421998" y="727450"/>
                      <a:pt x="2427317" y="757590"/>
                    </a:cubicBezTo>
                    <a:cubicBezTo>
                      <a:pt x="2430363" y="774848"/>
                      <a:pt x="2438400" y="790841"/>
                      <a:pt x="2443942" y="807466"/>
                    </a:cubicBezTo>
                    <a:lnTo>
                      <a:pt x="2452255" y="832404"/>
                    </a:lnTo>
                    <a:cubicBezTo>
                      <a:pt x="2449484" y="873968"/>
                      <a:pt x="2448303" y="915668"/>
                      <a:pt x="2443942" y="957095"/>
                    </a:cubicBezTo>
                    <a:cubicBezTo>
                      <a:pt x="2442746" y="968457"/>
                      <a:pt x="2437366" y="979054"/>
                      <a:pt x="2435629" y="990346"/>
                    </a:cubicBezTo>
                    <a:cubicBezTo>
                      <a:pt x="2431814" y="1015146"/>
                      <a:pt x="2432238" y="1040556"/>
                      <a:pt x="2427317" y="1065161"/>
                    </a:cubicBezTo>
                    <a:cubicBezTo>
                      <a:pt x="2423880" y="1082345"/>
                      <a:pt x="2414941" y="1098036"/>
                      <a:pt x="2410691" y="1115037"/>
                    </a:cubicBezTo>
                    <a:lnTo>
                      <a:pt x="2402378" y="1148288"/>
                    </a:lnTo>
                    <a:cubicBezTo>
                      <a:pt x="2403931" y="1154500"/>
                      <a:pt x="2413893" y="1197958"/>
                      <a:pt x="2419004" y="1206477"/>
                    </a:cubicBezTo>
                    <a:cubicBezTo>
                      <a:pt x="2423036" y="1213197"/>
                      <a:pt x="2430087" y="1217561"/>
                      <a:pt x="2435629" y="1223103"/>
                    </a:cubicBezTo>
                    <a:cubicBezTo>
                      <a:pt x="2438400" y="1231416"/>
                      <a:pt x="2443942" y="1239279"/>
                      <a:pt x="2443942" y="1248041"/>
                    </a:cubicBezTo>
                    <a:cubicBezTo>
                      <a:pt x="2443942" y="1320886"/>
                      <a:pt x="2442700" y="1318268"/>
                      <a:pt x="2427317" y="1364419"/>
                    </a:cubicBezTo>
                    <a:cubicBezTo>
                      <a:pt x="2424546" y="1408754"/>
                      <a:pt x="2423654" y="1453246"/>
                      <a:pt x="2419004" y="1497423"/>
                    </a:cubicBezTo>
                    <a:cubicBezTo>
                      <a:pt x="2418087" y="1506137"/>
                      <a:pt x="2415552" y="1515070"/>
                      <a:pt x="2410691" y="1522361"/>
                    </a:cubicBezTo>
                    <a:cubicBezTo>
                      <a:pt x="2404170" y="1532142"/>
                      <a:pt x="2395534" y="1540778"/>
                      <a:pt x="2385753" y="1547299"/>
                    </a:cubicBezTo>
                    <a:cubicBezTo>
                      <a:pt x="2378462" y="1552160"/>
                      <a:pt x="2369128" y="1552841"/>
                      <a:pt x="2360815" y="1555612"/>
                    </a:cubicBezTo>
                    <a:cubicBezTo>
                      <a:pt x="2320500" y="1595927"/>
                      <a:pt x="2340606" y="1580168"/>
                      <a:pt x="2302626" y="1605488"/>
                    </a:cubicBezTo>
                    <a:cubicBezTo>
                      <a:pt x="2270865" y="1700768"/>
                      <a:pt x="2297800" y="1607757"/>
                      <a:pt x="2277688" y="1738492"/>
                    </a:cubicBezTo>
                    <a:cubicBezTo>
                      <a:pt x="2275942" y="1749843"/>
                      <a:pt x="2267481" y="1776037"/>
                      <a:pt x="2252749" y="1780055"/>
                    </a:cubicBezTo>
                    <a:cubicBezTo>
                      <a:pt x="2228542" y="1786657"/>
                      <a:pt x="2202806" y="1785052"/>
                      <a:pt x="2177935" y="1788368"/>
                    </a:cubicBezTo>
                    <a:cubicBezTo>
                      <a:pt x="2161228" y="1790596"/>
                      <a:pt x="2144684" y="1793910"/>
                      <a:pt x="2128058" y="1796681"/>
                    </a:cubicBezTo>
                    <a:cubicBezTo>
                      <a:pt x="2122516" y="1804994"/>
                      <a:pt x="2118012" y="1814100"/>
                      <a:pt x="2111433" y="1821619"/>
                    </a:cubicBezTo>
                    <a:cubicBezTo>
                      <a:pt x="2098531" y="1836365"/>
                      <a:pt x="2080737" y="1846880"/>
                      <a:pt x="2069869" y="1863183"/>
                    </a:cubicBezTo>
                    <a:cubicBezTo>
                      <a:pt x="2048897" y="1894642"/>
                      <a:pt x="2060309" y="1881057"/>
                      <a:pt x="2036618" y="1904746"/>
                    </a:cubicBezTo>
                    <a:cubicBezTo>
                      <a:pt x="2033847" y="1913059"/>
                      <a:pt x="2032561" y="1922024"/>
                      <a:pt x="2028306" y="1929684"/>
                    </a:cubicBezTo>
                    <a:cubicBezTo>
                      <a:pt x="2018602" y="1947151"/>
                      <a:pt x="1995055" y="1979561"/>
                      <a:pt x="1995055" y="1979561"/>
                    </a:cubicBezTo>
                    <a:cubicBezTo>
                      <a:pt x="1964575" y="1976790"/>
                      <a:pt x="1933913" y="1975576"/>
                      <a:pt x="1903615" y="1971248"/>
                    </a:cubicBezTo>
                    <a:cubicBezTo>
                      <a:pt x="1894941" y="1970009"/>
                      <a:pt x="1887439" y="1962935"/>
                      <a:pt x="1878677" y="1962935"/>
                    </a:cubicBezTo>
                    <a:cubicBezTo>
                      <a:pt x="1856337" y="1962935"/>
                      <a:pt x="1834342" y="1968477"/>
                      <a:pt x="1812175" y="1971248"/>
                    </a:cubicBezTo>
                    <a:cubicBezTo>
                      <a:pt x="1763249" y="2044636"/>
                      <a:pt x="1782843" y="2001531"/>
                      <a:pt x="1762298" y="2104252"/>
                    </a:cubicBezTo>
                    <a:cubicBezTo>
                      <a:pt x="1745673" y="2101481"/>
                      <a:pt x="1728773" y="2100027"/>
                      <a:pt x="1712422" y="2095939"/>
                    </a:cubicBezTo>
                    <a:cubicBezTo>
                      <a:pt x="1695421" y="2091688"/>
                      <a:pt x="1662546" y="2079313"/>
                      <a:pt x="1662546" y="2079313"/>
                    </a:cubicBezTo>
                    <a:cubicBezTo>
                      <a:pt x="1657004" y="2073771"/>
                      <a:pt x="1650816" y="2068808"/>
                      <a:pt x="1645920" y="2062688"/>
                    </a:cubicBezTo>
                    <a:cubicBezTo>
                      <a:pt x="1609766" y="2017496"/>
                      <a:pt x="1653317" y="2035081"/>
                      <a:pt x="1554480" y="2046063"/>
                    </a:cubicBezTo>
                    <a:cubicBezTo>
                      <a:pt x="1543396" y="2048834"/>
                      <a:pt x="1530150" y="2047238"/>
                      <a:pt x="1521229" y="2054375"/>
                    </a:cubicBezTo>
                    <a:cubicBezTo>
                      <a:pt x="1514387" y="2059849"/>
                      <a:pt x="1515324" y="2070888"/>
                      <a:pt x="1512917" y="2079313"/>
                    </a:cubicBezTo>
                    <a:cubicBezTo>
                      <a:pt x="1509778" y="2090298"/>
                      <a:pt x="1507887" y="2101621"/>
                      <a:pt x="1504604" y="2112564"/>
                    </a:cubicBezTo>
                    <a:cubicBezTo>
                      <a:pt x="1488416" y="2166523"/>
                      <a:pt x="1495648" y="2150935"/>
                      <a:pt x="1471353" y="2187379"/>
                    </a:cubicBezTo>
                    <a:cubicBezTo>
                      <a:pt x="1451957" y="2184608"/>
                      <a:pt x="1428630" y="2191095"/>
                      <a:pt x="1413164" y="2179066"/>
                    </a:cubicBezTo>
                    <a:cubicBezTo>
                      <a:pt x="1399331" y="2168307"/>
                      <a:pt x="1400788" y="2146191"/>
                      <a:pt x="1396538" y="2129190"/>
                    </a:cubicBezTo>
                    <a:cubicBezTo>
                      <a:pt x="1390996" y="2107023"/>
                      <a:pt x="1387139" y="2084365"/>
                      <a:pt x="1379913" y="2062688"/>
                    </a:cubicBezTo>
                    <a:cubicBezTo>
                      <a:pt x="1377142" y="2054375"/>
                      <a:pt x="1376108" y="2045264"/>
                      <a:pt x="1371600" y="2037750"/>
                    </a:cubicBezTo>
                    <a:cubicBezTo>
                      <a:pt x="1367568" y="2031030"/>
                      <a:pt x="1360517" y="2026666"/>
                      <a:pt x="1354975" y="2021124"/>
                    </a:cubicBezTo>
                    <a:cubicBezTo>
                      <a:pt x="1307060" y="2037096"/>
                      <a:pt x="1335672" y="2019226"/>
                      <a:pt x="1321724" y="2095939"/>
                    </a:cubicBezTo>
                    <a:cubicBezTo>
                      <a:pt x="1318109" y="2115822"/>
                      <a:pt x="1309313" y="2130156"/>
                      <a:pt x="1296786" y="2145815"/>
                    </a:cubicBezTo>
                    <a:cubicBezTo>
                      <a:pt x="1291890" y="2151935"/>
                      <a:pt x="1285702" y="2156899"/>
                      <a:pt x="1280160" y="2162441"/>
                    </a:cubicBezTo>
                    <a:cubicBezTo>
                      <a:pt x="1271847" y="2159670"/>
                      <a:pt x="1260315" y="2161258"/>
                      <a:pt x="1255222" y="2154128"/>
                    </a:cubicBezTo>
                    <a:cubicBezTo>
                      <a:pt x="1245036" y="2139868"/>
                      <a:pt x="1244139" y="2120877"/>
                      <a:pt x="1238597" y="2104252"/>
                    </a:cubicBezTo>
                    <a:cubicBezTo>
                      <a:pt x="1235826" y="2095939"/>
                      <a:pt x="1236480" y="2085509"/>
                      <a:pt x="1230284" y="2079313"/>
                    </a:cubicBezTo>
                    <a:cubicBezTo>
                      <a:pt x="1224742" y="2073771"/>
                      <a:pt x="1219778" y="2067584"/>
                      <a:pt x="1213658" y="2062688"/>
                    </a:cubicBezTo>
                    <a:cubicBezTo>
                      <a:pt x="1205857" y="2056447"/>
                      <a:pt x="1197903" y="2049998"/>
                      <a:pt x="1188720" y="2046063"/>
                    </a:cubicBezTo>
                    <a:cubicBezTo>
                      <a:pt x="1178219" y="2041563"/>
                      <a:pt x="1166412" y="2041033"/>
                      <a:pt x="1155469" y="2037750"/>
                    </a:cubicBezTo>
                    <a:cubicBezTo>
                      <a:pt x="1138683" y="2032714"/>
                      <a:pt x="1122218" y="2026666"/>
                      <a:pt x="1105593" y="2021124"/>
                    </a:cubicBezTo>
                    <a:lnTo>
                      <a:pt x="1080655" y="2012812"/>
                    </a:lnTo>
                    <a:lnTo>
                      <a:pt x="1055717" y="2004499"/>
                    </a:lnTo>
                    <a:cubicBezTo>
                      <a:pt x="1033550" y="2007270"/>
                      <a:pt x="1008744" y="2001963"/>
                      <a:pt x="989215" y="2012812"/>
                    </a:cubicBezTo>
                    <a:cubicBezTo>
                      <a:pt x="979228" y="2018360"/>
                      <a:pt x="989576" y="2038628"/>
                      <a:pt x="980902" y="2046063"/>
                    </a:cubicBezTo>
                    <a:cubicBezTo>
                      <a:pt x="967596" y="2057468"/>
                      <a:pt x="947651" y="2057146"/>
                      <a:pt x="931026" y="2062688"/>
                    </a:cubicBezTo>
                    <a:lnTo>
                      <a:pt x="881149" y="2079313"/>
                    </a:lnTo>
                    <a:lnTo>
                      <a:pt x="856211" y="2087626"/>
                    </a:lnTo>
                    <a:cubicBezTo>
                      <a:pt x="843990" y="2086404"/>
                      <a:pt x="774448" y="2085613"/>
                      <a:pt x="748146" y="2071001"/>
                    </a:cubicBezTo>
                    <a:cubicBezTo>
                      <a:pt x="730679" y="2061297"/>
                      <a:pt x="717225" y="2044069"/>
                      <a:pt x="698269" y="2037750"/>
                    </a:cubicBezTo>
                    <a:cubicBezTo>
                      <a:pt x="614489" y="2009822"/>
                      <a:pt x="744421" y="2052426"/>
                      <a:pt x="640080" y="2021124"/>
                    </a:cubicBezTo>
                    <a:cubicBezTo>
                      <a:pt x="623294" y="2016088"/>
                      <a:pt x="607621" y="2006434"/>
                      <a:pt x="590204" y="2004499"/>
                    </a:cubicBezTo>
                    <a:lnTo>
                      <a:pt x="515389" y="1996186"/>
                    </a:lnTo>
                    <a:lnTo>
                      <a:pt x="465513" y="1979561"/>
                    </a:lnTo>
                    <a:lnTo>
                      <a:pt x="440575" y="1971248"/>
                    </a:lnTo>
                    <a:cubicBezTo>
                      <a:pt x="360545" y="1891218"/>
                      <a:pt x="441332" y="1976352"/>
                      <a:pt x="390698" y="1913059"/>
                    </a:cubicBezTo>
                    <a:cubicBezTo>
                      <a:pt x="385802" y="1906939"/>
                      <a:pt x="378969" y="1902553"/>
                      <a:pt x="374073" y="1896433"/>
                    </a:cubicBezTo>
                    <a:cubicBezTo>
                      <a:pt x="367832" y="1888632"/>
                      <a:pt x="364512" y="1878559"/>
                      <a:pt x="357448" y="1871495"/>
                    </a:cubicBezTo>
                    <a:cubicBezTo>
                      <a:pt x="350383" y="1864431"/>
                      <a:pt x="340311" y="1861111"/>
                      <a:pt x="332509" y="1854870"/>
                    </a:cubicBezTo>
                    <a:cubicBezTo>
                      <a:pt x="326389" y="1849974"/>
                      <a:pt x="322004" y="1843140"/>
                      <a:pt x="315884" y="1838244"/>
                    </a:cubicBezTo>
                    <a:cubicBezTo>
                      <a:pt x="308083" y="1832003"/>
                      <a:pt x="298747" y="1827860"/>
                      <a:pt x="290946" y="1821619"/>
                    </a:cubicBezTo>
                    <a:cubicBezTo>
                      <a:pt x="258344" y="1795537"/>
                      <a:pt x="292690" y="1811116"/>
                      <a:pt x="249382" y="1796681"/>
                    </a:cubicBezTo>
                    <a:lnTo>
                      <a:pt x="216131" y="1696928"/>
                    </a:lnTo>
                    <a:lnTo>
                      <a:pt x="207818" y="1671990"/>
                    </a:lnTo>
                    <a:cubicBezTo>
                      <a:pt x="205047" y="1663677"/>
                      <a:pt x="205702" y="1653248"/>
                      <a:pt x="199506" y="1647052"/>
                    </a:cubicBezTo>
                    <a:lnTo>
                      <a:pt x="133004" y="1580550"/>
                    </a:lnTo>
                    <a:lnTo>
                      <a:pt x="91440" y="1538986"/>
                    </a:lnTo>
                    <a:lnTo>
                      <a:pt x="74815" y="1514048"/>
                    </a:lnTo>
                    <a:cubicBezTo>
                      <a:pt x="71157" y="1462832"/>
                      <a:pt x="72073" y="1407013"/>
                      <a:pt x="58189" y="1356106"/>
                    </a:cubicBezTo>
                    <a:cubicBezTo>
                      <a:pt x="53578" y="1339199"/>
                      <a:pt x="47106" y="1322855"/>
                      <a:pt x="41564" y="1306230"/>
                    </a:cubicBezTo>
                    <a:cubicBezTo>
                      <a:pt x="38793" y="1297917"/>
                      <a:pt x="34969" y="1289884"/>
                      <a:pt x="33251" y="1281292"/>
                    </a:cubicBezTo>
                    <a:lnTo>
                      <a:pt x="8313" y="1156601"/>
                    </a:lnTo>
                    <a:lnTo>
                      <a:pt x="0" y="1115037"/>
                    </a:lnTo>
                    <a:cubicBezTo>
                      <a:pt x="2771" y="1081786"/>
                      <a:pt x="2828" y="1048196"/>
                      <a:pt x="8313" y="1015284"/>
                    </a:cubicBezTo>
                    <a:cubicBezTo>
                      <a:pt x="11194" y="997998"/>
                      <a:pt x="19396" y="982033"/>
                      <a:pt x="24938" y="965408"/>
                    </a:cubicBezTo>
                    <a:lnTo>
                      <a:pt x="33251" y="940470"/>
                    </a:lnTo>
                    <a:cubicBezTo>
                      <a:pt x="38717" y="869416"/>
                      <a:pt x="33979" y="852147"/>
                      <a:pt x="49877" y="799153"/>
                    </a:cubicBezTo>
                    <a:cubicBezTo>
                      <a:pt x="54913" y="782367"/>
                      <a:pt x="56781" y="763858"/>
                      <a:pt x="66502" y="749277"/>
                    </a:cubicBezTo>
                    <a:lnTo>
                      <a:pt x="83128" y="724339"/>
                    </a:lnTo>
                    <a:cubicBezTo>
                      <a:pt x="85899" y="716026"/>
                      <a:pt x="86183" y="706411"/>
                      <a:pt x="91440" y="699401"/>
                    </a:cubicBezTo>
                    <a:cubicBezTo>
                      <a:pt x="103196" y="683726"/>
                      <a:pt x="133004" y="657837"/>
                      <a:pt x="133004" y="657837"/>
                    </a:cubicBezTo>
                    <a:cubicBezTo>
                      <a:pt x="138546" y="641212"/>
                      <a:pt x="133004" y="613503"/>
                      <a:pt x="149629" y="607961"/>
                    </a:cubicBezTo>
                    <a:lnTo>
                      <a:pt x="199506" y="591335"/>
                    </a:lnTo>
                    <a:cubicBezTo>
                      <a:pt x="208984" y="588176"/>
                      <a:pt x="215508" y="579178"/>
                      <a:pt x="224444" y="574710"/>
                    </a:cubicBezTo>
                    <a:cubicBezTo>
                      <a:pt x="258450" y="557707"/>
                      <a:pt x="242558" y="577563"/>
                      <a:pt x="274320" y="549772"/>
                    </a:cubicBezTo>
                    <a:cubicBezTo>
                      <a:pt x="318872" y="510789"/>
                      <a:pt x="316377" y="507470"/>
                      <a:pt x="349135" y="458332"/>
                    </a:cubicBezTo>
                    <a:cubicBezTo>
                      <a:pt x="354677" y="450019"/>
                      <a:pt x="362601" y="442871"/>
                      <a:pt x="365760" y="433393"/>
                    </a:cubicBezTo>
                    <a:cubicBezTo>
                      <a:pt x="373806" y="409257"/>
                      <a:pt x="373120" y="404025"/>
                      <a:pt x="390698" y="383517"/>
                    </a:cubicBezTo>
                    <a:cubicBezTo>
                      <a:pt x="400899" y="371616"/>
                      <a:pt x="412865" y="361350"/>
                      <a:pt x="423949" y="350266"/>
                    </a:cubicBezTo>
                    <a:cubicBezTo>
                      <a:pt x="429491" y="344724"/>
                      <a:pt x="434054" y="337988"/>
                      <a:pt x="440575" y="333641"/>
                    </a:cubicBezTo>
                    <a:cubicBezTo>
                      <a:pt x="457200" y="322557"/>
                      <a:pt x="476322" y="314519"/>
                      <a:pt x="490451" y="300390"/>
                    </a:cubicBezTo>
                    <a:cubicBezTo>
                      <a:pt x="513273" y="277568"/>
                      <a:pt x="499642" y="286242"/>
                      <a:pt x="532015" y="275452"/>
                    </a:cubicBezTo>
                    <a:cubicBezTo>
                      <a:pt x="571534" y="249105"/>
                      <a:pt x="547475" y="261986"/>
                      <a:pt x="606829" y="242201"/>
                    </a:cubicBezTo>
                    <a:lnTo>
                      <a:pt x="631768" y="233888"/>
                    </a:lnTo>
                    <a:lnTo>
                      <a:pt x="689957" y="175699"/>
                    </a:lnTo>
                    <a:lnTo>
                      <a:pt x="706582" y="159073"/>
                    </a:lnTo>
                    <a:cubicBezTo>
                      <a:pt x="712124" y="153531"/>
                      <a:pt x="718861" y="148969"/>
                      <a:pt x="723208" y="142448"/>
                    </a:cubicBezTo>
                    <a:cubicBezTo>
                      <a:pt x="728750" y="134135"/>
                      <a:pt x="732769" y="124574"/>
                      <a:pt x="739833" y="117510"/>
                    </a:cubicBezTo>
                    <a:cubicBezTo>
                      <a:pt x="755949" y="101394"/>
                      <a:pt x="769425" y="99333"/>
                      <a:pt x="789709" y="92572"/>
                    </a:cubicBezTo>
                    <a:cubicBezTo>
                      <a:pt x="795251" y="87030"/>
                      <a:pt x="799325" y="79451"/>
                      <a:pt x="806335" y="75946"/>
                    </a:cubicBezTo>
                    <a:cubicBezTo>
                      <a:pt x="822009" y="68109"/>
                      <a:pt x="840537" y="67158"/>
                      <a:pt x="856211" y="59321"/>
                    </a:cubicBezTo>
                    <a:cubicBezTo>
                      <a:pt x="877793" y="48530"/>
                      <a:pt x="916375" y="27279"/>
                      <a:pt x="939338" y="26070"/>
                    </a:cubicBezTo>
                    <a:lnTo>
                      <a:pt x="1097280" y="1132"/>
                    </a:lnTo>
                    <a:close/>
                  </a:path>
                </a:pathLst>
              </a:custGeom>
              <a:solidFill>
                <a:srgbClr val="945200">
                  <a:alpha val="32157"/>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2" name="Straight Connector 151">
                <a:extLst>
                  <a:ext uri="{FF2B5EF4-FFF2-40B4-BE49-F238E27FC236}">
                    <a16:creationId xmlns:a16="http://schemas.microsoft.com/office/drawing/2014/main" id="{85FB1C30-326A-F746-A00A-525A9A1C183B}"/>
                  </a:ext>
                </a:extLst>
              </p:cNvPr>
              <p:cNvCxnSpPr>
                <a:cxnSpLocks/>
                <a:stCxn id="72" idx="144"/>
                <a:endCxn id="73" idx="140"/>
              </p:cNvCxnSpPr>
              <p:nvPr/>
            </p:nvCxnSpPr>
            <p:spPr>
              <a:xfrm>
                <a:off x="7955280" y="2801901"/>
                <a:ext cx="257695" cy="3070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693BA0B7-E12A-744D-8D47-D600104A5372}"/>
                  </a:ext>
                </a:extLst>
              </p:cNvPr>
              <p:cNvCxnSpPr>
                <a:cxnSpLocks/>
                <a:stCxn id="72" idx="134"/>
              </p:cNvCxnSpPr>
              <p:nvPr/>
            </p:nvCxnSpPr>
            <p:spPr>
              <a:xfrm>
                <a:off x="7581208" y="3101159"/>
                <a:ext cx="326967" cy="228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0C336D5B-E579-2143-8FFC-FBAB038403F4}"/>
                  </a:ext>
                </a:extLst>
              </p:cNvPr>
              <p:cNvCxnSpPr>
                <a:cxnSpLocks/>
                <a:stCxn id="72" idx="124"/>
              </p:cNvCxnSpPr>
              <p:nvPr/>
            </p:nvCxnSpPr>
            <p:spPr>
              <a:xfrm>
                <a:off x="7306888" y="3392105"/>
                <a:ext cx="415636" cy="1362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4DC9DC20-6652-5E46-A5E3-91A1E77B569A}"/>
                  </a:ext>
                </a:extLst>
              </p:cNvPr>
              <p:cNvCxnSpPr>
                <a:cxnSpLocks/>
                <a:stCxn id="72" idx="111"/>
              </p:cNvCxnSpPr>
              <p:nvPr/>
            </p:nvCxnSpPr>
            <p:spPr>
              <a:xfrm flipV="1">
                <a:off x="7182197" y="3847336"/>
                <a:ext cx="435725" cy="435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C52EA0B9-D365-CC40-863D-CF0400C5C2AD}"/>
                  </a:ext>
                </a:extLst>
              </p:cNvPr>
              <p:cNvCxnSpPr>
                <a:cxnSpLocks/>
                <a:stCxn id="72" idx="106"/>
              </p:cNvCxnSpPr>
              <p:nvPr/>
            </p:nvCxnSpPr>
            <p:spPr>
              <a:xfrm flipV="1">
                <a:off x="7306888" y="4232624"/>
                <a:ext cx="333989" cy="821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3435B0C3-3F01-324F-B78B-83D4D7082081}"/>
                  </a:ext>
                </a:extLst>
              </p:cNvPr>
              <p:cNvCxnSpPr>
                <a:cxnSpLocks/>
                <a:stCxn id="72" idx="86"/>
              </p:cNvCxnSpPr>
              <p:nvPr/>
            </p:nvCxnSpPr>
            <p:spPr>
              <a:xfrm flipV="1">
                <a:off x="7747462" y="4759098"/>
                <a:ext cx="195443" cy="204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EAC97197-0818-5346-9C8C-4A2E0CE045C6}"/>
                  </a:ext>
                </a:extLst>
              </p:cNvPr>
              <p:cNvCxnSpPr>
                <a:cxnSpLocks/>
                <a:stCxn id="72" idx="74"/>
              </p:cNvCxnSpPr>
              <p:nvPr/>
            </p:nvCxnSpPr>
            <p:spPr>
              <a:xfrm flipV="1">
                <a:off x="8487295" y="4946794"/>
                <a:ext cx="44056" cy="307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391BC36E-2527-DA40-8DB5-BCAB81AAA9BF}"/>
                  </a:ext>
                </a:extLst>
              </p:cNvPr>
              <p:cNvCxnSpPr>
                <a:cxnSpLocks/>
                <a:stCxn id="72" idx="70"/>
              </p:cNvCxnSpPr>
              <p:nvPr/>
            </p:nvCxnSpPr>
            <p:spPr>
              <a:xfrm flipH="1" flipV="1">
                <a:off x="8861461" y="5054139"/>
                <a:ext cx="49783" cy="2166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1BBBDEDF-7CFA-D14C-9374-FDCF3624B47B}"/>
                  </a:ext>
                </a:extLst>
              </p:cNvPr>
              <p:cNvCxnSpPr>
                <a:cxnSpLocks/>
              </p:cNvCxnSpPr>
              <p:nvPr/>
            </p:nvCxnSpPr>
            <p:spPr>
              <a:xfrm flipH="1" flipV="1">
                <a:off x="9060459" y="5058295"/>
                <a:ext cx="49783" cy="2166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A73C1E13-E79D-5B41-8331-A69817128152}"/>
                  </a:ext>
                </a:extLst>
              </p:cNvPr>
              <p:cNvCxnSpPr>
                <a:cxnSpLocks/>
                <a:stCxn id="72" idx="66"/>
              </p:cNvCxnSpPr>
              <p:nvPr/>
            </p:nvCxnSpPr>
            <p:spPr>
              <a:xfrm flipH="1" flipV="1">
                <a:off x="9339138" y="4969474"/>
                <a:ext cx="145684" cy="2431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8B4FC01B-8378-1641-A370-F6A0FC84DC73}"/>
                  </a:ext>
                </a:extLst>
              </p:cNvPr>
              <p:cNvCxnSpPr>
                <a:cxnSpLocks/>
                <a:stCxn id="72" idx="58"/>
              </p:cNvCxnSpPr>
              <p:nvPr/>
            </p:nvCxnSpPr>
            <p:spPr>
              <a:xfrm flipH="1" flipV="1">
                <a:off x="9588975" y="4830196"/>
                <a:ext cx="178480" cy="1995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80B3F65E-023D-F442-9CFB-2CF54B3AB417}"/>
                  </a:ext>
                </a:extLst>
              </p:cNvPr>
              <p:cNvCxnSpPr>
                <a:cxnSpLocks/>
                <a:stCxn id="72" idx="50"/>
              </p:cNvCxnSpPr>
              <p:nvPr/>
            </p:nvCxnSpPr>
            <p:spPr>
              <a:xfrm flipH="1" flipV="1">
                <a:off x="9835341" y="4659341"/>
                <a:ext cx="139932" cy="1043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7A0B3F50-4BE6-2642-A3F0-6A636F3372D5}"/>
                  </a:ext>
                </a:extLst>
              </p:cNvPr>
              <p:cNvCxnSpPr>
                <a:cxnSpLocks/>
                <a:stCxn id="72" idx="42"/>
              </p:cNvCxnSpPr>
              <p:nvPr/>
            </p:nvCxnSpPr>
            <p:spPr>
              <a:xfrm flipH="1" flipV="1">
                <a:off x="9991038" y="4405913"/>
                <a:ext cx="225304" cy="1084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7F97F0B6-9F6D-1447-8F0E-0B84F3A1E1F3}"/>
                  </a:ext>
                </a:extLst>
              </p:cNvPr>
              <p:cNvCxnSpPr>
                <a:cxnSpLocks/>
              </p:cNvCxnSpPr>
              <p:nvPr/>
            </p:nvCxnSpPr>
            <p:spPr>
              <a:xfrm flipH="1" flipV="1">
                <a:off x="10024263" y="4219631"/>
                <a:ext cx="272359" cy="736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70904381-D2B4-984B-9BE6-454B68DC2C11}"/>
                  </a:ext>
                </a:extLst>
              </p:cNvPr>
              <p:cNvCxnSpPr>
                <a:cxnSpLocks/>
                <a:stCxn id="72" idx="34"/>
              </p:cNvCxnSpPr>
              <p:nvPr/>
            </p:nvCxnSpPr>
            <p:spPr>
              <a:xfrm flipH="1" flipV="1">
                <a:off x="9990709" y="4016238"/>
                <a:ext cx="350324" cy="741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7F2AC42D-2F3A-5F48-A184-68CE07F6CA92}"/>
                  </a:ext>
                </a:extLst>
              </p:cNvPr>
              <p:cNvCxnSpPr>
                <a:cxnSpLocks/>
                <a:endCxn id="72" idx="30"/>
              </p:cNvCxnSpPr>
              <p:nvPr/>
            </p:nvCxnSpPr>
            <p:spPr>
              <a:xfrm flipV="1">
                <a:off x="10042503" y="3633174"/>
                <a:ext cx="315155" cy="1062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2A50DE6A-0D9C-B742-B00A-C8AF4D47D6AC}"/>
                  </a:ext>
                </a:extLst>
              </p:cNvPr>
              <p:cNvCxnSpPr>
                <a:cxnSpLocks/>
                <a:endCxn id="72" idx="25"/>
              </p:cNvCxnSpPr>
              <p:nvPr/>
            </p:nvCxnSpPr>
            <p:spPr>
              <a:xfrm flipV="1">
                <a:off x="10071436" y="3159348"/>
                <a:ext cx="252972" cy="232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FD7E7F5D-7445-8943-A1A2-4F43B532CBB3}"/>
                  </a:ext>
                </a:extLst>
              </p:cNvPr>
              <p:cNvCxnSpPr>
                <a:cxnSpLocks/>
                <a:endCxn id="72" idx="17"/>
              </p:cNvCxnSpPr>
              <p:nvPr/>
            </p:nvCxnSpPr>
            <p:spPr>
              <a:xfrm flipV="1">
                <a:off x="9816056" y="2818527"/>
                <a:ext cx="292221" cy="266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3484D785-D4CC-3446-8CBC-CDCF155FCA12}"/>
                  </a:ext>
                </a:extLst>
              </p:cNvPr>
              <p:cNvCxnSpPr>
                <a:cxnSpLocks/>
                <a:endCxn id="72" idx="10"/>
              </p:cNvCxnSpPr>
              <p:nvPr/>
            </p:nvCxnSpPr>
            <p:spPr>
              <a:xfrm flipV="1">
                <a:off x="9556149" y="2668898"/>
                <a:ext cx="286120" cy="3111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C23094E5-AA2C-D74F-BF61-B3F47446ECA8}"/>
                  </a:ext>
                </a:extLst>
              </p:cNvPr>
              <p:cNvCxnSpPr>
                <a:cxnSpLocks/>
                <a:endCxn id="72" idx="4"/>
              </p:cNvCxnSpPr>
              <p:nvPr/>
            </p:nvCxnSpPr>
            <p:spPr>
              <a:xfrm flipV="1">
                <a:off x="9284144" y="2461079"/>
                <a:ext cx="267180" cy="429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98A8D4AF-9F60-0340-9437-ACA22D3C34A4}"/>
                  </a:ext>
                </a:extLst>
              </p:cNvPr>
              <p:cNvCxnSpPr>
                <a:cxnSpLocks/>
                <a:stCxn id="73" idx="2"/>
                <a:endCxn id="72" idx="157"/>
              </p:cNvCxnSpPr>
              <p:nvPr/>
            </p:nvCxnSpPr>
            <p:spPr>
              <a:xfrm flipV="1">
                <a:off x="8753302" y="2469392"/>
                <a:ext cx="8313" cy="4151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9A9B8994-12F8-534D-89D8-03D5CFA9EC2E}"/>
                  </a:ext>
                </a:extLst>
              </p:cNvPr>
              <p:cNvCxnSpPr>
                <a:cxnSpLocks/>
                <a:endCxn id="72" idx="151"/>
              </p:cNvCxnSpPr>
              <p:nvPr/>
            </p:nvCxnSpPr>
            <p:spPr>
              <a:xfrm flipH="1" flipV="1">
                <a:off x="8337666" y="2560832"/>
                <a:ext cx="122554" cy="371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49" name="Group 1048">
              <a:extLst>
                <a:ext uri="{FF2B5EF4-FFF2-40B4-BE49-F238E27FC236}">
                  <a16:creationId xmlns:a16="http://schemas.microsoft.com/office/drawing/2014/main" id="{889D7A70-AFF1-3647-B608-F101CA160941}"/>
                </a:ext>
              </a:extLst>
            </p:cNvPr>
            <p:cNvGrpSpPr/>
            <p:nvPr/>
          </p:nvGrpSpPr>
          <p:grpSpPr>
            <a:xfrm>
              <a:off x="9172306" y="4129796"/>
              <a:ext cx="578245" cy="461836"/>
              <a:chOff x="9172306" y="4129796"/>
              <a:chExt cx="578245" cy="461836"/>
            </a:xfrm>
          </p:grpSpPr>
          <p:sp>
            <p:nvSpPr>
              <p:cNvPr id="1048" name="Oval 1047">
                <a:extLst>
                  <a:ext uri="{FF2B5EF4-FFF2-40B4-BE49-F238E27FC236}">
                    <a16:creationId xmlns:a16="http://schemas.microsoft.com/office/drawing/2014/main" id="{9932A248-0865-6E40-AF4F-1D65AAA70EF3}"/>
                  </a:ext>
                </a:extLst>
              </p:cNvPr>
              <p:cNvSpPr/>
              <p:nvPr/>
            </p:nvSpPr>
            <p:spPr>
              <a:xfrm>
                <a:off x="9191508" y="453130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9" name="Oval 318">
                <a:extLst>
                  <a:ext uri="{FF2B5EF4-FFF2-40B4-BE49-F238E27FC236}">
                    <a16:creationId xmlns:a16="http://schemas.microsoft.com/office/drawing/2014/main" id="{A0B0C498-103F-F245-9D68-AFDC392C9885}"/>
                  </a:ext>
                </a:extLst>
              </p:cNvPr>
              <p:cNvSpPr/>
              <p:nvPr/>
            </p:nvSpPr>
            <p:spPr>
              <a:xfrm>
                <a:off x="9550041" y="415466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0" name="Oval 319">
                <a:extLst>
                  <a:ext uri="{FF2B5EF4-FFF2-40B4-BE49-F238E27FC236}">
                    <a16:creationId xmlns:a16="http://schemas.microsoft.com/office/drawing/2014/main" id="{BC8C1AF6-73F7-C440-A9BD-975D4C6DFEB8}"/>
                  </a:ext>
                </a:extLst>
              </p:cNvPr>
              <p:cNvSpPr/>
              <p:nvPr/>
            </p:nvSpPr>
            <p:spPr>
              <a:xfrm>
                <a:off x="9172306" y="4243474"/>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1" name="Oval 320">
                <a:extLst>
                  <a:ext uri="{FF2B5EF4-FFF2-40B4-BE49-F238E27FC236}">
                    <a16:creationId xmlns:a16="http://schemas.microsoft.com/office/drawing/2014/main" id="{DAECC877-0326-5843-8219-14633A92B780}"/>
                  </a:ext>
                </a:extLst>
              </p:cNvPr>
              <p:cNvSpPr/>
              <p:nvPr/>
            </p:nvSpPr>
            <p:spPr>
              <a:xfrm>
                <a:off x="9191508" y="4366135"/>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2" name="Oval 321">
                <a:extLst>
                  <a:ext uri="{FF2B5EF4-FFF2-40B4-BE49-F238E27FC236}">
                    <a16:creationId xmlns:a16="http://schemas.microsoft.com/office/drawing/2014/main" id="{FDBE197C-62A9-294E-8D69-05B77416FABC}"/>
                  </a:ext>
                </a:extLst>
              </p:cNvPr>
              <p:cNvSpPr/>
              <p:nvPr/>
            </p:nvSpPr>
            <p:spPr>
              <a:xfrm>
                <a:off x="9317175" y="446482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3" name="Oval 322">
                <a:extLst>
                  <a:ext uri="{FF2B5EF4-FFF2-40B4-BE49-F238E27FC236}">
                    <a16:creationId xmlns:a16="http://schemas.microsoft.com/office/drawing/2014/main" id="{0721C2C7-406D-A54F-93A7-836B0892A1C4}"/>
                  </a:ext>
                </a:extLst>
              </p:cNvPr>
              <p:cNvSpPr/>
              <p:nvPr/>
            </p:nvSpPr>
            <p:spPr>
              <a:xfrm>
                <a:off x="9267011" y="421720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4" name="Oval 323">
                <a:extLst>
                  <a:ext uri="{FF2B5EF4-FFF2-40B4-BE49-F238E27FC236}">
                    <a16:creationId xmlns:a16="http://schemas.microsoft.com/office/drawing/2014/main" id="{DA6FFC01-F672-F249-A261-74CF6DE97756}"/>
                  </a:ext>
                </a:extLst>
              </p:cNvPr>
              <p:cNvSpPr/>
              <p:nvPr/>
            </p:nvSpPr>
            <p:spPr>
              <a:xfrm>
                <a:off x="9374620" y="41297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5" name="Oval 324">
                <a:extLst>
                  <a:ext uri="{FF2B5EF4-FFF2-40B4-BE49-F238E27FC236}">
                    <a16:creationId xmlns:a16="http://schemas.microsoft.com/office/drawing/2014/main" id="{3DB5C27D-4DAD-3945-8430-7C8F4271417B}"/>
                  </a:ext>
                </a:extLst>
              </p:cNvPr>
              <p:cNvSpPr/>
              <p:nvPr/>
            </p:nvSpPr>
            <p:spPr>
              <a:xfrm>
                <a:off x="9527020" y="42821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6" name="Oval 325">
                <a:extLst>
                  <a:ext uri="{FF2B5EF4-FFF2-40B4-BE49-F238E27FC236}">
                    <a16:creationId xmlns:a16="http://schemas.microsoft.com/office/drawing/2014/main" id="{FA3C1157-D314-F94F-BCF4-F77988DA79C1}"/>
                  </a:ext>
                </a:extLst>
              </p:cNvPr>
              <p:cNvSpPr/>
              <p:nvPr/>
            </p:nvSpPr>
            <p:spPr>
              <a:xfrm>
                <a:off x="9679420" y="44345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7" name="Oval 326">
                <a:extLst>
                  <a:ext uri="{FF2B5EF4-FFF2-40B4-BE49-F238E27FC236}">
                    <a16:creationId xmlns:a16="http://schemas.microsoft.com/office/drawing/2014/main" id="{3104AAC9-5F6F-BD46-BEA4-FB4E7B6C872D}"/>
                  </a:ext>
                </a:extLst>
              </p:cNvPr>
              <p:cNvSpPr/>
              <p:nvPr/>
            </p:nvSpPr>
            <p:spPr>
              <a:xfrm>
                <a:off x="9489900" y="4453992"/>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8" name="Oval 327">
                <a:extLst>
                  <a:ext uri="{FF2B5EF4-FFF2-40B4-BE49-F238E27FC236}">
                    <a16:creationId xmlns:a16="http://schemas.microsoft.com/office/drawing/2014/main" id="{DCACDFB7-2A5D-544B-AA7E-AAC3A50F8CC7}"/>
                  </a:ext>
                </a:extLst>
              </p:cNvPr>
              <p:cNvSpPr/>
              <p:nvPr/>
            </p:nvSpPr>
            <p:spPr>
              <a:xfrm>
                <a:off x="9337610" y="4335970"/>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330" name="Group 329">
              <a:extLst>
                <a:ext uri="{FF2B5EF4-FFF2-40B4-BE49-F238E27FC236}">
                  <a16:creationId xmlns:a16="http://schemas.microsoft.com/office/drawing/2014/main" id="{69D58652-98C3-2C42-9551-03B370E19940}"/>
                </a:ext>
              </a:extLst>
            </p:cNvPr>
            <p:cNvGrpSpPr/>
            <p:nvPr/>
          </p:nvGrpSpPr>
          <p:grpSpPr>
            <a:xfrm>
              <a:off x="9324706" y="4282196"/>
              <a:ext cx="578245" cy="461836"/>
              <a:chOff x="9172306" y="4129796"/>
              <a:chExt cx="578245" cy="461836"/>
            </a:xfrm>
          </p:grpSpPr>
          <p:sp>
            <p:nvSpPr>
              <p:cNvPr id="331" name="Oval 330">
                <a:extLst>
                  <a:ext uri="{FF2B5EF4-FFF2-40B4-BE49-F238E27FC236}">
                    <a16:creationId xmlns:a16="http://schemas.microsoft.com/office/drawing/2014/main" id="{E4D1A793-3E31-1847-BAEF-40DCD362BEE5}"/>
                  </a:ext>
                </a:extLst>
              </p:cNvPr>
              <p:cNvSpPr/>
              <p:nvPr/>
            </p:nvSpPr>
            <p:spPr>
              <a:xfrm>
                <a:off x="9191508" y="453130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2" name="Oval 331">
                <a:extLst>
                  <a:ext uri="{FF2B5EF4-FFF2-40B4-BE49-F238E27FC236}">
                    <a16:creationId xmlns:a16="http://schemas.microsoft.com/office/drawing/2014/main" id="{997610F8-653C-834F-B80C-81BE81107A60}"/>
                  </a:ext>
                </a:extLst>
              </p:cNvPr>
              <p:cNvSpPr/>
              <p:nvPr/>
            </p:nvSpPr>
            <p:spPr>
              <a:xfrm>
                <a:off x="9550041" y="415466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3" name="Oval 332">
                <a:extLst>
                  <a:ext uri="{FF2B5EF4-FFF2-40B4-BE49-F238E27FC236}">
                    <a16:creationId xmlns:a16="http://schemas.microsoft.com/office/drawing/2014/main" id="{9A129964-DBAA-4845-AB54-F7FB67E13BDB}"/>
                  </a:ext>
                </a:extLst>
              </p:cNvPr>
              <p:cNvSpPr/>
              <p:nvPr/>
            </p:nvSpPr>
            <p:spPr>
              <a:xfrm>
                <a:off x="9172306" y="4243474"/>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4" name="Oval 333">
                <a:extLst>
                  <a:ext uri="{FF2B5EF4-FFF2-40B4-BE49-F238E27FC236}">
                    <a16:creationId xmlns:a16="http://schemas.microsoft.com/office/drawing/2014/main" id="{7168E5AC-559E-C84C-B5B1-CC1B0F001958}"/>
                  </a:ext>
                </a:extLst>
              </p:cNvPr>
              <p:cNvSpPr/>
              <p:nvPr/>
            </p:nvSpPr>
            <p:spPr>
              <a:xfrm>
                <a:off x="9191508" y="4366135"/>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5" name="Oval 334">
                <a:extLst>
                  <a:ext uri="{FF2B5EF4-FFF2-40B4-BE49-F238E27FC236}">
                    <a16:creationId xmlns:a16="http://schemas.microsoft.com/office/drawing/2014/main" id="{606D9B0B-14BA-F141-BCFF-561B6FDC7189}"/>
                  </a:ext>
                </a:extLst>
              </p:cNvPr>
              <p:cNvSpPr/>
              <p:nvPr/>
            </p:nvSpPr>
            <p:spPr>
              <a:xfrm>
                <a:off x="9317175" y="446482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6" name="Oval 335">
                <a:extLst>
                  <a:ext uri="{FF2B5EF4-FFF2-40B4-BE49-F238E27FC236}">
                    <a16:creationId xmlns:a16="http://schemas.microsoft.com/office/drawing/2014/main" id="{C181510B-4CA7-F94B-BB55-4F7E703A4FE2}"/>
                  </a:ext>
                </a:extLst>
              </p:cNvPr>
              <p:cNvSpPr/>
              <p:nvPr/>
            </p:nvSpPr>
            <p:spPr>
              <a:xfrm>
                <a:off x="9267011" y="421720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7" name="Oval 336">
                <a:extLst>
                  <a:ext uri="{FF2B5EF4-FFF2-40B4-BE49-F238E27FC236}">
                    <a16:creationId xmlns:a16="http://schemas.microsoft.com/office/drawing/2014/main" id="{CF12A792-8E49-E241-93F7-1B6700EF86EF}"/>
                  </a:ext>
                </a:extLst>
              </p:cNvPr>
              <p:cNvSpPr/>
              <p:nvPr/>
            </p:nvSpPr>
            <p:spPr>
              <a:xfrm>
                <a:off x="9374620" y="41297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8" name="Oval 337">
                <a:extLst>
                  <a:ext uri="{FF2B5EF4-FFF2-40B4-BE49-F238E27FC236}">
                    <a16:creationId xmlns:a16="http://schemas.microsoft.com/office/drawing/2014/main" id="{77F71AC6-715F-1847-9C47-323CF23EB90E}"/>
                  </a:ext>
                </a:extLst>
              </p:cNvPr>
              <p:cNvSpPr/>
              <p:nvPr/>
            </p:nvSpPr>
            <p:spPr>
              <a:xfrm>
                <a:off x="9527020" y="42821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9" name="Oval 338">
                <a:extLst>
                  <a:ext uri="{FF2B5EF4-FFF2-40B4-BE49-F238E27FC236}">
                    <a16:creationId xmlns:a16="http://schemas.microsoft.com/office/drawing/2014/main" id="{6251C2C5-1D6D-2C4B-B13B-E2A6C92543CD}"/>
                  </a:ext>
                </a:extLst>
              </p:cNvPr>
              <p:cNvSpPr/>
              <p:nvPr/>
            </p:nvSpPr>
            <p:spPr>
              <a:xfrm>
                <a:off x="9679420" y="44345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0" name="Oval 339">
                <a:extLst>
                  <a:ext uri="{FF2B5EF4-FFF2-40B4-BE49-F238E27FC236}">
                    <a16:creationId xmlns:a16="http://schemas.microsoft.com/office/drawing/2014/main" id="{FEE897A0-E53C-A14B-A81E-E8E2289AA87F}"/>
                  </a:ext>
                </a:extLst>
              </p:cNvPr>
              <p:cNvSpPr/>
              <p:nvPr/>
            </p:nvSpPr>
            <p:spPr>
              <a:xfrm>
                <a:off x="9489900" y="4453992"/>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1" name="Oval 340">
                <a:extLst>
                  <a:ext uri="{FF2B5EF4-FFF2-40B4-BE49-F238E27FC236}">
                    <a16:creationId xmlns:a16="http://schemas.microsoft.com/office/drawing/2014/main" id="{AB5E01FA-1E67-3F4E-913F-4378D27FDA3C}"/>
                  </a:ext>
                </a:extLst>
              </p:cNvPr>
              <p:cNvSpPr/>
              <p:nvPr/>
            </p:nvSpPr>
            <p:spPr>
              <a:xfrm>
                <a:off x="9337610" y="4335970"/>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342" name="Group 341">
              <a:extLst>
                <a:ext uri="{FF2B5EF4-FFF2-40B4-BE49-F238E27FC236}">
                  <a16:creationId xmlns:a16="http://schemas.microsoft.com/office/drawing/2014/main" id="{A482452B-400D-7F4B-BF20-9DD416B41F8D}"/>
                </a:ext>
              </a:extLst>
            </p:cNvPr>
            <p:cNvGrpSpPr/>
            <p:nvPr/>
          </p:nvGrpSpPr>
          <p:grpSpPr>
            <a:xfrm>
              <a:off x="9395837" y="3178313"/>
              <a:ext cx="578245" cy="461836"/>
              <a:chOff x="9172306" y="4129796"/>
              <a:chExt cx="578245" cy="461836"/>
            </a:xfrm>
          </p:grpSpPr>
          <p:sp>
            <p:nvSpPr>
              <p:cNvPr id="343" name="Oval 342">
                <a:extLst>
                  <a:ext uri="{FF2B5EF4-FFF2-40B4-BE49-F238E27FC236}">
                    <a16:creationId xmlns:a16="http://schemas.microsoft.com/office/drawing/2014/main" id="{305C090D-C3E3-8744-9B2F-2BBF6C52BC45}"/>
                  </a:ext>
                </a:extLst>
              </p:cNvPr>
              <p:cNvSpPr/>
              <p:nvPr/>
            </p:nvSpPr>
            <p:spPr>
              <a:xfrm>
                <a:off x="9191508" y="453130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4" name="Oval 343">
                <a:extLst>
                  <a:ext uri="{FF2B5EF4-FFF2-40B4-BE49-F238E27FC236}">
                    <a16:creationId xmlns:a16="http://schemas.microsoft.com/office/drawing/2014/main" id="{186AD1D9-FA36-3D4C-AD10-DA438C989C0A}"/>
                  </a:ext>
                </a:extLst>
              </p:cNvPr>
              <p:cNvSpPr/>
              <p:nvPr/>
            </p:nvSpPr>
            <p:spPr>
              <a:xfrm>
                <a:off x="9550041" y="415466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5" name="Oval 344">
                <a:extLst>
                  <a:ext uri="{FF2B5EF4-FFF2-40B4-BE49-F238E27FC236}">
                    <a16:creationId xmlns:a16="http://schemas.microsoft.com/office/drawing/2014/main" id="{7ED59EC1-421A-6F47-BBD9-A1E4410CC32A}"/>
                  </a:ext>
                </a:extLst>
              </p:cNvPr>
              <p:cNvSpPr/>
              <p:nvPr/>
            </p:nvSpPr>
            <p:spPr>
              <a:xfrm>
                <a:off x="9172306" y="4243474"/>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6" name="Oval 345">
                <a:extLst>
                  <a:ext uri="{FF2B5EF4-FFF2-40B4-BE49-F238E27FC236}">
                    <a16:creationId xmlns:a16="http://schemas.microsoft.com/office/drawing/2014/main" id="{91ED7221-6960-5E4B-9B4E-A7AA79CD31DA}"/>
                  </a:ext>
                </a:extLst>
              </p:cNvPr>
              <p:cNvSpPr/>
              <p:nvPr/>
            </p:nvSpPr>
            <p:spPr>
              <a:xfrm>
                <a:off x="9191508" y="4366135"/>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7" name="Oval 346">
                <a:extLst>
                  <a:ext uri="{FF2B5EF4-FFF2-40B4-BE49-F238E27FC236}">
                    <a16:creationId xmlns:a16="http://schemas.microsoft.com/office/drawing/2014/main" id="{31E73464-BC6C-A348-9955-797C5365C680}"/>
                  </a:ext>
                </a:extLst>
              </p:cNvPr>
              <p:cNvSpPr/>
              <p:nvPr/>
            </p:nvSpPr>
            <p:spPr>
              <a:xfrm>
                <a:off x="9317175" y="446482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8" name="Oval 347">
                <a:extLst>
                  <a:ext uri="{FF2B5EF4-FFF2-40B4-BE49-F238E27FC236}">
                    <a16:creationId xmlns:a16="http://schemas.microsoft.com/office/drawing/2014/main" id="{57FD0A06-9574-FC4F-904F-B32CFEA52A89}"/>
                  </a:ext>
                </a:extLst>
              </p:cNvPr>
              <p:cNvSpPr/>
              <p:nvPr/>
            </p:nvSpPr>
            <p:spPr>
              <a:xfrm>
                <a:off x="9267011" y="421720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9" name="Oval 348">
                <a:extLst>
                  <a:ext uri="{FF2B5EF4-FFF2-40B4-BE49-F238E27FC236}">
                    <a16:creationId xmlns:a16="http://schemas.microsoft.com/office/drawing/2014/main" id="{B7D8FF3B-FC52-974E-9653-AE4095DA6801}"/>
                  </a:ext>
                </a:extLst>
              </p:cNvPr>
              <p:cNvSpPr/>
              <p:nvPr/>
            </p:nvSpPr>
            <p:spPr>
              <a:xfrm>
                <a:off x="9374620" y="41297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0" name="Oval 349">
                <a:extLst>
                  <a:ext uri="{FF2B5EF4-FFF2-40B4-BE49-F238E27FC236}">
                    <a16:creationId xmlns:a16="http://schemas.microsoft.com/office/drawing/2014/main" id="{587B2020-4568-314B-89B2-43DE921FAA41}"/>
                  </a:ext>
                </a:extLst>
              </p:cNvPr>
              <p:cNvSpPr/>
              <p:nvPr/>
            </p:nvSpPr>
            <p:spPr>
              <a:xfrm>
                <a:off x="9527020" y="42821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A2B3F3D1-0B0E-654C-854C-39F78D8D8047}"/>
                  </a:ext>
                </a:extLst>
              </p:cNvPr>
              <p:cNvSpPr/>
              <p:nvPr/>
            </p:nvSpPr>
            <p:spPr>
              <a:xfrm>
                <a:off x="9679420" y="44345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2" name="Oval 351">
                <a:extLst>
                  <a:ext uri="{FF2B5EF4-FFF2-40B4-BE49-F238E27FC236}">
                    <a16:creationId xmlns:a16="http://schemas.microsoft.com/office/drawing/2014/main" id="{6118EA7F-CA51-8C43-865A-FE264EF7BF3F}"/>
                  </a:ext>
                </a:extLst>
              </p:cNvPr>
              <p:cNvSpPr/>
              <p:nvPr/>
            </p:nvSpPr>
            <p:spPr>
              <a:xfrm>
                <a:off x="9489900" y="4453992"/>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3" name="Oval 352">
                <a:extLst>
                  <a:ext uri="{FF2B5EF4-FFF2-40B4-BE49-F238E27FC236}">
                    <a16:creationId xmlns:a16="http://schemas.microsoft.com/office/drawing/2014/main" id="{4D611E68-CE53-5946-8825-DE9AF84D68D6}"/>
                  </a:ext>
                </a:extLst>
              </p:cNvPr>
              <p:cNvSpPr/>
              <p:nvPr/>
            </p:nvSpPr>
            <p:spPr>
              <a:xfrm>
                <a:off x="9337610" y="4335970"/>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354" name="Group 353">
              <a:extLst>
                <a:ext uri="{FF2B5EF4-FFF2-40B4-BE49-F238E27FC236}">
                  <a16:creationId xmlns:a16="http://schemas.microsoft.com/office/drawing/2014/main" id="{2FA23A8D-FDDE-7540-9840-71EEADF39971}"/>
                </a:ext>
              </a:extLst>
            </p:cNvPr>
            <p:cNvGrpSpPr/>
            <p:nvPr/>
          </p:nvGrpSpPr>
          <p:grpSpPr>
            <a:xfrm>
              <a:off x="9844903" y="3531239"/>
              <a:ext cx="578245" cy="461836"/>
              <a:chOff x="9172306" y="4129796"/>
              <a:chExt cx="578245" cy="461836"/>
            </a:xfrm>
          </p:grpSpPr>
          <p:sp>
            <p:nvSpPr>
              <p:cNvPr id="355" name="Oval 354">
                <a:extLst>
                  <a:ext uri="{FF2B5EF4-FFF2-40B4-BE49-F238E27FC236}">
                    <a16:creationId xmlns:a16="http://schemas.microsoft.com/office/drawing/2014/main" id="{592F811E-15C6-9342-8A0D-FE21E52AB0C4}"/>
                  </a:ext>
                </a:extLst>
              </p:cNvPr>
              <p:cNvSpPr/>
              <p:nvPr/>
            </p:nvSpPr>
            <p:spPr>
              <a:xfrm>
                <a:off x="9191508" y="453130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6" name="Oval 355">
                <a:extLst>
                  <a:ext uri="{FF2B5EF4-FFF2-40B4-BE49-F238E27FC236}">
                    <a16:creationId xmlns:a16="http://schemas.microsoft.com/office/drawing/2014/main" id="{F3D1FB5C-72B3-4D4D-B43F-E5B23C1919F9}"/>
                  </a:ext>
                </a:extLst>
              </p:cNvPr>
              <p:cNvSpPr/>
              <p:nvPr/>
            </p:nvSpPr>
            <p:spPr>
              <a:xfrm>
                <a:off x="9550041" y="415466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7" name="Oval 356">
                <a:extLst>
                  <a:ext uri="{FF2B5EF4-FFF2-40B4-BE49-F238E27FC236}">
                    <a16:creationId xmlns:a16="http://schemas.microsoft.com/office/drawing/2014/main" id="{6EC956A5-08A8-B448-B993-549433496D3F}"/>
                  </a:ext>
                </a:extLst>
              </p:cNvPr>
              <p:cNvSpPr/>
              <p:nvPr/>
            </p:nvSpPr>
            <p:spPr>
              <a:xfrm>
                <a:off x="9172306" y="4243474"/>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8" name="Oval 357">
                <a:extLst>
                  <a:ext uri="{FF2B5EF4-FFF2-40B4-BE49-F238E27FC236}">
                    <a16:creationId xmlns:a16="http://schemas.microsoft.com/office/drawing/2014/main" id="{39D2750C-14AD-844E-9D17-BA0FB90AA90A}"/>
                  </a:ext>
                </a:extLst>
              </p:cNvPr>
              <p:cNvSpPr/>
              <p:nvPr/>
            </p:nvSpPr>
            <p:spPr>
              <a:xfrm>
                <a:off x="9191508" y="4366135"/>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9" name="Oval 358">
                <a:extLst>
                  <a:ext uri="{FF2B5EF4-FFF2-40B4-BE49-F238E27FC236}">
                    <a16:creationId xmlns:a16="http://schemas.microsoft.com/office/drawing/2014/main" id="{4A1FBB88-8C67-5D49-B293-6B1DED43FD8C}"/>
                  </a:ext>
                </a:extLst>
              </p:cNvPr>
              <p:cNvSpPr/>
              <p:nvPr/>
            </p:nvSpPr>
            <p:spPr>
              <a:xfrm>
                <a:off x="9317175" y="446482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0" name="Oval 359">
                <a:extLst>
                  <a:ext uri="{FF2B5EF4-FFF2-40B4-BE49-F238E27FC236}">
                    <a16:creationId xmlns:a16="http://schemas.microsoft.com/office/drawing/2014/main" id="{29056E17-C2B6-8044-9785-0DD733FE9EE4}"/>
                  </a:ext>
                </a:extLst>
              </p:cNvPr>
              <p:cNvSpPr/>
              <p:nvPr/>
            </p:nvSpPr>
            <p:spPr>
              <a:xfrm>
                <a:off x="9267011" y="421720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1" name="Oval 360">
                <a:extLst>
                  <a:ext uri="{FF2B5EF4-FFF2-40B4-BE49-F238E27FC236}">
                    <a16:creationId xmlns:a16="http://schemas.microsoft.com/office/drawing/2014/main" id="{D7935695-5CAF-AB45-A227-9973035CE722}"/>
                  </a:ext>
                </a:extLst>
              </p:cNvPr>
              <p:cNvSpPr/>
              <p:nvPr/>
            </p:nvSpPr>
            <p:spPr>
              <a:xfrm>
                <a:off x="9374620" y="41297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2" name="Oval 361">
                <a:extLst>
                  <a:ext uri="{FF2B5EF4-FFF2-40B4-BE49-F238E27FC236}">
                    <a16:creationId xmlns:a16="http://schemas.microsoft.com/office/drawing/2014/main" id="{CE979162-BE57-2048-AB98-9023223A98B5}"/>
                  </a:ext>
                </a:extLst>
              </p:cNvPr>
              <p:cNvSpPr/>
              <p:nvPr/>
            </p:nvSpPr>
            <p:spPr>
              <a:xfrm>
                <a:off x="9527020" y="42821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3" name="Oval 362">
                <a:extLst>
                  <a:ext uri="{FF2B5EF4-FFF2-40B4-BE49-F238E27FC236}">
                    <a16:creationId xmlns:a16="http://schemas.microsoft.com/office/drawing/2014/main" id="{BFD961F9-29B1-604F-B65C-CB4F424F8AEB}"/>
                  </a:ext>
                </a:extLst>
              </p:cNvPr>
              <p:cNvSpPr/>
              <p:nvPr/>
            </p:nvSpPr>
            <p:spPr>
              <a:xfrm>
                <a:off x="9679420" y="44345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4" name="Oval 363">
                <a:extLst>
                  <a:ext uri="{FF2B5EF4-FFF2-40B4-BE49-F238E27FC236}">
                    <a16:creationId xmlns:a16="http://schemas.microsoft.com/office/drawing/2014/main" id="{5288933C-1D0C-5347-8436-66A416368819}"/>
                  </a:ext>
                </a:extLst>
              </p:cNvPr>
              <p:cNvSpPr/>
              <p:nvPr/>
            </p:nvSpPr>
            <p:spPr>
              <a:xfrm>
                <a:off x="9489900" y="4453992"/>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5" name="Oval 364">
                <a:extLst>
                  <a:ext uri="{FF2B5EF4-FFF2-40B4-BE49-F238E27FC236}">
                    <a16:creationId xmlns:a16="http://schemas.microsoft.com/office/drawing/2014/main" id="{A23FA73A-DF25-D343-823D-881D0E42874C}"/>
                  </a:ext>
                </a:extLst>
              </p:cNvPr>
              <p:cNvSpPr/>
              <p:nvPr/>
            </p:nvSpPr>
            <p:spPr>
              <a:xfrm>
                <a:off x="9337610" y="4335970"/>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366" name="Group 365">
              <a:extLst>
                <a:ext uri="{FF2B5EF4-FFF2-40B4-BE49-F238E27FC236}">
                  <a16:creationId xmlns:a16="http://schemas.microsoft.com/office/drawing/2014/main" id="{F86FBB7A-85E3-F545-A6EC-9E6BEE6231A0}"/>
                </a:ext>
              </a:extLst>
            </p:cNvPr>
            <p:cNvGrpSpPr/>
            <p:nvPr/>
          </p:nvGrpSpPr>
          <p:grpSpPr>
            <a:xfrm>
              <a:off x="8874811" y="3244642"/>
              <a:ext cx="578245" cy="461836"/>
              <a:chOff x="9172306" y="4129796"/>
              <a:chExt cx="578245" cy="461836"/>
            </a:xfrm>
          </p:grpSpPr>
          <p:sp>
            <p:nvSpPr>
              <p:cNvPr id="367" name="Oval 366">
                <a:extLst>
                  <a:ext uri="{FF2B5EF4-FFF2-40B4-BE49-F238E27FC236}">
                    <a16:creationId xmlns:a16="http://schemas.microsoft.com/office/drawing/2014/main" id="{F461363B-44B5-E249-A361-89DCF2EE387F}"/>
                  </a:ext>
                </a:extLst>
              </p:cNvPr>
              <p:cNvSpPr/>
              <p:nvPr/>
            </p:nvSpPr>
            <p:spPr>
              <a:xfrm>
                <a:off x="9191508" y="453130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8" name="Oval 367">
                <a:extLst>
                  <a:ext uri="{FF2B5EF4-FFF2-40B4-BE49-F238E27FC236}">
                    <a16:creationId xmlns:a16="http://schemas.microsoft.com/office/drawing/2014/main" id="{D01762BF-69E9-0941-83A0-584FC4723878}"/>
                  </a:ext>
                </a:extLst>
              </p:cNvPr>
              <p:cNvSpPr/>
              <p:nvPr/>
            </p:nvSpPr>
            <p:spPr>
              <a:xfrm>
                <a:off x="9550041" y="415466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9" name="Oval 368">
                <a:extLst>
                  <a:ext uri="{FF2B5EF4-FFF2-40B4-BE49-F238E27FC236}">
                    <a16:creationId xmlns:a16="http://schemas.microsoft.com/office/drawing/2014/main" id="{DED90F7A-D542-A248-AD24-8570DA7C7E34}"/>
                  </a:ext>
                </a:extLst>
              </p:cNvPr>
              <p:cNvSpPr/>
              <p:nvPr/>
            </p:nvSpPr>
            <p:spPr>
              <a:xfrm>
                <a:off x="9172306" y="4243474"/>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0" name="Oval 369">
                <a:extLst>
                  <a:ext uri="{FF2B5EF4-FFF2-40B4-BE49-F238E27FC236}">
                    <a16:creationId xmlns:a16="http://schemas.microsoft.com/office/drawing/2014/main" id="{EDC98A40-9F1D-1E4E-AD87-43C8954D7C8B}"/>
                  </a:ext>
                </a:extLst>
              </p:cNvPr>
              <p:cNvSpPr/>
              <p:nvPr/>
            </p:nvSpPr>
            <p:spPr>
              <a:xfrm>
                <a:off x="9191508" y="4366135"/>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1" name="Oval 370">
                <a:extLst>
                  <a:ext uri="{FF2B5EF4-FFF2-40B4-BE49-F238E27FC236}">
                    <a16:creationId xmlns:a16="http://schemas.microsoft.com/office/drawing/2014/main" id="{E0A9723B-4DC5-7F40-97BF-DB7DE5516E0A}"/>
                  </a:ext>
                </a:extLst>
              </p:cNvPr>
              <p:cNvSpPr/>
              <p:nvPr/>
            </p:nvSpPr>
            <p:spPr>
              <a:xfrm>
                <a:off x="9317175" y="446482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2" name="Oval 371">
                <a:extLst>
                  <a:ext uri="{FF2B5EF4-FFF2-40B4-BE49-F238E27FC236}">
                    <a16:creationId xmlns:a16="http://schemas.microsoft.com/office/drawing/2014/main" id="{409CCF6F-FC36-0D46-A82B-79A8B15A19B4}"/>
                  </a:ext>
                </a:extLst>
              </p:cNvPr>
              <p:cNvSpPr/>
              <p:nvPr/>
            </p:nvSpPr>
            <p:spPr>
              <a:xfrm>
                <a:off x="9267011" y="421720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3" name="Oval 372">
                <a:extLst>
                  <a:ext uri="{FF2B5EF4-FFF2-40B4-BE49-F238E27FC236}">
                    <a16:creationId xmlns:a16="http://schemas.microsoft.com/office/drawing/2014/main" id="{D43079D6-370A-324C-9555-7692939BDA8E}"/>
                  </a:ext>
                </a:extLst>
              </p:cNvPr>
              <p:cNvSpPr/>
              <p:nvPr/>
            </p:nvSpPr>
            <p:spPr>
              <a:xfrm>
                <a:off x="9374620" y="41297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4" name="Oval 373">
                <a:extLst>
                  <a:ext uri="{FF2B5EF4-FFF2-40B4-BE49-F238E27FC236}">
                    <a16:creationId xmlns:a16="http://schemas.microsoft.com/office/drawing/2014/main" id="{9DF84F6C-02D2-3D45-A660-F534DD24A6C2}"/>
                  </a:ext>
                </a:extLst>
              </p:cNvPr>
              <p:cNvSpPr/>
              <p:nvPr/>
            </p:nvSpPr>
            <p:spPr>
              <a:xfrm>
                <a:off x="9527020" y="42821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5" name="Oval 374">
                <a:extLst>
                  <a:ext uri="{FF2B5EF4-FFF2-40B4-BE49-F238E27FC236}">
                    <a16:creationId xmlns:a16="http://schemas.microsoft.com/office/drawing/2014/main" id="{5368F01A-91E3-154D-BBF8-0CE03D686D4A}"/>
                  </a:ext>
                </a:extLst>
              </p:cNvPr>
              <p:cNvSpPr/>
              <p:nvPr/>
            </p:nvSpPr>
            <p:spPr>
              <a:xfrm>
                <a:off x="9679420" y="44345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6" name="Oval 375">
                <a:extLst>
                  <a:ext uri="{FF2B5EF4-FFF2-40B4-BE49-F238E27FC236}">
                    <a16:creationId xmlns:a16="http://schemas.microsoft.com/office/drawing/2014/main" id="{A5AA1506-1E18-0D4A-A6F1-205A78B00668}"/>
                  </a:ext>
                </a:extLst>
              </p:cNvPr>
              <p:cNvSpPr/>
              <p:nvPr/>
            </p:nvSpPr>
            <p:spPr>
              <a:xfrm>
                <a:off x="9489900" y="4453992"/>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7" name="Oval 376">
                <a:extLst>
                  <a:ext uri="{FF2B5EF4-FFF2-40B4-BE49-F238E27FC236}">
                    <a16:creationId xmlns:a16="http://schemas.microsoft.com/office/drawing/2014/main" id="{5B03CB76-4417-0347-8149-261371839B41}"/>
                  </a:ext>
                </a:extLst>
              </p:cNvPr>
              <p:cNvSpPr/>
              <p:nvPr/>
            </p:nvSpPr>
            <p:spPr>
              <a:xfrm>
                <a:off x="9337610" y="4335970"/>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378" name="Group 377">
              <a:extLst>
                <a:ext uri="{FF2B5EF4-FFF2-40B4-BE49-F238E27FC236}">
                  <a16:creationId xmlns:a16="http://schemas.microsoft.com/office/drawing/2014/main" id="{3CF17FF2-1F77-5C47-9763-E32411462F7D}"/>
                </a:ext>
              </a:extLst>
            </p:cNvPr>
            <p:cNvGrpSpPr/>
            <p:nvPr/>
          </p:nvGrpSpPr>
          <p:grpSpPr>
            <a:xfrm>
              <a:off x="9383483" y="3711144"/>
              <a:ext cx="578245" cy="461836"/>
              <a:chOff x="9172306" y="4129796"/>
              <a:chExt cx="578245" cy="461836"/>
            </a:xfrm>
          </p:grpSpPr>
          <p:sp>
            <p:nvSpPr>
              <p:cNvPr id="379" name="Oval 378">
                <a:extLst>
                  <a:ext uri="{FF2B5EF4-FFF2-40B4-BE49-F238E27FC236}">
                    <a16:creationId xmlns:a16="http://schemas.microsoft.com/office/drawing/2014/main" id="{FF97BCF0-2B74-D14A-A346-3F4D0FC2ABD7}"/>
                  </a:ext>
                </a:extLst>
              </p:cNvPr>
              <p:cNvSpPr/>
              <p:nvPr/>
            </p:nvSpPr>
            <p:spPr>
              <a:xfrm>
                <a:off x="9191508" y="453130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0" name="Oval 379">
                <a:extLst>
                  <a:ext uri="{FF2B5EF4-FFF2-40B4-BE49-F238E27FC236}">
                    <a16:creationId xmlns:a16="http://schemas.microsoft.com/office/drawing/2014/main" id="{2D7A16D7-E7CB-BD49-8681-264C67CC9540}"/>
                  </a:ext>
                </a:extLst>
              </p:cNvPr>
              <p:cNvSpPr/>
              <p:nvPr/>
            </p:nvSpPr>
            <p:spPr>
              <a:xfrm>
                <a:off x="9550041" y="415466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1" name="Oval 380">
                <a:extLst>
                  <a:ext uri="{FF2B5EF4-FFF2-40B4-BE49-F238E27FC236}">
                    <a16:creationId xmlns:a16="http://schemas.microsoft.com/office/drawing/2014/main" id="{75963446-C2AB-5244-A17D-A9EA6C77B7B3}"/>
                  </a:ext>
                </a:extLst>
              </p:cNvPr>
              <p:cNvSpPr/>
              <p:nvPr/>
            </p:nvSpPr>
            <p:spPr>
              <a:xfrm>
                <a:off x="9172306" y="4243474"/>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2" name="Oval 381">
                <a:extLst>
                  <a:ext uri="{FF2B5EF4-FFF2-40B4-BE49-F238E27FC236}">
                    <a16:creationId xmlns:a16="http://schemas.microsoft.com/office/drawing/2014/main" id="{FE6C7D86-F974-0145-B17D-1412E8A9AFE8}"/>
                  </a:ext>
                </a:extLst>
              </p:cNvPr>
              <p:cNvSpPr/>
              <p:nvPr/>
            </p:nvSpPr>
            <p:spPr>
              <a:xfrm>
                <a:off x="9191508" y="4366135"/>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3" name="Oval 382">
                <a:extLst>
                  <a:ext uri="{FF2B5EF4-FFF2-40B4-BE49-F238E27FC236}">
                    <a16:creationId xmlns:a16="http://schemas.microsoft.com/office/drawing/2014/main" id="{C55A93F4-E803-B24D-BE77-5C8BE682FC70}"/>
                  </a:ext>
                </a:extLst>
              </p:cNvPr>
              <p:cNvSpPr/>
              <p:nvPr/>
            </p:nvSpPr>
            <p:spPr>
              <a:xfrm>
                <a:off x="9317175" y="446482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4" name="Oval 383">
                <a:extLst>
                  <a:ext uri="{FF2B5EF4-FFF2-40B4-BE49-F238E27FC236}">
                    <a16:creationId xmlns:a16="http://schemas.microsoft.com/office/drawing/2014/main" id="{9C7CB6DA-08BE-3143-B2EC-C16F0C039FA4}"/>
                  </a:ext>
                </a:extLst>
              </p:cNvPr>
              <p:cNvSpPr/>
              <p:nvPr/>
            </p:nvSpPr>
            <p:spPr>
              <a:xfrm>
                <a:off x="9267011" y="421720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5" name="Oval 384">
                <a:extLst>
                  <a:ext uri="{FF2B5EF4-FFF2-40B4-BE49-F238E27FC236}">
                    <a16:creationId xmlns:a16="http://schemas.microsoft.com/office/drawing/2014/main" id="{43AF7755-5B5B-4B41-9835-8177B9606E2C}"/>
                  </a:ext>
                </a:extLst>
              </p:cNvPr>
              <p:cNvSpPr/>
              <p:nvPr/>
            </p:nvSpPr>
            <p:spPr>
              <a:xfrm>
                <a:off x="9374620" y="41297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6" name="Oval 385">
                <a:extLst>
                  <a:ext uri="{FF2B5EF4-FFF2-40B4-BE49-F238E27FC236}">
                    <a16:creationId xmlns:a16="http://schemas.microsoft.com/office/drawing/2014/main" id="{E0C3640F-4261-FB49-AEB1-CE661608B4A5}"/>
                  </a:ext>
                </a:extLst>
              </p:cNvPr>
              <p:cNvSpPr/>
              <p:nvPr/>
            </p:nvSpPr>
            <p:spPr>
              <a:xfrm>
                <a:off x="9527020" y="42821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7" name="Oval 386">
                <a:extLst>
                  <a:ext uri="{FF2B5EF4-FFF2-40B4-BE49-F238E27FC236}">
                    <a16:creationId xmlns:a16="http://schemas.microsoft.com/office/drawing/2014/main" id="{4D726D1B-7A90-484A-835A-6A1DB1C7AC4A}"/>
                  </a:ext>
                </a:extLst>
              </p:cNvPr>
              <p:cNvSpPr/>
              <p:nvPr/>
            </p:nvSpPr>
            <p:spPr>
              <a:xfrm>
                <a:off x="9679420" y="44345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8" name="Oval 387">
                <a:extLst>
                  <a:ext uri="{FF2B5EF4-FFF2-40B4-BE49-F238E27FC236}">
                    <a16:creationId xmlns:a16="http://schemas.microsoft.com/office/drawing/2014/main" id="{1F1E4255-6423-2C44-B19F-C678ED3152D3}"/>
                  </a:ext>
                </a:extLst>
              </p:cNvPr>
              <p:cNvSpPr/>
              <p:nvPr/>
            </p:nvSpPr>
            <p:spPr>
              <a:xfrm>
                <a:off x="9489900" y="4453992"/>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9" name="Oval 388">
                <a:extLst>
                  <a:ext uri="{FF2B5EF4-FFF2-40B4-BE49-F238E27FC236}">
                    <a16:creationId xmlns:a16="http://schemas.microsoft.com/office/drawing/2014/main" id="{CE8125A2-CCE1-584A-BDFB-8475C6A2D5DD}"/>
                  </a:ext>
                </a:extLst>
              </p:cNvPr>
              <p:cNvSpPr/>
              <p:nvPr/>
            </p:nvSpPr>
            <p:spPr>
              <a:xfrm>
                <a:off x="9337610" y="4335970"/>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390" name="Group 389">
              <a:extLst>
                <a:ext uri="{FF2B5EF4-FFF2-40B4-BE49-F238E27FC236}">
                  <a16:creationId xmlns:a16="http://schemas.microsoft.com/office/drawing/2014/main" id="{DB619E13-5971-CF4D-93D0-0248076A0B90}"/>
                </a:ext>
              </a:extLst>
            </p:cNvPr>
            <p:cNvGrpSpPr/>
            <p:nvPr/>
          </p:nvGrpSpPr>
          <p:grpSpPr>
            <a:xfrm>
              <a:off x="8718824" y="4404860"/>
              <a:ext cx="578245" cy="461836"/>
              <a:chOff x="9172306" y="4129796"/>
              <a:chExt cx="578245" cy="461836"/>
            </a:xfrm>
          </p:grpSpPr>
          <p:sp>
            <p:nvSpPr>
              <p:cNvPr id="391" name="Oval 390">
                <a:extLst>
                  <a:ext uri="{FF2B5EF4-FFF2-40B4-BE49-F238E27FC236}">
                    <a16:creationId xmlns:a16="http://schemas.microsoft.com/office/drawing/2014/main" id="{75736626-A83E-5045-BB38-7F35F46FF2F7}"/>
                  </a:ext>
                </a:extLst>
              </p:cNvPr>
              <p:cNvSpPr/>
              <p:nvPr/>
            </p:nvSpPr>
            <p:spPr>
              <a:xfrm>
                <a:off x="9191508" y="453130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2" name="Oval 391">
                <a:extLst>
                  <a:ext uri="{FF2B5EF4-FFF2-40B4-BE49-F238E27FC236}">
                    <a16:creationId xmlns:a16="http://schemas.microsoft.com/office/drawing/2014/main" id="{E6D9A88A-6C39-084E-935D-C3DBA91BCF03}"/>
                  </a:ext>
                </a:extLst>
              </p:cNvPr>
              <p:cNvSpPr/>
              <p:nvPr/>
            </p:nvSpPr>
            <p:spPr>
              <a:xfrm>
                <a:off x="9550041" y="415466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3" name="Oval 392">
                <a:extLst>
                  <a:ext uri="{FF2B5EF4-FFF2-40B4-BE49-F238E27FC236}">
                    <a16:creationId xmlns:a16="http://schemas.microsoft.com/office/drawing/2014/main" id="{0F701F3D-9E35-A547-8360-B850D4CE5BF1}"/>
                  </a:ext>
                </a:extLst>
              </p:cNvPr>
              <p:cNvSpPr/>
              <p:nvPr/>
            </p:nvSpPr>
            <p:spPr>
              <a:xfrm>
                <a:off x="9172306" y="4243474"/>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4" name="Oval 393">
                <a:extLst>
                  <a:ext uri="{FF2B5EF4-FFF2-40B4-BE49-F238E27FC236}">
                    <a16:creationId xmlns:a16="http://schemas.microsoft.com/office/drawing/2014/main" id="{9FB01802-91D0-4C4D-9649-099DED5E625E}"/>
                  </a:ext>
                </a:extLst>
              </p:cNvPr>
              <p:cNvSpPr/>
              <p:nvPr/>
            </p:nvSpPr>
            <p:spPr>
              <a:xfrm>
                <a:off x="9191508" y="4366135"/>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5" name="Oval 394">
                <a:extLst>
                  <a:ext uri="{FF2B5EF4-FFF2-40B4-BE49-F238E27FC236}">
                    <a16:creationId xmlns:a16="http://schemas.microsoft.com/office/drawing/2014/main" id="{25900810-E0CD-C44B-9ACF-A443211B9CAA}"/>
                  </a:ext>
                </a:extLst>
              </p:cNvPr>
              <p:cNvSpPr/>
              <p:nvPr/>
            </p:nvSpPr>
            <p:spPr>
              <a:xfrm>
                <a:off x="9317175" y="446482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6" name="Oval 395">
                <a:extLst>
                  <a:ext uri="{FF2B5EF4-FFF2-40B4-BE49-F238E27FC236}">
                    <a16:creationId xmlns:a16="http://schemas.microsoft.com/office/drawing/2014/main" id="{8D92AF66-E565-5B43-91EB-1D2D51692CE6}"/>
                  </a:ext>
                </a:extLst>
              </p:cNvPr>
              <p:cNvSpPr/>
              <p:nvPr/>
            </p:nvSpPr>
            <p:spPr>
              <a:xfrm>
                <a:off x="9267011" y="421720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7" name="Oval 396">
                <a:extLst>
                  <a:ext uri="{FF2B5EF4-FFF2-40B4-BE49-F238E27FC236}">
                    <a16:creationId xmlns:a16="http://schemas.microsoft.com/office/drawing/2014/main" id="{8F4552D1-E211-D843-A09B-48E71040939D}"/>
                  </a:ext>
                </a:extLst>
              </p:cNvPr>
              <p:cNvSpPr/>
              <p:nvPr/>
            </p:nvSpPr>
            <p:spPr>
              <a:xfrm>
                <a:off x="9374620" y="41297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8" name="Oval 397">
                <a:extLst>
                  <a:ext uri="{FF2B5EF4-FFF2-40B4-BE49-F238E27FC236}">
                    <a16:creationId xmlns:a16="http://schemas.microsoft.com/office/drawing/2014/main" id="{4D5A0D0D-4A47-0B41-B6C4-3295CBAD7BE2}"/>
                  </a:ext>
                </a:extLst>
              </p:cNvPr>
              <p:cNvSpPr/>
              <p:nvPr/>
            </p:nvSpPr>
            <p:spPr>
              <a:xfrm>
                <a:off x="9527020" y="42821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9" name="Oval 398">
                <a:extLst>
                  <a:ext uri="{FF2B5EF4-FFF2-40B4-BE49-F238E27FC236}">
                    <a16:creationId xmlns:a16="http://schemas.microsoft.com/office/drawing/2014/main" id="{9906915D-852B-E441-88C3-07EDC1BEB5DE}"/>
                  </a:ext>
                </a:extLst>
              </p:cNvPr>
              <p:cNvSpPr/>
              <p:nvPr/>
            </p:nvSpPr>
            <p:spPr>
              <a:xfrm>
                <a:off x="9679420" y="44345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0" name="Oval 399">
                <a:extLst>
                  <a:ext uri="{FF2B5EF4-FFF2-40B4-BE49-F238E27FC236}">
                    <a16:creationId xmlns:a16="http://schemas.microsoft.com/office/drawing/2014/main" id="{1B0EC734-EF71-8C4E-B0B3-D00CF1FD8E43}"/>
                  </a:ext>
                </a:extLst>
              </p:cNvPr>
              <p:cNvSpPr/>
              <p:nvPr/>
            </p:nvSpPr>
            <p:spPr>
              <a:xfrm>
                <a:off x="9489900" y="4453992"/>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1" name="Oval 400">
                <a:extLst>
                  <a:ext uri="{FF2B5EF4-FFF2-40B4-BE49-F238E27FC236}">
                    <a16:creationId xmlns:a16="http://schemas.microsoft.com/office/drawing/2014/main" id="{88B973FE-6B3C-9046-8546-133A46FE693D}"/>
                  </a:ext>
                </a:extLst>
              </p:cNvPr>
              <p:cNvSpPr/>
              <p:nvPr/>
            </p:nvSpPr>
            <p:spPr>
              <a:xfrm>
                <a:off x="9337610" y="4335970"/>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402" name="Group 401">
              <a:extLst>
                <a:ext uri="{FF2B5EF4-FFF2-40B4-BE49-F238E27FC236}">
                  <a16:creationId xmlns:a16="http://schemas.microsoft.com/office/drawing/2014/main" id="{5C4F13EA-7B63-BC45-8A27-FE8A2C69BC16}"/>
                </a:ext>
              </a:extLst>
            </p:cNvPr>
            <p:cNvGrpSpPr/>
            <p:nvPr/>
          </p:nvGrpSpPr>
          <p:grpSpPr>
            <a:xfrm>
              <a:off x="8514386" y="3992263"/>
              <a:ext cx="578245" cy="461836"/>
              <a:chOff x="9172306" y="4129796"/>
              <a:chExt cx="578245" cy="461836"/>
            </a:xfrm>
          </p:grpSpPr>
          <p:sp>
            <p:nvSpPr>
              <p:cNvPr id="403" name="Oval 402">
                <a:extLst>
                  <a:ext uri="{FF2B5EF4-FFF2-40B4-BE49-F238E27FC236}">
                    <a16:creationId xmlns:a16="http://schemas.microsoft.com/office/drawing/2014/main" id="{ED397500-E97F-2441-891B-1D3EB5A23E03}"/>
                  </a:ext>
                </a:extLst>
              </p:cNvPr>
              <p:cNvSpPr/>
              <p:nvPr/>
            </p:nvSpPr>
            <p:spPr>
              <a:xfrm>
                <a:off x="9191508" y="453130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4" name="Oval 403">
                <a:extLst>
                  <a:ext uri="{FF2B5EF4-FFF2-40B4-BE49-F238E27FC236}">
                    <a16:creationId xmlns:a16="http://schemas.microsoft.com/office/drawing/2014/main" id="{C54E7DC1-7A0E-D048-9977-DC9639831584}"/>
                  </a:ext>
                </a:extLst>
              </p:cNvPr>
              <p:cNvSpPr/>
              <p:nvPr/>
            </p:nvSpPr>
            <p:spPr>
              <a:xfrm>
                <a:off x="9550041" y="415466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5" name="Oval 404">
                <a:extLst>
                  <a:ext uri="{FF2B5EF4-FFF2-40B4-BE49-F238E27FC236}">
                    <a16:creationId xmlns:a16="http://schemas.microsoft.com/office/drawing/2014/main" id="{317544ED-6F67-AE47-98B8-5DD8B8AF380A}"/>
                  </a:ext>
                </a:extLst>
              </p:cNvPr>
              <p:cNvSpPr/>
              <p:nvPr/>
            </p:nvSpPr>
            <p:spPr>
              <a:xfrm>
                <a:off x="9172306" y="4243474"/>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6" name="Oval 405">
                <a:extLst>
                  <a:ext uri="{FF2B5EF4-FFF2-40B4-BE49-F238E27FC236}">
                    <a16:creationId xmlns:a16="http://schemas.microsoft.com/office/drawing/2014/main" id="{5EA3D719-81EB-B441-ABF0-520886356B70}"/>
                  </a:ext>
                </a:extLst>
              </p:cNvPr>
              <p:cNvSpPr/>
              <p:nvPr/>
            </p:nvSpPr>
            <p:spPr>
              <a:xfrm>
                <a:off x="9191508" y="4366135"/>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7" name="Oval 406">
                <a:extLst>
                  <a:ext uri="{FF2B5EF4-FFF2-40B4-BE49-F238E27FC236}">
                    <a16:creationId xmlns:a16="http://schemas.microsoft.com/office/drawing/2014/main" id="{03A769A4-2E8F-D344-986D-852DC26A1672}"/>
                  </a:ext>
                </a:extLst>
              </p:cNvPr>
              <p:cNvSpPr/>
              <p:nvPr/>
            </p:nvSpPr>
            <p:spPr>
              <a:xfrm>
                <a:off x="9317175" y="446482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8" name="Oval 407">
                <a:extLst>
                  <a:ext uri="{FF2B5EF4-FFF2-40B4-BE49-F238E27FC236}">
                    <a16:creationId xmlns:a16="http://schemas.microsoft.com/office/drawing/2014/main" id="{F9C77214-6A7A-954F-BF79-65D3EF297F8A}"/>
                  </a:ext>
                </a:extLst>
              </p:cNvPr>
              <p:cNvSpPr/>
              <p:nvPr/>
            </p:nvSpPr>
            <p:spPr>
              <a:xfrm>
                <a:off x="9267011" y="421720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9" name="Oval 408">
                <a:extLst>
                  <a:ext uri="{FF2B5EF4-FFF2-40B4-BE49-F238E27FC236}">
                    <a16:creationId xmlns:a16="http://schemas.microsoft.com/office/drawing/2014/main" id="{FD97D949-337F-4549-813C-2BA3D46D5A56}"/>
                  </a:ext>
                </a:extLst>
              </p:cNvPr>
              <p:cNvSpPr/>
              <p:nvPr/>
            </p:nvSpPr>
            <p:spPr>
              <a:xfrm>
                <a:off x="9374620" y="41297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0" name="Oval 409">
                <a:extLst>
                  <a:ext uri="{FF2B5EF4-FFF2-40B4-BE49-F238E27FC236}">
                    <a16:creationId xmlns:a16="http://schemas.microsoft.com/office/drawing/2014/main" id="{99FC3667-6CC7-8844-8E9C-77D56704C612}"/>
                  </a:ext>
                </a:extLst>
              </p:cNvPr>
              <p:cNvSpPr/>
              <p:nvPr/>
            </p:nvSpPr>
            <p:spPr>
              <a:xfrm>
                <a:off x="9527020" y="42821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1" name="Oval 410">
                <a:extLst>
                  <a:ext uri="{FF2B5EF4-FFF2-40B4-BE49-F238E27FC236}">
                    <a16:creationId xmlns:a16="http://schemas.microsoft.com/office/drawing/2014/main" id="{7E4EAC31-269B-F74C-BCD0-3DDE223E9466}"/>
                  </a:ext>
                </a:extLst>
              </p:cNvPr>
              <p:cNvSpPr/>
              <p:nvPr/>
            </p:nvSpPr>
            <p:spPr>
              <a:xfrm>
                <a:off x="9679420" y="44345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2" name="Oval 411">
                <a:extLst>
                  <a:ext uri="{FF2B5EF4-FFF2-40B4-BE49-F238E27FC236}">
                    <a16:creationId xmlns:a16="http://schemas.microsoft.com/office/drawing/2014/main" id="{CF5EE308-9106-CA4E-B6ED-EA511851B206}"/>
                  </a:ext>
                </a:extLst>
              </p:cNvPr>
              <p:cNvSpPr/>
              <p:nvPr/>
            </p:nvSpPr>
            <p:spPr>
              <a:xfrm>
                <a:off x="9489900" y="4453992"/>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3" name="Oval 412">
                <a:extLst>
                  <a:ext uri="{FF2B5EF4-FFF2-40B4-BE49-F238E27FC236}">
                    <a16:creationId xmlns:a16="http://schemas.microsoft.com/office/drawing/2014/main" id="{EB325755-94E6-364C-AFDB-9BBA0A717430}"/>
                  </a:ext>
                </a:extLst>
              </p:cNvPr>
              <p:cNvSpPr/>
              <p:nvPr/>
            </p:nvSpPr>
            <p:spPr>
              <a:xfrm>
                <a:off x="9337610" y="4335970"/>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414" name="Group 413">
              <a:extLst>
                <a:ext uri="{FF2B5EF4-FFF2-40B4-BE49-F238E27FC236}">
                  <a16:creationId xmlns:a16="http://schemas.microsoft.com/office/drawing/2014/main" id="{3BCCB944-330B-634B-A37B-32AA60CBAF3C}"/>
                </a:ext>
              </a:extLst>
            </p:cNvPr>
            <p:cNvGrpSpPr/>
            <p:nvPr/>
          </p:nvGrpSpPr>
          <p:grpSpPr>
            <a:xfrm rot="5097368">
              <a:off x="9692696" y="4144663"/>
              <a:ext cx="578245" cy="461836"/>
              <a:chOff x="9172306" y="4129796"/>
              <a:chExt cx="578245" cy="461836"/>
            </a:xfrm>
          </p:grpSpPr>
          <p:sp>
            <p:nvSpPr>
              <p:cNvPr id="415" name="Oval 414">
                <a:extLst>
                  <a:ext uri="{FF2B5EF4-FFF2-40B4-BE49-F238E27FC236}">
                    <a16:creationId xmlns:a16="http://schemas.microsoft.com/office/drawing/2014/main" id="{15FD4196-B138-B942-9F98-66A69B311B7A}"/>
                  </a:ext>
                </a:extLst>
              </p:cNvPr>
              <p:cNvSpPr/>
              <p:nvPr/>
            </p:nvSpPr>
            <p:spPr>
              <a:xfrm>
                <a:off x="9191508" y="453130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6" name="Oval 415">
                <a:extLst>
                  <a:ext uri="{FF2B5EF4-FFF2-40B4-BE49-F238E27FC236}">
                    <a16:creationId xmlns:a16="http://schemas.microsoft.com/office/drawing/2014/main" id="{F9DFC417-810C-294F-A321-CA5A4AFBA856}"/>
                  </a:ext>
                </a:extLst>
              </p:cNvPr>
              <p:cNvSpPr/>
              <p:nvPr/>
            </p:nvSpPr>
            <p:spPr>
              <a:xfrm>
                <a:off x="9550041" y="415466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7" name="Oval 416">
                <a:extLst>
                  <a:ext uri="{FF2B5EF4-FFF2-40B4-BE49-F238E27FC236}">
                    <a16:creationId xmlns:a16="http://schemas.microsoft.com/office/drawing/2014/main" id="{1052D1EB-6D51-884A-8D15-C86EDDCA01E6}"/>
                  </a:ext>
                </a:extLst>
              </p:cNvPr>
              <p:cNvSpPr/>
              <p:nvPr/>
            </p:nvSpPr>
            <p:spPr>
              <a:xfrm>
                <a:off x="9172306" y="4243474"/>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8" name="Oval 417">
                <a:extLst>
                  <a:ext uri="{FF2B5EF4-FFF2-40B4-BE49-F238E27FC236}">
                    <a16:creationId xmlns:a16="http://schemas.microsoft.com/office/drawing/2014/main" id="{4F0A34B8-583C-AF4E-AA78-37285C0981AB}"/>
                  </a:ext>
                </a:extLst>
              </p:cNvPr>
              <p:cNvSpPr/>
              <p:nvPr/>
            </p:nvSpPr>
            <p:spPr>
              <a:xfrm>
                <a:off x="9191508" y="4366135"/>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9" name="Oval 418">
                <a:extLst>
                  <a:ext uri="{FF2B5EF4-FFF2-40B4-BE49-F238E27FC236}">
                    <a16:creationId xmlns:a16="http://schemas.microsoft.com/office/drawing/2014/main" id="{90ED6375-77F8-2A43-8A80-9465644FB709}"/>
                  </a:ext>
                </a:extLst>
              </p:cNvPr>
              <p:cNvSpPr/>
              <p:nvPr/>
            </p:nvSpPr>
            <p:spPr>
              <a:xfrm>
                <a:off x="9317175" y="446482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0" name="Oval 419">
                <a:extLst>
                  <a:ext uri="{FF2B5EF4-FFF2-40B4-BE49-F238E27FC236}">
                    <a16:creationId xmlns:a16="http://schemas.microsoft.com/office/drawing/2014/main" id="{C6E117BF-096B-C246-886A-500578AE2B32}"/>
                  </a:ext>
                </a:extLst>
              </p:cNvPr>
              <p:cNvSpPr/>
              <p:nvPr/>
            </p:nvSpPr>
            <p:spPr>
              <a:xfrm>
                <a:off x="9267011" y="421720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1" name="Oval 420">
                <a:extLst>
                  <a:ext uri="{FF2B5EF4-FFF2-40B4-BE49-F238E27FC236}">
                    <a16:creationId xmlns:a16="http://schemas.microsoft.com/office/drawing/2014/main" id="{A99B9281-B250-094B-B0CB-8FE73EE29DE7}"/>
                  </a:ext>
                </a:extLst>
              </p:cNvPr>
              <p:cNvSpPr/>
              <p:nvPr/>
            </p:nvSpPr>
            <p:spPr>
              <a:xfrm>
                <a:off x="9374620" y="41297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2" name="Oval 421">
                <a:extLst>
                  <a:ext uri="{FF2B5EF4-FFF2-40B4-BE49-F238E27FC236}">
                    <a16:creationId xmlns:a16="http://schemas.microsoft.com/office/drawing/2014/main" id="{34B9D7F0-8D47-A945-B1B6-630AEEF657FE}"/>
                  </a:ext>
                </a:extLst>
              </p:cNvPr>
              <p:cNvSpPr/>
              <p:nvPr/>
            </p:nvSpPr>
            <p:spPr>
              <a:xfrm>
                <a:off x="9527020" y="42821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3" name="Oval 422">
                <a:extLst>
                  <a:ext uri="{FF2B5EF4-FFF2-40B4-BE49-F238E27FC236}">
                    <a16:creationId xmlns:a16="http://schemas.microsoft.com/office/drawing/2014/main" id="{ACBD8133-A60C-2244-B926-E9547E689E9C}"/>
                  </a:ext>
                </a:extLst>
              </p:cNvPr>
              <p:cNvSpPr/>
              <p:nvPr/>
            </p:nvSpPr>
            <p:spPr>
              <a:xfrm>
                <a:off x="9679420" y="44345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4" name="Oval 423">
                <a:extLst>
                  <a:ext uri="{FF2B5EF4-FFF2-40B4-BE49-F238E27FC236}">
                    <a16:creationId xmlns:a16="http://schemas.microsoft.com/office/drawing/2014/main" id="{93194C27-23B6-5249-9BF2-48ABA63D0C59}"/>
                  </a:ext>
                </a:extLst>
              </p:cNvPr>
              <p:cNvSpPr/>
              <p:nvPr/>
            </p:nvSpPr>
            <p:spPr>
              <a:xfrm>
                <a:off x="9489900" y="4453992"/>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5" name="Oval 424">
                <a:extLst>
                  <a:ext uri="{FF2B5EF4-FFF2-40B4-BE49-F238E27FC236}">
                    <a16:creationId xmlns:a16="http://schemas.microsoft.com/office/drawing/2014/main" id="{62DC8992-0E20-A247-936D-F3CBEC6C93E3}"/>
                  </a:ext>
                </a:extLst>
              </p:cNvPr>
              <p:cNvSpPr/>
              <p:nvPr/>
            </p:nvSpPr>
            <p:spPr>
              <a:xfrm>
                <a:off x="9337610" y="4335970"/>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426" name="Group 425">
              <a:extLst>
                <a:ext uri="{FF2B5EF4-FFF2-40B4-BE49-F238E27FC236}">
                  <a16:creationId xmlns:a16="http://schemas.microsoft.com/office/drawing/2014/main" id="{BA111DD7-D343-6549-9BE7-F1BB2C1185E8}"/>
                </a:ext>
              </a:extLst>
            </p:cNvPr>
            <p:cNvGrpSpPr/>
            <p:nvPr/>
          </p:nvGrpSpPr>
          <p:grpSpPr>
            <a:xfrm rot="5097368">
              <a:off x="9845096" y="4297063"/>
              <a:ext cx="578245" cy="461836"/>
              <a:chOff x="9172306" y="4129796"/>
              <a:chExt cx="578245" cy="461836"/>
            </a:xfrm>
          </p:grpSpPr>
          <p:sp>
            <p:nvSpPr>
              <p:cNvPr id="427" name="Oval 426">
                <a:extLst>
                  <a:ext uri="{FF2B5EF4-FFF2-40B4-BE49-F238E27FC236}">
                    <a16:creationId xmlns:a16="http://schemas.microsoft.com/office/drawing/2014/main" id="{887BAB50-6AB8-3340-8D8C-CA0C8FD5BC42}"/>
                  </a:ext>
                </a:extLst>
              </p:cNvPr>
              <p:cNvSpPr/>
              <p:nvPr/>
            </p:nvSpPr>
            <p:spPr>
              <a:xfrm>
                <a:off x="9191508" y="453130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8" name="Oval 427">
                <a:extLst>
                  <a:ext uri="{FF2B5EF4-FFF2-40B4-BE49-F238E27FC236}">
                    <a16:creationId xmlns:a16="http://schemas.microsoft.com/office/drawing/2014/main" id="{20227F85-1A05-BB45-8E88-35A9A25CB098}"/>
                  </a:ext>
                </a:extLst>
              </p:cNvPr>
              <p:cNvSpPr/>
              <p:nvPr/>
            </p:nvSpPr>
            <p:spPr>
              <a:xfrm>
                <a:off x="9550041" y="415466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9" name="Oval 428">
                <a:extLst>
                  <a:ext uri="{FF2B5EF4-FFF2-40B4-BE49-F238E27FC236}">
                    <a16:creationId xmlns:a16="http://schemas.microsoft.com/office/drawing/2014/main" id="{13CEF051-029F-384F-8ED3-156853395507}"/>
                  </a:ext>
                </a:extLst>
              </p:cNvPr>
              <p:cNvSpPr/>
              <p:nvPr/>
            </p:nvSpPr>
            <p:spPr>
              <a:xfrm>
                <a:off x="9172306" y="4243474"/>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0" name="Oval 429">
                <a:extLst>
                  <a:ext uri="{FF2B5EF4-FFF2-40B4-BE49-F238E27FC236}">
                    <a16:creationId xmlns:a16="http://schemas.microsoft.com/office/drawing/2014/main" id="{D483A35D-0017-9842-9E44-027BB79CCA74}"/>
                  </a:ext>
                </a:extLst>
              </p:cNvPr>
              <p:cNvSpPr/>
              <p:nvPr/>
            </p:nvSpPr>
            <p:spPr>
              <a:xfrm>
                <a:off x="9191508" y="4366135"/>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1" name="Oval 430">
                <a:extLst>
                  <a:ext uri="{FF2B5EF4-FFF2-40B4-BE49-F238E27FC236}">
                    <a16:creationId xmlns:a16="http://schemas.microsoft.com/office/drawing/2014/main" id="{A2B0611D-418E-0F42-8636-A22CF765B2C3}"/>
                  </a:ext>
                </a:extLst>
              </p:cNvPr>
              <p:cNvSpPr/>
              <p:nvPr/>
            </p:nvSpPr>
            <p:spPr>
              <a:xfrm>
                <a:off x="9317175" y="446482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2" name="Oval 431">
                <a:extLst>
                  <a:ext uri="{FF2B5EF4-FFF2-40B4-BE49-F238E27FC236}">
                    <a16:creationId xmlns:a16="http://schemas.microsoft.com/office/drawing/2014/main" id="{2974E58B-9D36-834D-8227-0B0EFE8FE936}"/>
                  </a:ext>
                </a:extLst>
              </p:cNvPr>
              <p:cNvSpPr/>
              <p:nvPr/>
            </p:nvSpPr>
            <p:spPr>
              <a:xfrm>
                <a:off x="9267011" y="421720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3" name="Oval 432">
                <a:extLst>
                  <a:ext uri="{FF2B5EF4-FFF2-40B4-BE49-F238E27FC236}">
                    <a16:creationId xmlns:a16="http://schemas.microsoft.com/office/drawing/2014/main" id="{DB24BEAF-B91B-1B41-ACD8-A04CCF9FE11C}"/>
                  </a:ext>
                </a:extLst>
              </p:cNvPr>
              <p:cNvSpPr/>
              <p:nvPr/>
            </p:nvSpPr>
            <p:spPr>
              <a:xfrm>
                <a:off x="9374620" y="41297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4" name="Oval 433">
                <a:extLst>
                  <a:ext uri="{FF2B5EF4-FFF2-40B4-BE49-F238E27FC236}">
                    <a16:creationId xmlns:a16="http://schemas.microsoft.com/office/drawing/2014/main" id="{B4F207E2-3C25-D744-813E-9890344DD31F}"/>
                  </a:ext>
                </a:extLst>
              </p:cNvPr>
              <p:cNvSpPr/>
              <p:nvPr/>
            </p:nvSpPr>
            <p:spPr>
              <a:xfrm>
                <a:off x="9527020" y="42821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5" name="Oval 434">
                <a:extLst>
                  <a:ext uri="{FF2B5EF4-FFF2-40B4-BE49-F238E27FC236}">
                    <a16:creationId xmlns:a16="http://schemas.microsoft.com/office/drawing/2014/main" id="{3A684F46-B4B4-8346-B8ED-E512E43FA01E}"/>
                  </a:ext>
                </a:extLst>
              </p:cNvPr>
              <p:cNvSpPr/>
              <p:nvPr/>
            </p:nvSpPr>
            <p:spPr>
              <a:xfrm>
                <a:off x="9679420" y="44345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6" name="Oval 435">
                <a:extLst>
                  <a:ext uri="{FF2B5EF4-FFF2-40B4-BE49-F238E27FC236}">
                    <a16:creationId xmlns:a16="http://schemas.microsoft.com/office/drawing/2014/main" id="{4E51AF23-85AE-4548-9DE1-350598F5FED4}"/>
                  </a:ext>
                </a:extLst>
              </p:cNvPr>
              <p:cNvSpPr/>
              <p:nvPr/>
            </p:nvSpPr>
            <p:spPr>
              <a:xfrm>
                <a:off x="9489900" y="4453992"/>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7" name="Oval 436">
                <a:extLst>
                  <a:ext uri="{FF2B5EF4-FFF2-40B4-BE49-F238E27FC236}">
                    <a16:creationId xmlns:a16="http://schemas.microsoft.com/office/drawing/2014/main" id="{1CF2C50B-68C5-BC4F-9581-BA94196FCF0E}"/>
                  </a:ext>
                </a:extLst>
              </p:cNvPr>
              <p:cNvSpPr/>
              <p:nvPr/>
            </p:nvSpPr>
            <p:spPr>
              <a:xfrm>
                <a:off x="9337610" y="4335970"/>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438" name="Group 437">
              <a:extLst>
                <a:ext uri="{FF2B5EF4-FFF2-40B4-BE49-F238E27FC236}">
                  <a16:creationId xmlns:a16="http://schemas.microsoft.com/office/drawing/2014/main" id="{8E803E0E-3282-0E4A-AB01-07E5ECCAA38C}"/>
                </a:ext>
              </a:extLst>
            </p:cNvPr>
            <p:cNvGrpSpPr/>
            <p:nvPr/>
          </p:nvGrpSpPr>
          <p:grpSpPr>
            <a:xfrm rot="5097368">
              <a:off x="8466062" y="3713483"/>
              <a:ext cx="578245" cy="461836"/>
              <a:chOff x="9172306" y="4129796"/>
              <a:chExt cx="578245" cy="461836"/>
            </a:xfrm>
          </p:grpSpPr>
          <p:sp>
            <p:nvSpPr>
              <p:cNvPr id="439" name="Oval 438">
                <a:extLst>
                  <a:ext uri="{FF2B5EF4-FFF2-40B4-BE49-F238E27FC236}">
                    <a16:creationId xmlns:a16="http://schemas.microsoft.com/office/drawing/2014/main" id="{93AAAB09-EB98-414C-98C9-895CF097DE47}"/>
                  </a:ext>
                </a:extLst>
              </p:cNvPr>
              <p:cNvSpPr/>
              <p:nvPr/>
            </p:nvSpPr>
            <p:spPr>
              <a:xfrm>
                <a:off x="9191508" y="453130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40" name="Oval 439">
                <a:extLst>
                  <a:ext uri="{FF2B5EF4-FFF2-40B4-BE49-F238E27FC236}">
                    <a16:creationId xmlns:a16="http://schemas.microsoft.com/office/drawing/2014/main" id="{9846771D-EE0B-5B47-BC8C-C8EC7F4ADD7C}"/>
                  </a:ext>
                </a:extLst>
              </p:cNvPr>
              <p:cNvSpPr/>
              <p:nvPr/>
            </p:nvSpPr>
            <p:spPr>
              <a:xfrm>
                <a:off x="9550041" y="415466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41" name="Oval 440">
                <a:extLst>
                  <a:ext uri="{FF2B5EF4-FFF2-40B4-BE49-F238E27FC236}">
                    <a16:creationId xmlns:a16="http://schemas.microsoft.com/office/drawing/2014/main" id="{14F1F210-C5EF-7446-8CD5-8EC4B1CDCD87}"/>
                  </a:ext>
                </a:extLst>
              </p:cNvPr>
              <p:cNvSpPr/>
              <p:nvPr/>
            </p:nvSpPr>
            <p:spPr>
              <a:xfrm>
                <a:off x="9172306" y="4243474"/>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42" name="Oval 441">
                <a:extLst>
                  <a:ext uri="{FF2B5EF4-FFF2-40B4-BE49-F238E27FC236}">
                    <a16:creationId xmlns:a16="http://schemas.microsoft.com/office/drawing/2014/main" id="{34E7F22A-12F0-D640-AE0F-26A442884E1A}"/>
                  </a:ext>
                </a:extLst>
              </p:cNvPr>
              <p:cNvSpPr/>
              <p:nvPr/>
            </p:nvSpPr>
            <p:spPr>
              <a:xfrm>
                <a:off x="9191508" y="4366135"/>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43" name="Oval 442">
                <a:extLst>
                  <a:ext uri="{FF2B5EF4-FFF2-40B4-BE49-F238E27FC236}">
                    <a16:creationId xmlns:a16="http://schemas.microsoft.com/office/drawing/2014/main" id="{438E1347-AB04-F641-8EBB-73F6068B8E3E}"/>
                  </a:ext>
                </a:extLst>
              </p:cNvPr>
              <p:cNvSpPr/>
              <p:nvPr/>
            </p:nvSpPr>
            <p:spPr>
              <a:xfrm>
                <a:off x="9317175" y="446482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44" name="Oval 443">
                <a:extLst>
                  <a:ext uri="{FF2B5EF4-FFF2-40B4-BE49-F238E27FC236}">
                    <a16:creationId xmlns:a16="http://schemas.microsoft.com/office/drawing/2014/main" id="{F34D6522-9503-D747-BC7E-E91092DA3061}"/>
                  </a:ext>
                </a:extLst>
              </p:cNvPr>
              <p:cNvSpPr/>
              <p:nvPr/>
            </p:nvSpPr>
            <p:spPr>
              <a:xfrm>
                <a:off x="9267011" y="421720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45" name="Oval 444">
                <a:extLst>
                  <a:ext uri="{FF2B5EF4-FFF2-40B4-BE49-F238E27FC236}">
                    <a16:creationId xmlns:a16="http://schemas.microsoft.com/office/drawing/2014/main" id="{FBBA7B26-9E72-4442-84A1-9DCDE7A6DF19}"/>
                  </a:ext>
                </a:extLst>
              </p:cNvPr>
              <p:cNvSpPr/>
              <p:nvPr/>
            </p:nvSpPr>
            <p:spPr>
              <a:xfrm>
                <a:off x="9374620" y="41297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46" name="Oval 445">
                <a:extLst>
                  <a:ext uri="{FF2B5EF4-FFF2-40B4-BE49-F238E27FC236}">
                    <a16:creationId xmlns:a16="http://schemas.microsoft.com/office/drawing/2014/main" id="{6EECCAD7-D7A7-EC45-AFF7-CE61262B44C5}"/>
                  </a:ext>
                </a:extLst>
              </p:cNvPr>
              <p:cNvSpPr/>
              <p:nvPr/>
            </p:nvSpPr>
            <p:spPr>
              <a:xfrm>
                <a:off x="9527020" y="42821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47" name="Oval 446">
                <a:extLst>
                  <a:ext uri="{FF2B5EF4-FFF2-40B4-BE49-F238E27FC236}">
                    <a16:creationId xmlns:a16="http://schemas.microsoft.com/office/drawing/2014/main" id="{4BF616F9-CBC3-F049-9B7D-201B3A3074D2}"/>
                  </a:ext>
                </a:extLst>
              </p:cNvPr>
              <p:cNvSpPr/>
              <p:nvPr/>
            </p:nvSpPr>
            <p:spPr>
              <a:xfrm>
                <a:off x="9679420" y="44345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48" name="Oval 447">
                <a:extLst>
                  <a:ext uri="{FF2B5EF4-FFF2-40B4-BE49-F238E27FC236}">
                    <a16:creationId xmlns:a16="http://schemas.microsoft.com/office/drawing/2014/main" id="{026A9213-B9CA-9043-8B83-E3DC4130AA4D}"/>
                  </a:ext>
                </a:extLst>
              </p:cNvPr>
              <p:cNvSpPr/>
              <p:nvPr/>
            </p:nvSpPr>
            <p:spPr>
              <a:xfrm>
                <a:off x="9489900" y="4453992"/>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49" name="Oval 448">
                <a:extLst>
                  <a:ext uri="{FF2B5EF4-FFF2-40B4-BE49-F238E27FC236}">
                    <a16:creationId xmlns:a16="http://schemas.microsoft.com/office/drawing/2014/main" id="{B06280D9-85B5-E746-A508-7E5636FA9115}"/>
                  </a:ext>
                </a:extLst>
              </p:cNvPr>
              <p:cNvSpPr/>
              <p:nvPr/>
            </p:nvSpPr>
            <p:spPr>
              <a:xfrm>
                <a:off x="9337610" y="4335970"/>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450" name="Group 449">
              <a:extLst>
                <a:ext uri="{FF2B5EF4-FFF2-40B4-BE49-F238E27FC236}">
                  <a16:creationId xmlns:a16="http://schemas.microsoft.com/office/drawing/2014/main" id="{DFA311C0-CDF4-C448-BB31-2B7A2FCD3797}"/>
                </a:ext>
              </a:extLst>
            </p:cNvPr>
            <p:cNvGrpSpPr/>
            <p:nvPr/>
          </p:nvGrpSpPr>
          <p:grpSpPr>
            <a:xfrm rot="5097368">
              <a:off x="8900960" y="3746937"/>
              <a:ext cx="578245" cy="461836"/>
              <a:chOff x="9172306" y="4129796"/>
              <a:chExt cx="578245" cy="461836"/>
            </a:xfrm>
          </p:grpSpPr>
          <p:sp>
            <p:nvSpPr>
              <p:cNvPr id="451" name="Oval 450">
                <a:extLst>
                  <a:ext uri="{FF2B5EF4-FFF2-40B4-BE49-F238E27FC236}">
                    <a16:creationId xmlns:a16="http://schemas.microsoft.com/office/drawing/2014/main" id="{62658988-6E7A-B54E-9DF5-F3467442EA02}"/>
                  </a:ext>
                </a:extLst>
              </p:cNvPr>
              <p:cNvSpPr/>
              <p:nvPr/>
            </p:nvSpPr>
            <p:spPr>
              <a:xfrm>
                <a:off x="9191508" y="453130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2" name="Oval 451">
                <a:extLst>
                  <a:ext uri="{FF2B5EF4-FFF2-40B4-BE49-F238E27FC236}">
                    <a16:creationId xmlns:a16="http://schemas.microsoft.com/office/drawing/2014/main" id="{EC646A2D-76C8-A746-A583-46AD68662358}"/>
                  </a:ext>
                </a:extLst>
              </p:cNvPr>
              <p:cNvSpPr/>
              <p:nvPr/>
            </p:nvSpPr>
            <p:spPr>
              <a:xfrm>
                <a:off x="9550041" y="415466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3" name="Oval 452">
                <a:extLst>
                  <a:ext uri="{FF2B5EF4-FFF2-40B4-BE49-F238E27FC236}">
                    <a16:creationId xmlns:a16="http://schemas.microsoft.com/office/drawing/2014/main" id="{529ADDCA-9511-4647-A792-32F0C0E6F4B8}"/>
                  </a:ext>
                </a:extLst>
              </p:cNvPr>
              <p:cNvSpPr/>
              <p:nvPr/>
            </p:nvSpPr>
            <p:spPr>
              <a:xfrm>
                <a:off x="9172306" y="4243474"/>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4" name="Oval 453">
                <a:extLst>
                  <a:ext uri="{FF2B5EF4-FFF2-40B4-BE49-F238E27FC236}">
                    <a16:creationId xmlns:a16="http://schemas.microsoft.com/office/drawing/2014/main" id="{666C5102-36C4-FC4C-81DE-8F131B66255F}"/>
                  </a:ext>
                </a:extLst>
              </p:cNvPr>
              <p:cNvSpPr/>
              <p:nvPr/>
            </p:nvSpPr>
            <p:spPr>
              <a:xfrm>
                <a:off x="9191508" y="4366135"/>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5" name="Oval 454">
                <a:extLst>
                  <a:ext uri="{FF2B5EF4-FFF2-40B4-BE49-F238E27FC236}">
                    <a16:creationId xmlns:a16="http://schemas.microsoft.com/office/drawing/2014/main" id="{29BB1F21-0446-954F-BD5C-3AB9DFF978F7}"/>
                  </a:ext>
                </a:extLst>
              </p:cNvPr>
              <p:cNvSpPr/>
              <p:nvPr/>
            </p:nvSpPr>
            <p:spPr>
              <a:xfrm>
                <a:off x="9317175" y="446482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6" name="Oval 455">
                <a:extLst>
                  <a:ext uri="{FF2B5EF4-FFF2-40B4-BE49-F238E27FC236}">
                    <a16:creationId xmlns:a16="http://schemas.microsoft.com/office/drawing/2014/main" id="{D9922BBA-873D-B44D-916E-B74CAEA47FA0}"/>
                  </a:ext>
                </a:extLst>
              </p:cNvPr>
              <p:cNvSpPr/>
              <p:nvPr/>
            </p:nvSpPr>
            <p:spPr>
              <a:xfrm>
                <a:off x="9267011" y="421720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3431630F-D2F0-B646-AE37-C9B8F1B09E69}"/>
                  </a:ext>
                </a:extLst>
              </p:cNvPr>
              <p:cNvSpPr/>
              <p:nvPr/>
            </p:nvSpPr>
            <p:spPr>
              <a:xfrm>
                <a:off x="9374620" y="41297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8" name="Oval 457">
                <a:extLst>
                  <a:ext uri="{FF2B5EF4-FFF2-40B4-BE49-F238E27FC236}">
                    <a16:creationId xmlns:a16="http://schemas.microsoft.com/office/drawing/2014/main" id="{0B98D731-2ED1-4645-8947-6729792DDE9C}"/>
                  </a:ext>
                </a:extLst>
              </p:cNvPr>
              <p:cNvSpPr/>
              <p:nvPr/>
            </p:nvSpPr>
            <p:spPr>
              <a:xfrm>
                <a:off x="9527020" y="42821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4C9CA4F0-004E-F548-980A-34C7CAE552EC}"/>
                  </a:ext>
                </a:extLst>
              </p:cNvPr>
              <p:cNvSpPr/>
              <p:nvPr/>
            </p:nvSpPr>
            <p:spPr>
              <a:xfrm>
                <a:off x="9679420" y="44345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0" name="Oval 459">
                <a:extLst>
                  <a:ext uri="{FF2B5EF4-FFF2-40B4-BE49-F238E27FC236}">
                    <a16:creationId xmlns:a16="http://schemas.microsoft.com/office/drawing/2014/main" id="{F063FB6A-7CF9-6842-AE13-17CA615FB000}"/>
                  </a:ext>
                </a:extLst>
              </p:cNvPr>
              <p:cNvSpPr/>
              <p:nvPr/>
            </p:nvSpPr>
            <p:spPr>
              <a:xfrm>
                <a:off x="9489900" y="4453992"/>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1" name="Oval 460">
                <a:extLst>
                  <a:ext uri="{FF2B5EF4-FFF2-40B4-BE49-F238E27FC236}">
                    <a16:creationId xmlns:a16="http://schemas.microsoft.com/office/drawing/2014/main" id="{2381C51B-EC2B-EB44-8791-FEF8A0EE6F66}"/>
                  </a:ext>
                </a:extLst>
              </p:cNvPr>
              <p:cNvSpPr/>
              <p:nvPr/>
            </p:nvSpPr>
            <p:spPr>
              <a:xfrm>
                <a:off x="9337610" y="4335970"/>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
        <p:nvSpPr>
          <p:cNvPr id="463" name="Title 1">
            <a:extLst>
              <a:ext uri="{FF2B5EF4-FFF2-40B4-BE49-F238E27FC236}">
                <a16:creationId xmlns:a16="http://schemas.microsoft.com/office/drawing/2014/main" id="{42CC9394-D305-E943-8D4C-EBE9AC6139E2}"/>
              </a:ext>
            </a:extLst>
          </p:cNvPr>
          <p:cNvSpPr txBox="1">
            <a:spLocks/>
          </p:cNvSpPr>
          <p:nvPr/>
        </p:nvSpPr>
        <p:spPr>
          <a:xfrm>
            <a:off x="461740" y="1681267"/>
            <a:ext cx="5243321" cy="15481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latin typeface="Open Sans"/>
                <a:ea typeface="Open Sans"/>
                <a:cs typeface="Open Sans"/>
                <a:sym typeface="Open Sans"/>
              </a:rPr>
              <a:t>Make sure the pepper is spread out as much as possible to allow all the water to evaporate.</a:t>
            </a:r>
            <a:endParaRPr lang="en-US" sz="2000" dirty="0"/>
          </a:p>
        </p:txBody>
      </p:sp>
      <p:sp>
        <p:nvSpPr>
          <p:cNvPr id="465" name="Title 1">
            <a:extLst>
              <a:ext uri="{FF2B5EF4-FFF2-40B4-BE49-F238E27FC236}">
                <a16:creationId xmlns:a16="http://schemas.microsoft.com/office/drawing/2014/main" id="{CF55449A-B0C0-A74B-8BC9-6295A5F7C2D9}"/>
              </a:ext>
            </a:extLst>
          </p:cNvPr>
          <p:cNvSpPr txBox="1">
            <a:spLocks/>
          </p:cNvSpPr>
          <p:nvPr/>
        </p:nvSpPr>
        <p:spPr>
          <a:xfrm>
            <a:off x="6110479" y="1681267"/>
            <a:ext cx="5243321" cy="15481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latin typeface="Open Sans"/>
                <a:ea typeface="Open Sans"/>
                <a:cs typeface="Open Sans"/>
                <a:sym typeface="Open Sans"/>
              </a:rPr>
              <a:t>On your “</a:t>
            </a:r>
            <a:r>
              <a:rPr lang="en-US" sz="2000" b="1" dirty="0">
                <a:solidFill>
                  <a:srgbClr val="F6A732"/>
                </a:solidFill>
                <a:latin typeface="Open Sans"/>
                <a:ea typeface="Open Sans"/>
                <a:cs typeface="Open Sans"/>
                <a:sym typeface="Open Sans"/>
              </a:rPr>
              <a:t>Pepper Extraction Plan</a:t>
            </a:r>
            <a:r>
              <a:rPr lang="en-US" sz="2000" b="1" dirty="0">
                <a:latin typeface="Open Sans"/>
                <a:ea typeface="Open Sans"/>
                <a:cs typeface="Open Sans"/>
                <a:sym typeface="Open Sans"/>
              </a:rPr>
              <a:t>” page, answer </a:t>
            </a:r>
            <a:r>
              <a:rPr lang="en-US" sz="2000" b="1" dirty="0">
                <a:solidFill>
                  <a:srgbClr val="6091BA"/>
                </a:solidFill>
                <a:latin typeface="Open Sans"/>
                <a:ea typeface="Open Sans"/>
                <a:cs typeface="Open Sans"/>
                <a:sym typeface="Open Sans"/>
              </a:rPr>
              <a:t>Question 7 </a:t>
            </a:r>
            <a:r>
              <a:rPr lang="en-US" sz="2000" b="1" dirty="0">
                <a:latin typeface="Open Sans"/>
                <a:ea typeface="Open Sans"/>
                <a:cs typeface="Open Sans"/>
                <a:sym typeface="Open Sans"/>
              </a:rPr>
              <a:t>with your group. Be sure to clean your lab station.</a:t>
            </a:r>
            <a:endParaRPr lang="en-US" sz="2000" dirty="0"/>
          </a:p>
        </p:txBody>
      </p:sp>
      <p:sp>
        <p:nvSpPr>
          <p:cNvPr id="1053" name="Extract 1052">
            <a:extLst>
              <a:ext uri="{FF2B5EF4-FFF2-40B4-BE49-F238E27FC236}">
                <a16:creationId xmlns:a16="http://schemas.microsoft.com/office/drawing/2014/main" id="{11D6AE9F-C253-484E-9AC1-78F6B36E6091}"/>
              </a:ext>
            </a:extLst>
          </p:cNvPr>
          <p:cNvSpPr/>
          <p:nvPr/>
        </p:nvSpPr>
        <p:spPr>
          <a:xfrm>
            <a:off x="9104243" y="3673676"/>
            <a:ext cx="1769165" cy="1779104"/>
          </a:xfrm>
          <a:prstGeom prst="flowChartExtract">
            <a:avLst/>
          </a:prstGeom>
          <a:solidFill>
            <a:srgbClr val="8D66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Plus 1053">
            <a:extLst>
              <a:ext uri="{FF2B5EF4-FFF2-40B4-BE49-F238E27FC236}">
                <a16:creationId xmlns:a16="http://schemas.microsoft.com/office/drawing/2014/main" id="{BA93AD0D-F721-1543-B99F-942FA4DCD3E1}"/>
              </a:ext>
            </a:extLst>
          </p:cNvPr>
          <p:cNvSpPr/>
          <p:nvPr/>
        </p:nvSpPr>
        <p:spPr>
          <a:xfrm>
            <a:off x="6326870" y="3429001"/>
            <a:ext cx="2405269" cy="2268454"/>
          </a:xfrm>
          <a:prstGeom prst="mathPlus">
            <a:avLst/>
          </a:prstGeom>
          <a:solidFill>
            <a:srgbClr val="F6A7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867F2AA3-ABDD-8248-B921-07380577D84A}"/>
              </a:ext>
            </a:extLst>
          </p:cNvPr>
          <p:cNvSpPr/>
          <p:nvPr/>
        </p:nvSpPr>
        <p:spPr>
          <a:xfrm>
            <a:off x="1119673" y="6221655"/>
            <a:ext cx="4804475" cy="271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0" i="1" dirty="0">
                <a:solidFill>
                  <a:srgbClr val="000000"/>
                </a:solidFill>
                <a:effectLst/>
                <a:latin typeface="Calibri" panose="020F0502020204030204" pitchFamily="34" charset="0"/>
              </a:rPr>
              <a:t>Dried Pepper in Coffee Filter</a:t>
            </a:r>
            <a:endParaRPr lang="en-US" i="1" dirty="0"/>
          </a:p>
        </p:txBody>
      </p:sp>
    </p:spTree>
    <p:extLst>
      <p:ext uri="{BB962C8B-B14F-4D97-AF65-F5344CB8AC3E}">
        <p14:creationId xmlns:p14="http://schemas.microsoft.com/office/powerpoint/2010/main" val="1376143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9"/>
          <p:cNvSpPr txBox="1">
            <a:spLocks noGrp="1"/>
          </p:cNvSpPr>
          <p:nvPr>
            <p:ph type="title"/>
          </p:nvPr>
        </p:nvSpPr>
        <p:spPr>
          <a:xfrm>
            <a:off x="415600" y="2867800"/>
            <a:ext cx="11360800" cy="1122400"/>
          </a:xfrm>
          <a:prstGeom prst="rect">
            <a:avLst/>
          </a:prstGeom>
        </p:spPr>
        <p:txBody>
          <a:bodyPr spcFirstLastPara="1" vert="horz" wrap="square" lIns="121900" tIns="121900" rIns="121900" bIns="121900" rtlCol="0" anchor="ctr" anchorCtr="0">
            <a:normAutofit/>
          </a:bodyPr>
          <a:lstStyle/>
          <a:p>
            <a:r>
              <a:rPr lang="en" sz="5333" b="1" dirty="0">
                <a:latin typeface="Open Sans" panose="020B0606030504020204" pitchFamily="34" charset="0"/>
                <a:ea typeface="Open Sans" panose="020B0606030504020204" pitchFamily="34" charset="0"/>
                <a:cs typeface="Open Sans" panose="020B0606030504020204" pitchFamily="34" charset="0"/>
              </a:rPr>
              <a:t>END OF DAY 3</a:t>
            </a:r>
            <a:endParaRPr sz="5333"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02098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871F656-6DF7-8D49-8F31-7F13A6B1CF13}"/>
              </a:ext>
            </a:extLst>
          </p:cNvPr>
          <p:cNvSpPr>
            <a:spLocks noGrp="1"/>
          </p:cNvSpPr>
          <p:nvPr>
            <p:ph idx="1"/>
          </p:nvPr>
        </p:nvSpPr>
        <p:spPr/>
        <p:txBody>
          <a:bodyPr>
            <a:normAutofit fontScale="77500" lnSpcReduction="20000"/>
          </a:bodyPr>
          <a:lstStyle/>
          <a:p>
            <a:r>
              <a:rPr lang="en-US" b="0" i="0" dirty="0">
                <a:solidFill>
                  <a:srgbClr val="000000"/>
                </a:solidFill>
                <a:effectLst/>
                <a:latin typeface="Calibri" panose="020F0502020204030204" pitchFamily="34" charset="0"/>
              </a:rPr>
              <a:t>American Chemical Society. (2023, August 25). </a:t>
            </a:r>
            <a:r>
              <a:rPr lang="en-US" b="0" i="1" dirty="0">
                <a:solidFill>
                  <a:srgbClr val="000000"/>
                </a:solidFill>
                <a:effectLst/>
                <a:latin typeface="Calibri" panose="020F0502020204030204" pitchFamily="34" charset="0"/>
              </a:rPr>
              <a:t>Lesson 5.6: Does Temperature Affect Dissolving?</a:t>
            </a:r>
            <a:r>
              <a:rPr lang="en-US" b="0" i="0" dirty="0">
                <a:solidFill>
                  <a:srgbClr val="000000"/>
                </a:solidFill>
                <a:effectLst/>
                <a:latin typeface="Calibri" panose="020F0502020204030204" pitchFamily="34" charset="0"/>
              </a:rPr>
              <a:t> American Chemical Society; American Chemical Society. https://www.acs.org/middleschoolchemistry/lessonplans/chapter5/lesson6.html</a:t>
            </a:r>
          </a:p>
          <a:p>
            <a:r>
              <a:rPr lang="en-US" dirty="0">
                <a:solidFill>
                  <a:schemeClr val="tx1"/>
                </a:solidFill>
                <a:latin typeface="Open Sans" pitchFamily="2" charset="0"/>
                <a:ea typeface="Open Sans" pitchFamily="2" charset="0"/>
                <a:cs typeface="Open Sans" pitchFamily="2" charset="0"/>
              </a:rPr>
              <a:t>Ademski, E. (2025). </a:t>
            </a:r>
            <a:r>
              <a:rPr lang="en-US" i="1" dirty="0">
                <a:solidFill>
                  <a:schemeClr val="tx1"/>
                </a:solidFill>
                <a:latin typeface="Open Sans" pitchFamily="2" charset="0"/>
                <a:ea typeface="Open Sans" pitchFamily="2" charset="0"/>
                <a:cs typeface="Open Sans" pitchFamily="2" charset="0"/>
              </a:rPr>
              <a:t>Dried Pepper in Coffee Filter</a:t>
            </a:r>
            <a:r>
              <a:rPr lang="en-US" dirty="0">
                <a:solidFill>
                  <a:schemeClr val="tx1"/>
                </a:solidFill>
                <a:latin typeface="Open Sans" pitchFamily="2" charset="0"/>
                <a:ea typeface="Open Sans" pitchFamily="2" charset="0"/>
                <a:cs typeface="Open Sans" pitchFamily="2" charset="0"/>
              </a:rPr>
              <a:t> [Diagram]. Teach Engineering.</a:t>
            </a:r>
          </a:p>
          <a:p>
            <a:r>
              <a:rPr lang="en-US" dirty="0">
                <a:solidFill>
                  <a:schemeClr val="tx1"/>
                </a:solidFill>
                <a:latin typeface="Open Sans" pitchFamily="2" charset="0"/>
                <a:ea typeface="Open Sans" pitchFamily="2" charset="0"/>
                <a:cs typeface="Open Sans" pitchFamily="2" charset="0"/>
              </a:rPr>
              <a:t>Ademski, E. (2025). </a:t>
            </a:r>
            <a:r>
              <a:rPr lang="en-US" i="1" dirty="0">
                <a:solidFill>
                  <a:schemeClr val="tx1"/>
                </a:solidFill>
                <a:latin typeface="Open Sans" pitchFamily="2" charset="0"/>
                <a:ea typeface="Open Sans" pitchFamily="2" charset="0"/>
                <a:cs typeface="Open Sans" pitchFamily="2" charset="0"/>
              </a:rPr>
              <a:t>Drying the Pepper</a:t>
            </a:r>
            <a:r>
              <a:rPr lang="en-US" dirty="0">
                <a:solidFill>
                  <a:schemeClr val="tx1"/>
                </a:solidFill>
                <a:latin typeface="Open Sans" pitchFamily="2" charset="0"/>
                <a:ea typeface="Open Sans" pitchFamily="2" charset="0"/>
                <a:cs typeface="Open Sans" pitchFamily="2" charset="0"/>
              </a:rPr>
              <a:t> [Image]. Teach Engineering.</a:t>
            </a:r>
          </a:p>
          <a:p>
            <a:r>
              <a:rPr lang="en-US" dirty="0">
                <a:solidFill>
                  <a:schemeClr val="tx1"/>
                </a:solidFill>
                <a:latin typeface="Open Sans" pitchFamily="2" charset="0"/>
                <a:ea typeface="Open Sans" pitchFamily="2" charset="0"/>
                <a:cs typeface="Open Sans" pitchFamily="2" charset="0"/>
              </a:rPr>
              <a:t>Ademski, E. (2025). </a:t>
            </a:r>
            <a:r>
              <a:rPr lang="en-US" i="1" dirty="0">
                <a:solidFill>
                  <a:schemeClr val="tx1"/>
                </a:solidFill>
                <a:latin typeface="Open Sans" pitchFamily="2" charset="0"/>
                <a:ea typeface="Open Sans" pitchFamily="2" charset="0"/>
                <a:cs typeface="Open Sans" pitchFamily="2" charset="0"/>
              </a:rPr>
              <a:t>Filtration in Action</a:t>
            </a:r>
            <a:r>
              <a:rPr lang="en-US" dirty="0">
                <a:solidFill>
                  <a:schemeClr val="tx1"/>
                </a:solidFill>
                <a:latin typeface="Open Sans" pitchFamily="2" charset="0"/>
                <a:ea typeface="Open Sans" pitchFamily="2" charset="0"/>
                <a:cs typeface="Open Sans" pitchFamily="2" charset="0"/>
              </a:rPr>
              <a:t> [Image]. Teach Engineering.</a:t>
            </a:r>
          </a:p>
          <a:p>
            <a:r>
              <a:rPr lang="en-US" dirty="0">
                <a:solidFill>
                  <a:schemeClr val="tx1"/>
                </a:solidFill>
                <a:latin typeface="Open Sans" pitchFamily="2" charset="0"/>
                <a:ea typeface="Open Sans" pitchFamily="2" charset="0"/>
                <a:cs typeface="Open Sans" pitchFamily="2" charset="0"/>
              </a:rPr>
              <a:t>Ademski, E. (2025). </a:t>
            </a:r>
            <a:r>
              <a:rPr lang="en-US" i="1" dirty="0">
                <a:solidFill>
                  <a:schemeClr val="tx1"/>
                </a:solidFill>
                <a:latin typeface="Open Sans" pitchFamily="2" charset="0"/>
                <a:ea typeface="Open Sans" pitchFamily="2" charset="0"/>
                <a:cs typeface="Open Sans" pitchFamily="2" charset="0"/>
              </a:rPr>
              <a:t>Mining Purification Process </a:t>
            </a:r>
            <a:r>
              <a:rPr lang="en-US" dirty="0">
                <a:solidFill>
                  <a:schemeClr val="tx1"/>
                </a:solidFill>
                <a:latin typeface="Open Sans" pitchFamily="2" charset="0"/>
                <a:ea typeface="Open Sans" pitchFamily="2" charset="0"/>
                <a:cs typeface="Open Sans" pitchFamily="2" charset="0"/>
              </a:rPr>
              <a:t>[Diagram]. Teach Engineering.</a:t>
            </a:r>
          </a:p>
          <a:p>
            <a:r>
              <a:rPr lang="en-US" dirty="0">
                <a:solidFill>
                  <a:schemeClr val="tx1"/>
                </a:solidFill>
                <a:latin typeface="Open Sans" pitchFamily="2" charset="0"/>
                <a:ea typeface="Open Sans" pitchFamily="2" charset="0"/>
                <a:cs typeface="Open Sans" pitchFamily="2" charset="0"/>
              </a:rPr>
              <a:t>Ademski, E. (2025). </a:t>
            </a:r>
            <a:r>
              <a:rPr lang="en-US" i="1" dirty="0">
                <a:solidFill>
                  <a:schemeClr val="tx1"/>
                </a:solidFill>
                <a:latin typeface="Open Sans" pitchFamily="2" charset="0"/>
                <a:ea typeface="Open Sans" pitchFamily="2" charset="0"/>
                <a:cs typeface="Open Sans" pitchFamily="2" charset="0"/>
              </a:rPr>
              <a:t>Purifying Your Pepper </a:t>
            </a:r>
            <a:r>
              <a:rPr lang="en-US" dirty="0">
                <a:solidFill>
                  <a:schemeClr val="tx1"/>
                </a:solidFill>
                <a:latin typeface="Open Sans" pitchFamily="2" charset="0"/>
                <a:ea typeface="Open Sans" pitchFamily="2" charset="0"/>
                <a:cs typeface="Open Sans" pitchFamily="2" charset="0"/>
              </a:rPr>
              <a:t>[Diagram]. Teach Engineering.</a:t>
            </a:r>
          </a:p>
          <a:p>
            <a:r>
              <a:rPr lang="en-US" dirty="0">
                <a:solidFill>
                  <a:schemeClr val="tx1"/>
                </a:solidFill>
                <a:effectLst/>
                <a:latin typeface="Open Sans" pitchFamily="2" charset="0"/>
                <a:ea typeface="Open Sans" pitchFamily="2" charset="0"/>
                <a:cs typeface="Open Sans" pitchFamily="2" charset="0"/>
              </a:rPr>
              <a:t>Teach Engineering. </a:t>
            </a:r>
            <a:r>
              <a:rPr lang="en-US" i="1" dirty="0">
                <a:solidFill>
                  <a:schemeClr val="tx1"/>
                </a:solidFill>
                <a:effectLst/>
                <a:latin typeface="Open Sans" pitchFamily="2" charset="0"/>
                <a:ea typeface="Open Sans" pitchFamily="2" charset="0"/>
                <a:cs typeface="Open Sans" pitchFamily="2" charset="0"/>
              </a:rPr>
              <a:t>NGSS Engineering Design Process </a:t>
            </a:r>
            <a:r>
              <a:rPr lang="en-US" dirty="0">
                <a:solidFill>
                  <a:schemeClr val="tx1"/>
                </a:solidFill>
                <a:latin typeface="Open Sans" pitchFamily="2" charset="0"/>
                <a:ea typeface="Open Sans" pitchFamily="2" charset="0"/>
                <a:cs typeface="Open Sans" pitchFamily="2" charset="0"/>
              </a:rPr>
              <a:t>[Diagram]</a:t>
            </a:r>
            <a:r>
              <a:rPr lang="en-US" dirty="0">
                <a:solidFill>
                  <a:schemeClr val="tx1"/>
                </a:solidFill>
                <a:effectLst/>
                <a:latin typeface="Open Sans" pitchFamily="2" charset="0"/>
                <a:ea typeface="Open Sans" pitchFamily="2" charset="0"/>
                <a:cs typeface="Open Sans" pitchFamily="2" charset="0"/>
              </a:rPr>
              <a:t>.</a:t>
            </a:r>
          </a:p>
          <a:p>
            <a:r>
              <a:rPr lang="en-US" i="1" dirty="0">
                <a:solidFill>
                  <a:schemeClr val="tx1"/>
                </a:solidFill>
                <a:effectLst/>
                <a:latin typeface="Open Sans" pitchFamily="2" charset="0"/>
                <a:ea typeface="Open Sans" pitchFamily="2" charset="0"/>
                <a:cs typeface="Open Sans" pitchFamily="2" charset="0"/>
              </a:rPr>
              <a:t>TeachEngineering.Org</a:t>
            </a:r>
            <a:r>
              <a:rPr lang="en-US" dirty="0">
                <a:solidFill>
                  <a:schemeClr val="tx1"/>
                </a:solidFill>
                <a:effectLst/>
                <a:latin typeface="Open Sans" pitchFamily="2" charset="0"/>
                <a:ea typeface="Open Sans" pitchFamily="2" charset="0"/>
                <a:cs typeface="Open Sans" pitchFamily="2" charset="0"/>
              </a:rPr>
              <a:t>, https://</a:t>
            </a:r>
            <a:r>
              <a:rPr lang="en-US" dirty="0" err="1">
                <a:solidFill>
                  <a:schemeClr val="tx1"/>
                </a:solidFill>
                <a:effectLst/>
                <a:latin typeface="Open Sans" pitchFamily="2" charset="0"/>
                <a:ea typeface="Open Sans" pitchFamily="2" charset="0"/>
                <a:cs typeface="Open Sans" pitchFamily="2" charset="0"/>
              </a:rPr>
              <a:t>www.teachengineering.org</a:t>
            </a:r>
            <a:r>
              <a:rPr lang="en-US" dirty="0">
                <a:solidFill>
                  <a:schemeClr val="tx1"/>
                </a:solidFill>
                <a:effectLst/>
                <a:latin typeface="Open Sans" pitchFamily="2" charset="0"/>
                <a:ea typeface="Open Sans" pitchFamily="2" charset="0"/>
                <a:cs typeface="Open Sans" pitchFamily="2" charset="0"/>
              </a:rPr>
              <a:t>/</a:t>
            </a:r>
            <a:r>
              <a:rPr lang="en-US" dirty="0" err="1">
                <a:solidFill>
                  <a:schemeClr val="tx1"/>
                </a:solidFill>
                <a:effectLst/>
                <a:latin typeface="Open Sans" pitchFamily="2" charset="0"/>
                <a:ea typeface="Open Sans" pitchFamily="2" charset="0"/>
                <a:cs typeface="Open Sans" pitchFamily="2" charset="0"/>
              </a:rPr>
              <a:t>populartopics</a:t>
            </a:r>
            <a:r>
              <a:rPr lang="en-US" dirty="0">
                <a:solidFill>
                  <a:schemeClr val="tx1"/>
                </a:solidFill>
                <a:effectLst/>
                <a:latin typeface="Open Sans" pitchFamily="2" charset="0"/>
                <a:ea typeface="Open Sans" pitchFamily="2" charset="0"/>
                <a:cs typeface="Open Sans" pitchFamily="2" charset="0"/>
              </a:rPr>
              <a:t>/</a:t>
            </a:r>
            <a:r>
              <a:rPr lang="en-US" dirty="0" err="1">
                <a:solidFill>
                  <a:schemeClr val="tx1"/>
                </a:solidFill>
                <a:effectLst/>
                <a:latin typeface="Open Sans" pitchFamily="2" charset="0"/>
                <a:ea typeface="Open Sans" pitchFamily="2" charset="0"/>
                <a:cs typeface="Open Sans" pitchFamily="2" charset="0"/>
              </a:rPr>
              <a:t>designprocess</a:t>
            </a:r>
            <a:r>
              <a:rPr lang="en-US" dirty="0">
                <a:solidFill>
                  <a:schemeClr val="tx1"/>
                </a:solidFill>
                <a:effectLst/>
                <a:latin typeface="Open Sans" pitchFamily="2" charset="0"/>
                <a:ea typeface="Open Sans" pitchFamily="2" charset="0"/>
                <a:cs typeface="Open Sans" pitchFamily="2" charset="0"/>
              </a:rPr>
              <a:t>. Accessed 24 June 2025. </a:t>
            </a:r>
            <a:endParaRPr lang="en-US" b="0" i="0" dirty="0">
              <a:solidFill>
                <a:srgbClr val="000000"/>
              </a:solidFill>
              <a:effectLst/>
              <a:latin typeface="Calibri" panose="020F0502020204030204" pitchFamily="34" charset="0"/>
            </a:endParaRPr>
          </a:p>
          <a:p>
            <a:pPr marL="0" indent="0">
              <a:buNone/>
            </a:pPr>
            <a:endParaRPr lang="en-US" dirty="0"/>
          </a:p>
        </p:txBody>
      </p:sp>
      <p:sp>
        <p:nvSpPr>
          <p:cNvPr id="5" name="Google Shape;310;p39">
            <a:extLst>
              <a:ext uri="{FF2B5EF4-FFF2-40B4-BE49-F238E27FC236}">
                <a16:creationId xmlns:a16="http://schemas.microsoft.com/office/drawing/2014/main" id="{6CD6AF64-A49A-BD4F-8A4F-0FF2EF359FBB}"/>
              </a:ext>
            </a:extLst>
          </p:cNvPr>
          <p:cNvSpPr txBox="1">
            <a:spLocks noGrp="1"/>
          </p:cNvSpPr>
          <p:nvPr>
            <p:ph type="title"/>
          </p:nvPr>
        </p:nvSpPr>
        <p:spPr>
          <a:prstGeom prst="rect">
            <a:avLst/>
          </a:prstGeom>
        </p:spPr>
        <p:txBody>
          <a:bodyPr spcFirstLastPara="1" vert="horz" wrap="square" lIns="121900" tIns="121900" rIns="121900" bIns="121900" rtlCol="0" anchor="ctr" anchorCtr="0">
            <a:normAutofit/>
          </a:bodyPr>
          <a:lstStyle/>
          <a:p>
            <a:r>
              <a:rPr lang="en" sz="5333" b="1" dirty="0">
                <a:latin typeface="Open Sans" panose="020B0606030504020204" pitchFamily="34" charset="0"/>
                <a:ea typeface="Open Sans" panose="020B0606030504020204" pitchFamily="34" charset="0"/>
                <a:cs typeface="Open Sans" panose="020B0606030504020204" pitchFamily="34" charset="0"/>
              </a:rPr>
              <a:t>Citations</a:t>
            </a:r>
            <a:endParaRPr sz="5333"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71163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BDB424-55E4-6846-90F4-E66A5F578920}"/>
              </a:ext>
            </a:extLst>
          </p:cNvPr>
          <p:cNvSpPr>
            <a:spLocks noGrp="1"/>
          </p:cNvSpPr>
          <p:nvPr>
            <p:ph type="ctrTitle"/>
          </p:nvPr>
        </p:nvSpPr>
        <p:spPr>
          <a:xfrm>
            <a:off x="415600" y="461160"/>
            <a:ext cx="11360800" cy="821376"/>
          </a:xfrm>
          <a:noFill/>
        </p:spPr>
        <p:txBody>
          <a:bodyPr>
            <a:noAutofit/>
          </a:bodyPr>
          <a:lstStyle/>
          <a:p>
            <a:r>
              <a:rPr lang="en-US" sz="4000" b="1" dirty="0">
                <a:latin typeface="Open Sans" panose="020B0606030504020204" pitchFamily="34" charset="0"/>
                <a:ea typeface="Open Sans" panose="020B0606030504020204" pitchFamily="34" charset="0"/>
                <a:cs typeface="Open Sans" panose="020B0606030504020204" pitchFamily="34" charset="0"/>
              </a:rPr>
              <a:t>DAY</a:t>
            </a:r>
            <a:r>
              <a:rPr lang="en-US" sz="3733" b="1" dirty="0">
                <a:latin typeface="Open Sans" panose="020B0606030504020204" pitchFamily="34" charset="0"/>
                <a:ea typeface="Open Sans" panose="020B0606030504020204" pitchFamily="34" charset="0"/>
                <a:cs typeface="Open Sans" panose="020B0606030504020204" pitchFamily="34" charset="0"/>
              </a:rPr>
              <a:t> 3 </a:t>
            </a:r>
            <a:r>
              <a:rPr lang="en-US" sz="3733" dirty="0">
                <a:latin typeface="Open Sans" panose="020B0606030504020204" pitchFamily="34" charset="0"/>
                <a:ea typeface="Open Sans" panose="020B0606030504020204" pitchFamily="34" charset="0"/>
                <a:cs typeface="Open Sans" panose="020B0606030504020204" pitchFamily="34" charset="0"/>
              </a:rPr>
              <a:t>(45 MINS)</a:t>
            </a:r>
          </a:p>
        </p:txBody>
      </p:sp>
      <p:sp>
        <p:nvSpPr>
          <p:cNvPr id="5" name="Subtitle 4">
            <a:extLst>
              <a:ext uri="{FF2B5EF4-FFF2-40B4-BE49-F238E27FC236}">
                <a16:creationId xmlns:a16="http://schemas.microsoft.com/office/drawing/2014/main" id="{260D67FE-A7AA-0043-A939-9A9C73BBCE81}"/>
              </a:ext>
            </a:extLst>
          </p:cNvPr>
          <p:cNvSpPr>
            <a:spLocks noGrp="1"/>
          </p:cNvSpPr>
          <p:nvPr>
            <p:ph type="subTitle" idx="1"/>
          </p:nvPr>
        </p:nvSpPr>
        <p:spPr>
          <a:xfrm>
            <a:off x="415600" y="1621785"/>
            <a:ext cx="11360800" cy="5028397"/>
          </a:xfrm>
        </p:spPr>
        <p:txBody>
          <a:bodyPr>
            <a:normAutofit fontScale="92500" lnSpcReduction="20000"/>
          </a:bodyPr>
          <a:lstStyle/>
          <a:p>
            <a:pPr algn="l">
              <a:lnSpc>
                <a:spcPct val="150000"/>
              </a:lnSpc>
            </a:pPr>
            <a:r>
              <a:rPr lang="en-US" sz="1600" b="1" u="sng" dirty="0">
                <a:solidFill>
                  <a:srgbClr val="8D64AA"/>
                </a:solidFill>
                <a:latin typeface="Open Sans" panose="020B0606030504020204" pitchFamily="34" charset="0"/>
                <a:ea typeface="Open Sans" panose="020B0606030504020204" pitchFamily="34" charset="0"/>
                <a:cs typeface="Open Sans" panose="020B0606030504020204" pitchFamily="34" charset="0"/>
              </a:rPr>
              <a:t>Today students will: </a:t>
            </a:r>
          </a:p>
          <a:p>
            <a:pPr algn="l">
              <a:lnSpc>
                <a:spcPct val="150000"/>
              </a:lnSpc>
            </a:pPr>
            <a:r>
              <a:rPr lang="en-US" sz="1600" dirty="0">
                <a:solidFill>
                  <a:srgbClr val="8D64AA"/>
                </a:solidFill>
                <a:latin typeface="Open Sans" panose="020B0606030504020204" pitchFamily="34" charset="0"/>
                <a:ea typeface="Open Sans" panose="020B0606030504020204" pitchFamily="34" charset="0"/>
                <a:cs typeface="Open Sans" panose="020B0606030504020204" pitchFamily="34" charset="0"/>
              </a:rPr>
              <a:t>- Use the patterns they saw last class to interpret a graph of salt and sugar solubility.</a:t>
            </a:r>
          </a:p>
          <a:p>
            <a:pPr algn="l">
              <a:lnSpc>
                <a:spcPct val="150000"/>
              </a:lnSpc>
            </a:pPr>
            <a:r>
              <a:rPr lang="en-US" sz="1600" dirty="0">
                <a:solidFill>
                  <a:srgbClr val="8D64AA"/>
                </a:solidFill>
                <a:latin typeface="Open Sans" panose="020B0606030504020204" pitchFamily="34" charset="0"/>
                <a:ea typeface="Open Sans" panose="020B0606030504020204" pitchFamily="34" charset="0"/>
                <a:cs typeface="Open Sans" panose="020B0606030504020204" pitchFamily="34" charset="0"/>
              </a:rPr>
              <a:t>- Practice writing purification recipes with imaginary scenarios with their groups, clarifying any misunderstandings in a group discussion.</a:t>
            </a:r>
          </a:p>
          <a:p>
            <a:pPr algn="l">
              <a:lnSpc>
                <a:spcPct val="150000"/>
              </a:lnSpc>
            </a:pPr>
            <a:r>
              <a:rPr lang="en-US" sz="1600" dirty="0">
                <a:solidFill>
                  <a:srgbClr val="8D64AA"/>
                </a:solidFill>
                <a:latin typeface="Open Sans" panose="020B0606030504020204" pitchFamily="34" charset="0"/>
                <a:ea typeface="Open Sans" panose="020B0606030504020204" pitchFamily="34" charset="0"/>
                <a:cs typeface="Open Sans" panose="020B0606030504020204" pitchFamily="34" charset="0"/>
              </a:rPr>
              <a:t>- Get a metals shipment assigned to them (A or B) and plan an “acid wash” procedure specifically for their assigned shipment.</a:t>
            </a:r>
          </a:p>
          <a:p>
            <a:pPr algn="l">
              <a:lnSpc>
                <a:spcPct val="150000"/>
              </a:lnSpc>
            </a:pPr>
            <a:r>
              <a:rPr lang="en-US" sz="1600" dirty="0">
                <a:solidFill>
                  <a:srgbClr val="8D64AA"/>
                </a:solidFill>
                <a:latin typeface="Open Sans" panose="020B0606030504020204" pitchFamily="34" charset="0"/>
                <a:ea typeface="Open Sans" panose="020B0606030504020204" pitchFamily="34" charset="0"/>
                <a:cs typeface="Open Sans" panose="020B0606030504020204" pitchFamily="34" charset="0"/>
              </a:rPr>
              <a:t>- Go test their procedure in lab and let their extracted pepper dry overnight.</a:t>
            </a:r>
          </a:p>
          <a:p>
            <a:pPr algn="l">
              <a:lnSpc>
                <a:spcPct val="150000"/>
              </a:lnSpc>
            </a:pPr>
            <a:endParaRPr lang="en-US" sz="1600" dirty="0">
              <a:solidFill>
                <a:srgbClr val="8D64AA"/>
              </a:solidFill>
              <a:latin typeface="Open Sans" panose="020B0606030504020204" pitchFamily="34" charset="0"/>
              <a:ea typeface="Open Sans" panose="020B0606030504020204" pitchFamily="34" charset="0"/>
              <a:cs typeface="Open Sans" panose="020B0606030504020204" pitchFamily="34" charset="0"/>
            </a:endParaRPr>
          </a:p>
          <a:p>
            <a:pPr algn="l">
              <a:lnSpc>
                <a:spcPct val="150000"/>
              </a:lnSpc>
            </a:pPr>
            <a:r>
              <a:rPr lang="en-US" sz="1600" b="1" u="sng" dirty="0">
                <a:solidFill>
                  <a:srgbClr val="8D64AA"/>
                </a:solidFill>
                <a:latin typeface="Open Sans" panose="020B0606030504020204" pitchFamily="34" charset="0"/>
                <a:ea typeface="Open Sans" panose="020B0606030504020204" pitchFamily="34" charset="0"/>
                <a:cs typeface="Open Sans" panose="020B0606030504020204" pitchFamily="34" charset="0"/>
              </a:rPr>
              <a:t>Materials needed before class starts: </a:t>
            </a:r>
          </a:p>
          <a:p>
            <a:pPr marL="114300" indent="0" algn="l">
              <a:lnSpc>
                <a:spcPct val="150000"/>
              </a:lnSpc>
            </a:pPr>
            <a:r>
              <a:rPr lang="en-US" sz="1600" dirty="0">
                <a:solidFill>
                  <a:srgbClr val="8D64AA"/>
                </a:solidFill>
                <a:latin typeface="Open Sans" panose="020B0606030504020204" pitchFamily="34" charset="0"/>
                <a:ea typeface="Open Sans" panose="020B0606030504020204" pitchFamily="34" charset="0"/>
                <a:cs typeface="Open Sans" panose="020B0606030504020204" pitchFamily="34" charset="0"/>
              </a:rPr>
              <a:t>- Student Handout – </a:t>
            </a:r>
            <a:r>
              <a:rPr lang="en-US" sz="1600" b="1" dirty="0">
                <a:latin typeface="Open Sans" panose="020B0606030504020204" pitchFamily="34" charset="0"/>
                <a:ea typeface="Open Sans" panose="020B0606030504020204" pitchFamily="34" charset="0"/>
                <a:cs typeface="Open Sans" panose="020B0606030504020204" pitchFamily="34" charset="0"/>
              </a:rPr>
              <a:t>Imagine Ideal Scenarios</a:t>
            </a:r>
            <a:r>
              <a:rPr lang="en-US" sz="1600" dirty="0">
                <a:solidFill>
                  <a:srgbClr val="8D64AA"/>
                </a:solidFill>
                <a:latin typeface="Open Sans" panose="020B0606030504020204" pitchFamily="34" charset="0"/>
                <a:ea typeface="Open Sans" panose="020B0606030504020204" pitchFamily="34" charset="0"/>
                <a:cs typeface="Open Sans" panose="020B0606030504020204" pitchFamily="34" charset="0"/>
              </a:rPr>
              <a:t> – 1 per student</a:t>
            </a:r>
          </a:p>
          <a:p>
            <a:pPr marL="114300" indent="0" algn="l">
              <a:lnSpc>
                <a:spcPct val="150000"/>
              </a:lnSpc>
            </a:pPr>
            <a:r>
              <a:rPr lang="en-US" sz="1600" dirty="0">
                <a:solidFill>
                  <a:srgbClr val="8D64AA"/>
                </a:solidFill>
                <a:latin typeface="Open Sans" panose="020B0606030504020204" pitchFamily="34" charset="0"/>
                <a:ea typeface="Open Sans" panose="020B0606030504020204" pitchFamily="34" charset="0"/>
                <a:cs typeface="Open Sans" panose="020B0606030504020204" pitchFamily="34" charset="0"/>
              </a:rPr>
              <a:t>- Team Handout – </a:t>
            </a:r>
            <a:r>
              <a:rPr lang="en-US" sz="1600" b="1" dirty="0">
                <a:latin typeface="Open Sans" panose="020B0606030504020204" pitchFamily="34" charset="0"/>
                <a:ea typeface="Open Sans" panose="020B0606030504020204" pitchFamily="34" charset="0"/>
                <a:cs typeface="Open Sans" panose="020B0606030504020204" pitchFamily="34" charset="0"/>
              </a:rPr>
              <a:t>Pepper Purification Plan </a:t>
            </a:r>
            <a:r>
              <a:rPr lang="en-US" sz="1600" dirty="0">
                <a:solidFill>
                  <a:srgbClr val="8D64AA"/>
                </a:solidFill>
                <a:latin typeface="Open Sans" panose="020B0606030504020204" pitchFamily="34" charset="0"/>
                <a:ea typeface="Open Sans" panose="020B0606030504020204" pitchFamily="34" charset="0"/>
                <a:cs typeface="Open Sans" panose="020B0606030504020204" pitchFamily="34" charset="0"/>
              </a:rPr>
              <a:t>– 1 per group</a:t>
            </a:r>
          </a:p>
          <a:p>
            <a:pPr marL="114300" indent="0" algn="l">
              <a:lnSpc>
                <a:spcPct val="150000"/>
              </a:lnSpc>
            </a:pPr>
            <a:r>
              <a:rPr lang="en-US" sz="1600" dirty="0">
                <a:solidFill>
                  <a:srgbClr val="8D64AA"/>
                </a:solidFill>
                <a:latin typeface="Open Sans" panose="020B0606030504020204" pitchFamily="34" charset="0"/>
                <a:ea typeface="Open Sans" panose="020B0606030504020204" pitchFamily="34" charset="0"/>
                <a:cs typeface="Open Sans" panose="020B0606030504020204" pitchFamily="34" charset="0"/>
              </a:rPr>
              <a:t>- Wet Lab Prepped with all supplies (</a:t>
            </a:r>
            <a:r>
              <a:rPr lang="en-US" sz="1600" b="1" dirty="0">
                <a:latin typeface="Open Sans" panose="020B0606030504020204" pitchFamily="34" charset="0"/>
                <a:ea typeface="Open Sans" panose="020B0606030504020204" pitchFamily="34" charset="0"/>
                <a:cs typeface="Open Sans" panose="020B0606030504020204" pitchFamily="34" charset="0"/>
              </a:rPr>
              <a:t>cups, beakers, spoons, straws, hot water, cold water</a:t>
            </a:r>
            <a:r>
              <a:rPr lang="en-US" sz="1600" dirty="0">
                <a:solidFill>
                  <a:srgbClr val="8D64AA"/>
                </a:solidFill>
                <a:latin typeface="Open Sans" panose="020B0606030504020204" pitchFamily="34" charset="0"/>
                <a:ea typeface="Open Sans" panose="020B0606030504020204" pitchFamily="34" charset="0"/>
                <a:cs typeface="Open Sans" panose="020B0606030504020204" pitchFamily="34" charset="0"/>
              </a:rPr>
              <a:t>, </a:t>
            </a:r>
            <a:r>
              <a:rPr lang="en-US" sz="1600" b="1" dirty="0">
                <a:latin typeface="Open Sans" panose="020B0606030504020204" pitchFamily="34" charset="0"/>
                <a:ea typeface="Open Sans" panose="020B0606030504020204" pitchFamily="34" charset="0"/>
                <a:cs typeface="Open Sans" panose="020B0606030504020204" pitchFamily="34" charset="0"/>
              </a:rPr>
              <a:t>graduated cylinders </a:t>
            </a:r>
            <a:r>
              <a:rPr lang="en-US" sz="1600" dirty="0">
                <a:solidFill>
                  <a:srgbClr val="8D64AA"/>
                </a:solidFill>
                <a:latin typeface="Open Sans" panose="020B0606030504020204" pitchFamily="34" charset="0"/>
                <a:ea typeface="Open Sans" panose="020B0606030504020204" pitchFamily="34" charset="0"/>
                <a:cs typeface="Open Sans" panose="020B0606030504020204" pitchFamily="34" charset="0"/>
              </a:rPr>
              <a:t>etc.)</a:t>
            </a:r>
          </a:p>
          <a:p>
            <a:pPr marL="114300" indent="0" algn="l">
              <a:lnSpc>
                <a:spcPct val="150000"/>
              </a:lnSpc>
            </a:pPr>
            <a:r>
              <a:rPr lang="en-US" sz="1600" dirty="0">
                <a:solidFill>
                  <a:srgbClr val="8D64AA"/>
                </a:solidFill>
                <a:latin typeface="Open Sans" panose="020B0606030504020204" pitchFamily="34" charset="0"/>
                <a:ea typeface="Open Sans" panose="020B0606030504020204" pitchFamily="34" charset="0"/>
                <a:cs typeface="Open Sans" panose="020B0606030504020204" pitchFamily="34" charset="0"/>
              </a:rPr>
              <a:t>	</a:t>
            </a:r>
            <a:r>
              <a:rPr lang="en-US" sz="1600" dirty="0">
                <a:solidFill>
                  <a:srgbClr val="8D64AA"/>
                </a:solidFill>
                <a:latin typeface="Open Sans" panose="020B0606030504020204" pitchFamily="34" charset="0"/>
                <a:ea typeface="Open Sans" panose="020B0606030504020204" pitchFamily="34" charset="0"/>
                <a:cs typeface="Open Sans" panose="020B0606030504020204" pitchFamily="34" charset="0"/>
                <a:sym typeface="Wingdings" pitchFamily="2" charset="2"/>
              </a:rPr>
              <a:t> See “Teacher Resource – </a:t>
            </a:r>
            <a:r>
              <a:rPr lang="en-US" sz="1600" b="1" dirty="0">
                <a:latin typeface="Open Sans" panose="020B0606030504020204" pitchFamily="34" charset="0"/>
                <a:ea typeface="Open Sans" panose="020B0606030504020204" pitchFamily="34" charset="0"/>
                <a:cs typeface="Open Sans" panose="020B0606030504020204" pitchFamily="34" charset="0"/>
                <a:sym typeface="Wingdings" pitchFamily="2" charset="2"/>
              </a:rPr>
              <a:t>AB Shipment Materials Prep</a:t>
            </a:r>
            <a:r>
              <a:rPr lang="en-US" sz="1600" dirty="0">
                <a:solidFill>
                  <a:srgbClr val="8D64AA"/>
                </a:solidFill>
                <a:latin typeface="Open Sans" panose="020B0606030504020204" pitchFamily="34" charset="0"/>
                <a:ea typeface="Open Sans" panose="020B0606030504020204" pitchFamily="34" charset="0"/>
                <a:cs typeface="Open Sans" panose="020B0606030504020204" pitchFamily="34" charset="0"/>
                <a:sym typeface="Wingdings" pitchFamily="2" charset="2"/>
              </a:rPr>
              <a:t>”</a:t>
            </a:r>
            <a:endParaRPr lang="en-US" sz="1600" dirty="0">
              <a:solidFill>
                <a:srgbClr val="8D64AA"/>
              </a:solidFill>
              <a:latin typeface="Open Sans" panose="020B0606030504020204" pitchFamily="34" charset="0"/>
              <a:ea typeface="Open Sans" panose="020B0606030504020204" pitchFamily="34" charset="0"/>
              <a:cs typeface="Open Sans" panose="020B0606030504020204" pitchFamily="34" charset="0"/>
            </a:endParaRPr>
          </a:p>
          <a:p>
            <a:pPr marL="114300" indent="0" algn="l"/>
            <a:endParaRPr lang="en-US" sz="1600" dirty="0">
              <a:solidFill>
                <a:srgbClr val="8D64AA"/>
              </a:solidFill>
              <a:latin typeface="Open Sans" panose="020B0606030504020204" pitchFamily="34" charset="0"/>
              <a:ea typeface="Open Sans" panose="020B0606030504020204" pitchFamily="34" charset="0"/>
              <a:cs typeface="Open Sans" panose="020B0606030504020204" pitchFamily="34" charset="0"/>
            </a:endParaRPr>
          </a:p>
          <a:p>
            <a:pPr algn="l"/>
            <a:endParaRPr lang="en-US" sz="1600" dirty="0">
              <a:solidFill>
                <a:srgbClr val="8D64A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F632CE76-0D31-D14A-A3CA-A745A7DB04C9}"/>
              </a:ext>
            </a:extLst>
          </p:cNvPr>
          <p:cNvSpPr txBox="1"/>
          <p:nvPr/>
        </p:nvSpPr>
        <p:spPr>
          <a:xfrm>
            <a:off x="3048000" y="3247647"/>
            <a:ext cx="6096000" cy="369332"/>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4183892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BDB424-55E4-6846-90F4-E66A5F578920}"/>
              </a:ext>
            </a:extLst>
          </p:cNvPr>
          <p:cNvSpPr>
            <a:spLocks noGrp="1"/>
          </p:cNvSpPr>
          <p:nvPr>
            <p:ph type="ctrTitle"/>
          </p:nvPr>
        </p:nvSpPr>
        <p:spPr>
          <a:xfrm>
            <a:off x="415600" y="461160"/>
            <a:ext cx="11360800" cy="821376"/>
          </a:xfrm>
        </p:spPr>
        <p:txBody>
          <a:bodyPr>
            <a:noAutofit/>
          </a:bodyPr>
          <a:lstStyle/>
          <a:p>
            <a:r>
              <a:rPr lang="en-US" sz="3733" b="1" dirty="0">
                <a:latin typeface="Open Sans" panose="020B0606030504020204" pitchFamily="34" charset="0"/>
                <a:ea typeface="Open Sans" panose="020B0606030504020204" pitchFamily="34" charset="0"/>
                <a:cs typeface="Open Sans" panose="020B0606030504020204" pitchFamily="34" charset="0"/>
              </a:rPr>
              <a:t>DAY 3 </a:t>
            </a:r>
            <a:r>
              <a:rPr lang="en-US" sz="3733" dirty="0">
                <a:latin typeface="Open Sans" panose="020B0606030504020204" pitchFamily="34" charset="0"/>
                <a:ea typeface="Open Sans" panose="020B0606030504020204" pitchFamily="34" charset="0"/>
                <a:cs typeface="Open Sans" panose="020B0606030504020204" pitchFamily="34" charset="0"/>
              </a:rPr>
              <a:t>(45 MINS)</a:t>
            </a:r>
          </a:p>
        </p:txBody>
      </p:sp>
      <p:pic>
        <p:nvPicPr>
          <p:cNvPr id="3074" name="Picture 2" descr="Engineering Design Process">
            <a:extLst>
              <a:ext uri="{FF2B5EF4-FFF2-40B4-BE49-F238E27FC236}">
                <a16:creationId xmlns:a16="http://schemas.microsoft.com/office/drawing/2014/main" id="{435441DC-BBFF-A949-B613-1625322756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8268" y="1180938"/>
            <a:ext cx="5575464" cy="55754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F242D93-DF50-4B44-8048-5461E4DCBC7F}"/>
              </a:ext>
            </a:extLst>
          </p:cNvPr>
          <p:cNvSpPr/>
          <p:nvPr/>
        </p:nvSpPr>
        <p:spPr>
          <a:xfrm>
            <a:off x="7383880" y="3810585"/>
            <a:ext cx="1781908" cy="160603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a:extLst>
              <a:ext uri="{FF2B5EF4-FFF2-40B4-BE49-F238E27FC236}">
                <a16:creationId xmlns:a16="http://schemas.microsoft.com/office/drawing/2014/main" id="{BE1E8E00-5625-BB46-B893-1A83B8614FA3}"/>
              </a:ext>
            </a:extLst>
          </p:cNvPr>
          <p:cNvSpPr/>
          <p:nvPr/>
        </p:nvSpPr>
        <p:spPr>
          <a:xfrm>
            <a:off x="6256234" y="5169646"/>
            <a:ext cx="1781908" cy="160603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a:extLst>
              <a:ext uri="{FF2B5EF4-FFF2-40B4-BE49-F238E27FC236}">
                <a16:creationId xmlns:a16="http://schemas.microsoft.com/office/drawing/2014/main" id="{183DC234-0809-2440-B5E8-46C0C08F4465}"/>
              </a:ext>
            </a:extLst>
          </p:cNvPr>
          <p:cNvSpPr/>
          <p:nvPr/>
        </p:nvSpPr>
        <p:spPr>
          <a:xfrm>
            <a:off x="4170760" y="5169646"/>
            <a:ext cx="1781908" cy="160603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a:extLst>
              <a:ext uri="{FF2B5EF4-FFF2-40B4-BE49-F238E27FC236}">
                <a16:creationId xmlns:a16="http://schemas.microsoft.com/office/drawing/2014/main" id="{3C01835E-C5B5-9146-8221-AAEA176F54DB}"/>
              </a:ext>
            </a:extLst>
          </p:cNvPr>
          <p:cNvSpPr/>
          <p:nvPr/>
        </p:nvSpPr>
        <p:spPr>
          <a:xfrm>
            <a:off x="8735" y="6545575"/>
            <a:ext cx="3553615" cy="23010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n-US" i="1" dirty="0">
                <a:solidFill>
                  <a:schemeClr val="tx1"/>
                </a:solidFill>
                <a:latin typeface="Open Sans" pitchFamily="2" charset="0"/>
                <a:ea typeface="Open Sans" pitchFamily="2" charset="0"/>
                <a:cs typeface="Open Sans" pitchFamily="2" charset="0"/>
              </a:rPr>
              <a:t>Teach Engineering</a:t>
            </a:r>
            <a:endParaRPr lang="en-US" dirty="0"/>
          </a:p>
        </p:txBody>
      </p:sp>
    </p:spTree>
    <p:extLst>
      <p:ext uri="{BB962C8B-B14F-4D97-AF65-F5344CB8AC3E}">
        <p14:creationId xmlns:p14="http://schemas.microsoft.com/office/powerpoint/2010/main" val="512939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3;p14">
            <a:extLst>
              <a:ext uri="{FF2B5EF4-FFF2-40B4-BE49-F238E27FC236}">
                <a16:creationId xmlns:a16="http://schemas.microsoft.com/office/drawing/2014/main" id="{58911361-C4F2-6A48-AA6E-CE28C9503A2B}"/>
              </a:ext>
            </a:extLst>
          </p:cNvPr>
          <p:cNvSpPr txBox="1">
            <a:spLocks noGrp="1"/>
          </p:cNvSpPr>
          <p:nvPr>
            <p:ph type="title"/>
          </p:nvPr>
        </p:nvSpPr>
        <p:spPr>
          <a:xfrm>
            <a:off x="311700" y="296013"/>
            <a:ext cx="8520600" cy="711153"/>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3600" b="1" dirty="0">
                <a:solidFill>
                  <a:srgbClr val="9FCC3B"/>
                </a:solidFill>
                <a:latin typeface="Open Sans"/>
                <a:ea typeface="Open Sans"/>
                <a:cs typeface="Open Sans"/>
                <a:sym typeface="Open Sans"/>
              </a:rPr>
              <a:t>LET’S RECAP</a:t>
            </a:r>
            <a:endParaRPr sz="3600" b="1" dirty="0">
              <a:solidFill>
                <a:srgbClr val="9FCC3B"/>
              </a:solidFill>
              <a:latin typeface="Open Sans"/>
              <a:ea typeface="Open Sans"/>
              <a:cs typeface="Open Sans"/>
              <a:sym typeface="Open Sans"/>
            </a:endParaRPr>
          </a:p>
        </p:txBody>
      </p:sp>
      <p:pic>
        <p:nvPicPr>
          <p:cNvPr id="6" name="Google Shape;424;p17">
            <a:extLst>
              <a:ext uri="{FF2B5EF4-FFF2-40B4-BE49-F238E27FC236}">
                <a16:creationId xmlns:a16="http://schemas.microsoft.com/office/drawing/2014/main" id="{9357A65C-A36D-404B-86A8-15D708CC3760}"/>
              </a:ext>
            </a:extLst>
          </p:cNvPr>
          <p:cNvPicPr preferRelativeResize="0"/>
          <p:nvPr/>
        </p:nvPicPr>
        <p:blipFill rotWithShape="1">
          <a:blip r:embed="rId3">
            <a:alphaModFix/>
          </a:blip>
          <a:srcRect t="2716"/>
          <a:stretch/>
        </p:blipFill>
        <p:spPr>
          <a:xfrm>
            <a:off x="6804644" y="40125"/>
            <a:ext cx="5387356" cy="6671733"/>
          </a:xfrm>
          <a:prstGeom prst="rect">
            <a:avLst/>
          </a:prstGeom>
          <a:noFill/>
          <a:ln>
            <a:noFill/>
          </a:ln>
        </p:spPr>
      </p:pic>
      <p:sp>
        <p:nvSpPr>
          <p:cNvPr id="8" name="TextBox 7">
            <a:extLst>
              <a:ext uri="{FF2B5EF4-FFF2-40B4-BE49-F238E27FC236}">
                <a16:creationId xmlns:a16="http://schemas.microsoft.com/office/drawing/2014/main" id="{B8FC9CF4-D884-2744-A6D0-D70B88AA2AFC}"/>
              </a:ext>
            </a:extLst>
          </p:cNvPr>
          <p:cNvSpPr txBox="1"/>
          <p:nvPr/>
        </p:nvSpPr>
        <p:spPr>
          <a:xfrm>
            <a:off x="6957392" y="6535482"/>
            <a:ext cx="6096000" cy="430887"/>
          </a:xfrm>
          <a:prstGeom prst="rect">
            <a:avLst/>
          </a:prstGeom>
          <a:noFill/>
        </p:spPr>
        <p:txBody>
          <a:bodyPr wrap="square">
            <a:spAutoFit/>
          </a:bodyPr>
          <a:lstStyle/>
          <a:p>
            <a:br>
              <a:rPr lang="en-US" sz="1100" dirty="0"/>
            </a:br>
            <a:endParaRPr lang="en-US" sz="1100" dirty="0"/>
          </a:p>
        </p:txBody>
      </p:sp>
      <p:sp>
        <p:nvSpPr>
          <p:cNvPr id="9" name="Rectangle 8">
            <a:extLst>
              <a:ext uri="{FF2B5EF4-FFF2-40B4-BE49-F238E27FC236}">
                <a16:creationId xmlns:a16="http://schemas.microsoft.com/office/drawing/2014/main" id="{1CAB5376-0513-B445-97E7-3AA35C3CC706}"/>
              </a:ext>
            </a:extLst>
          </p:cNvPr>
          <p:cNvSpPr/>
          <p:nvPr/>
        </p:nvSpPr>
        <p:spPr>
          <a:xfrm>
            <a:off x="311700" y="1263054"/>
            <a:ext cx="6354070" cy="50317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spcBef>
                <a:spcPts val="0"/>
              </a:spcBef>
              <a:spcAft>
                <a:spcPts val="0"/>
              </a:spcAft>
            </a:pPr>
            <a:r>
              <a:rPr lang="en-US" sz="2800" b="1" i="0" u="none" strike="noStrike" dirty="0">
                <a:solidFill>
                  <a:srgbClr val="000000"/>
                </a:solidFill>
                <a:effectLst/>
                <a:latin typeface="Open Sans" panose="020B0606030504020204" pitchFamily="34" charset="0"/>
              </a:rPr>
              <a:t>DO NOW:</a:t>
            </a:r>
            <a:r>
              <a:rPr lang="en-US" sz="2800" b="0" i="0" u="none" strike="noStrike" dirty="0">
                <a:solidFill>
                  <a:srgbClr val="000000"/>
                </a:solidFill>
                <a:effectLst/>
                <a:latin typeface="Open Sans" panose="020B0606030504020204" pitchFamily="34" charset="0"/>
              </a:rPr>
              <a:t> Talk with your neighbors about the research we did last class.</a:t>
            </a:r>
          </a:p>
          <a:p>
            <a:pPr rtl="0">
              <a:spcBef>
                <a:spcPts val="0"/>
              </a:spcBef>
              <a:spcAft>
                <a:spcPts val="0"/>
              </a:spcAft>
            </a:pPr>
            <a:br>
              <a:rPr lang="en-US" sz="2800" b="0" dirty="0">
                <a:effectLst/>
              </a:rPr>
            </a:br>
            <a:r>
              <a:rPr lang="en-US" sz="2800" b="0" i="0" u="none" strike="noStrike" dirty="0">
                <a:solidFill>
                  <a:srgbClr val="000000"/>
                </a:solidFill>
                <a:effectLst/>
                <a:latin typeface="Open Sans" panose="020B0606030504020204" pitchFamily="34" charset="0"/>
              </a:rPr>
              <a:t>What are some key trends we saw yesterday </a:t>
            </a:r>
            <a:r>
              <a:rPr lang="en-US" sz="2800" dirty="0">
                <a:solidFill>
                  <a:srgbClr val="000000"/>
                </a:solidFill>
                <a:latin typeface="Open Sans" panose="020B0606030504020204" pitchFamily="34" charset="0"/>
              </a:rPr>
              <a:t>in lab? </a:t>
            </a:r>
          </a:p>
          <a:p>
            <a:pPr rtl="0">
              <a:spcBef>
                <a:spcPts val="0"/>
              </a:spcBef>
              <a:spcAft>
                <a:spcPts val="0"/>
              </a:spcAft>
            </a:pPr>
            <a:endParaRPr lang="en-US" sz="2800" dirty="0">
              <a:solidFill>
                <a:srgbClr val="000000"/>
              </a:solidFill>
              <a:latin typeface="Open Sans" panose="020B0606030504020204" pitchFamily="34" charset="0"/>
            </a:endParaRPr>
          </a:p>
          <a:p>
            <a:pPr rtl="0">
              <a:spcBef>
                <a:spcPts val="0"/>
              </a:spcBef>
              <a:spcAft>
                <a:spcPts val="0"/>
              </a:spcAft>
            </a:pPr>
            <a:r>
              <a:rPr lang="en-US" sz="2800" dirty="0">
                <a:solidFill>
                  <a:srgbClr val="000000"/>
                </a:solidFill>
                <a:latin typeface="Open Sans" panose="020B0606030504020204" pitchFamily="34" charset="0"/>
              </a:rPr>
              <a:t>What was the biggest difference between sugar and salt when dissolving?</a:t>
            </a:r>
          </a:p>
          <a:p>
            <a:pPr rtl="0">
              <a:spcBef>
                <a:spcPts val="0"/>
              </a:spcBef>
              <a:spcAft>
                <a:spcPts val="0"/>
              </a:spcAft>
            </a:pPr>
            <a:endParaRPr lang="en-US" sz="2800" b="0" dirty="0">
              <a:solidFill>
                <a:srgbClr val="000000"/>
              </a:solidFill>
              <a:effectLst/>
              <a:latin typeface="Open Sans" panose="020B0606030504020204" pitchFamily="34" charset="0"/>
            </a:endParaRPr>
          </a:p>
          <a:p>
            <a:pPr rtl="0">
              <a:spcBef>
                <a:spcPts val="0"/>
              </a:spcBef>
              <a:spcAft>
                <a:spcPts val="0"/>
              </a:spcAft>
            </a:pPr>
            <a:endParaRPr lang="en-US" sz="2800" b="0" dirty="0">
              <a:effectLst/>
            </a:endParaRPr>
          </a:p>
          <a:p>
            <a:br>
              <a:rPr lang="en-US" sz="2800" dirty="0"/>
            </a:br>
            <a:br>
              <a:rPr lang="en-US" sz="2800" dirty="0"/>
            </a:br>
            <a:endParaRPr lang="en-US" sz="2800" dirty="0"/>
          </a:p>
        </p:txBody>
      </p:sp>
      <p:sp>
        <p:nvSpPr>
          <p:cNvPr id="11" name="Rectangle 10">
            <a:extLst>
              <a:ext uri="{FF2B5EF4-FFF2-40B4-BE49-F238E27FC236}">
                <a16:creationId xmlns:a16="http://schemas.microsoft.com/office/drawing/2014/main" id="{E7BF9276-BA31-BF4A-915D-92FD0AEE111A}"/>
              </a:ext>
            </a:extLst>
          </p:cNvPr>
          <p:cNvSpPr/>
          <p:nvPr/>
        </p:nvSpPr>
        <p:spPr>
          <a:xfrm>
            <a:off x="6804644" y="6511853"/>
            <a:ext cx="4804475" cy="271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1" dirty="0">
                <a:solidFill>
                  <a:srgbClr val="000000"/>
                </a:solidFill>
                <a:effectLst/>
                <a:latin typeface="Calibri" panose="020F0502020204030204" pitchFamily="34" charset="0"/>
              </a:rPr>
              <a:t>American Chemical Society. (2023, August 25)</a:t>
            </a:r>
            <a:endParaRPr lang="en-US" i="1" dirty="0"/>
          </a:p>
        </p:txBody>
      </p:sp>
    </p:spTree>
    <p:extLst>
      <p:ext uri="{BB962C8B-B14F-4D97-AF65-F5344CB8AC3E}">
        <p14:creationId xmlns:p14="http://schemas.microsoft.com/office/powerpoint/2010/main" val="1419546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3;p14">
            <a:extLst>
              <a:ext uri="{FF2B5EF4-FFF2-40B4-BE49-F238E27FC236}">
                <a16:creationId xmlns:a16="http://schemas.microsoft.com/office/drawing/2014/main" id="{58911361-C4F2-6A48-AA6E-CE28C9503A2B}"/>
              </a:ext>
            </a:extLst>
          </p:cNvPr>
          <p:cNvSpPr txBox="1">
            <a:spLocks noGrp="1"/>
          </p:cNvSpPr>
          <p:nvPr>
            <p:ph type="title"/>
          </p:nvPr>
        </p:nvSpPr>
        <p:spPr>
          <a:xfrm>
            <a:off x="311700" y="296013"/>
            <a:ext cx="8520600" cy="711153"/>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3600" b="1" dirty="0">
                <a:solidFill>
                  <a:srgbClr val="F6A732"/>
                </a:solidFill>
                <a:latin typeface="Open Sans"/>
                <a:ea typeface="Open Sans"/>
                <a:cs typeface="Open Sans"/>
                <a:sym typeface="Open Sans"/>
              </a:rPr>
              <a:t>IMAGINE IDEAL SCENARIOS</a:t>
            </a:r>
            <a:endParaRPr sz="3600" b="1" dirty="0">
              <a:solidFill>
                <a:srgbClr val="F6A732"/>
              </a:solidFill>
              <a:latin typeface="Open Sans"/>
              <a:ea typeface="Open Sans"/>
              <a:cs typeface="Open Sans"/>
              <a:sym typeface="Open Sans"/>
            </a:endParaRPr>
          </a:p>
        </p:txBody>
      </p:sp>
      <p:pic>
        <p:nvPicPr>
          <p:cNvPr id="6" name="Google Shape;424;p17">
            <a:extLst>
              <a:ext uri="{FF2B5EF4-FFF2-40B4-BE49-F238E27FC236}">
                <a16:creationId xmlns:a16="http://schemas.microsoft.com/office/drawing/2014/main" id="{9357A65C-A36D-404B-86A8-15D708CC3760}"/>
              </a:ext>
            </a:extLst>
          </p:cNvPr>
          <p:cNvPicPr preferRelativeResize="0"/>
          <p:nvPr/>
        </p:nvPicPr>
        <p:blipFill rotWithShape="1">
          <a:blip r:embed="rId3">
            <a:alphaModFix/>
          </a:blip>
          <a:srcRect t="2716"/>
          <a:stretch/>
        </p:blipFill>
        <p:spPr>
          <a:xfrm>
            <a:off x="6804644" y="40125"/>
            <a:ext cx="5387356" cy="6671733"/>
          </a:xfrm>
          <a:prstGeom prst="rect">
            <a:avLst/>
          </a:prstGeom>
          <a:noFill/>
          <a:ln>
            <a:noFill/>
          </a:ln>
        </p:spPr>
      </p:pic>
      <p:sp>
        <p:nvSpPr>
          <p:cNvPr id="9" name="Rectangle 8">
            <a:extLst>
              <a:ext uri="{FF2B5EF4-FFF2-40B4-BE49-F238E27FC236}">
                <a16:creationId xmlns:a16="http://schemas.microsoft.com/office/drawing/2014/main" id="{1CAB5376-0513-B445-97E7-3AA35C3CC706}"/>
              </a:ext>
            </a:extLst>
          </p:cNvPr>
          <p:cNvSpPr/>
          <p:nvPr/>
        </p:nvSpPr>
        <p:spPr>
          <a:xfrm>
            <a:off x="311700" y="1263054"/>
            <a:ext cx="6354070" cy="50317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spcBef>
                <a:spcPts val="0"/>
              </a:spcBef>
              <a:spcAft>
                <a:spcPts val="0"/>
              </a:spcAft>
            </a:pPr>
            <a:r>
              <a:rPr lang="en-US" sz="1800" b="1" i="0" u="none" strike="noStrike" dirty="0">
                <a:solidFill>
                  <a:srgbClr val="000000"/>
                </a:solidFill>
                <a:effectLst/>
                <a:latin typeface="Open Sans" panose="020B0606030504020204" pitchFamily="34" charset="0"/>
              </a:rPr>
              <a:t>Scenario 1:</a:t>
            </a:r>
            <a:r>
              <a:rPr lang="en-US" sz="1800" b="0" i="0" u="none" strike="noStrike" dirty="0">
                <a:solidFill>
                  <a:srgbClr val="000000"/>
                </a:solidFill>
                <a:effectLst/>
                <a:latin typeface="Open Sans" panose="020B0606030504020204" pitchFamily="34" charset="0"/>
              </a:rPr>
              <a:t> You receive a shipment of 20 grams of salt and 30 grams of pepper in 100 mL of water. What is the simplest way to extract the pepper? </a:t>
            </a:r>
            <a:endParaRPr lang="en-US" b="0" dirty="0">
              <a:effectLst/>
            </a:endParaRPr>
          </a:p>
          <a:p>
            <a:pPr rtl="0">
              <a:spcBef>
                <a:spcPts val="1200"/>
              </a:spcBef>
              <a:spcAft>
                <a:spcPts val="0"/>
              </a:spcAft>
            </a:pPr>
            <a:br>
              <a:rPr lang="en-US" b="0" dirty="0">
                <a:effectLst/>
              </a:rPr>
            </a:br>
            <a:r>
              <a:rPr lang="en-US" sz="1800" b="0" i="0" u="none" strike="noStrike" dirty="0">
                <a:solidFill>
                  <a:srgbClr val="000000"/>
                </a:solidFill>
                <a:effectLst/>
                <a:latin typeface="Open Sans" panose="020B0606030504020204" pitchFamily="34" charset="0"/>
              </a:rPr>
              <a:t>You must use the coffee filter to separate the pepper from the water. </a:t>
            </a:r>
            <a:endParaRPr lang="en-US" b="0" dirty="0">
              <a:effectLst/>
            </a:endParaRPr>
          </a:p>
          <a:p>
            <a:pPr rtl="0">
              <a:spcBef>
                <a:spcPts val="1200"/>
              </a:spcBef>
              <a:spcAft>
                <a:spcPts val="0"/>
              </a:spcAft>
            </a:pPr>
            <a:br>
              <a:rPr lang="en-US" b="0" dirty="0">
                <a:effectLst/>
              </a:rPr>
            </a:br>
            <a:r>
              <a:rPr lang="en-US" sz="1800" b="0" i="0" u="none" strike="noStrike" dirty="0">
                <a:solidFill>
                  <a:srgbClr val="000000"/>
                </a:solidFill>
                <a:effectLst/>
                <a:latin typeface="Open Sans" panose="020B0606030504020204" pitchFamily="34" charset="0"/>
              </a:rPr>
              <a:t>You must write the method like a recipe (ex: Step 1: ________, Step 2: __________, etc.).</a:t>
            </a:r>
            <a:endParaRPr lang="en-US" b="0" dirty="0">
              <a:effectLst/>
            </a:endParaRPr>
          </a:p>
          <a:p>
            <a:br>
              <a:rPr lang="en-US" dirty="0"/>
            </a:br>
            <a:endParaRPr lang="en-US" dirty="0"/>
          </a:p>
        </p:txBody>
      </p:sp>
      <p:sp>
        <p:nvSpPr>
          <p:cNvPr id="7" name="Rectangle 6">
            <a:extLst>
              <a:ext uri="{FF2B5EF4-FFF2-40B4-BE49-F238E27FC236}">
                <a16:creationId xmlns:a16="http://schemas.microsoft.com/office/drawing/2014/main" id="{310C5543-64AA-9042-A55D-2761B6B656FE}"/>
              </a:ext>
            </a:extLst>
          </p:cNvPr>
          <p:cNvSpPr/>
          <p:nvPr/>
        </p:nvSpPr>
        <p:spPr>
          <a:xfrm>
            <a:off x="6804644" y="6511853"/>
            <a:ext cx="4804475" cy="271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1" dirty="0">
                <a:solidFill>
                  <a:srgbClr val="000000"/>
                </a:solidFill>
                <a:effectLst/>
                <a:latin typeface="Calibri" panose="020F0502020204030204" pitchFamily="34" charset="0"/>
              </a:rPr>
              <a:t>American Chemical Society. (2023, August 25)</a:t>
            </a:r>
            <a:endParaRPr lang="en-US" i="1" dirty="0"/>
          </a:p>
        </p:txBody>
      </p:sp>
    </p:spTree>
    <p:extLst>
      <p:ext uri="{BB962C8B-B14F-4D97-AF65-F5344CB8AC3E}">
        <p14:creationId xmlns:p14="http://schemas.microsoft.com/office/powerpoint/2010/main" val="2704587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3;p14">
            <a:extLst>
              <a:ext uri="{FF2B5EF4-FFF2-40B4-BE49-F238E27FC236}">
                <a16:creationId xmlns:a16="http://schemas.microsoft.com/office/drawing/2014/main" id="{58911361-C4F2-6A48-AA6E-CE28C9503A2B}"/>
              </a:ext>
            </a:extLst>
          </p:cNvPr>
          <p:cNvSpPr txBox="1">
            <a:spLocks noGrp="1"/>
          </p:cNvSpPr>
          <p:nvPr>
            <p:ph type="title"/>
          </p:nvPr>
        </p:nvSpPr>
        <p:spPr>
          <a:xfrm>
            <a:off x="311700" y="296013"/>
            <a:ext cx="8520600" cy="711153"/>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3600" b="1" dirty="0">
                <a:solidFill>
                  <a:srgbClr val="F6A732"/>
                </a:solidFill>
                <a:latin typeface="Open Sans"/>
                <a:ea typeface="Open Sans"/>
                <a:cs typeface="Open Sans"/>
                <a:sym typeface="Open Sans"/>
              </a:rPr>
              <a:t>IMAGINE IDEAL SCENARIOS</a:t>
            </a:r>
            <a:endParaRPr sz="3600" b="1" dirty="0">
              <a:solidFill>
                <a:srgbClr val="F6A732"/>
              </a:solidFill>
              <a:latin typeface="Open Sans"/>
              <a:ea typeface="Open Sans"/>
              <a:cs typeface="Open Sans"/>
              <a:sym typeface="Open Sans"/>
            </a:endParaRPr>
          </a:p>
        </p:txBody>
      </p:sp>
      <p:pic>
        <p:nvPicPr>
          <p:cNvPr id="6" name="Google Shape;424;p17">
            <a:extLst>
              <a:ext uri="{FF2B5EF4-FFF2-40B4-BE49-F238E27FC236}">
                <a16:creationId xmlns:a16="http://schemas.microsoft.com/office/drawing/2014/main" id="{9357A65C-A36D-404B-86A8-15D708CC3760}"/>
              </a:ext>
            </a:extLst>
          </p:cNvPr>
          <p:cNvPicPr preferRelativeResize="0"/>
          <p:nvPr/>
        </p:nvPicPr>
        <p:blipFill rotWithShape="1">
          <a:blip r:embed="rId3">
            <a:alphaModFix/>
          </a:blip>
          <a:srcRect t="2716"/>
          <a:stretch/>
        </p:blipFill>
        <p:spPr>
          <a:xfrm>
            <a:off x="6804644" y="40125"/>
            <a:ext cx="5387356" cy="6671733"/>
          </a:xfrm>
          <a:prstGeom prst="rect">
            <a:avLst/>
          </a:prstGeom>
          <a:noFill/>
          <a:ln>
            <a:noFill/>
          </a:ln>
        </p:spPr>
      </p:pic>
      <p:sp>
        <p:nvSpPr>
          <p:cNvPr id="9" name="Rectangle 8">
            <a:extLst>
              <a:ext uri="{FF2B5EF4-FFF2-40B4-BE49-F238E27FC236}">
                <a16:creationId xmlns:a16="http://schemas.microsoft.com/office/drawing/2014/main" id="{1CAB5376-0513-B445-97E7-3AA35C3CC706}"/>
              </a:ext>
            </a:extLst>
          </p:cNvPr>
          <p:cNvSpPr/>
          <p:nvPr/>
        </p:nvSpPr>
        <p:spPr>
          <a:xfrm>
            <a:off x="311700" y="1263054"/>
            <a:ext cx="6354070" cy="50317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spcBef>
                <a:spcPts val="0"/>
              </a:spcBef>
              <a:spcAft>
                <a:spcPts val="0"/>
              </a:spcAft>
            </a:pPr>
            <a:r>
              <a:rPr lang="en-US" sz="1800" b="1" i="0" u="none" strike="noStrike" dirty="0">
                <a:solidFill>
                  <a:srgbClr val="000000"/>
                </a:solidFill>
                <a:effectLst/>
                <a:latin typeface="Open Sans" panose="020B0606030504020204" pitchFamily="34" charset="0"/>
              </a:rPr>
              <a:t>Scenario 2:</a:t>
            </a:r>
            <a:r>
              <a:rPr lang="en-US" sz="1800" b="0" i="0" u="none" strike="noStrike" dirty="0">
                <a:solidFill>
                  <a:srgbClr val="000000"/>
                </a:solidFill>
                <a:effectLst/>
                <a:latin typeface="Open Sans" panose="020B0606030504020204" pitchFamily="34" charset="0"/>
              </a:rPr>
              <a:t> You receive a shipment of 300 grams of sugar and 30 grams of pepper in 100 mL of water. What is the simplest way to extract the pepper? </a:t>
            </a:r>
            <a:endParaRPr lang="en-US" b="0" dirty="0">
              <a:effectLst/>
            </a:endParaRPr>
          </a:p>
          <a:p>
            <a:pPr rtl="0">
              <a:spcBef>
                <a:spcPts val="1200"/>
              </a:spcBef>
              <a:spcAft>
                <a:spcPts val="0"/>
              </a:spcAft>
            </a:pPr>
            <a:br>
              <a:rPr lang="en-US" b="0" dirty="0">
                <a:effectLst/>
              </a:rPr>
            </a:br>
            <a:r>
              <a:rPr lang="en-US" sz="1800" b="0" i="0" u="none" strike="noStrike" dirty="0">
                <a:solidFill>
                  <a:srgbClr val="000000"/>
                </a:solidFill>
                <a:effectLst/>
                <a:latin typeface="Open Sans" panose="020B0606030504020204" pitchFamily="34" charset="0"/>
              </a:rPr>
              <a:t>You must use the coffee filter to separate the pepper from the water. </a:t>
            </a:r>
            <a:endParaRPr lang="en-US" b="0" dirty="0">
              <a:effectLst/>
            </a:endParaRPr>
          </a:p>
          <a:p>
            <a:pPr rtl="0">
              <a:spcBef>
                <a:spcPts val="1200"/>
              </a:spcBef>
              <a:spcAft>
                <a:spcPts val="0"/>
              </a:spcAft>
            </a:pPr>
            <a:br>
              <a:rPr lang="en-US" b="0" dirty="0">
                <a:effectLst/>
              </a:rPr>
            </a:br>
            <a:r>
              <a:rPr lang="en-US" sz="1800" b="0" i="0" u="none" strike="noStrike" dirty="0">
                <a:solidFill>
                  <a:srgbClr val="000000"/>
                </a:solidFill>
                <a:effectLst/>
                <a:latin typeface="Open Sans" panose="020B0606030504020204" pitchFamily="34" charset="0"/>
              </a:rPr>
              <a:t>You must write the method like a recipe (ex: Step 1: ________, Step 2: __________, etc.).</a:t>
            </a:r>
            <a:endParaRPr lang="en-US" b="0" dirty="0">
              <a:effectLst/>
            </a:endParaRPr>
          </a:p>
          <a:p>
            <a:br>
              <a:rPr lang="en-US" dirty="0"/>
            </a:br>
            <a:br>
              <a:rPr lang="en-US" dirty="0"/>
            </a:br>
            <a:endParaRPr lang="en-US" dirty="0"/>
          </a:p>
        </p:txBody>
      </p:sp>
      <p:sp>
        <p:nvSpPr>
          <p:cNvPr id="7" name="Rectangle 6">
            <a:extLst>
              <a:ext uri="{FF2B5EF4-FFF2-40B4-BE49-F238E27FC236}">
                <a16:creationId xmlns:a16="http://schemas.microsoft.com/office/drawing/2014/main" id="{D33936A3-5E55-E841-A6C7-304A3FB5DA8B}"/>
              </a:ext>
            </a:extLst>
          </p:cNvPr>
          <p:cNvSpPr/>
          <p:nvPr/>
        </p:nvSpPr>
        <p:spPr>
          <a:xfrm>
            <a:off x="6804644" y="6511853"/>
            <a:ext cx="4804475" cy="271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1" dirty="0">
                <a:solidFill>
                  <a:srgbClr val="000000"/>
                </a:solidFill>
                <a:effectLst/>
                <a:latin typeface="Calibri" panose="020F0502020204030204" pitchFamily="34" charset="0"/>
              </a:rPr>
              <a:t>American Chemical Society. (2023, August 25)</a:t>
            </a:r>
            <a:endParaRPr lang="en-US" i="1" dirty="0"/>
          </a:p>
        </p:txBody>
      </p:sp>
    </p:spTree>
    <p:extLst>
      <p:ext uri="{BB962C8B-B14F-4D97-AF65-F5344CB8AC3E}">
        <p14:creationId xmlns:p14="http://schemas.microsoft.com/office/powerpoint/2010/main" val="818311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3;p14">
            <a:extLst>
              <a:ext uri="{FF2B5EF4-FFF2-40B4-BE49-F238E27FC236}">
                <a16:creationId xmlns:a16="http://schemas.microsoft.com/office/drawing/2014/main" id="{58911361-C4F2-6A48-AA6E-CE28C9503A2B}"/>
              </a:ext>
            </a:extLst>
          </p:cNvPr>
          <p:cNvSpPr txBox="1">
            <a:spLocks noGrp="1"/>
          </p:cNvSpPr>
          <p:nvPr>
            <p:ph type="title"/>
          </p:nvPr>
        </p:nvSpPr>
        <p:spPr>
          <a:xfrm>
            <a:off x="311700" y="296013"/>
            <a:ext cx="8520600" cy="711153"/>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3600" b="1" dirty="0">
                <a:solidFill>
                  <a:srgbClr val="F6A732"/>
                </a:solidFill>
                <a:latin typeface="Open Sans"/>
                <a:ea typeface="Open Sans"/>
                <a:cs typeface="Open Sans"/>
                <a:sym typeface="Open Sans"/>
              </a:rPr>
              <a:t>IMAGINE IDEAL SCENARIOS</a:t>
            </a:r>
            <a:endParaRPr sz="3600" b="1" dirty="0">
              <a:solidFill>
                <a:srgbClr val="F6A732"/>
              </a:solidFill>
              <a:latin typeface="Open Sans"/>
              <a:ea typeface="Open Sans"/>
              <a:cs typeface="Open Sans"/>
              <a:sym typeface="Open Sans"/>
            </a:endParaRPr>
          </a:p>
        </p:txBody>
      </p:sp>
      <p:pic>
        <p:nvPicPr>
          <p:cNvPr id="6" name="Google Shape;424;p17">
            <a:extLst>
              <a:ext uri="{FF2B5EF4-FFF2-40B4-BE49-F238E27FC236}">
                <a16:creationId xmlns:a16="http://schemas.microsoft.com/office/drawing/2014/main" id="{9357A65C-A36D-404B-86A8-15D708CC3760}"/>
              </a:ext>
            </a:extLst>
          </p:cNvPr>
          <p:cNvPicPr preferRelativeResize="0"/>
          <p:nvPr/>
        </p:nvPicPr>
        <p:blipFill rotWithShape="1">
          <a:blip r:embed="rId3">
            <a:alphaModFix/>
          </a:blip>
          <a:srcRect t="2716"/>
          <a:stretch/>
        </p:blipFill>
        <p:spPr>
          <a:xfrm>
            <a:off x="6804644" y="40125"/>
            <a:ext cx="5387356" cy="6671733"/>
          </a:xfrm>
          <a:prstGeom prst="rect">
            <a:avLst/>
          </a:prstGeom>
          <a:noFill/>
          <a:ln>
            <a:noFill/>
          </a:ln>
        </p:spPr>
      </p:pic>
      <p:sp>
        <p:nvSpPr>
          <p:cNvPr id="9" name="Rectangle 8">
            <a:extLst>
              <a:ext uri="{FF2B5EF4-FFF2-40B4-BE49-F238E27FC236}">
                <a16:creationId xmlns:a16="http://schemas.microsoft.com/office/drawing/2014/main" id="{1CAB5376-0513-B445-97E7-3AA35C3CC706}"/>
              </a:ext>
            </a:extLst>
          </p:cNvPr>
          <p:cNvSpPr/>
          <p:nvPr/>
        </p:nvSpPr>
        <p:spPr>
          <a:xfrm>
            <a:off x="311700" y="1263054"/>
            <a:ext cx="6354070" cy="50317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spcBef>
                <a:spcPts val="0"/>
              </a:spcBef>
              <a:spcAft>
                <a:spcPts val="0"/>
              </a:spcAft>
            </a:pPr>
            <a:r>
              <a:rPr lang="en-US" sz="1800" b="1" i="0" u="none" strike="noStrike" dirty="0">
                <a:solidFill>
                  <a:srgbClr val="000000"/>
                </a:solidFill>
                <a:effectLst/>
                <a:latin typeface="Open Sans" panose="020B0606030504020204" pitchFamily="34" charset="0"/>
              </a:rPr>
              <a:t>Scenario 3:  </a:t>
            </a:r>
            <a:r>
              <a:rPr lang="en-US" sz="1800" b="0" i="0" u="none" strike="noStrike" dirty="0">
                <a:solidFill>
                  <a:srgbClr val="000000"/>
                </a:solidFill>
                <a:effectLst/>
                <a:latin typeface="Open Sans" panose="020B0606030504020204" pitchFamily="34" charset="0"/>
              </a:rPr>
              <a:t>You receive a shipment of 50 grams of salt and 30 grams of pepper in 100 mL water. What is the simplest way to extract the pepper? </a:t>
            </a:r>
            <a:endParaRPr lang="en-US" b="0" dirty="0">
              <a:effectLst/>
            </a:endParaRPr>
          </a:p>
          <a:p>
            <a:pPr rtl="0">
              <a:spcBef>
                <a:spcPts val="1200"/>
              </a:spcBef>
              <a:spcAft>
                <a:spcPts val="0"/>
              </a:spcAft>
            </a:pPr>
            <a:br>
              <a:rPr lang="en-US" b="0" dirty="0">
                <a:effectLst/>
              </a:rPr>
            </a:br>
            <a:r>
              <a:rPr lang="en-US" sz="1800" b="0" i="0" u="none" strike="noStrike" dirty="0">
                <a:solidFill>
                  <a:srgbClr val="000000"/>
                </a:solidFill>
                <a:effectLst/>
                <a:latin typeface="Open Sans" panose="020B0606030504020204" pitchFamily="34" charset="0"/>
              </a:rPr>
              <a:t>You must use the coffee filter to separate the pepper from the water. </a:t>
            </a:r>
            <a:endParaRPr lang="en-US" b="0" dirty="0">
              <a:effectLst/>
            </a:endParaRPr>
          </a:p>
          <a:p>
            <a:pPr rtl="0">
              <a:spcBef>
                <a:spcPts val="1200"/>
              </a:spcBef>
              <a:spcAft>
                <a:spcPts val="0"/>
              </a:spcAft>
            </a:pPr>
            <a:br>
              <a:rPr lang="en-US" b="0" dirty="0">
                <a:effectLst/>
              </a:rPr>
            </a:br>
            <a:r>
              <a:rPr lang="en-US" sz="1800" b="0" i="0" u="none" strike="noStrike" dirty="0">
                <a:solidFill>
                  <a:srgbClr val="000000"/>
                </a:solidFill>
                <a:effectLst/>
                <a:latin typeface="Open Sans" panose="020B0606030504020204" pitchFamily="34" charset="0"/>
              </a:rPr>
              <a:t>You must write the method like a recipe (ex: Step 1: ________, Step 2: __________, etc.).</a:t>
            </a:r>
            <a:endParaRPr lang="en-US" b="0" dirty="0">
              <a:effectLst/>
            </a:endParaRPr>
          </a:p>
          <a:p>
            <a:br>
              <a:rPr lang="en-US" dirty="0"/>
            </a:br>
            <a:br>
              <a:rPr lang="en-US" dirty="0"/>
            </a:br>
            <a:br>
              <a:rPr lang="en-US" dirty="0"/>
            </a:br>
            <a:endParaRPr lang="en-US" dirty="0"/>
          </a:p>
        </p:txBody>
      </p:sp>
      <p:sp>
        <p:nvSpPr>
          <p:cNvPr id="7" name="Rectangle 6">
            <a:extLst>
              <a:ext uri="{FF2B5EF4-FFF2-40B4-BE49-F238E27FC236}">
                <a16:creationId xmlns:a16="http://schemas.microsoft.com/office/drawing/2014/main" id="{4DC8A36E-DA29-D64C-8997-D869340A1857}"/>
              </a:ext>
            </a:extLst>
          </p:cNvPr>
          <p:cNvSpPr/>
          <p:nvPr/>
        </p:nvSpPr>
        <p:spPr>
          <a:xfrm>
            <a:off x="6804644" y="6511853"/>
            <a:ext cx="4804475" cy="271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1" dirty="0">
                <a:solidFill>
                  <a:srgbClr val="000000"/>
                </a:solidFill>
                <a:effectLst/>
                <a:latin typeface="Calibri" panose="020F0502020204030204" pitchFamily="34" charset="0"/>
              </a:rPr>
              <a:t>American Chemical Society. (2023, August 25)</a:t>
            </a:r>
            <a:endParaRPr lang="en-US" i="1" dirty="0"/>
          </a:p>
        </p:txBody>
      </p:sp>
    </p:spTree>
    <p:extLst>
      <p:ext uri="{BB962C8B-B14F-4D97-AF65-F5344CB8AC3E}">
        <p14:creationId xmlns:p14="http://schemas.microsoft.com/office/powerpoint/2010/main" val="1051345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80117-E0E5-D54B-BFC5-FD7433DC6CB8}"/>
              </a:ext>
            </a:extLst>
          </p:cNvPr>
          <p:cNvSpPr>
            <a:spLocks noGrp="1"/>
          </p:cNvSpPr>
          <p:nvPr>
            <p:ph type="title"/>
          </p:nvPr>
        </p:nvSpPr>
        <p:spPr/>
        <p:txBody>
          <a:bodyPr/>
          <a:lstStyle/>
          <a:p>
            <a:pPr algn="ctr"/>
            <a:r>
              <a:rPr lang="en-US" sz="4400" b="1" dirty="0">
                <a:solidFill>
                  <a:srgbClr val="9FCC3B"/>
                </a:solidFill>
                <a:latin typeface="Open Sans"/>
                <a:ea typeface="Open Sans"/>
                <a:cs typeface="Open Sans"/>
                <a:sym typeface="Open Sans"/>
              </a:rPr>
              <a:t>WHICH SHIPMENT WILL YOU GET?</a:t>
            </a:r>
            <a:endParaRPr lang="en-US" dirty="0"/>
          </a:p>
        </p:txBody>
      </p:sp>
      <p:pic>
        <p:nvPicPr>
          <p:cNvPr id="87" name="Content Placeholder 86" descr="A diagram of a process of purification&#10;&#10;Description automatically generated">
            <a:extLst>
              <a:ext uri="{FF2B5EF4-FFF2-40B4-BE49-F238E27FC236}">
                <a16:creationId xmlns:a16="http://schemas.microsoft.com/office/drawing/2014/main" id="{9002B167-1F44-2E47-8F1E-F3A1FD0BDDE9}"/>
              </a:ext>
            </a:extLst>
          </p:cNvPr>
          <p:cNvPicPr>
            <a:picLocks noGrp="1" noChangeAspect="1"/>
          </p:cNvPicPr>
          <p:nvPr>
            <p:ph idx="1"/>
          </p:nvPr>
        </p:nvPicPr>
        <p:blipFill>
          <a:blip r:embed="rId3"/>
          <a:stretch>
            <a:fillRect/>
          </a:stretch>
        </p:blipFill>
        <p:spPr>
          <a:xfrm>
            <a:off x="480359" y="1946345"/>
            <a:ext cx="4508500" cy="3708400"/>
          </a:xfrm>
        </p:spPr>
      </p:pic>
      <p:graphicFrame>
        <p:nvGraphicFramePr>
          <p:cNvPr id="3" name="Table 3">
            <a:extLst>
              <a:ext uri="{FF2B5EF4-FFF2-40B4-BE49-F238E27FC236}">
                <a16:creationId xmlns:a16="http://schemas.microsoft.com/office/drawing/2014/main" id="{EC9D405E-BE28-704C-9E76-31518D33E464}"/>
              </a:ext>
            </a:extLst>
          </p:cNvPr>
          <p:cNvGraphicFramePr>
            <a:graphicFrameLocks noGrp="1"/>
          </p:cNvGraphicFramePr>
          <p:nvPr>
            <p:extLst>
              <p:ext uri="{D42A27DB-BD31-4B8C-83A1-F6EECF244321}">
                <p14:modId xmlns:p14="http://schemas.microsoft.com/office/powerpoint/2010/main" val="4136373112"/>
              </p:ext>
            </p:extLst>
          </p:nvPr>
        </p:nvGraphicFramePr>
        <p:xfrm>
          <a:off x="5366870" y="1946343"/>
          <a:ext cx="6484472" cy="3708402"/>
        </p:xfrm>
        <a:graphic>
          <a:graphicData uri="http://schemas.openxmlformats.org/drawingml/2006/table">
            <a:tbl>
              <a:tblPr firstRow="1" bandRow="1">
                <a:tableStyleId>{0505E3EF-67EA-436B-97B2-0124C06EBD24}</a:tableStyleId>
              </a:tblPr>
              <a:tblGrid>
                <a:gridCol w="3242236">
                  <a:extLst>
                    <a:ext uri="{9D8B030D-6E8A-4147-A177-3AD203B41FA5}">
                      <a16:colId xmlns:a16="http://schemas.microsoft.com/office/drawing/2014/main" val="3861085627"/>
                    </a:ext>
                  </a:extLst>
                </a:gridCol>
                <a:gridCol w="3242236">
                  <a:extLst>
                    <a:ext uri="{9D8B030D-6E8A-4147-A177-3AD203B41FA5}">
                      <a16:colId xmlns:a16="http://schemas.microsoft.com/office/drawing/2014/main" val="1119551156"/>
                    </a:ext>
                  </a:extLst>
                </a:gridCol>
              </a:tblGrid>
              <a:tr h="618067">
                <a:tc>
                  <a:txBody>
                    <a:bodyPr/>
                    <a:lstStyle/>
                    <a:p>
                      <a:pPr algn="ctr"/>
                      <a:r>
                        <a:rPr lang="en-US" sz="2800" dirty="0"/>
                        <a:t>Shipment A</a:t>
                      </a:r>
                      <a:endParaRPr lang="en-US" sz="2800" dirty="0">
                        <a:latin typeface="Arial" panose="020B0604020202020204" pitchFamily="34" charset="0"/>
                        <a:cs typeface="Arial" panose="020B0604020202020204" pitchFamily="34" charset="0"/>
                      </a:endParaRPr>
                    </a:p>
                  </a:txBody>
                  <a:tcPr anchor="ctr">
                    <a:solidFill>
                      <a:srgbClr val="F6A732"/>
                    </a:solidFill>
                  </a:tcPr>
                </a:tc>
                <a:tc>
                  <a:txBody>
                    <a:bodyPr/>
                    <a:lstStyle/>
                    <a:p>
                      <a:pPr algn="ctr"/>
                      <a:r>
                        <a:rPr lang="en-US" sz="2800" dirty="0"/>
                        <a:t>Shipment B</a:t>
                      </a:r>
                      <a:endParaRPr lang="en-US" sz="2800" dirty="0">
                        <a:latin typeface="Arial" panose="020B0604020202020204" pitchFamily="34" charset="0"/>
                        <a:cs typeface="Arial" panose="020B0604020202020204" pitchFamily="34" charset="0"/>
                      </a:endParaRPr>
                    </a:p>
                  </a:txBody>
                  <a:tcPr anchor="ctr">
                    <a:solidFill>
                      <a:srgbClr val="6091BA"/>
                    </a:solidFill>
                  </a:tcPr>
                </a:tc>
                <a:extLst>
                  <a:ext uri="{0D108BD9-81ED-4DB2-BD59-A6C34878D82A}">
                    <a16:rowId xmlns:a16="http://schemas.microsoft.com/office/drawing/2014/main" val="2939523597"/>
                  </a:ext>
                </a:extLst>
              </a:tr>
              <a:tr h="618067">
                <a:tc>
                  <a:txBody>
                    <a:bodyPr/>
                    <a:lstStyle/>
                    <a:p>
                      <a:pPr algn="ctr"/>
                      <a:r>
                        <a:rPr lang="en-US" dirty="0"/>
                        <a:t>10 Grams Total Solutes</a:t>
                      </a:r>
                      <a:endParaRPr lang="en-US" dirty="0">
                        <a:latin typeface="Arial" panose="020B0604020202020204" pitchFamily="34" charset="0"/>
                        <a:cs typeface="Arial" panose="020B0604020202020204" pitchFamily="34" charset="0"/>
                      </a:endParaRPr>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10 Grams Total Solutes</a:t>
                      </a:r>
                    </a:p>
                  </a:txBody>
                  <a:tcPr anchor="ctr">
                    <a:solidFill>
                      <a:schemeClr val="accent1">
                        <a:lumMod val="20000"/>
                        <a:lumOff val="80000"/>
                      </a:schemeClr>
                    </a:solidFill>
                  </a:tcPr>
                </a:tc>
                <a:extLst>
                  <a:ext uri="{0D108BD9-81ED-4DB2-BD59-A6C34878D82A}">
                    <a16:rowId xmlns:a16="http://schemas.microsoft.com/office/drawing/2014/main" val="174772679"/>
                  </a:ext>
                </a:extLst>
              </a:tr>
              <a:tr h="618067">
                <a:tc>
                  <a:txBody>
                    <a:bodyPr/>
                    <a:lstStyle/>
                    <a:p>
                      <a:pPr algn="ctr"/>
                      <a:r>
                        <a:rPr lang="en-US" dirty="0"/>
                        <a:t>All metals mixed evenly </a:t>
                      </a:r>
                      <a:endParaRPr lang="en-US" dirty="0">
                        <a:latin typeface="Arial" panose="020B0604020202020204" pitchFamily="34" charset="0"/>
                        <a:cs typeface="Arial" panose="020B0604020202020204" pitchFamily="34" charset="0"/>
                      </a:endParaRPr>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All metals mixed evenly </a:t>
                      </a:r>
                    </a:p>
                  </a:txBody>
                  <a:tcPr anchor="ctr">
                    <a:solidFill>
                      <a:schemeClr val="accent1">
                        <a:lumMod val="20000"/>
                        <a:lumOff val="80000"/>
                      </a:schemeClr>
                    </a:solidFill>
                  </a:tcPr>
                </a:tc>
                <a:extLst>
                  <a:ext uri="{0D108BD9-81ED-4DB2-BD59-A6C34878D82A}">
                    <a16:rowId xmlns:a16="http://schemas.microsoft.com/office/drawing/2014/main" val="4194752477"/>
                  </a:ext>
                </a:extLst>
              </a:tr>
              <a:tr h="618067">
                <a:tc>
                  <a:txBody>
                    <a:bodyPr/>
                    <a:lstStyle/>
                    <a:p>
                      <a:pPr algn="ctr"/>
                      <a:r>
                        <a:rPr lang="en-US" dirty="0"/>
                        <a:t>60% Sugar </a:t>
                      </a:r>
                      <a:endParaRPr lang="en-US" dirty="0">
                        <a:latin typeface="Arial" panose="020B0604020202020204" pitchFamily="34" charset="0"/>
                        <a:cs typeface="Arial" panose="020B0604020202020204" pitchFamily="34" charset="0"/>
                      </a:endParaRPr>
                    </a:p>
                  </a:txBody>
                  <a:tcPr anchor="ctr">
                    <a:solidFill>
                      <a:schemeClr val="accent2">
                        <a:lumMod val="20000"/>
                        <a:lumOff val="80000"/>
                      </a:schemeClr>
                    </a:solidFill>
                  </a:tcPr>
                </a:tc>
                <a:tc>
                  <a:txBody>
                    <a:bodyPr/>
                    <a:lstStyle/>
                    <a:p>
                      <a:pPr algn="ctr"/>
                      <a:r>
                        <a:rPr lang="en-US" dirty="0"/>
                        <a:t>60% Salt</a:t>
                      </a:r>
                      <a:endParaRPr lang="en-US" dirty="0">
                        <a:latin typeface="Arial" panose="020B0604020202020204" pitchFamily="34" charset="0"/>
                        <a:cs typeface="Arial" panose="020B0604020202020204" pitchFamily="34" charset="0"/>
                      </a:endParaRPr>
                    </a:p>
                  </a:txBody>
                  <a:tcPr anchor="ctr">
                    <a:solidFill>
                      <a:schemeClr val="accent1">
                        <a:lumMod val="20000"/>
                        <a:lumOff val="80000"/>
                      </a:schemeClr>
                    </a:solidFill>
                  </a:tcPr>
                </a:tc>
                <a:extLst>
                  <a:ext uri="{0D108BD9-81ED-4DB2-BD59-A6C34878D82A}">
                    <a16:rowId xmlns:a16="http://schemas.microsoft.com/office/drawing/2014/main" val="25695773"/>
                  </a:ext>
                </a:extLst>
              </a:tr>
              <a:tr h="618067">
                <a:tc>
                  <a:txBody>
                    <a:bodyPr/>
                    <a:lstStyle/>
                    <a:p>
                      <a:pPr algn="ctr"/>
                      <a:r>
                        <a:rPr lang="en-US" dirty="0"/>
                        <a:t>10% Salt</a:t>
                      </a:r>
                      <a:endParaRPr lang="en-US" dirty="0">
                        <a:latin typeface="Arial" panose="020B0604020202020204" pitchFamily="34" charset="0"/>
                        <a:cs typeface="Arial" panose="020B0604020202020204" pitchFamily="34" charset="0"/>
                      </a:endParaRPr>
                    </a:p>
                  </a:txBody>
                  <a:tcPr anchor="ctr">
                    <a:solidFill>
                      <a:schemeClr val="accent2">
                        <a:lumMod val="20000"/>
                        <a:lumOff val="80000"/>
                      </a:schemeClr>
                    </a:solidFill>
                  </a:tcPr>
                </a:tc>
                <a:tc>
                  <a:txBody>
                    <a:bodyPr/>
                    <a:lstStyle/>
                    <a:p>
                      <a:pPr algn="ctr"/>
                      <a:r>
                        <a:rPr lang="en-US" dirty="0"/>
                        <a:t>10% Sugar</a:t>
                      </a:r>
                      <a:endParaRPr lang="en-US" dirty="0">
                        <a:latin typeface="Arial" panose="020B0604020202020204" pitchFamily="34" charset="0"/>
                        <a:cs typeface="Arial" panose="020B0604020202020204" pitchFamily="34" charset="0"/>
                      </a:endParaRPr>
                    </a:p>
                  </a:txBody>
                  <a:tcPr anchor="ctr">
                    <a:solidFill>
                      <a:schemeClr val="accent1">
                        <a:lumMod val="20000"/>
                        <a:lumOff val="80000"/>
                      </a:schemeClr>
                    </a:solidFill>
                  </a:tcPr>
                </a:tc>
                <a:extLst>
                  <a:ext uri="{0D108BD9-81ED-4DB2-BD59-A6C34878D82A}">
                    <a16:rowId xmlns:a16="http://schemas.microsoft.com/office/drawing/2014/main" val="734510186"/>
                  </a:ext>
                </a:extLst>
              </a:tr>
              <a:tr h="618067">
                <a:tc>
                  <a:txBody>
                    <a:bodyPr/>
                    <a:lstStyle/>
                    <a:p>
                      <a:pPr algn="ctr"/>
                      <a:r>
                        <a:rPr lang="en-US" dirty="0"/>
                        <a:t>30% Pepper</a:t>
                      </a:r>
                      <a:endParaRPr lang="en-US" dirty="0">
                        <a:latin typeface="Arial" panose="020B0604020202020204" pitchFamily="34" charset="0"/>
                        <a:cs typeface="Arial" panose="020B0604020202020204" pitchFamily="34" charset="0"/>
                      </a:endParaRPr>
                    </a:p>
                  </a:txBody>
                  <a:tcPr anchor="ctr">
                    <a:solidFill>
                      <a:schemeClr val="accent2">
                        <a:lumMod val="20000"/>
                        <a:lumOff val="80000"/>
                      </a:schemeClr>
                    </a:solidFill>
                  </a:tcPr>
                </a:tc>
                <a:tc>
                  <a:txBody>
                    <a:bodyPr/>
                    <a:lstStyle/>
                    <a:p>
                      <a:pPr algn="ctr"/>
                      <a:r>
                        <a:rPr lang="en-US" dirty="0"/>
                        <a:t>30% Pepper</a:t>
                      </a:r>
                      <a:endParaRPr lang="en-US" dirty="0">
                        <a:latin typeface="Arial" panose="020B0604020202020204" pitchFamily="34" charset="0"/>
                        <a:cs typeface="Arial" panose="020B0604020202020204" pitchFamily="34" charset="0"/>
                      </a:endParaRPr>
                    </a:p>
                  </a:txBody>
                  <a:tcPr anchor="ctr">
                    <a:solidFill>
                      <a:schemeClr val="accent1">
                        <a:lumMod val="20000"/>
                        <a:lumOff val="80000"/>
                      </a:schemeClr>
                    </a:solidFill>
                  </a:tcPr>
                </a:tc>
                <a:extLst>
                  <a:ext uri="{0D108BD9-81ED-4DB2-BD59-A6C34878D82A}">
                    <a16:rowId xmlns:a16="http://schemas.microsoft.com/office/drawing/2014/main" val="1402206916"/>
                  </a:ext>
                </a:extLst>
              </a:tr>
            </a:tbl>
          </a:graphicData>
        </a:graphic>
      </p:graphicFrame>
      <p:sp>
        <p:nvSpPr>
          <p:cNvPr id="5" name="Rectangle 4">
            <a:extLst>
              <a:ext uri="{FF2B5EF4-FFF2-40B4-BE49-F238E27FC236}">
                <a16:creationId xmlns:a16="http://schemas.microsoft.com/office/drawing/2014/main" id="{CB02EC1F-34BC-714E-BEEE-446EECB96281}"/>
              </a:ext>
            </a:extLst>
          </p:cNvPr>
          <p:cNvSpPr/>
          <p:nvPr/>
        </p:nvSpPr>
        <p:spPr>
          <a:xfrm>
            <a:off x="184384" y="5654745"/>
            <a:ext cx="4804475" cy="271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0" i="1" dirty="0">
                <a:solidFill>
                  <a:srgbClr val="000000"/>
                </a:solidFill>
                <a:effectLst/>
                <a:latin typeface="Calibri" panose="020F0502020204030204" pitchFamily="34" charset="0"/>
              </a:rPr>
              <a:t>Mining Purification Process</a:t>
            </a:r>
            <a:endParaRPr lang="en-US" i="1" dirty="0"/>
          </a:p>
        </p:txBody>
      </p:sp>
    </p:spTree>
    <p:extLst>
      <p:ext uri="{BB962C8B-B14F-4D97-AF65-F5344CB8AC3E}">
        <p14:creationId xmlns:p14="http://schemas.microsoft.com/office/powerpoint/2010/main" val="2155236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3;p14">
            <a:extLst>
              <a:ext uri="{FF2B5EF4-FFF2-40B4-BE49-F238E27FC236}">
                <a16:creationId xmlns:a16="http://schemas.microsoft.com/office/drawing/2014/main" id="{58911361-C4F2-6A48-AA6E-CE28C9503A2B}"/>
              </a:ext>
            </a:extLst>
          </p:cNvPr>
          <p:cNvSpPr txBox="1">
            <a:spLocks noGrp="1"/>
          </p:cNvSpPr>
          <p:nvPr>
            <p:ph type="title"/>
          </p:nvPr>
        </p:nvSpPr>
        <p:spPr>
          <a:xfrm>
            <a:off x="311700" y="296013"/>
            <a:ext cx="8520600" cy="711153"/>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3600" b="1" dirty="0">
                <a:solidFill>
                  <a:srgbClr val="6091BA"/>
                </a:solidFill>
                <a:latin typeface="Open Sans"/>
                <a:ea typeface="Open Sans"/>
                <a:cs typeface="Open Sans"/>
                <a:sym typeface="Open Sans"/>
              </a:rPr>
              <a:t>PLANNING YOUR WASH</a:t>
            </a:r>
            <a:endParaRPr sz="3600" b="1" dirty="0">
              <a:solidFill>
                <a:srgbClr val="6091BA"/>
              </a:solidFill>
              <a:latin typeface="Open Sans"/>
              <a:ea typeface="Open Sans"/>
              <a:cs typeface="Open Sans"/>
              <a:sym typeface="Open Sans"/>
            </a:endParaRPr>
          </a:p>
        </p:txBody>
      </p:sp>
      <p:pic>
        <p:nvPicPr>
          <p:cNvPr id="6" name="Google Shape;424;p17">
            <a:extLst>
              <a:ext uri="{FF2B5EF4-FFF2-40B4-BE49-F238E27FC236}">
                <a16:creationId xmlns:a16="http://schemas.microsoft.com/office/drawing/2014/main" id="{9357A65C-A36D-404B-86A8-15D708CC3760}"/>
              </a:ext>
            </a:extLst>
          </p:cNvPr>
          <p:cNvPicPr preferRelativeResize="0"/>
          <p:nvPr/>
        </p:nvPicPr>
        <p:blipFill rotWithShape="1">
          <a:blip r:embed="rId3">
            <a:alphaModFix/>
          </a:blip>
          <a:srcRect t="2716"/>
          <a:stretch/>
        </p:blipFill>
        <p:spPr>
          <a:xfrm>
            <a:off x="6804644" y="40125"/>
            <a:ext cx="5387356" cy="6671733"/>
          </a:xfrm>
          <a:prstGeom prst="rect">
            <a:avLst/>
          </a:prstGeom>
          <a:noFill/>
          <a:ln>
            <a:noFill/>
          </a:ln>
        </p:spPr>
      </p:pic>
      <p:sp>
        <p:nvSpPr>
          <p:cNvPr id="9" name="Rectangle 8">
            <a:extLst>
              <a:ext uri="{FF2B5EF4-FFF2-40B4-BE49-F238E27FC236}">
                <a16:creationId xmlns:a16="http://schemas.microsoft.com/office/drawing/2014/main" id="{1CAB5376-0513-B445-97E7-3AA35C3CC706}"/>
              </a:ext>
            </a:extLst>
          </p:cNvPr>
          <p:cNvSpPr/>
          <p:nvPr/>
        </p:nvSpPr>
        <p:spPr>
          <a:xfrm>
            <a:off x="311700" y="1263054"/>
            <a:ext cx="6354070" cy="50317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spcBef>
                <a:spcPts val="0"/>
              </a:spcBef>
              <a:spcAft>
                <a:spcPts val="0"/>
              </a:spcAft>
            </a:pPr>
            <a:r>
              <a:rPr lang="en-US" sz="1800" b="1" i="0" u="none" strike="noStrike" dirty="0">
                <a:solidFill>
                  <a:srgbClr val="000000"/>
                </a:solidFill>
                <a:effectLst/>
                <a:latin typeface="Open Sans" panose="020B0606030504020204" pitchFamily="34" charset="0"/>
              </a:rPr>
              <a:t>Your Scenario:  </a:t>
            </a:r>
            <a:r>
              <a:rPr lang="en-US" sz="1800" b="0" i="0" u="none" strike="noStrike" dirty="0">
                <a:solidFill>
                  <a:srgbClr val="000000"/>
                </a:solidFill>
                <a:effectLst/>
                <a:latin typeface="Open Sans" panose="020B0606030504020204" pitchFamily="34" charset="0"/>
              </a:rPr>
              <a:t>You receive a shipment of 10 grams of total metals. Think about the following questions as you and your group fill out the </a:t>
            </a:r>
            <a:r>
              <a:rPr lang="en-US" sz="1800" b="0" i="0" u="sng" strike="noStrike" dirty="0">
                <a:solidFill>
                  <a:srgbClr val="000000"/>
                </a:solidFill>
                <a:effectLst/>
                <a:latin typeface="Open Sans" panose="020B0606030504020204" pitchFamily="34" charset="0"/>
              </a:rPr>
              <a:t>Pepper Extraction Plan.</a:t>
            </a:r>
          </a:p>
          <a:p>
            <a:pPr rtl="0">
              <a:spcBef>
                <a:spcPts val="0"/>
              </a:spcBef>
              <a:spcAft>
                <a:spcPts val="0"/>
              </a:spcAft>
            </a:pPr>
            <a:endParaRPr lang="en-US" u="sng" dirty="0">
              <a:solidFill>
                <a:srgbClr val="000000"/>
              </a:solidFill>
              <a:latin typeface="Open Sans" panose="020B0606030504020204" pitchFamily="34" charset="0"/>
            </a:endParaRPr>
          </a:p>
          <a:p>
            <a:pPr marL="342900" indent="-342900" rtl="0">
              <a:spcBef>
                <a:spcPts val="0"/>
              </a:spcBef>
              <a:spcAft>
                <a:spcPts val="0"/>
              </a:spcAft>
              <a:buAutoNum type="arabicPeriod"/>
            </a:pPr>
            <a:r>
              <a:rPr lang="en-US" dirty="0">
                <a:solidFill>
                  <a:srgbClr val="000000"/>
                </a:solidFill>
                <a:latin typeface="Open Sans" panose="020B0606030504020204" pitchFamily="34" charset="0"/>
              </a:rPr>
              <a:t>Do we have more sugar or more salt? </a:t>
            </a:r>
          </a:p>
          <a:p>
            <a:pPr marL="342900" indent="-342900" rtl="0">
              <a:spcBef>
                <a:spcPts val="0"/>
              </a:spcBef>
              <a:spcAft>
                <a:spcPts val="0"/>
              </a:spcAft>
              <a:buAutoNum type="arabicPeriod"/>
            </a:pPr>
            <a:endParaRPr lang="en-US" dirty="0">
              <a:solidFill>
                <a:srgbClr val="000000"/>
              </a:solidFill>
              <a:latin typeface="Open Sans" panose="020B0606030504020204" pitchFamily="34" charset="0"/>
            </a:endParaRPr>
          </a:p>
          <a:p>
            <a:pPr marL="342900" indent="-342900" rtl="0">
              <a:spcBef>
                <a:spcPts val="0"/>
              </a:spcBef>
              <a:spcAft>
                <a:spcPts val="0"/>
              </a:spcAft>
              <a:buAutoNum type="arabicPeriod"/>
            </a:pPr>
            <a:r>
              <a:rPr lang="en-US" dirty="0">
                <a:solidFill>
                  <a:srgbClr val="000000"/>
                </a:solidFill>
                <a:latin typeface="Open Sans" panose="020B0606030504020204" pitchFamily="34" charset="0"/>
              </a:rPr>
              <a:t>Which method will help that dissolve the fastest:</a:t>
            </a:r>
          </a:p>
          <a:p>
            <a:pPr marL="800100" lvl="1" indent="-342900">
              <a:buAutoNum type="arabicPeriod"/>
            </a:pPr>
            <a:r>
              <a:rPr lang="en-US" dirty="0">
                <a:solidFill>
                  <a:srgbClr val="000000"/>
                </a:solidFill>
                <a:latin typeface="Open Sans" panose="020B0606030504020204" pitchFamily="34" charset="0"/>
              </a:rPr>
              <a:t>Agitation</a:t>
            </a:r>
          </a:p>
          <a:p>
            <a:pPr marL="800100" lvl="1" indent="-342900">
              <a:buAutoNum type="arabicPeriod"/>
            </a:pPr>
            <a:r>
              <a:rPr lang="en-US" dirty="0">
                <a:solidFill>
                  <a:srgbClr val="000000"/>
                </a:solidFill>
                <a:latin typeface="Open Sans" panose="020B0606030504020204" pitchFamily="34" charset="0"/>
              </a:rPr>
              <a:t>Changing the surface area</a:t>
            </a:r>
          </a:p>
          <a:p>
            <a:pPr marL="800100" lvl="1" indent="-342900">
              <a:buAutoNum type="arabicPeriod"/>
            </a:pPr>
            <a:r>
              <a:rPr lang="en-US" dirty="0">
                <a:solidFill>
                  <a:srgbClr val="000000"/>
                </a:solidFill>
                <a:latin typeface="Open Sans" panose="020B0606030504020204" pitchFamily="34" charset="0"/>
              </a:rPr>
              <a:t>Heat</a:t>
            </a:r>
          </a:p>
          <a:p>
            <a:pPr marL="800100" lvl="1" indent="-342900">
              <a:buAutoNum type="arabicPeriod"/>
            </a:pPr>
            <a:r>
              <a:rPr lang="en-US" dirty="0">
                <a:solidFill>
                  <a:srgbClr val="000000"/>
                </a:solidFill>
                <a:latin typeface="Open Sans" panose="020B0606030504020204" pitchFamily="34" charset="0"/>
              </a:rPr>
              <a:t>Changing the concentration of the solution</a:t>
            </a:r>
          </a:p>
          <a:p>
            <a:pPr marL="342900" indent="-342900" rtl="0">
              <a:spcBef>
                <a:spcPts val="0"/>
              </a:spcBef>
              <a:spcAft>
                <a:spcPts val="0"/>
              </a:spcAft>
              <a:buAutoNum type="arabicPeriod"/>
            </a:pPr>
            <a:endParaRPr lang="en-US" dirty="0">
              <a:solidFill>
                <a:srgbClr val="000000"/>
              </a:solidFill>
              <a:latin typeface="Open Sans" panose="020B0606030504020204" pitchFamily="34" charset="0"/>
            </a:endParaRPr>
          </a:p>
          <a:p>
            <a:pPr marL="342900" indent="-342900" rtl="0">
              <a:spcBef>
                <a:spcPts val="0"/>
              </a:spcBef>
              <a:spcAft>
                <a:spcPts val="0"/>
              </a:spcAft>
              <a:buAutoNum type="arabicPeriod"/>
            </a:pPr>
            <a:r>
              <a:rPr lang="en-US" dirty="0">
                <a:solidFill>
                  <a:srgbClr val="000000"/>
                </a:solidFill>
                <a:latin typeface="Open Sans" panose="020B0606030504020204" pitchFamily="34" charset="0"/>
              </a:rPr>
              <a:t>How much water will we need to add to our cup of metals to help it dissolve?</a:t>
            </a:r>
          </a:p>
          <a:p>
            <a:pPr marL="342900" indent="-342900" rtl="0">
              <a:spcBef>
                <a:spcPts val="0"/>
              </a:spcBef>
              <a:spcAft>
                <a:spcPts val="0"/>
              </a:spcAft>
              <a:buAutoNum type="arabicPeriod"/>
            </a:pPr>
            <a:endParaRPr lang="en-US" dirty="0">
              <a:solidFill>
                <a:srgbClr val="000000"/>
              </a:solidFill>
              <a:latin typeface="Open Sans" panose="020B0606030504020204" pitchFamily="34" charset="0"/>
            </a:endParaRPr>
          </a:p>
          <a:p>
            <a:pPr marL="342900" indent="-342900" rtl="0">
              <a:spcBef>
                <a:spcPts val="0"/>
              </a:spcBef>
              <a:spcAft>
                <a:spcPts val="0"/>
              </a:spcAft>
              <a:buAutoNum type="arabicPeriod"/>
            </a:pPr>
            <a:r>
              <a:rPr lang="en-US" dirty="0">
                <a:solidFill>
                  <a:srgbClr val="000000"/>
                </a:solidFill>
                <a:latin typeface="Open Sans" panose="020B0606030504020204" pitchFamily="34" charset="0"/>
              </a:rPr>
              <a:t>Will we need any tools to help our metals dissolve?</a:t>
            </a:r>
          </a:p>
          <a:p>
            <a:pPr marL="800100" lvl="1" indent="-342900">
              <a:buAutoNum type="arabicPeriod"/>
            </a:pPr>
            <a:r>
              <a:rPr lang="en-US" dirty="0">
                <a:solidFill>
                  <a:srgbClr val="000000"/>
                </a:solidFill>
                <a:latin typeface="Open Sans" panose="020B0606030504020204" pitchFamily="34" charset="0"/>
              </a:rPr>
              <a:t>Spoons</a:t>
            </a:r>
          </a:p>
          <a:p>
            <a:pPr marL="800100" lvl="1" indent="-342900">
              <a:buAutoNum type="arabicPeriod"/>
            </a:pPr>
            <a:r>
              <a:rPr lang="en-US" dirty="0">
                <a:solidFill>
                  <a:srgbClr val="000000"/>
                </a:solidFill>
                <a:latin typeface="Open Sans" panose="020B0606030504020204" pitchFamily="34" charset="0"/>
              </a:rPr>
              <a:t>Straws</a:t>
            </a:r>
          </a:p>
          <a:p>
            <a:pPr marL="800100" lvl="1" indent="-342900">
              <a:buAutoNum type="arabicPeriod"/>
            </a:pPr>
            <a:r>
              <a:rPr lang="en-US" dirty="0">
                <a:solidFill>
                  <a:srgbClr val="000000"/>
                </a:solidFill>
                <a:latin typeface="Open Sans" panose="020B0606030504020204" pitchFamily="34" charset="0"/>
              </a:rPr>
              <a:t>Remember, you cannot touch it with your hands!</a:t>
            </a:r>
          </a:p>
          <a:p>
            <a:pPr marL="342900" indent="-342900" rtl="0">
              <a:spcBef>
                <a:spcPts val="0"/>
              </a:spcBef>
              <a:spcAft>
                <a:spcPts val="0"/>
              </a:spcAft>
              <a:buAutoNum type="arabicPeriod"/>
            </a:pPr>
            <a:endParaRPr lang="en-US" dirty="0">
              <a:solidFill>
                <a:srgbClr val="000000"/>
              </a:solidFill>
              <a:latin typeface="Open Sans" panose="020B0606030504020204" pitchFamily="34" charset="0"/>
            </a:endParaRPr>
          </a:p>
          <a:p>
            <a:pPr marL="342900" indent="-342900" rtl="0">
              <a:spcBef>
                <a:spcPts val="0"/>
              </a:spcBef>
              <a:spcAft>
                <a:spcPts val="0"/>
              </a:spcAft>
              <a:buAutoNum type="arabicPeriod"/>
            </a:pPr>
            <a:br>
              <a:rPr lang="en-US" dirty="0"/>
            </a:br>
            <a:br>
              <a:rPr lang="en-US" dirty="0"/>
            </a:br>
            <a:br>
              <a:rPr lang="en-US" dirty="0"/>
            </a:br>
            <a:endParaRPr lang="en-US" dirty="0"/>
          </a:p>
        </p:txBody>
      </p:sp>
      <p:sp>
        <p:nvSpPr>
          <p:cNvPr id="7" name="Rectangle 6">
            <a:extLst>
              <a:ext uri="{FF2B5EF4-FFF2-40B4-BE49-F238E27FC236}">
                <a16:creationId xmlns:a16="http://schemas.microsoft.com/office/drawing/2014/main" id="{4DC8A36E-DA29-D64C-8997-D869340A1857}"/>
              </a:ext>
            </a:extLst>
          </p:cNvPr>
          <p:cNvSpPr/>
          <p:nvPr/>
        </p:nvSpPr>
        <p:spPr>
          <a:xfrm>
            <a:off x="6804644" y="6511853"/>
            <a:ext cx="4804475" cy="271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1" dirty="0">
                <a:solidFill>
                  <a:srgbClr val="000000"/>
                </a:solidFill>
                <a:effectLst/>
                <a:latin typeface="Calibri" panose="020F0502020204030204" pitchFamily="34" charset="0"/>
              </a:rPr>
              <a:t>American Chemical Society. (2023, August 25)</a:t>
            </a:r>
            <a:endParaRPr lang="en-US" i="1" dirty="0"/>
          </a:p>
        </p:txBody>
      </p:sp>
    </p:spTree>
    <p:extLst>
      <p:ext uri="{BB962C8B-B14F-4D97-AF65-F5344CB8AC3E}">
        <p14:creationId xmlns:p14="http://schemas.microsoft.com/office/powerpoint/2010/main" val="13409888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1896</TotalTime>
  <Words>2168</Words>
  <Application>Microsoft Macintosh PowerPoint</Application>
  <PresentationFormat>Widescreen</PresentationFormat>
  <Paragraphs>165</Paragraphs>
  <Slides>14</Slides>
  <Notes>14</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Open Sans</vt:lpstr>
      <vt:lpstr>Office Theme</vt:lpstr>
      <vt:lpstr>PowerPoint Presentation</vt:lpstr>
      <vt:lpstr>DAY 3 (45 MINS)</vt:lpstr>
      <vt:lpstr>DAY 3 (45 MINS)</vt:lpstr>
      <vt:lpstr>LET’S RECAP</vt:lpstr>
      <vt:lpstr>IMAGINE IDEAL SCENARIOS</vt:lpstr>
      <vt:lpstr>IMAGINE IDEAL SCENARIOS</vt:lpstr>
      <vt:lpstr>IMAGINE IDEAL SCENARIOS</vt:lpstr>
      <vt:lpstr>WHICH SHIPMENT WILL YOU GET?</vt:lpstr>
      <vt:lpstr>PLANNING YOUR WASH</vt:lpstr>
      <vt:lpstr>TEST YOUR PLAN</vt:lpstr>
      <vt:lpstr>TEST YOUR PLAN</vt:lpstr>
      <vt:lpstr>DRY THE PEPPER OVERNIGHT</vt:lpstr>
      <vt:lpstr>END OF DAY 3</vt:lpstr>
      <vt:lpstr>Citations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Ademski</dc:creator>
  <cp:lastModifiedBy>Beth McElroy</cp:lastModifiedBy>
  <cp:revision>63</cp:revision>
  <dcterms:created xsi:type="dcterms:W3CDTF">2025-06-03T16:35:17Z</dcterms:created>
  <dcterms:modified xsi:type="dcterms:W3CDTF">2025-10-16T19:29:47Z</dcterms:modified>
</cp:coreProperties>
</file>